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1.xml" ContentType="application/vnd.openxmlformats-officedocument.presentationml.tags+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tags/tag2.xml" ContentType="application/vnd.openxmlformats-officedocument.presentationml.tags+xml"/>
  <Override PartName="/ppt/tags/tag3.xml" ContentType="application/vnd.openxmlformats-officedocument.presentationml.tags+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tags/tag4.xml" ContentType="application/vnd.openxmlformats-officedocument.presentationml.tags+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340" r:id="rId2"/>
    <p:sldId id="403" r:id="rId3"/>
    <p:sldId id="437" r:id="rId4"/>
    <p:sldId id="423" r:id="rId5"/>
    <p:sldId id="1448" r:id="rId6"/>
    <p:sldId id="427" r:id="rId7"/>
    <p:sldId id="1450" r:id="rId8"/>
    <p:sldId id="429" r:id="rId9"/>
    <p:sldId id="965" r:id="rId10"/>
    <p:sldId id="1451" r:id="rId11"/>
    <p:sldId id="967" r:id="rId12"/>
    <p:sldId id="966" r:id="rId13"/>
    <p:sldId id="1441" r:id="rId14"/>
    <p:sldId id="974" r:id="rId15"/>
    <p:sldId id="1445" r:id="rId16"/>
    <p:sldId id="1461" r:id="rId17"/>
    <p:sldId id="1439" r:id="rId18"/>
    <p:sldId id="1440" r:id="rId19"/>
    <p:sldId id="449" r:id="rId20"/>
    <p:sldId id="1437" r:id="rId21"/>
    <p:sldId id="1462" r:id="rId22"/>
    <p:sldId id="1463" r:id="rId23"/>
    <p:sldId id="1464" r:id="rId24"/>
    <p:sldId id="428" r:id="rId25"/>
    <p:sldId id="1452" r:id="rId26"/>
    <p:sldId id="451" r:id="rId27"/>
    <p:sldId id="1436" r:id="rId28"/>
    <p:sldId id="1460" r:id="rId29"/>
    <p:sldId id="1453" r:id="rId30"/>
    <p:sldId id="1459" r:id="rId31"/>
    <p:sldId id="1465" r:id="rId32"/>
    <p:sldId id="1468" r:id="rId33"/>
    <p:sldId id="1467" r:id="rId34"/>
    <p:sldId id="326" r:id="rId35"/>
  </p:sldIdLst>
  <p:sldSz cx="9144000" cy="6858000" type="screen4x3"/>
  <p:notesSz cx="6858000" cy="9144000"/>
  <p:defaultTextStyle>
    <a:defPPr>
      <a:defRPr lang="zh-CN"/>
    </a:defPPr>
    <a:lvl1pPr algn="l" rtl="0" eaLnBrk="0" fontAlgn="base" hangingPunct="0">
      <a:spcBef>
        <a:spcPct val="0"/>
      </a:spcBef>
      <a:spcAft>
        <a:spcPct val="0"/>
      </a:spcAft>
      <a:defRPr kern="1200">
        <a:solidFill>
          <a:schemeClr val="tx1"/>
        </a:solidFill>
        <a:latin typeface="Arial" charset="0"/>
        <a:ea typeface="宋体" charset="-122"/>
        <a:cs typeface="+mn-cs"/>
      </a:defRPr>
    </a:lvl1pPr>
    <a:lvl2pPr marL="457200" algn="l" rtl="0" eaLnBrk="0" fontAlgn="base" hangingPunct="0">
      <a:spcBef>
        <a:spcPct val="0"/>
      </a:spcBef>
      <a:spcAft>
        <a:spcPct val="0"/>
      </a:spcAft>
      <a:defRPr kern="1200">
        <a:solidFill>
          <a:schemeClr val="tx1"/>
        </a:solidFill>
        <a:latin typeface="Arial" charset="0"/>
        <a:ea typeface="宋体" charset="-122"/>
        <a:cs typeface="+mn-cs"/>
      </a:defRPr>
    </a:lvl2pPr>
    <a:lvl3pPr marL="914400" algn="l" rtl="0" eaLnBrk="0" fontAlgn="base" hangingPunct="0">
      <a:spcBef>
        <a:spcPct val="0"/>
      </a:spcBef>
      <a:spcAft>
        <a:spcPct val="0"/>
      </a:spcAft>
      <a:defRPr kern="1200">
        <a:solidFill>
          <a:schemeClr val="tx1"/>
        </a:solidFill>
        <a:latin typeface="Arial" charset="0"/>
        <a:ea typeface="宋体" charset="-122"/>
        <a:cs typeface="+mn-cs"/>
      </a:defRPr>
    </a:lvl3pPr>
    <a:lvl4pPr marL="1371600" algn="l" rtl="0" eaLnBrk="0" fontAlgn="base" hangingPunct="0">
      <a:spcBef>
        <a:spcPct val="0"/>
      </a:spcBef>
      <a:spcAft>
        <a:spcPct val="0"/>
      </a:spcAft>
      <a:defRPr kern="1200">
        <a:solidFill>
          <a:schemeClr val="tx1"/>
        </a:solidFill>
        <a:latin typeface="Arial" charset="0"/>
        <a:ea typeface="宋体" charset="-122"/>
        <a:cs typeface="+mn-cs"/>
      </a:defRPr>
    </a:lvl4pPr>
    <a:lvl5pPr marL="1828800" algn="l" rtl="0" eaLnBrk="0" fontAlgn="base" hangingPunct="0">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33CC"/>
    <a:srgbClr val="EBA3BE"/>
    <a:srgbClr val="E6E6E6"/>
    <a:srgbClr val="FF3399"/>
    <a:srgbClr val="BF504D"/>
    <a:srgbClr val="E37DA4"/>
    <a:srgbClr val="F8FCA6"/>
    <a:srgbClr val="BF2C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中度样式 1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3B4B98B0-60AC-42C2-AFA5-B58CD77FA1E5}" styleName="浅色样式 1 - 强调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61" autoAdjust="0"/>
    <p:restoredTop sz="77934" autoAdjust="0"/>
  </p:normalViewPr>
  <p:slideViewPr>
    <p:cSldViewPr>
      <p:cViewPr varScale="1">
        <p:scale>
          <a:sx n="80" d="100"/>
          <a:sy n="80" d="100"/>
        </p:scale>
        <p:origin x="888" y="52"/>
      </p:cViewPr>
      <p:guideLst>
        <p:guide orient="horz" pos="2160"/>
        <p:guide pos="2885"/>
      </p:guideLst>
    </p:cSldViewPr>
  </p:slideViewPr>
  <p:notesTextViewPr>
    <p:cViewPr>
      <p:scale>
        <a:sx n="1" d="1"/>
        <a:sy n="1" d="1"/>
      </p:scale>
      <p:origin x="0" y="0"/>
    </p:cViewPr>
  </p:notesTextViewPr>
  <p:sorterViewPr>
    <p:cViewPr>
      <p:scale>
        <a:sx n="100" d="100"/>
        <a:sy n="100" d="100"/>
      </p:scale>
      <p:origin x="0" y="1302"/>
    </p:cViewPr>
  </p:sorterViewPr>
  <p:gridSpacing cx="72033" cy="72033"/>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血红蛋白</c:v>
                </c:pt>
              </c:strCache>
            </c:strRef>
          </c:tx>
          <c:spPr>
            <a:ln w="38100" cap="flat" cmpd="dbl" algn="ctr">
              <a:solidFill>
                <a:schemeClr val="accent2"/>
              </a:solidFill>
              <a:miter lim="800000"/>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lang="zh-CN" sz="1195" b="0" i="0" u="none" strike="noStrike" kern="1200" baseline="0">
                    <a:solidFill>
                      <a:schemeClr val="tx1">
                        <a:lumMod val="75000"/>
                        <a:lumOff val="25000"/>
                      </a:schemeClr>
                    </a:solidFill>
                    <a:latin typeface="+mn-lt"/>
                    <a:ea typeface="+mn-ea"/>
                    <a:cs typeface="+mn-cs"/>
                  </a:defRPr>
                </a:pPr>
                <a:endParaRPr lang="zh-CN"/>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Sheet1!$A$2:$A$17</c:f>
              <c:strCache>
                <c:ptCount val="16"/>
                <c:pt idx="0">
                  <c:v>21.2.14</c:v>
                </c:pt>
                <c:pt idx="1">
                  <c:v>21.4.11</c:v>
                </c:pt>
                <c:pt idx="2">
                  <c:v>21.5.2</c:v>
                </c:pt>
                <c:pt idx="3">
                  <c:v>21.6.20</c:v>
                </c:pt>
                <c:pt idx="4">
                  <c:v>21.8.23</c:v>
                </c:pt>
                <c:pt idx="5">
                  <c:v>21.11.25</c:v>
                </c:pt>
                <c:pt idx="6">
                  <c:v>22.2.7</c:v>
                </c:pt>
                <c:pt idx="7">
                  <c:v>22.2.28</c:v>
                </c:pt>
                <c:pt idx="8">
                  <c:v>22.5.12</c:v>
                </c:pt>
                <c:pt idx="9">
                  <c:v>22.7.5</c:v>
                </c:pt>
                <c:pt idx="10">
                  <c:v>22.10.12</c:v>
                </c:pt>
                <c:pt idx="11">
                  <c:v>23.1.20</c:v>
                </c:pt>
                <c:pt idx="12">
                  <c:v>23.5.31</c:v>
                </c:pt>
                <c:pt idx="13">
                  <c:v>23.9.22</c:v>
                </c:pt>
                <c:pt idx="14">
                  <c:v>23.11.6</c:v>
                </c:pt>
                <c:pt idx="15">
                  <c:v>23.12.11</c:v>
                </c:pt>
              </c:strCache>
            </c:strRef>
          </c:cat>
          <c:val>
            <c:numRef>
              <c:f>Sheet1!$B$2:$B$17</c:f>
              <c:numCache>
                <c:formatCode>General</c:formatCode>
                <c:ptCount val="16"/>
                <c:pt idx="0">
                  <c:v>75</c:v>
                </c:pt>
                <c:pt idx="1">
                  <c:v>82</c:v>
                </c:pt>
                <c:pt idx="2">
                  <c:v>88</c:v>
                </c:pt>
                <c:pt idx="3">
                  <c:v>107</c:v>
                </c:pt>
                <c:pt idx="4">
                  <c:v>112</c:v>
                </c:pt>
                <c:pt idx="5">
                  <c:v>102</c:v>
                </c:pt>
                <c:pt idx="6">
                  <c:v>98</c:v>
                </c:pt>
                <c:pt idx="7">
                  <c:v>100</c:v>
                </c:pt>
                <c:pt idx="8">
                  <c:v>105</c:v>
                </c:pt>
                <c:pt idx="9">
                  <c:v>107</c:v>
                </c:pt>
                <c:pt idx="10">
                  <c:v>107</c:v>
                </c:pt>
                <c:pt idx="11">
                  <c:v>94</c:v>
                </c:pt>
                <c:pt idx="12">
                  <c:v>104</c:v>
                </c:pt>
                <c:pt idx="13">
                  <c:v>102</c:v>
                </c:pt>
                <c:pt idx="14">
                  <c:v>117</c:v>
                </c:pt>
                <c:pt idx="15">
                  <c:v>137</c:v>
                </c:pt>
              </c:numCache>
            </c:numRef>
          </c:val>
          <c:smooth val="0"/>
          <c:extLst>
            <c:ext xmlns:c16="http://schemas.microsoft.com/office/drawing/2014/chart" uri="{C3380CC4-5D6E-409C-BE32-E72D297353CC}">
              <c16:uniqueId val="{00000000-FC0E-47B8-BD12-25E141357F91}"/>
            </c:ext>
          </c:extLst>
        </c:ser>
        <c:dLbls>
          <c:showLegendKey val="0"/>
          <c:showVal val="1"/>
          <c:showCatName val="0"/>
          <c:showSerName val="0"/>
          <c:showPercent val="0"/>
          <c:showBubbleSize val="0"/>
        </c:dLbls>
        <c:smooth val="0"/>
        <c:axId val="848558192"/>
        <c:axId val="848557776"/>
      </c:lineChart>
      <c:catAx>
        <c:axId val="848558192"/>
        <c:scaling>
          <c:orientation val="minMax"/>
        </c:scaling>
        <c:delete val="0"/>
        <c:axPos val="b"/>
        <c:majorGridlines>
          <c:spPr>
            <a:ln w="9525" cap="flat" cmpd="sng" algn="ctr">
              <a:solidFill>
                <a:schemeClr val="tx1">
                  <a:lumMod val="15000"/>
                  <a:lumOff val="85000"/>
                  <a:alpha val="32000"/>
                </a:schemeClr>
              </a:solidFill>
              <a:round/>
            </a:ln>
            <a:effectLst/>
          </c:spPr>
        </c:majorGridlines>
        <c:numFmt formatCode="General" sourceLinked="1"/>
        <c:majorTickMark val="none"/>
        <c:minorTickMark val="none"/>
        <c:tickLblPos val="nextTo"/>
        <c:spPr>
          <a:noFill/>
          <a:ln w="3175" cap="flat" cmpd="sng" algn="ctr">
            <a:solidFill>
              <a:schemeClr val="tx1">
                <a:lumMod val="15000"/>
                <a:lumOff val="85000"/>
              </a:schemeClr>
            </a:solidFill>
            <a:round/>
            <a:tailEnd type="none" w="med" len="lg"/>
          </a:ln>
          <a:effectLst/>
        </c:spPr>
        <c:txPr>
          <a:bodyPr rot="-60000000" spcFirstLastPara="1"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endParaRPr lang="zh-CN"/>
          </a:p>
        </c:txPr>
        <c:crossAx val="848557776"/>
        <c:crosses val="autoZero"/>
        <c:auto val="1"/>
        <c:lblAlgn val="ctr"/>
        <c:lblOffset val="100"/>
        <c:noMultiLvlLbl val="0"/>
      </c:catAx>
      <c:valAx>
        <c:axId val="848557776"/>
        <c:scaling>
          <c:orientation val="minMax"/>
        </c:scaling>
        <c:delete val="0"/>
        <c:axPos val="l"/>
        <c:majorGridlines>
          <c:spPr>
            <a:ln w="9525" cap="flat" cmpd="sng" algn="ctr">
              <a:solidFill>
                <a:schemeClr val="tx1">
                  <a:lumMod val="15000"/>
                  <a:lumOff val="85000"/>
                  <a:alpha val="32000"/>
                </a:schemeClr>
              </a:solidFill>
              <a:round/>
            </a:ln>
            <a:effectLst/>
          </c:spPr>
        </c:majorGridlines>
        <c:numFmt formatCode="General" sourceLinked="1"/>
        <c:majorTickMark val="none"/>
        <c:minorTickMark val="none"/>
        <c:tickLblPos val="nextTo"/>
        <c:spPr>
          <a:noFill/>
          <a:ln w="3175" cap="flat" cmpd="sng" algn="ctr">
            <a:solidFill>
              <a:schemeClr val="tx1">
                <a:lumMod val="15000"/>
                <a:lumOff val="85000"/>
              </a:schemeClr>
            </a:solidFill>
            <a:round/>
            <a:tailEnd type="none" w="med" len="lg"/>
          </a:ln>
          <a:effectLst/>
        </c:spPr>
        <c:txPr>
          <a:bodyPr rot="-60000000" spcFirstLastPara="1"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endParaRPr lang="zh-CN"/>
          </a:p>
        </c:txPr>
        <c:crossAx val="848558192"/>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endParaRPr lang="zh-CN"/>
        </a:p>
      </c:txPr>
    </c:legend>
    <c:plotVisOnly val="1"/>
    <c:dispBlanksAs val="gap"/>
    <c:showDLblsOverMax val="0"/>
  </c:chart>
  <c:spPr>
    <a:noFill/>
    <a:ln>
      <a:noFill/>
    </a:ln>
    <a:effectLst/>
  </c:spPr>
  <c:txPr>
    <a:bodyPr/>
    <a:lstStyle/>
    <a:p>
      <a:pPr>
        <a:defRPr lang="zh-CN"/>
      </a:pPr>
      <a:endParaRPr lang="zh-CN"/>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555999999999999"/>
          <c:y val="0.26579999999999998"/>
          <c:w val="0.62294000000000005"/>
          <c:h val="0.60611999999999999"/>
        </c:manualLayout>
      </c:layout>
      <c:barChart>
        <c:barDir val="col"/>
        <c:grouping val="stacked"/>
        <c:varyColors val="0"/>
        <c:ser>
          <c:idx val="0"/>
          <c:order val="0"/>
          <c:tx>
            <c:strRef>
              <c:f>Sheet1!$B$1</c:f>
              <c:strCache>
                <c:ptCount val="1"/>
                <c:pt idx="0">
                  <c:v>Hb&gt;12.5g/dL</c:v>
                </c:pt>
              </c:strCache>
            </c:strRef>
          </c:tx>
          <c:spPr>
            <a:solidFill>
              <a:srgbClr val="DE5E6A"/>
            </a:solidFill>
            <a:ln w="19050" cap="rnd">
              <a:noFill/>
              <a:round/>
            </a:ln>
            <a:effectLst/>
            <a:sp3d contourW="25400"/>
          </c:spPr>
          <c:invertIfNegative val="0"/>
          <c:dLbls>
            <c:spPr>
              <a:noFill/>
              <a:ln>
                <a:noFill/>
              </a:ln>
              <a:effectLst/>
            </c:spPr>
            <c:txPr>
              <a:bodyPr rot="0" spcFirstLastPara="0" vertOverflow="ellipsis" vert="horz" wrap="square" lIns="38100" tIns="19050" rIns="38100" bIns="19050" anchor="ctr" anchorCtr="1"/>
              <a:lstStyle/>
              <a:p>
                <a:pPr>
                  <a:defRPr lang="zh-CN" sz="1400" b="1" i="0" u="none" strike="noStrike" kern="1200" baseline="0">
                    <a:ln>
                      <a:noFill/>
                    </a:ln>
                    <a:solidFill>
                      <a:schemeClr val="tx1">
                        <a:lumMod val="75000"/>
                        <a:lumOff val="25000"/>
                      </a:schemeClr>
                    </a:solidFill>
                    <a:latin typeface="微软雅黑" pitchFamily="34" charset="-122"/>
                    <a:ea typeface="微软雅黑" pitchFamily="34" charset="-122"/>
                    <a:cs typeface="微软雅黑" pitchFamily="34" charset="-122"/>
                    <a:sym typeface="微软雅黑" pitchFamily="34" charset="-122"/>
                  </a:defRPr>
                </a:pPr>
                <a:endParaRPr lang="zh-CN"/>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达依泊汀α</c:v>
                </c:pt>
                <c:pt idx="1">
                  <c:v>短效EPO</c:v>
                </c:pt>
              </c:strCache>
            </c:strRef>
          </c:cat>
          <c:val>
            <c:numRef>
              <c:f>Sheet1!$B$2:$B$3</c:f>
              <c:numCache>
                <c:formatCode>General</c:formatCode>
                <c:ptCount val="2"/>
                <c:pt idx="0">
                  <c:v>23.9</c:v>
                </c:pt>
                <c:pt idx="1">
                  <c:v>23.5</c:v>
                </c:pt>
              </c:numCache>
            </c:numRef>
          </c:val>
          <c:extLst>
            <c:ext xmlns:c16="http://schemas.microsoft.com/office/drawing/2014/chart" uri="{C3380CC4-5D6E-409C-BE32-E72D297353CC}">
              <c16:uniqueId val="{00000000-C5B8-4246-952F-67563285C47E}"/>
            </c:ext>
          </c:extLst>
        </c:ser>
        <c:ser>
          <c:idx val="1"/>
          <c:order val="1"/>
          <c:tx>
            <c:strRef>
              <c:f>Sheet1!$C$1</c:f>
              <c:strCache>
                <c:ptCount val="1"/>
                <c:pt idx="0">
                  <c:v>Hb 10.5-12.5g/dL</c:v>
                </c:pt>
              </c:strCache>
            </c:strRef>
          </c:tx>
          <c:spPr>
            <a:solidFill>
              <a:srgbClr val="E9939A"/>
            </a:solidFill>
            <a:ln w="19050" cap="rnd">
              <a:noFill/>
              <a:round/>
            </a:ln>
            <a:effectLst/>
            <a:sp3d contourW="25400"/>
          </c:spPr>
          <c:invertIfNegative val="0"/>
          <c:dLbls>
            <c:spPr>
              <a:noFill/>
              <a:ln>
                <a:noFill/>
              </a:ln>
              <a:effectLst/>
            </c:spPr>
            <c:txPr>
              <a:bodyPr rot="0" spcFirstLastPara="0" vertOverflow="ellipsis" vert="horz" wrap="square" lIns="38100" tIns="19050" rIns="38100" bIns="19050" anchor="ctr" anchorCtr="1"/>
              <a:lstStyle/>
              <a:p>
                <a:pPr>
                  <a:defRPr lang="zh-CN" sz="1400" b="1" i="0" u="none" strike="noStrike" kern="1200" baseline="0">
                    <a:ln>
                      <a:noFill/>
                    </a:ln>
                    <a:solidFill>
                      <a:schemeClr val="tx1">
                        <a:lumMod val="75000"/>
                        <a:lumOff val="25000"/>
                      </a:schemeClr>
                    </a:solidFill>
                    <a:latin typeface="微软雅黑" pitchFamily="34" charset="-122"/>
                    <a:ea typeface="微软雅黑" pitchFamily="34" charset="-122"/>
                    <a:cs typeface="微软雅黑" pitchFamily="34" charset="-122"/>
                    <a:sym typeface="微软雅黑" pitchFamily="34" charset="-122"/>
                  </a:defRPr>
                </a:pPr>
                <a:endParaRPr lang="zh-CN"/>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达依泊汀α</c:v>
                </c:pt>
                <c:pt idx="1">
                  <c:v>短效EPO</c:v>
                </c:pt>
              </c:strCache>
            </c:strRef>
          </c:cat>
          <c:val>
            <c:numRef>
              <c:f>Sheet1!$C$2:$C$3</c:f>
              <c:numCache>
                <c:formatCode>General</c:formatCode>
                <c:ptCount val="2"/>
                <c:pt idx="0">
                  <c:v>64.8</c:v>
                </c:pt>
                <c:pt idx="1">
                  <c:v>59.7</c:v>
                </c:pt>
              </c:numCache>
            </c:numRef>
          </c:val>
          <c:extLst>
            <c:ext xmlns:c16="http://schemas.microsoft.com/office/drawing/2014/chart" uri="{C3380CC4-5D6E-409C-BE32-E72D297353CC}">
              <c16:uniqueId val="{00000001-C5B8-4246-952F-67563285C47E}"/>
            </c:ext>
          </c:extLst>
        </c:ser>
        <c:ser>
          <c:idx val="2"/>
          <c:order val="2"/>
          <c:tx>
            <c:strRef>
              <c:f>Sheet1!$D$1</c:f>
              <c:strCache>
                <c:ptCount val="1"/>
                <c:pt idx="0">
                  <c:v>Hb&lt;10.5g/dL</c:v>
                </c:pt>
              </c:strCache>
            </c:strRef>
          </c:tx>
          <c:spPr>
            <a:solidFill>
              <a:srgbClr val="E2BFC4"/>
            </a:solidFill>
            <a:ln w="19050" cap="rnd">
              <a:noFill/>
              <a:round/>
            </a:ln>
            <a:effectLst/>
            <a:sp3d contourW="25400"/>
          </c:spPr>
          <c:invertIfNegative val="0"/>
          <c:dLbls>
            <c:spPr>
              <a:noFill/>
              <a:ln>
                <a:noFill/>
              </a:ln>
              <a:effectLst/>
            </c:spPr>
            <c:txPr>
              <a:bodyPr rot="0" spcFirstLastPara="0" vertOverflow="ellipsis" vert="horz" wrap="square" lIns="38100" tIns="19050" rIns="38100" bIns="19050" anchor="ctr" anchorCtr="1"/>
              <a:lstStyle/>
              <a:p>
                <a:pPr>
                  <a:defRPr lang="zh-CN" sz="1400" b="1" i="0" u="none" strike="noStrike" kern="1200" baseline="0">
                    <a:ln>
                      <a:noFill/>
                    </a:ln>
                    <a:solidFill>
                      <a:schemeClr val="tx1">
                        <a:lumMod val="75000"/>
                        <a:lumOff val="25000"/>
                      </a:schemeClr>
                    </a:solidFill>
                    <a:latin typeface="微软雅黑" pitchFamily="34" charset="-122"/>
                    <a:ea typeface="微软雅黑" pitchFamily="34" charset="-122"/>
                    <a:cs typeface="微软雅黑" pitchFamily="34" charset="-122"/>
                    <a:sym typeface="微软雅黑" pitchFamily="34" charset="-122"/>
                  </a:defRPr>
                </a:pPr>
                <a:endParaRPr lang="zh-CN"/>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达依泊汀α</c:v>
                </c:pt>
                <c:pt idx="1">
                  <c:v>短效EPO</c:v>
                </c:pt>
              </c:strCache>
            </c:strRef>
          </c:cat>
          <c:val>
            <c:numRef>
              <c:f>Sheet1!$D$2:$D$3</c:f>
              <c:numCache>
                <c:formatCode>General</c:formatCode>
                <c:ptCount val="2"/>
                <c:pt idx="0">
                  <c:v>11.3</c:v>
                </c:pt>
                <c:pt idx="1">
                  <c:v>16.8</c:v>
                </c:pt>
              </c:numCache>
            </c:numRef>
          </c:val>
          <c:extLst>
            <c:ext xmlns:c16="http://schemas.microsoft.com/office/drawing/2014/chart" uri="{C3380CC4-5D6E-409C-BE32-E72D297353CC}">
              <c16:uniqueId val="{00000002-C5B8-4246-952F-67563285C47E}"/>
            </c:ext>
          </c:extLst>
        </c:ser>
        <c:dLbls>
          <c:showLegendKey val="0"/>
          <c:showVal val="0"/>
          <c:showCatName val="0"/>
          <c:showSerName val="0"/>
          <c:showPercent val="0"/>
          <c:showBubbleSize val="0"/>
        </c:dLbls>
        <c:gapWidth val="137"/>
        <c:overlap val="100"/>
        <c:axId val="716280902"/>
        <c:axId val="474804935"/>
      </c:barChart>
      <c:catAx>
        <c:axId val="716280902"/>
        <c:scaling>
          <c:orientation val="minMax"/>
        </c:scaling>
        <c:delete val="0"/>
        <c:axPos val="b"/>
        <c:numFmt formatCode="General" sourceLinked="0"/>
        <c:majorTickMark val="none"/>
        <c:minorTickMark val="none"/>
        <c:tickLblPos val="nextTo"/>
        <c:spPr>
          <a:noFill/>
          <a:ln w="9525" cap="flat" cmpd="sng" algn="ctr">
            <a:solidFill>
              <a:srgbClr val="E7CBCE"/>
            </a:solidFill>
            <a:round/>
          </a:ln>
          <a:effectLst/>
        </c:spPr>
        <c:txPr>
          <a:bodyPr rot="-60000000" spcFirstLastPara="0" vertOverflow="ellipsis" vert="horz" wrap="square" anchor="ctr" anchorCtr="1" forceAA="0"/>
          <a:lstStyle/>
          <a:p>
            <a:pPr>
              <a:defRPr lang="zh-CN" sz="1400" b="0" i="0" u="none" strike="noStrike" kern="1200" baseline="0">
                <a:ln>
                  <a:noFill/>
                </a:ln>
                <a:solidFill>
                  <a:schemeClr val="tx1">
                    <a:lumMod val="65000"/>
                    <a:lumOff val="35000"/>
                  </a:schemeClr>
                </a:solidFill>
                <a:latin typeface="微软雅黑" pitchFamily="34" charset="-122"/>
                <a:ea typeface="微软雅黑" pitchFamily="34" charset="-122"/>
                <a:cs typeface="微软雅黑" pitchFamily="34" charset="-122"/>
                <a:sym typeface="微软雅黑" pitchFamily="34" charset="-122"/>
              </a:defRPr>
            </a:pPr>
            <a:endParaRPr lang="zh-CN"/>
          </a:p>
        </c:txPr>
        <c:crossAx val="474804935"/>
        <c:crosses val="autoZero"/>
        <c:auto val="1"/>
        <c:lblAlgn val="ctr"/>
        <c:lblOffset val="100"/>
        <c:noMultiLvlLbl val="0"/>
      </c:catAx>
      <c:valAx>
        <c:axId val="474804935"/>
        <c:scaling>
          <c:orientation val="minMax"/>
          <c:max val="100"/>
        </c:scaling>
        <c:delete val="0"/>
        <c:axPos val="l"/>
        <c:majorGridlines>
          <c:spPr>
            <a:ln w="9525" cap="flat" cmpd="sng" algn="ctr">
              <a:solidFill>
                <a:srgbClr val="E7CBCE">
                  <a:alpha val="54000"/>
                </a:srgbClr>
              </a:solidFill>
              <a:prstDash val="dash"/>
              <a:round/>
            </a:ln>
            <a:effectLst/>
          </c:spPr>
        </c:majorGridlines>
        <c:numFmt formatCode="General" sourceLinked="1"/>
        <c:majorTickMark val="none"/>
        <c:minorTickMark val="none"/>
        <c:tickLblPos val="nextTo"/>
        <c:spPr>
          <a:noFill/>
          <a:ln>
            <a:noFill/>
          </a:ln>
          <a:effectLst/>
        </c:spPr>
        <c:txPr>
          <a:bodyPr rot="-60000000" spcFirstLastPara="0" vertOverflow="ellipsis" vert="horz" wrap="square" anchor="ctr" anchorCtr="1" forceAA="0"/>
          <a:lstStyle/>
          <a:p>
            <a:pPr>
              <a:defRPr lang="zh-CN" sz="1400" b="0" i="0" u="none" strike="noStrike" kern="1200" baseline="0">
                <a:ln>
                  <a:noFill/>
                </a:ln>
                <a:solidFill>
                  <a:schemeClr val="tx1">
                    <a:lumMod val="65000"/>
                    <a:lumOff val="35000"/>
                  </a:schemeClr>
                </a:solidFill>
                <a:latin typeface="微软雅黑" pitchFamily="34" charset="-122"/>
                <a:ea typeface="微软雅黑" pitchFamily="34" charset="-122"/>
                <a:cs typeface="微软雅黑" pitchFamily="34" charset="-122"/>
                <a:sym typeface="微软雅黑" pitchFamily="34" charset="-122"/>
              </a:defRPr>
            </a:pPr>
            <a:endParaRPr lang="zh-CN"/>
          </a:p>
        </c:txPr>
        <c:crossAx val="716280902"/>
        <c:crosses val="autoZero"/>
        <c:crossBetween val="between"/>
      </c:valAx>
      <c:spPr>
        <a:noFill/>
        <a:ln>
          <a:noFill/>
        </a:ln>
        <a:effectLst/>
      </c:spPr>
    </c:plotArea>
    <c:legend>
      <c:legendPos val="t"/>
      <c:legendEntry>
        <c:idx val="0"/>
        <c:txPr>
          <a:bodyPr rot="0" spcFirstLastPara="0" vertOverflow="ellipsis" vert="horz" wrap="square" anchor="ctr" anchorCtr="1"/>
          <a:lstStyle/>
          <a:p>
            <a:pPr>
              <a:defRPr lang="zh-CN" sz="1400" b="0" i="0" u="none" strike="noStrike" kern="1200" baseline="0">
                <a:ln>
                  <a:noFill/>
                </a:ln>
                <a:solidFill>
                  <a:schemeClr val="tx1">
                    <a:lumMod val="65000"/>
                    <a:lumOff val="35000"/>
                  </a:schemeClr>
                </a:solidFill>
                <a:latin typeface="微软雅黑" pitchFamily="34" charset="-122"/>
                <a:ea typeface="微软雅黑" pitchFamily="34" charset="-122"/>
                <a:cs typeface="微软雅黑" pitchFamily="34" charset="-122"/>
                <a:sym typeface="微软雅黑" pitchFamily="34" charset="-122"/>
              </a:defRPr>
            </a:pPr>
            <a:endParaRPr lang="zh-CN"/>
          </a:p>
        </c:txPr>
      </c:legendEntry>
      <c:legendEntry>
        <c:idx val="1"/>
        <c:txPr>
          <a:bodyPr rot="0" spcFirstLastPara="0" vertOverflow="ellipsis" vert="horz" wrap="square" anchor="ctr" anchorCtr="1"/>
          <a:lstStyle/>
          <a:p>
            <a:pPr>
              <a:defRPr lang="zh-CN" sz="1400" b="0" i="0" u="none" strike="noStrike" kern="1200" baseline="0">
                <a:ln>
                  <a:noFill/>
                </a:ln>
                <a:solidFill>
                  <a:schemeClr val="tx1">
                    <a:lumMod val="65000"/>
                    <a:lumOff val="35000"/>
                  </a:schemeClr>
                </a:solidFill>
                <a:latin typeface="微软雅黑" pitchFamily="34" charset="-122"/>
                <a:ea typeface="微软雅黑" pitchFamily="34" charset="-122"/>
                <a:cs typeface="微软雅黑" pitchFamily="34" charset="-122"/>
                <a:sym typeface="微软雅黑" pitchFamily="34" charset="-122"/>
              </a:defRPr>
            </a:pPr>
            <a:endParaRPr lang="zh-CN"/>
          </a:p>
        </c:txPr>
      </c:legendEntry>
      <c:legendEntry>
        <c:idx val="2"/>
        <c:txPr>
          <a:bodyPr rot="0" spcFirstLastPara="0" vertOverflow="ellipsis" vert="horz" wrap="square" anchor="ctr" anchorCtr="1"/>
          <a:lstStyle/>
          <a:p>
            <a:pPr>
              <a:defRPr lang="zh-CN" sz="1400" b="0" i="0" u="none" strike="noStrike" kern="1200" baseline="0">
                <a:ln>
                  <a:noFill/>
                </a:ln>
                <a:solidFill>
                  <a:schemeClr val="tx1">
                    <a:lumMod val="65000"/>
                    <a:lumOff val="35000"/>
                  </a:schemeClr>
                </a:solidFill>
                <a:latin typeface="微软雅黑" pitchFamily="34" charset="-122"/>
                <a:ea typeface="微软雅黑" pitchFamily="34" charset="-122"/>
                <a:cs typeface="微软雅黑" pitchFamily="34" charset="-122"/>
                <a:sym typeface="微软雅黑" pitchFamily="34" charset="-122"/>
              </a:defRPr>
            </a:pPr>
            <a:endParaRPr lang="zh-CN"/>
          </a:p>
        </c:txPr>
      </c:legendEntry>
      <c:layout>
        <c:manualLayout>
          <c:xMode val="edge"/>
          <c:yMode val="edge"/>
          <c:x val="0"/>
          <c:y val="0.11176369746399401"/>
          <c:w val="0.75260000000000005"/>
          <c:h val="0.100266666666667"/>
        </c:manualLayout>
      </c:layout>
      <c:overlay val="0"/>
      <c:spPr>
        <a:noFill/>
        <a:ln>
          <a:noFill/>
        </a:ln>
        <a:effectLst/>
      </c:spPr>
      <c:txPr>
        <a:bodyPr rot="0" spcFirstLastPara="0" vertOverflow="ellipsis" vert="horz" wrap="square" anchor="ctr" anchorCtr="1" forceAA="0"/>
        <a:lstStyle/>
        <a:p>
          <a:pPr>
            <a:defRPr lang="zh-CN" sz="1400" b="0" i="0" u="none" strike="noStrike" kern="1200" baseline="0">
              <a:ln>
                <a:noFill/>
              </a:ln>
              <a:solidFill>
                <a:schemeClr val="tx1">
                  <a:lumMod val="65000"/>
                  <a:lumOff val="35000"/>
                </a:schemeClr>
              </a:solidFill>
              <a:latin typeface="微软雅黑" pitchFamily="34" charset="-122"/>
              <a:ea typeface="微软雅黑" pitchFamily="34" charset="-122"/>
              <a:cs typeface="微软雅黑" pitchFamily="34" charset="-122"/>
              <a:sym typeface="微软雅黑" pitchFamily="34" charset="-122"/>
            </a:defRPr>
          </a:pPr>
          <a:endParaRPr lang="zh-CN"/>
        </a:p>
      </c:txPr>
    </c:legend>
    <c:plotVisOnly val="1"/>
    <c:dispBlanksAs val="gap"/>
    <c:showDLblsOverMax val="0"/>
  </c:chart>
  <c:spPr>
    <a:solidFill>
      <a:sysClr val="window" lastClr="FFFFFF"/>
    </a:solidFill>
    <a:ln w="9525" cap="flat" cmpd="sng" algn="ctr">
      <a:noFill/>
      <a:round/>
    </a:ln>
    <a:effectLst>
      <a:outerShdw blurRad="63500" dist="37357" dir="2700000" sx="0" sy="0" rotWithShape="0">
        <a:scrgbClr r="0" g="0" b="0"/>
      </a:outerShdw>
    </a:effectLst>
  </c:spPr>
  <c:txPr>
    <a:bodyPr/>
    <a:lstStyle/>
    <a:p>
      <a:pPr>
        <a:defRPr lang="zh-CN" sz="1400">
          <a:ln>
            <a:noFill/>
          </a:ln>
          <a:latin typeface="微软雅黑" pitchFamily="34" charset="-122"/>
          <a:ea typeface="微软雅黑" pitchFamily="34" charset="-122"/>
          <a:cs typeface="微软雅黑" pitchFamily="34" charset="-122"/>
          <a:sym typeface="微软雅黑" pitchFamily="34" charset="-122"/>
        </a:defRPr>
      </a:pPr>
      <a:endParaRPr lang="zh-CN"/>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37">
  <cs:axisTitle>
    <cs:lnRef idx="0"/>
    <cs:fillRef idx="0"/>
    <cs:effectRef idx="0"/>
    <cs:fontRef idx="minor">
      <a:schemeClr val="tx1">
        <a:lumMod val="65000"/>
        <a:lumOff val="35000"/>
      </a:schemeClr>
    </cs:fontRef>
    <cs:defRPr sz="1195" kern="1200" cap="all"/>
  </cs:axisTitle>
  <cs:categoryAxis>
    <cs:lnRef idx="0"/>
    <cs:fillRef idx="0"/>
    <cs:effectRef idx="0"/>
    <cs:fontRef idx="minor">
      <a:schemeClr val="tx1">
        <a:lumMod val="65000"/>
        <a:lumOff val="35000"/>
      </a:schemeClr>
    </cs:fontRef>
    <cs:spPr>
      <a:ln w="3175" cap="flat" cmpd="sng" algn="ctr">
        <a:solidFill>
          <a:schemeClr val="tx1">
            <a:lumMod val="15000"/>
            <a:lumOff val="85000"/>
          </a:schemeClr>
        </a:solidFill>
        <a:round/>
        <a:tailEnd type="none" w="med" len="lg"/>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5"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38100" cap="flat" cmpd="dbl" algn="ctr">
        <a:solidFill>
          <a:schemeClr val="phClr"/>
        </a:solidFill>
        <a:miter lim="800000"/>
      </a:ln>
    </cs:spPr>
  </cs:dataPointLine>
  <cs:dataPointMarker>
    <cs:lnRef idx="0">
      <cs:styleClr val="auto"/>
    </cs:lnRef>
    <cs:fillRef idx="0">
      <cs:styleClr val="auto"/>
    </cs:fillRef>
    <cs:effectRef idx="0"/>
    <cs:fontRef idx="minor">
      <a:schemeClr val="tx1"/>
    </cs:fontRef>
    <cs:spPr>
      <a:solidFill>
        <a:schemeClr val="phClr"/>
      </a:solidFill>
      <a:ln w="9525" cap="flat" cmpd="sng" algn="ctr">
        <a:solidFill>
          <a:schemeClr val="lt1"/>
        </a:solidFill>
        <a:round/>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5" kern="1200"/>
  </cs:dataTable>
  <cs:downBar>
    <cs:lnRef idx="0"/>
    <cs:fillRef idx="0"/>
    <cs:effectRef idx="0"/>
    <cs:fontRef idx="minor">
      <a:schemeClr val="tx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tx1"/>
    </cs:fontRef>
    <cs:spPr>
      <a:ln w="9525">
        <a:solidFill>
          <a:schemeClr val="tx1">
            <a:lumMod val="35000"/>
            <a:lumOff val="65000"/>
          </a:schemeClr>
        </a:solidFill>
      </a:ln>
    </cs:spPr>
  </cs:dropLine>
  <cs:errorBar>
    <cs:lnRef idx="0"/>
    <cs:fillRef idx="0"/>
    <cs:effectRef idx="0"/>
    <cs:fontRef idx="minor">
      <a:schemeClr val="tx1"/>
    </cs:fontRef>
    <cs:spPr>
      <a:ln w="9525">
        <a:solidFill>
          <a:schemeClr val="tx1">
            <a:lumMod val="65000"/>
            <a:lumOff val="35000"/>
          </a:schemeClr>
        </a:solidFill>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alpha val="32000"/>
          </a:schemeClr>
        </a:solidFill>
        <a:round/>
      </a:ln>
    </cs:spPr>
  </cs:gridlineMajor>
  <cs:gridlineMinor>
    <cs:lnRef idx="0"/>
    <cs:fillRef idx="0"/>
    <cs:effectRef idx="0"/>
    <cs:fontRef idx="minor">
      <a:schemeClr val="tx1"/>
    </cs:fontRef>
    <cs:spPr>
      <a:ln>
        <a:solidFill>
          <a:schemeClr val="tx1">
            <a:lumMod val="5000"/>
            <a:lumOff val="95000"/>
            <a:alpha val="32000"/>
          </a:schemeClr>
        </a:solidFill>
      </a:ln>
    </cs:spPr>
  </cs:gridlineMinor>
  <cs:hiLoLine>
    <cs:lnRef idx="0"/>
    <cs:fillRef idx="0"/>
    <cs:effectRef idx="0"/>
    <cs:fontRef idx="minor">
      <a:schemeClr val="tx1"/>
    </cs:fontRef>
    <cs:spPr>
      <a:ln w="9525">
        <a:solidFill>
          <a:schemeClr val="tx1"/>
        </a:solidFill>
      </a:ln>
    </cs:spPr>
  </cs:hiLoLine>
  <cs:leaderLine>
    <cs:lnRef idx="0"/>
    <cs:fillRef idx="0"/>
    <cs:effectRef idx="0"/>
    <cs:fontRef idx="minor">
      <a:schemeClr val="tx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cs:fontRef>
    <cs:spPr>
      <a:ln w="3175" cap="flat" cmpd="sng" algn="ctr">
        <a:solidFill>
          <a:schemeClr val="tx1">
            <a:lumMod val="15000"/>
            <a:lumOff val="85000"/>
          </a:schemeClr>
        </a:solidFill>
        <a:round/>
        <a:tailEnd type="none" w="med" len="lg"/>
      </a:ln>
    </cs:spPr>
    <cs:defRPr sz="1195" kern="1200"/>
  </cs:seriesAxis>
  <cs:seriesLine>
    <cs:lnRef idx="0"/>
    <cs:fillRef idx="0"/>
    <cs:effectRef idx="0"/>
    <cs:fontRef idx="minor">
      <a:schemeClr val="tx1"/>
    </cs:fontRef>
    <cs:spPr>
      <a:ln w="9525">
        <a:solidFill>
          <a:schemeClr val="tx1">
            <a:lumMod val="35000"/>
            <a:lumOff val="65000"/>
          </a:schemeClr>
        </a:solidFill>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tx1"/>
    </cs:fontRef>
    <cs:spPr>
      <a:ln w="12700" cap="rnd"/>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3175" cap="flat" cmpd="sng" algn="ctr">
        <a:solidFill>
          <a:schemeClr val="tx1">
            <a:lumMod val="15000"/>
            <a:lumOff val="85000"/>
          </a:schemeClr>
        </a:solidFill>
        <a:round/>
        <a:tailEnd type="none" w="med" len="lg"/>
      </a:ln>
    </cs:spPr>
    <cs:defRPr sz="1195"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10">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3">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4">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5">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6">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7">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8">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9">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985D7CD6-1EA9-47A2-81A5-0CCAFA7AFD7F}" type="doc">
      <dgm:prSet loTypeId="urn:microsoft.com/office/officeart/2005/8/layout/list1#1" loCatId="list" qsTypeId="urn:microsoft.com/office/officeart/2005/8/quickstyle/simple5#1" qsCatId="simple" csTypeId="urn:microsoft.com/office/officeart/2005/8/colors/accent1_2#1" csCatId="accent1" phldr="1"/>
      <dgm:spPr/>
      <dgm:t>
        <a:bodyPr/>
        <a:lstStyle/>
        <a:p>
          <a:endParaRPr lang="zh-CN" altLang="en-US"/>
        </a:p>
      </dgm:t>
    </dgm:pt>
    <dgm:pt modelId="{AC1D5BC8-8146-432F-822B-01543B3944E1}">
      <dgm:prSet/>
      <dgm:spPr>
        <a:solidFill>
          <a:srgbClr val="92D050"/>
        </a:solidFill>
      </dgm:spPr>
      <dgm:t>
        <a:bodyPr/>
        <a:lstStyle/>
        <a:p>
          <a:r>
            <a:rPr lang="zh-CN" altLang="en-US" b="1" dirty="0">
              <a:latin typeface="Segoe UI" pitchFamily="34" charset="0"/>
              <a:ea typeface="微软雅黑" pitchFamily="34" charset="-122"/>
            </a:rPr>
            <a:t>简要病史</a:t>
          </a:r>
          <a:endParaRPr lang="en-US" altLang="zh-CN" b="1" dirty="0">
            <a:latin typeface="Segoe UI" pitchFamily="34" charset="0"/>
            <a:ea typeface="微软雅黑" pitchFamily="34" charset="-122"/>
          </a:endParaRPr>
        </a:p>
      </dgm:t>
    </dgm:pt>
    <dgm:pt modelId="{E3D4FF79-0386-4A55-8B81-2E285EB8890B}" type="parTrans" cxnId="{259639A3-14A4-4405-A0E9-07CF43F735DC}">
      <dgm:prSet/>
      <dgm:spPr/>
      <dgm:t>
        <a:bodyPr/>
        <a:lstStyle/>
        <a:p>
          <a:endParaRPr lang="zh-CN" altLang="en-US"/>
        </a:p>
      </dgm:t>
    </dgm:pt>
    <dgm:pt modelId="{0C5F82E0-F279-4E56-B577-C54413D3D131}" type="sibTrans" cxnId="{259639A3-14A4-4405-A0E9-07CF43F735DC}">
      <dgm:prSet/>
      <dgm:spPr/>
      <dgm:t>
        <a:bodyPr/>
        <a:lstStyle/>
        <a:p>
          <a:endParaRPr lang="zh-CN" altLang="en-US"/>
        </a:p>
      </dgm:t>
    </dgm:pt>
    <dgm:pt modelId="{E30FFBDB-7AF2-44B7-90D7-A3EBCA1E0C3E}">
      <dgm:prSet/>
      <dgm:spPr/>
      <dgm:t>
        <a:bodyPr/>
        <a:lstStyle/>
        <a:p>
          <a:r>
            <a:rPr lang="zh-CN" altLang="en-US" b="1" dirty="0">
              <a:latin typeface="Segoe UI" pitchFamily="34" charset="0"/>
              <a:ea typeface="微软雅黑" pitchFamily="34" charset="-122"/>
            </a:rPr>
            <a:t>诊断</a:t>
          </a:r>
          <a:endParaRPr lang="en-US" altLang="zh-CN" b="1" dirty="0">
            <a:latin typeface="Segoe UI" pitchFamily="34" charset="0"/>
            <a:ea typeface="微软雅黑" pitchFamily="34" charset="-122"/>
          </a:endParaRPr>
        </a:p>
      </dgm:t>
    </dgm:pt>
    <dgm:pt modelId="{15533135-0174-471D-9ADE-3A7765919B50}" type="parTrans" cxnId="{79E595CF-002C-4179-BFBC-46561DCD117C}">
      <dgm:prSet/>
      <dgm:spPr/>
      <dgm:t>
        <a:bodyPr/>
        <a:lstStyle/>
        <a:p>
          <a:endParaRPr lang="zh-CN" altLang="en-US"/>
        </a:p>
      </dgm:t>
    </dgm:pt>
    <dgm:pt modelId="{C7F3524A-A755-4A07-A5B6-303F235A53A3}" type="sibTrans" cxnId="{79E595CF-002C-4179-BFBC-46561DCD117C}">
      <dgm:prSet/>
      <dgm:spPr/>
      <dgm:t>
        <a:bodyPr/>
        <a:lstStyle/>
        <a:p>
          <a:endParaRPr lang="zh-CN" altLang="en-US"/>
        </a:p>
      </dgm:t>
    </dgm:pt>
    <dgm:pt modelId="{C8A00160-749F-46DF-B9EE-C6FF16BB1387}">
      <dgm:prSet/>
      <dgm:spPr/>
      <dgm:t>
        <a:bodyPr/>
        <a:lstStyle/>
        <a:p>
          <a:r>
            <a:rPr lang="zh-CN" altLang="en-US" b="1" dirty="0">
              <a:latin typeface="Segoe UI" pitchFamily="34" charset="0"/>
              <a:ea typeface="微软雅黑" pitchFamily="34" charset="-122"/>
            </a:rPr>
            <a:t>治疗过程</a:t>
          </a:r>
          <a:endParaRPr lang="en-US" altLang="zh-CN" b="1" dirty="0">
            <a:latin typeface="Segoe UI" pitchFamily="34" charset="0"/>
            <a:ea typeface="微软雅黑" pitchFamily="34" charset="-122"/>
          </a:endParaRPr>
        </a:p>
      </dgm:t>
    </dgm:pt>
    <dgm:pt modelId="{90178D42-F39A-46AA-870E-772E74E5DA41}" type="parTrans" cxnId="{805F08EC-1453-4F58-9DB0-F390286D127E}">
      <dgm:prSet/>
      <dgm:spPr/>
      <dgm:t>
        <a:bodyPr/>
        <a:lstStyle/>
        <a:p>
          <a:endParaRPr lang="zh-CN" altLang="en-US"/>
        </a:p>
      </dgm:t>
    </dgm:pt>
    <dgm:pt modelId="{0CB87196-120E-423D-858B-36C3AE53499D}" type="sibTrans" cxnId="{805F08EC-1453-4F58-9DB0-F390286D127E}">
      <dgm:prSet/>
      <dgm:spPr/>
      <dgm:t>
        <a:bodyPr/>
        <a:lstStyle/>
        <a:p>
          <a:endParaRPr lang="zh-CN" altLang="en-US"/>
        </a:p>
      </dgm:t>
    </dgm:pt>
    <dgm:pt modelId="{AE556EFB-15C1-45C4-84D5-9646FD894453}">
      <dgm:prSet/>
      <dgm:spPr/>
      <dgm:t>
        <a:bodyPr/>
        <a:lstStyle/>
        <a:p>
          <a:r>
            <a:rPr lang="zh-CN" altLang="en-US" b="1">
              <a:latin typeface="Segoe UI" pitchFamily="34" charset="0"/>
              <a:ea typeface="微软雅黑" pitchFamily="34" charset="-122"/>
            </a:rPr>
            <a:t>治疗后反应</a:t>
          </a:r>
          <a:endParaRPr lang="en-US" altLang="zh-CN" b="1" dirty="0">
            <a:latin typeface="Segoe UI" pitchFamily="34" charset="0"/>
            <a:ea typeface="微软雅黑" pitchFamily="34" charset="-122"/>
          </a:endParaRPr>
        </a:p>
      </dgm:t>
    </dgm:pt>
    <dgm:pt modelId="{3136D95E-5AAC-4B33-9D9E-70B63A72CACC}" type="parTrans" cxnId="{834382CB-99EF-4F3D-8D77-A5554BE23997}">
      <dgm:prSet/>
      <dgm:spPr/>
      <dgm:t>
        <a:bodyPr/>
        <a:lstStyle/>
        <a:p>
          <a:endParaRPr lang="zh-CN" altLang="en-US"/>
        </a:p>
      </dgm:t>
    </dgm:pt>
    <dgm:pt modelId="{00F69DE5-B485-421E-84AB-3A30A7D1F13D}" type="sibTrans" cxnId="{834382CB-99EF-4F3D-8D77-A5554BE23997}">
      <dgm:prSet/>
      <dgm:spPr/>
      <dgm:t>
        <a:bodyPr/>
        <a:lstStyle/>
        <a:p>
          <a:endParaRPr lang="zh-CN" altLang="en-US"/>
        </a:p>
      </dgm:t>
    </dgm:pt>
    <dgm:pt modelId="{E01040C6-EA1D-4C9D-B6EE-266AF4669734}">
      <dgm:prSet/>
      <dgm:spPr/>
      <dgm:t>
        <a:bodyPr/>
        <a:lstStyle/>
        <a:p>
          <a:r>
            <a:rPr lang="zh-CN" altLang="en-US" b="1" dirty="0">
              <a:latin typeface="Segoe UI" pitchFamily="34" charset="0"/>
              <a:ea typeface="微软雅黑" pitchFamily="34" charset="-122"/>
            </a:rPr>
            <a:t>总结</a:t>
          </a:r>
          <a:endParaRPr lang="en-US" altLang="zh-CN" b="1" dirty="0">
            <a:latin typeface="Segoe UI" pitchFamily="34" charset="0"/>
            <a:ea typeface="微软雅黑" pitchFamily="34" charset="-122"/>
          </a:endParaRPr>
        </a:p>
      </dgm:t>
    </dgm:pt>
    <dgm:pt modelId="{08B0DABD-4982-4194-9D22-41F717BE1217}" type="parTrans" cxnId="{227932D9-6F59-4FE3-BBC4-569BB0D4AC36}">
      <dgm:prSet/>
      <dgm:spPr/>
      <dgm:t>
        <a:bodyPr/>
        <a:lstStyle/>
        <a:p>
          <a:endParaRPr lang="zh-CN" altLang="en-US"/>
        </a:p>
      </dgm:t>
    </dgm:pt>
    <dgm:pt modelId="{A07DF3C7-01DE-4F4F-ADAF-A9BD41AD08BE}" type="sibTrans" cxnId="{227932D9-6F59-4FE3-BBC4-569BB0D4AC36}">
      <dgm:prSet/>
      <dgm:spPr/>
      <dgm:t>
        <a:bodyPr/>
        <a:lstStyle/>
        <a:p>
          <a:endParaRPr lang="zh-CN" altLang="en-US"/>
        </a:p>
      </dgm:t>
    </dgm:pt>
    <dgm:pt modelId="{3A7EAA8E-3127-47E6-A47D-00949F1DEAED}" type="pres">
      <dgm:prSet presAssocID="{985D7CD6-1EA9-47A2-81A5-0CCAFA7AFD7F}" presName="linear" presStyleCnt="0">
        <dgm:presLayoutVars>
          <dgm:dir/>
          <dgm:animLvl val="lvl"/>
          <dgm:resizeHandles val="exact"/>
        </dgm:presLayoutVars>
      </dgm:prSet>
      <dgm:spPr/>
      <dgm:t>
        <a:bodyPr/>
        <a:lstStyle/>
        <a:p>
          <a:endParaRPr lang="zh-CN" altLang="en-US"/>
        </a:p>
      </dgm:t>
    </dgm:pt>
    <dgm:pt modelId="{8C7B013F-5AE6-427A-A84B-7EC63B82A4EC}" type="pres">
      <dgm:prSet presAssocID="{AC1D5BC8-8146-432F-822B-01543B3944E1}" presName="parentLin" presStyleCnt="0"/>
      <dgm:spPr/>
    </dgm:pt>
    <dgm:pt modelId="{8ABD5D6F-8CAF-4703-BEF7-C4FD88A33CE5}" type="pres">
      <dgm:prSet presAssocID="{AC1D5BC8-8146-432F-822B-01543B3944E1}" presName="parentLeftMargin" presStyleLbl="node1" presStyleIdx="0" presStyleCnt="5"/>
      <dgm:spPr/>
      <dgm:t>
        <a:bodyPr/>
        <a:lstStyle/>
        <a:p>
          <a:endParaRPr lang="zh-CN" altLang="en-US"/>
        </a:p>
      </dgm:t>
    </dgm:pt>
    <dgm:pt modelId="{E0E44A0A-5D3B-4A76-B83C-628F807665DA}" type="pres">
      <dgm:prSet presAssocID="{AC1D5BC8-8146-432F-822B-01543B3944E1}" presName="parentText" presStyleLbl="node1" presStyleIdx="0" presStyleCnt="5">
        <dgm:presLayoutVars>
          <dgm:chMax val="0"/>
          <dgm:bulletEnabled val="1"/>
        </dgm:presLayoutVars>
      </dgm:prSet>
      <dgm:spPr/>
      <dgm:t>
        <a:bodyPr/>
        <a:lstStyle/>
        <a:p>
          <a:endParaRPr lang="zh-CN" altLang="en-US"/>
        </a:p>
      </dgm:t>
    </dgm:pt>
    <dgm:pt modelId="{DF1C815C-0956-418A-AFB9-9C5AE257659E}" type="pres">
      <dgm:prSet presAssocID="{AC1D5BC8-8146-432F-822B-01543B3944E1}" presName="negativeSpace" presStyleCnt="0"/>
      <dgm:spPr/>
    </dgm:pt>
    <dgm:pt modelId="{E0A4AB19-8218-4BC2-8973-D91F318E0177}" type="pres">
      <dgm:prSet presAssocID="{AC1D5BC8-8146-432F-822B-01543B3944E1}" presName="childText" presStyleLbl="conFgAcc1" presStyleIdx="0" presStyleCnt="5">
        <dgm:presLayoutVars>
          <dgm:bulletEnabled val="1"/>
        </dgm:presLayoutVars>
      </dgm:prSet>
      <dgm:spPr/>
    </dgm:pt>
    <dgm:pt modelId="{621439A5-55E6-43C1-B083-34AD1726CA08}" type="pres">
      <dgm:prSet presAssocID="{0C5F82E0-F279-4E56-B577-C54413D3D131}" presName="spaceBetweenRectangles" presStyleCnt="0"/>
      <dgm:spPr/>
    </dgm:pt>
    <dgm:pt modelId="{3D12D2A4-536C-463F-A482-70519EAC34D5}" type="pres">
      <dgm:prSet presAssocID="{E30FFBDB-7AF2-44B7-90D7-A3EBCA1E0C3E}" presName="parentLin" presStyleCnt="0"/>
      <dgm:spPr/>
    </dgm:pt>
    <dgm:pt modelId="{8EEB325C-DDD0-4544-9970-7742263885F1}" type="pres">
      <dgm:prSet presAssocID="{E30FFBDB-7AF2-44B7-90D7-A3EBCA1E0C3E}" presName="parentLeftMargin" presStyleLbl="node1" presStyleIdx="0" presStyleCnt="5"/>
      <dgm:spPr/>
      <dgm:t>
        <a:bodyPr/>
        <a:lstStyle/>
        <a:p>
          <a:endParaRPr lang="zh-CN" altLang="en-US"/>
        </a:p>
      </dgm:t>
    </dgm:pt>
    <dgm:pt modelId="{5D929745-7F90-4D2A-B537-A7A8350C0585}" type="pres">
      <dgm:prSet presAssocID="{E30FFBDB-7AF2-44B7-90D7-A3EBCA1E0C3E}" presName="parentText" presStyleLbl="node1" presStyleIdx="1" presStyleCnt="5">
        <dgm:presLayoutVars>
          <dgm:chMax val="0"/>
          <dgm:bulletEnabled val="1"/>
        </dgm:presLayoutVars>
      </dgm:prSet>
      <dgm:spPr/>
      <dgm:t>
        <a:bodyPr/>
        <a:lstStyle/>
        <a:p>
          <a:endParaRPr lang="zh-CN" altLang="en-US"/>
        </a:p>
      </dgm:t>
    </dgm:pt>
    <dgm:pt modelId="{8E9FCAC6-DA58-4560-A823-66A853CDFC39}" type="pres">
      <dgm:prSet presAssocID="{E30FFBDB-7AF2-44B7-90D7-A3EBCA1E0C3E}" presName="negativeSpace" presStyleCnt="0"/>
      <dgm:spPr/>
    </dgm:pt>
    <dgm:pt modelId="{67F86B68-C9D6-4EAC-BF9D-81600F8B4A2B}" type="pres">
      <dgm:prSet presAssocID="{E30FFBDB-7AF2-44B7-90D7-A3EBCA1E0C3E}" presName="childText" presStyleLbl="conFgAcc1" presStyleIdx="1" presStyleCnt="5">
        <dgm:presLayoutVars>
          <dgm:bulletEnabled val="1"/>
        </dgm:presLayoutVars>
      </dgm:prSet>
      <dgm:spPr/>
    </dgm:pt>
    <dgm:pt modelId="{2B1AFFB9-7ADA-4B86-A7B9-5B806B470EB4}" type="pres">
      <dgm:prSet presAssocID="{C7F3524A-A755-4A07-A5B6-303F235A53A3}" presName="spaceBetweenRectangles" presStyleCnt="0"/>
      <dgm:spPr/>
    </dgm:pt>
    <dgm:pt modelId="{CE5EBFC2-1C13-4D6B-9A20-A10E40CC6ADB}" type="pres">
      <dgm:prSet presAssocID="{C8A00160-749F-46DF-B9EE-C6FF16BB1387}" presName="parentLin" presStyleCnt="0"/>
      <dgm:spPr/>
    </dgm:pt>
    <dgm:pt modelId="{3CAC0FD2-A650-4282-9E3B-C80292CDB32F}" type="pres">
      <dgm:prSet presAssocID="{C8A00160-749F-46DF-B9EE-C6FF16BB1387}" presName="parentLeftMargin" presStyleLbl="node1" presStyleIdx="1" presStyleCnt="5"/>
      <dgm:spPr/>
      <dgm:t>
        <a:bodyPr/>
        <a:lstStyle/>
        <a:p>
          <a:endParaRPr lang="zh-CN" altLang="en-US"/>
        </a:p>
      </dgm:t>
    </dgm:pt>
    <dgm:pt modelId="{660B56D1-B761-4C58-AA6C-67DD66F60E91}" type="pres">
      <dgm:prSet presAssocID="{C8A00160-749F-46DF-B9EE-C6FF16BB1387}" presName="parentText" presStyleLbl="node1" presStyleIdx="2" presStyleCnt="5">
        <dgm:presLayoutVars>
          <dgm:chMax val="0"/>
          <dgm:bulletEnabled val="1"/>
        </dgm:presLayoutVars>
      </dgm:prSet>
      <dgm:spPr/>
      <dgm:t>
        <a:bodyPr/>
        <a:lstStyle/>
        <a:p>
          <a:endParaRPr lang="zh-CN" altLang="en-US"/>
        </a:p>
      </dgm:t>
    </dgm:pt>
    <dgm:pt modelId="{9AA46602-EF66-4CD7-8C95-D4524383EDD0}" type="pres">
      <dgm:prSet presAssocID="{C8A00160-749F-46DF-B9EE-C6FF16BB1387}" presName="negativeSpace" presStyleCnt="0"/>
      <dgm:spPr/>
    </dgm:pt>
    <dgm:pt modelId="{1D6CC58F-DA81-43C8-B04E-4314BA0716D7}" type="pres">
      <dgm:prSet presAssocID="{C8A00160-749F-46DF-B9EE-C6FF16BB1387}" presName="childText" presStyleLbl="conFgAcc1" presStyleIdx="2" presStyleCnt="5">
        <dgm:presLayoutVars>
          <dgm:bulletEnabled val="1"/>
        </dgm:presLayoutVars>
      </dgm:prSet>
      <dgm:spPr/>
    </dgm:pt>
    <dgm:pt modelId="{F09804C8-BB9B-4199-BD19-F80B8069AC51}" type="pres">
      <dgm:prSet presAssocID="{0CB87196-120E-423D-858B-36C3AE53499D}" presName="spaceBetweenRectangles" presStyleCnt="0"/>
      <dgm:spPr/>
    </dgm:pt>
    <dgm:pt modelId="{C2A15062-8DBA-4770-A89E-E2D47C76494C}" type="pres">
      <dgm:prSet presAssocID="{AE556EFB-15C1-45C4-84D5-9646FD894453}" presName="parentLin" presStyleCnt="0"/>
      <dgm:spPr/>
    </dgm:pt>
    <dgm:pt modelId="{1893CFEC-40F8-4A30-B622-6E98FF7DCD4E}" type="pres">
      <dgm:prSet presAssocID="{AE556EFB-15C1-45C4-84D5-9646FD894453}" presName="parentLeftMargin" presStyleLbl="node1" presStyleIdx="2" presStyleCnt="5"/>
      <dgm:spPr/>
      <dgm:t>
        <a:bodyPr/>
        <a:lstStyle/>
        <a:p>
          <a:endParaRPr lang="zh-CN" altLang="en-US"/>
        </a:p>
      </dgm:t>
    </dgm:pt>
    <dgm:pt modelId="{5EDC3386-4138-40CA-8B3F-D65F872D27AA}" type="pres">
      <dgm:prSet presAssocID="{AE556EFB-15C1-45C4-84D5-9646FD894453}" presName="parentText" presStyleLbl="node1" presStyleIdx="3" presStyleCnt="5">
        <dgm:presLayoutVars>
          <dgm:chMax val="0"/>
          <dgm:bulletEnabled val="1"/>
        </dgm:presLayoutVars>
      </dgm:prSet>
      <dgm:spPr/>
      <dgm:t>
        <a:bodyPr/>
        <a:lstStyle/>
        <a:p>
          <a:endParaRPr lang="zh-CN" altLang="en-US"/>
        </a:p>
      </dgm:t>
    </dgm:pt>
    <dgm:pt modelId="{D82061C8-7F0D-43A0-99ED-C31DFA4D84ED}" type="pres">
      <dgm:prSet presAssocID="{AE556EFB-15C1-45C4-84D5-9646FD894453}" presName="negativeSpace" presStyleCnt="0"/>
      <dgm:spPr/>
    </dgm:pt>
    <dgm:pt modelId="{819AF5DE-D0E4-46AB-842C-2656D1DF120B}" type="pres">
      <dgm:prSet presAssocID="{AE556EFB-15C1-45C4-84D5-9646FD894453}" presName="childText" presStyleLbl="conFgAcc1" presStyleIdx="3" presStyleCnt="5">
        <dgm:presLayoutVars>
          <dgm:bulletEnabled val="1"/>
        </dgm:presLayoutVars>
      </dgm:prSet>
      <dgm:spPr/>
    </dgm:pt>
    <dgm:pt modelId="{E3C49C37-6E0B-4766-B993-AEC98E453F63}" type="pres">
      <dgm:prSet presAssocID="{00F69DE5-B485-421E-84AB-3A30A7D1F13D}" presName="spaceBetweenRectangles" presStyleCnt="0"/>
      <dgm:spPr/>
    </dgm:pt>
    <dgm:pt modelId="{3C2AE459-76E0-4D68-A877-7BC5DA7A999E}" type="pres">
      <dgm:prSet presAssocID="{E01040C6-EA1D-4C9D-B6EE-266AF4669734}" presName="parentLin" presStyleCnt="0"/>
      <dgm:spPr/>
    </dgm:pt>
    <dgm:pt modelId="{1307F906-1B44-4299-A43D-C3B247B9CE3B}" type="pres">
      <dgm:prSet presAssocID="{E01040C6-EA1D-4C9D-B6EE-266AF4669734}" presName="parentLeftMargin" presStyleLbl="node1" presStyleIdx="3" presStyleCnt="5"/>
      <dgm:spPr/>
      <dgm:t>
        <a:bodyPr/>
        <a:lstStyle/>
        <a:p>
          <a:endParaRPr lang="zh-CN" altLang="en-US"/>
        </a:p>
      </dgm:t>
    </dgm:pt>
    <dgm:pt modelId="{6BDE2E53-A5BB-44FA-92D8-FB7882D55557}" type="pres">
      <dgm:prSet presAssocID="{E01040C6-EA1D-4C9D-B6EE-266AF4669734}" presName="parentText" presStyleLbl="node1" presStyleIdx="4" presStyleCnt="5">
        <dgm:presLayoutVars>
          <dgm:chMax val="0"/>
          <dgm:bulletEnabled val="1"/>
        </dgm:presLayoutVars>
      </dgm:prSet>
      <dgm:spPr/>
      <dgm:t>
        <a:bodyPr/>
        <a:lstStyle/>
        <a:p>
          <a:endParaRPr lang="zh-CN" altLang="en-US"/>
        </a:p>
      </dgm:t>
    </dgm:pt>
    <dgm:pt modelId="{407B70AE-78B0-454A-9CBC-5300511AAFD4}" type="pres">
      <dgm:prSet presAssocID="{E01040C6-EA1D-4C9D-B6EE-266AF4669734}" presName="negativeSpace" presStyleCnt="0"/>
      <dgm:spPr/>
    </dgm:pt>
    <dgm:pt modelId="{306D9E44-F8E2-40B9-B77D-FA44116B79C3}" type="pres">
      <dgm:prSet presAssocID="{E01040C6-EA1D-4C9D-B6EE-266AF4669734}" presName="childText" presStyleLbl="conFgAcc1" presStyleIdx="4" presStyleCnt="5">
        <dgm:presLayoutVars>
          <dgm:bulletEnabled val="1"/>
        </dgm:presLayoutVars>
      </dgm:prSet>
      <dgm:spPr/>
    </dgm:pt>
  </dgm:ptLst>
  <dgm:cxnLst>
    <dgm:cxn modelId="{87FD03F5-3F34-4191-93A1-B13729FE5124}" type="presOf" srcId="{985D7CD6-1EA9-47A2-81A5-0CCAFA7AFD7F}" destId="{3A7EAA8E-3127-47E6-A47D-00949F1DEAED}" srcOrd="0" destOrd="0" presId="urn:microsoft.com/office/officeart/2005/8/layout/list1#1"/>
    <dgm:cxn modelId="{E3B99D15-FAB3-48BE-A485-71658420D002}" type="presOf" srcId="{AE556EFB-15C1-45C4-84D5-9646FD894453}" destId="{1893CFEC-40F8-4A30-B622-6E98FF7DCD4E}" srcOrd="0" destOrd="0" presId="urn:microsoft.com/office/officeart/2005/8/layout/list1#1"/>
    <dgm:cxn modelId="{A8940929-7986-4A2A-9C27-E03D68B642B6}" type="presOf" srcId="{C8A00160-749F-46DF-B9EE-C6FF16BB1387}" destId="{660B56D1-B761-4C58-AA6C-67DD66F60E91}" srcOrd="1" destOrd="0" presId="urn:microsoft.com/office/officeart/2005/8/layout/list1#1"/>
    <dgm:cxn modelId="{37AAAD2B-AD59-4F03-94E7-5507EBB6D81C}" type="presOf" srcId="{E30FFBDB-7AF2-44B7-90D7-A3EBCA1E0C3E}" destId="{8EEB325C-DDD0-4544-9970-7742263885F1}" srcOrd="0" destOrd="0" presId="urn:microsoft.com/office/officeart/2005/8/layout/list1#1"/>
    <dgm:cxn modelId="{20726ECB-28AD-4210-8760-FF346581A89D}" type="presOf" srcId="{E01040C6-EA1D-4C9D-B6EE-266AF4669734}" destId="{1307F906-1B44-4299-A43D-C3B247B9CE3B}" srcOrd="0" destOrd="0" presId="urn:microsoft.com/office/officeart/2005/8/layout/list1#1"/>
    <dgm:cxn modelId="{805F08EC-1453-4F58-9DB0-F390286D127E}" srcId="{985D7CD6-1EA9-47A2-81A5-0CCAFA7AFD7F}" destId="{C8A00160-749F-46DF-B9EE-C6FF16BB1387}" srcOrd="2" destOrd="0" parTransId="{90178D42-F39A-46AA-870E-772E74E5DA41}" sibTransId="{0CB87196-120E-423D-858B-36C3AE53499D}"/>
    <dgm:cxn modelId="{3B374DEB-DEE6-43A6-8B30-9BA55B64F4CA}" type="presOf" srcId="{AC1D5BC8-8146-432F-822B-01543B3944E1}" destId="{E0E44A0A-5D3B-4A76-B83C-628F807665DA}" srcOrd="1" destOrd="0" presId="urn:microsoft.com/office/officeart/2005/8/layout/list1#1"/>
    <dgm:cxn modelId="{799F6B79-B281-4AE8-9C13-9E4E9ACB2746}" type="presOf" srcId="{AC1D5BC8-8146-432F-822B-01543B3944E1}" destId="{8ABD5D6F-8CAF-4703-BEF7-C4FD88A33CE5}" srcOrd="0" destOrd="0" presId="urn:microsoft.com/office/officeart/2005/8/layout/list1#1"/>
    <dgm:cxn modelId="{79E595CF-002C-4179-BFBC-46561DCD117C}" srcId="{985D7CD6-1EA9-47A2-81A5-0CCAFA7AFD7F}" destId="{E30FFBDB-7AF2-44B7-90D7-A3EBCA1E0C3E}" srcOrd="1" destOrd="0" parTransId="{15533135-0174-471D-9ADE-3A7765919B50}" sibTransId="{C7F3524A-A755-4A07-A5B6-303F235A53A3}"/>
    <dgm:cxn modelId="{259639A3-14A4-4405-A0E9-07CF43F735DC}" srcId="{985D7CD6-1EA9-47A2-81A5-0CCAFA7AFD7F}" destId="{AC1D5BC8-8146-432F-822B-01543B3944E1}" srcOrd="0" destOrd="0" parTransId="{E3D4FF79-0386-4A55-8B81-2E285EB8890B}" sibTransId="{0C5F82E0-F279-4E56-B577-C54413D3D131}"/>
    <dgm:cxn modelId="{227932D9-6F59-4FE3-BBC4-569BB0D4AC36}" srcId="{985D7CD6-1EA9-47A2-81A5-0CCAFA7AFD7F}" destId="{E01040C6-EA1D-4C9D-B6EE-266AF4669734}" srcOrd="4" destOrd="0" parTransId="{08B0DABD-4982-4194-9D22-41F717BE1217}" sibTransId="{A07DF3C7-01DE-4F4F-ADAF-A9BD41AD08BE}"/>
    <dgm:cxn modelId="{78D98AF9-5DFA-4950-8F41-D9E29DBD321F}" type="presOf" srcId="{E01040C6-EA1D-4C9D-B6EE-266AF4669734}" destId="{6BDE2E53-A5BB-44FA-92D8-FB7882D55557}" srcOrd="1" destOrd="0" presId="urn:microsoft.com/office/officeart/2005/8/layout/list1#1"/>
    <dgm:cxn modelId="{834382CB-99EF-4F3D-8D77-A5554BE23997}" srcId="{985D7CD6-1EA9-47A2-81A5-0CCAFA7AFD7F}" destId="{AE556EFB-15C1-45C4-84D5-9646FD894453}" srcOrd="3" destOrd="0" parTransId="{3136D95E-5AAC-4B33-9D9E-70B63A72CACC}" sibTransId="{00F69DE5-B485-421E-84AB-3A30A7D1F13D}"/>
    <dgm:cxn modelId="{CC91883F-38ED-4BD1-879C-F6A4ADDE0CB4}" type="presOf" srcId="{AE556EFB-15C1-45C4-84D5-9646FD894453}" destId="{5EDC3386-4138-40CA-8B3F-D65F872D27AA}" srcOrd="1" destOrd="0" presId="urn:microsoft.com/office/officeart/2005/8/layout/list1#1"/>
    <dgm:cxn modelId="{7ADBE313-AFBB-4548-AA27-BD48388985F3}" type="presOf" srcId="{C8A00160-749F-46DF-B9EE-C6FF16BB1387}" destId="{3CAC0FD2-A650-4282-9E3B-C80292CDB32F}" srcOrd="0" destOrd="0" presId="urn:microsoft.com/office/officeart/2005/8/layout/list1#1"/>
    <dgm:cxn modelId="{671CFEFB-B9EF-456B-8002-E9DA25DEAE96}" type="presOf" srcId="{E30FFBDB-7AF2-44B7-90D7-A3EBCA1E0C3E}" destId="{5D929745-7F90-4D2A-B537-A7A8350C0585}" srcOrd="1" destOrd="0" presId="urn:microsoft.com/office/officeart/2005/8/layout/list1#1"/>
    <dgm:cxn modelId="{6475F3BB-5BB6-4A26-A1A0-649607924FF1}" type="presParOf" srcId="{3A7EAA8E-3127-47E6-A47D-00949F1DEAED}" destId="{8C7B013F-5AE6-427A-A84B-7EC63B82A4EC}" srcOrd="0" destOrd="0" presId="urn:microsoft.com/office/officeart/2005/8/layout/list1#1"/>
    <dgm:cxn modelId="{6ACFBFDC-8D60-4D23-B8E4-1BECF2B24DAF}" type="presParOf" srcId="{8C7B013F-5AE6-427A-A84B-7EC63B82A4EC}" destId="{8ABD5D6F-8CAF-4703-BEF7-C4FD88A33CE5}" srcOrd="0" destOrd="0" presId="urn:microsoft.com/office/officeart/2005/8/layout/list1#1"/>
    <dgm:cxn modelId="{70EE91AE-4C13-4436-923B-87FBE929B55F}" type="presParOf" srcId="{8C7B013F-5AE6-427A-A84B-7EC63B82A4EC}" destId="{E0E44A0A-5D3B-4A76-B83C-628F807665DA}" srcOrd="1" destOrd="0" presId="urn:microsoft.com/office/officeart/2005/8/layout/list1#1"/>
    <dgm:cxn modelId="{9CF69C63-8F9D-48F8-BC02-460087A953E7}" type="presParOf" srcId="{3A7EAA8E-3127-47E6-A47D-00949F1DEAED}" destId="{DF1C815C-0956-418A-AFB9-9C5AE257659E}" srcOrd="1" destOrd="0" presId="urn:microsoft.com/office/officeart/2005/8/layout/list1#1"/>
    <dgm:cxn modelId="{60B09996-89D7-4F79-A568-E50B8F78ABE9}" type="presParOf" srcId="{3A7EAA8E-3127-47E6-A47D-00949F1DEAED}" destId="{E0A4AB19-8218-4BC2-8973-D91F318E0177}" srcOrd="2" destOrd="0" presId="urn:microsoft.com/office/officeart/2005/8/layout/list1#1"/>
    <dgm:cxn modelId="{B2C80D17-B72F-46FC-B583-5AA81F82E73B}" type="presParOf" srcId="{3A7EAA8E-3127-47E6-A47D-00949F1DEAED}" destId="{621439A5-55E6-43C1-B083-34AD1726CA08}" srcOrd="3" destOrd="0" presId="urn:microsoft.com/office/officeart/2005/8/layout/list1#1"/>
    <dgm:cxn modelId="{C8C467B3-00A8-44D3-8B47-31C6D0934FB2}" type="presParOf" srcId="{3A7EAA8E-3127-47E6-A47D-00949F1DEAED}" destId="{3D12D2A4-536C-463F-A482-70519EAC34D5}" srcOrd="4" destOrd="0" presId="urn:microsoft.com/office/officeart/2005/8/layout/list1#1"/>
    <dgm:cxn modelId="{215583D8-7A29-482B-888B-F555B18B4862}" type="presParOf" srcId="{3D12D2A4-536C-463F-A482-70519EAC34D5}" destId="{8EEB325C-DDD0-4544-9970-7742263885F1}" srcOrd="0" destOrd="0" presId="urn:microsoft.com/office/officeart/2005/8/layout/list1#1"/>
    <dgm:cxn modelId="{91721371-590D-4283-9CC6-C3D1A81E88EF}" type="presParOf" srcId="{3D12D2A4-536C-463F-A482-70519EAC34D5}" destId="{5D929745-7F90-4D2A-B537-A7A8350C0585}" srcOrd="1" destOrd="0" presId="urn:microsoft.com/office/officeart/2005/8/layout/list1#1"/>
    <dgm:cxn modelId="{238AC2EB-3931-4CCB-ADA0-FE0C4390D688}" type="presParOf" srcId="{3A7EAA8E-3127-47E6-A47D-00949F1DEAED}" destId="{8E9FCAC6-DA58-4560-A823-66A853CDFC39}" srcOrd="5" destOrd="0" presId="urn:microsoft.com/office/officeart/2005/8/layout/list1#1"/>
    <dgm:cxn modelId="{033577A8-AA4F-4C1C-A370-B656294E2D11}" type="presParOf" srcId="{3A7EAA8E-3127-47E6-A47D-00949F1DEAED}" destId="{67F86B68-C9D6-4EAC-BF9D-81600F8B4A2B}" srcOrd="6" destOrd="0" presId="urn:microsoft.com/office/officeart/2005/8/layout/list1#1"/>
    <dgm:cxn modelId="{D2C3C93D-E771-43F1-ACCE-4B1BFA878852}" type="presParOf" srcId="{3A7EAA8E-3127-47E6-A47D-00949F1DEAED}" destId="{2B1AFFB9-7ADA-4B86-A7B9-5B806B470EB4}" srcOrd="7" destOrd="0" presId="urn:microsoft.com/office/officeart/2005/8/layout/list1#1"/>
    <dgm:cxn modelId="{31896DF1-2AA9-4B0B-89A4-1E5742E71E48}" type="presParOf" srcId="{3A7EAA8E-3127-47E6-A47D-00949F1DEAED}" destId="{CE5EBFC2-1C13-4D6B-9A20-A10E40CC6ADB}" srcOrd="8" destOrd="0" presId="urn:microsoft.com/office/officeart/2005/8/layout/list1#1"/>
    <dgm:cxn modelId="{F43A15AB-C615-4D1B-A1A0-B662E39683A2}" type="presParOf" srcId="{CE5EBFC2-1C13-4D6B-9A20-A10E40CC6ADB}" destId="{3CAC0FD2-A650-4282-9E3B-C80292CDB32F}" srcOrd="0" destOrd="0" presId="urn:microsoft.com/office/officeart/2005/8/layout/list1#1"/>
    <dgm:cxn modelId="{8C3D4FA3-09A5-4737-AD93-396E69A7BA15}" type="presParOf" srcId="{CE5EBFC2-1C13-4D6B-9A20-A10E40CC6ADB}" destId="{660B56D1-B761-4C58-AA6C-67DD66F60E91}" srcOrd="1" destOrd="0" presId="urn:microsoft.com/office/officeart/2005/8/layout/list1#1"/>
    <dgm:cxn modelId="{F18B8E8D-6570-4F14-8006-F778FB4AF0F4}" type="presParOf" srcId="{3A7EAA8E-3127-47E6-A47D-00949F1DEAED}" destId="{9AA46602-EF66-4CD7-8C95-D4524383EDD0}" srcOrd="9" destOrd="0" presId="urn:microsoft.com/office/officeart/2005/8/layout/list1#1"/>
    <dgm:cxn modelId="{8EE267C0-6EAA-45AF-9955-A5591370BED2}" type="presParOf" srcId="{3A7EAA8E-3127-47E6-A47D-00949F1DEAED}" destId="{1D6CC58F-DA81-43C8-B04E-4314BA0716D7}" srcOrd="10" destOrd="0" presId="urn:microsoft.com/office/officeart/2005/8/layout/list1#1"/>
    <dgm:cxn modelId="{E912D16F-737B-471D-B8F2-CA394AFD319F}" type="presParOf" srcId="{3A7EAA8E-3127-47E6-A47D-00949F1DEAED}" destId="{F09804C8-BB9B-4199-BD19-F80B8069AC51}" srcOrd="11" destOrd="0" presId="urn:microsoft.com/office/officeart/2005/8/layout/list1#1"/>
    <dgm:cxn modelId="{55616874-79B5-44D3-A4AE-F67D77FE6439}" type="presParOf" srcId="{3A7EAA8E-3127-47E6-A47D-00949F1DEAED}" destId="{C2A15062-8DBA-4770-A89E-E2D47C76494C}" srcOrd="12" destOrd="0" presId="urn:microsoft.com/office/officeart/2005/8/layout/list1#1"/>
    <dgm:cxn modelId="{BDFCD7C1-E5CF-45E6-8AFF-D36B5559C6B8}" type="presParOf" srcId="{C2A15062-8DBA-4770-A89E-E2D47C76494C}" destId="{1893CFEC-40F8-4A30-B622-6E98FF7DCD4E}" srcOrd="0" destOrd="0" presId="urn:microsoft.com/office/officeart/2005/8/layout/list1#1"/>
    <dgm:cxn modelId="{676D9CAB-F2E0-4313-9109-4D1471A0EB55}" type="presParOf" srcId="{C2A15062-8DBA-4770-A89E-E2D47C76494C}" destId="{5EDC3386-4138-40CA-8B3F-D65F872D27AA}" srcOrd="1" destOrd="0" presId="urn:microsoft.com/office/officeart/2005/8/layout/list1#1"/>
    <dgm:cxn modelId="{3FD39D93-53B9-4439-8313-EDD119EDB041}" type="presParOf" srcId="{3A7EAA8E-3127-47E6-A47D-00949F1DEAED}" destId="{D82061C8-7F0D-43A0-99ED-C31DFA4D84ED}" srcOrd="13" destOrd="0" presId="urn:microsoft.com/office/officeart/2005/8/layout/list1#1"/>
    <dgm:cxn modelId="{608982D0-9AB9-421F-B067-FD90F76FC3D5}" type="presParOf" srcId="{3A7EAA8E-3127-47E6-A47D-00949F1DEAED}" destId="{819AF5DE-D0E4-46AB-842C-2656D1DF120B}" srcOrd="14" destOrd="0" presId="urn:microsoft.com/office/officeart/2005/8/layout/list1#1"/>
    <dgm:cxn modelId="{5B312209-5DA3-40BC-AF56-1AE071292E15}" type="presParOf" srcId="{3A7EAA8E-3127-47E6-A47D-00949F1DEAED}" destId="{E3C49C37-6E0B-4766-B993-AEC98E453F63}" srcOrd="15" destOrd="0" presId="urn:microsoft.com/office/officeart/2005/8/layout/list1#1"/>
    <dgm:cxn modelId="{5D91169E-19C2-4824-B32F-C313483EA9E8}" type="presParOf" srcId="{3A7EAA8E-3127-47E6-A47D-00949F1DEAED}" destId="{3C2AE459-76E0-4D68-A877-7BC5DA7A999E}" srcOrd="16" destOrd="0" presId="urn:microsoft.com/office/officeart/2005/8/layout/list1#1"/>
    <dgm:cxn modelId="{C40DE912-8F6B-440D-ACBA-28FA2B3644E6}" type="presParOf" srcId="{3C2AE459-76E0-4D68-A877-7BC5DA7A999E}" destId="{1307F906-1B44-4299-A43D-C3B247B9CE3B}" srcOrd="0" destOrd="0" presId="urn:microsoft.com/office/officeart/2005/8/layout/list1#1"/>
    <dgm:cxn modelId="{07041ABD-A213-4D0B-8A6F-262FD0326F7E}" type="presParOf" srcId="{3C2AE459-76E0-4D68-A877-7BC5DA7A999E}" destId="{6BDE2E53-A5BB-44FA-92D8-FB7882D55557}" srcOrd="1" destOrd="0" presId="urn:microsoft.com/office/officeart/2005/8/layout/list1#1"/>
    <dgm:cxn modelId="{0E8E44C6-4285-43B7-BEAE-87E91CA5BB16}" type="presParOf" srcId="{3A7EAA8E-3127-47E6-A47D-00949F1DEAED}" destId="{407B70AE-78B0-454A-9CBC-5300511AAFD4}" srcOrd="17" destOrd="0" presId="urn:microsoft.com/office/officeart/2005/8/layout/list1#1"/>
    <dgm:cxn modelId="{5AF19C42-47F0-4370-BA6D-84667FAD6E08}" type="presParOf" srcId="{3A7EAA8E-3127-47E6-A47D-00949F1DEAED}" destId="{306D9E44-F8E2-40B9-B77D-FA44116B79C3}" srcOrd="18" destOrd="0" presId="urn:microsoft.com/office/officeart/2005/8/layout/list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23B721F-7929-4CFA-A59E-3749BBCE99DF}" type="doc">
      <dgm:prSet loTypeId="urn:microsoft.com/office/officeart/2005/8/layout/vList4" loCatId="picture" qsTypeId="urn:microsoft.com/office/officeart/2005/8/quickstyle/simple1#5" qsCatId="simple" csTypeId="urn:microsoft.com/office/officeart/2005/8/colors/accent1_2#10" csCatId="accent1" phldr="0"/>
      <dgm:spPr/>
      <dgm:t>
        <a:bodyPr/>
        <a:lstStyle/>
        <a:p>
          <a:endParaRPr lang="zh-CN" altLang="en-US"/>
        </a:p>
      </dgm:t>
    </dgm:pt>
    <dgm:pt modelId="{E1ADC572-DB2C-47EC-8ADE-AF47C2BBE814}" type="pres">
      <dgm:prSet presAssocID="{323B721F-7929-4CFA-A59E-3749BBCE99DF}" presName="linear" presStyleCnt="0">
        <dgm:presLayoutVars>
          <dgm:dir/>
          <dgm:resizeHandles val="exact"/>
        </dgm:presLayoutVars>
      </dgm:prSet>
      <dgm:spPr/>
      <dgm:t>
        <a:bodyPr/>
        <a:lstStyle/>
        <a:p>
          <a:endParaRPr lang="zh-CN" altLang="en-US"/>
        </a:p>
      </dgm:t>
    </dgm:pt>
  </dgm:ptLst>
  <dgm:cxnLst>
    <dgm:cxn modelId="{C5FF8C7C-802E-468F-8367-8B203D2C515B}" type="presOf" srcId="{323B721F-7929-4CFA-A59E-3749BBCE99DF}" destId="{E1ADC572-DB2C-47EC-8ADE-AF47C2BBE814}" srcOrd="0" destOrd="0" presId="urn:microsoft.com/office/officeart/2005/8/layout/vList4"/>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23B721F-7929-4CFA-A59E-3749BBCE99DF}" type="doc">
      <dgm:prSet loTypeId="urn:microsoft.com/office/officeart/2005/8/layout/vList4" loCatId="picture" qsTypeId="urn:microsoft.com/office/officeart/2005/8/quickstyle/simple1#1" qsCatId="simple" csTypeId="urn:microsoft.com/office/officeart/2005/8/colors/accent1_2#2" csCatId="accent1" phldr="0"/>
      <dgm:spPr/>
      <dgm:t>
        <a:bodyPr/>
        <a:lstStyle/>
        <a:p>
          <a:endParaRPr lang="zh-CN" altLang="en-US"/>
        </a:p>
      </dgm:t>
    </dgm:pt>
    <dgm:pt modelId="{E1ADC572-DB2C-47EC-8ADE-AF47C2BBE814}" type="pres">
      <dgm:prSet presAssocID="{323B721F-7929-4CFA-A59E-3749BBCE99DF}" presName="linear" presStyleCnt="0">
        <dgm:presLayoutVars>
          <dgm:dir/>
          <dgm:resizeHandles val="exact"/>
        </dgm:presLayoutVars>
      </dgm:prSet>
      <dgm:spPr/>
      <dgm:t>
        <a:bodyPr/>
        <a:lstStyle/>
        <a:p>
          <a:endParaRPr lang="zh-CN" altLang="en-US"/>
        </a:p>
      </dgm:t>
    </dgm:pt>
  </dgm:ptLst>
  <dgm:cxnLst>
    <dgm:cxn modelId="{C5FF8C7C-802E-468F-8367-8B203D2C515B}" type="presOf" srcId="{323B721F-7929-4CFA-A59E-3749BBCE99DF}" destId="{E1ADC572-DB2C-47EC-8ADE-AF47C2BBE814}" srcOrd="0" destOrd="0" presId="urn:microsoft.com/office/officeart/2005/8/layout/vList4"/>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85D7CD6-1EA9-47A2-81A5-0CCAFA7AFD7F}" type="doc">
      <dgm:prSet loTypeId="urn:microsoft.com/office/officeart/2005/8/layout/list1#2" loCatId="list" qsTypeId="urn:microsoft.com/office/officeart/2005/8/quickstyle/simple5#2" qsCatId="simple" csTypeId="urn:microsoft.com/office/officeart/2005/8/colors/accent1_2#3" csCatId="accent1" phldr="1"/>
      <dgm:spPr/>
      <dgm:t>
        <a:bodyPr/>
        <a:lstStyle/>
        <a:p>
          <a:endParaRPr lang="zh-CN" altLang="en-US"/>
        </a:p>
      </dgm:t>
    </dgm:pt>
    <dgm:pt modelId="{AC1D5BC8-8146-432F-822B-01543B3944E1}">
      <dgm:prSet/>
      <dgm:spPr/>
      <dgm:t>
        <a:bodyPr/>
        <a:lstStyle/>
        <a:p>
          <a:r>
            <a:rPr lang="zh-CN" altLang="en-US" b="1" dirty="0">
              <a:latin typeface="Segoe UI" pitchFamily="34" charset="0"/>
              <a:ea typeface="微软雅黑" pitchFamily="34" charset="-122"/>
            </a:rPr>
            <a:t>简要病史</a:t>
          </a:r>
          <a:endParaRPr lang="en-US" altLang="zh-CN" b="1" dirty="0">
            <a:latin typeface="Segoe UI" pitchFamily="34" charset="0"/>
            <a:ea typeface="微软雅黑" pitchFamily="34" charset="-122"/>
          </a:endParaRPr>
        </a:p>
      </dgm:t>
    </dgm:pt>
    <dgm:pt modelId="{E3D4FF79-0386-4A55-8B81-2E285EB8890B}" type="parTrans" cxnId="{259639A3-14A4-4405-A0E9-07CF43F735DC}">
      <dgm:prSet/>
      <dgm:spPr/>
      <dgm:t>
        <a:bodyPr/>
        <a:lstStyle/>
        <a:p>
          <a:endParaRPr lang="zh-CN" altLang="en-US"/>
        </a:p>
      </dgm:t>
    </dgm:pt>
    <dgm:pt modelId="{0C5F82E0-F279-4E56-B577-C54413D3D131}" type="sibTrans" cxnId="{259639A3-14A4-4405-A0E9-07CF43F735DC}">
      <dgm:prSet/>
      <dgm:spPr/>
      <dgm:t>
        <a:bodyPr/>
        <a:lstStyle/>
        <a:p>
          <a:endParaRPr lang="zh-CN" altLang="en-US"/>
        </a:p>
      </dgm:t>
    </dgm:pt>
    <dgm:pt modelId="{E30FFBDB-7AF2-44B7-90D7-A3EBCA1E0C3E}">
      <dgm:prSet/>
      <dgm:spPr>
        <a:solidFill>
          <a:srgbClr val="92D050"/>
        </a:solidFill>
      </dgm:spPr>
      <dgm:t>
        <a:bodyPr/>
        <a:lstStyle/>
        <a:p>
          <a:r>
            <a:rPr lang="zh-CN" altLang="en-US" b="1" dirty="0">
              <a:latin typeface="Segoe UI" pitchFamily="34" charset="0"/>
              <a:ea typeface="微软雅黑" pitchFamily="34" charset="-122"/>
            </a:rPr>
            <a:t>诊断</a:t>
          </a:r>
          <a:endParaRPr lang="en-US" altLang="zh-CN" b="1" dirty="0">
            <a:latin typeface="Segoe UI" pitchFamily="34" charset="0"/>
            <a:ea typeface="微软雅黑" pitchFamily="34" charset="-122"/>
          </a:endParaRPr>
        </a:p>
      </dgm:t>
    </dgm:pt>
    <dgm:pt modelId="{15533135-0174-471D-9ADE-3A7765919B50}" type="parTrans" cxnId="{79E595CF-002C-4179-BFBC-46561DCD117C}">
      <dgm:prSet/>
      <dgm:spPr/>
      <dgm:t>
        <a:bodyPr/>
        <a:lstStyle/>
        <a:p>
          <a:endParaRPr lang="zh-CN" altLang="en-US"/>
        </a:p>
      </dgm:t>
    </dgm:pt>
    <dgm:pt modelId="{C7F3524A-A755-4A07-A5B6-303F235A53A3}" type="sibTrans" cxnId="{79E595CF-002C-4179-BFBC-46561DCD117C}">
      <dgm:prSet/>
      <dgm:spPr/>
      <dgm:t>
        <a:bodyPr/>
        <a:lstStyle/>
        <a:p>
          <a:endParaRPr lang="zh-CN" altLang="en-US"/>
        </a:p>
      </dgm:t>
    </dgm:pt>
    <dgm:pt modelId="{C8A00160-749F-46DF-B9EE-C6FF16BB1387}">
      <dgm:prSet/>
      <dgm:spPr/>
      <dgm:t>
        <a:bodyPr/>
        <a:lstStyle/>
        <a:p>
          <a:r>
            <a:rPr lang="zh-CN" altLang="en-US" b="1" dirty="0">
              <a:latin typeface="Segoe UI" pitchFamily="34" charset="0"/>
              <a:ea typeface="微软雅黑" pitchFamily="34" charset="-122"/>
            </a:rPr>
            <a:t>治疗过程</a:t>
          </a:r>
          <a:endParaRPr lang="en-US" altLang="zh-CN" b="1" dirty="0">
            <a:latin typeface="Segoe UI" pitchFamily="34" charset="0"/>
            <a:ea typeface="微软雅黑" pitchFamily="34" charset="-122"/>
          </a:endParaRPr>
        </a:p>
      </dgm:t>
    </dgm:pt>
    <dgm:pt modelId="{90178D42-F39A-46AA-870E-772E74E5DA41}" type="parTrans" cxnId="{805F08EC-1453-4F58-9DB0-F390286D127E}">
      <dgm:prSet/>
      <dgm:spPr/>
      <dgm:t>
        <a:bodyPr/>
        <a:lstStyle/>
        <a:p>
          <a:endParaRPr lang="zh-CN" altLang="en-US"/>
        </a:p>
      </dgm:t>
    </dgm:pt>
    <dgm:pt modelId="{0CB87196-120E-423D-858B-36C3AE53499D}" type="sibTrans" cxnId="{805F08EC-1453-4F58-9DB0-F390286D127E}">
      <dgm:prSet/>
      <dgm:spPr/>
      <dgm:t>
        <a:bodyPr/>
        <a:lstStyle/>
        <a:p>
          <a:endParaRPr lang="zh-CN" altLang="en-US"/>
        </a:p>
      </dgm:t>
    </dgm:pt>
    <dgm:pt modelId="{AE556EFB-15C1-45C4-84D5-9646FD894453}">
      <dgm:prSet/>
      <dgm:spPr/>
      <dgm:t>
        <a:bodyPr/>
        <a:lstStyle/>
        <a:p>
          <a:r>
            <a:rPr lang="zh-CN" altLang="en-US" b="1">
              <a:latin typeface="Segoe UI" pitchFamily="34" charset="0"/>
              <a:ea typeface="微软雅黑" pitchFamily="34" charset="-122"/>
            </a:rPr>
            <a:t>治疗后反应</a:t>
          </a:r>
          <a:endParaRPr lang="en-US" altLang="zh-CN" b="1" dirty="0">
            <a:latin typeface="Segoe UI" pitchFamily="34" charset="0"/>
            <a:ea typeface="微软雅黑" pitchFamily="34" charset="-122"/>
          </a:endParaRPr>
        </a:p>
      </dgm:t>
    </dgm:pt>
    <dgm:pt modelId="{3136D95E-5AAC-4B33-9D9E-70B63A72CACC}" type="parTrans" cxnId="{834382CB-99EF-4F3D-8D77-A5554BE23997}">
      <dgm:prSet/>
      <dgm:spPr/>
      <dgm:t>
        <a:bodyPr/>
        <a:lstStyle/>
        <a:p>
          <a:endParaRPr lang="zh-CN" altLang="en-US"/>
        </a:p>
      </dgm:t>
    </dgm:pt>
    <dgm:pt modelId="{00F69DE5-B485-421E-84AB-3A30A7D1F13D}" type="sibTrans" cxnId="{834382CB-99EF-4F3D-8D77-A5554BE23997}">
      <dgm:prSet/>
      <dgm:spPr/>
      <dgm:t>
        <a:bodyPr/>
        <a:lstStyle/>
        <a:p>
          <a:endParaRPr lang="zh-CN" altLang="en-US"/>
        </a:p>
      </dgm:t>
    </dgm:pt>
    <dgm:pt modelId="{E01040C6-EA1D-4C9D-B6EE-266AF4669734}">
      <dgm:prSet/>
      <dgm:spPr/>
      <dgm:t>
        <a:bodyPr/>
        <a:lstStyle/>
        <a:p>
          <a:r>
            <a:rPr lang="zh-CN" altLang="en-US" b="1" dirty="0">
              <a:latin typeface="Segoe UI" pitchFamily="34" charset="0"/>
              <a:ea typeface="微软雅黑" pitchFamily="34" charset="-122"/>
            </a:rPr>
            <a:t>总结</a:t>
          </a:r>
          <a:endParaRPr lang="en-US" altLang="zh-CN" b="1" dirty="0">
            <a:latin typeface="Segoe UI" pitchFamily="34" charset="0"/>
            <a:ea typeface="微软雅黑" pitchFamily="34" charset="-122"/>
          </a:endParaRPr>
        </a:p>
      </dgm:t>
    </dgm:pt>
    <dgm:pt modelId="{08B0DABD-4982-4194-9D22-41F717BE1217}" type="parTrans" cxnId="{227932D9-6F59-4FE3-BBC4-569BB0D4AC36}">
      <dgm:prSet/>
      <dgm:spPr/>
      <dgm:t>
        <a:bodyPr/>
        <a:lstStyle/>
        <a:p>
          <a:endParaRPr lang="zh-CN" altLang="en-US"/>
        </a:p>
      </dgm:t>
    </dgm:pt>
    <dgm:pt modelId="{A07DF3C7-01DE-4F4F-ADAF-A9BD41AD08BE}" type="sibTrans" cxnId="{227932D9-6F59-4FE3-BBC4-569BB0D4AC36}">
      <dgm:prSet/>
      <dgm:spPr/>
      <dgm:t>
        <a:bodyPr/>
        <a:lstStyle/>
        <a:p>
          <a:endParaRPr lang="zh-CN" altLang="en-US"/>
        </a:p>
      </dgm:t>
    </dgm:pt>
    <dgm:pt modelId="{3A7EAA8E-3127-47E6-A47D-00949F1DEAED}" type="pres">
      <dgm:prSet presAssocID="{985D7CD6-1EA9-47A2-81A5-0CCAFA7AFD7F}" presName="linear" presStyleCnt="0">
        <dgm:presLayoutVars>
          <dgm:dir/>
          <dgm:animLvl val="lvl"/>
          <dgm:resizeHandles val="exact"/>
        </dgm:presLayoutVars>
      </dgm:prSet>
      <dgm:spPr/>
      <dgm:t>
        <a:bodyPr/>
        <a:lstStyle/>
        <a:p>
          <a:endParaRPr lang="zh-CN" altLang="en-US"/>
        </a:p>
      </dgm:t>
    </dgm:pt>
    <dgm:pt modelId="{8C7B013F-5AE6-427A-A84B-7EC63B82A4EC}" type="pres">
      <dgm:prSet presAssocID="{AC1D5BC8-8146-432F-822B-01543B3944E1}" presName="parentLin" presStyleCnt="0"/>
      <dgm:spPr/>
    </dgm:pt>
    <dgm:pt modelId="{8ABD5D6F-8CAF-4703-BEF7-C4FD88A33CE5}" type="pres">
      <dgm:prSet presAssocID="{AC1D5BC8-8146-432F-822B-01543B3944E1}" presName="parentLeftMargin" presStyleLbl="node1" presStyleIdx="0" presStyleCnt="5"/>
      <dgm:spPr/>
      <dgm:t>
        <a:bodyPr/>
        <a:lstStyle/>
        <a:p>
          <a:endParaRPr lang="zh-CN" altLang="en-US"/>
        </a:p>
      </dgm:t>
    </dgm:pt>
    <dgm:pt modelId="{E0E44A0A-5D3B-4A76-B83C-628F807665DA}" type="pres">
      <dgm:prSet presAssocID="{AC1D5BC8-8146-432F-822B-01543B3944E1}" presName="parentText" presStyleLbl="node1" presStyleIdx="0" presStyleCnt="5">
        <dgm:presLayoutVars>
          <dgm:chMax val="0"/>
          <dgm:bulletEnabled val="1"/>
        </dgm:presLayoutVars>
      </dgm:prSet>
      <dgm:spPr/>
      <dgm:t>
        <a:bodyPr/>
        <a:lstStyle/>
        <a:p>
          <a:endParaRPr lang="zh-CN" altLang="en-US"/>
        </a:p>
      </dgm:t>
    </dgm:pt>
    <dgm:pt modelId="{DF1C815C-0956-418A-AFB9-9C5AE257659E}" type="pres">
      <dgm:prSet presAssocID="{AC1D5BC8-8146-432F-822B-01543B3944E1}" presName="negativeSpace" presStyleCnt="0"/>
      <dgm:spPr/>
    </dgm:pt>
    <dgm:pt modelId="{E0A4AB19-8218-4BC2-8973-D91F318E0177}" type="pres">
      <dgm:prSet presAssocID="{AC1D5BC8-8146-432F-822B-01543B3944E1}" presName="childText" presStyleLbl="conFgAcc1" presStyleIdx="0" presStyleCnt="5">
        <dgm:presLayoutVars>
          <dgm:bulletEnabled val="1"/>
        </dgm:presLayoutVars>
      </dgm:prSet>
      <dgm:spPr/>
    </dgm:pt>
    <dgm:pt modelId="{621439A5-55E6-43C1-B083-34AD1726CA08}" type="pres">
      <dgm:prSet presAssocID="{0C5F82E0-F279-4E56-B577-C54413D3D131}" presName="spaceBetweenRectangles" presStyleCnt="0"/>
      <dgm:spPr/>
    </dgm:pt>
    <dgm:pt modelId="{3D12D2A4-536C-463F-A482-70519EAC34D5}" type="pres">
      <dgm:prSet presAssocID="{E30FFBDB-7AF2-44B7-90D7-A3EBCA1E0C3E}" presName="parentLin" presStyleCnt="0"/>
      <dgm:spPr/>
    </dgm:pt>
    <dgm:pt modelId="{8EEB325C-DDD0-4544-9970-7742263885F1}" type="pres">
      <dgm:prSet presAssocID="{E30FFBDB-7AF2-44B7-90D7-A3EBCA1E0C3E}" presName="parentLeftMargin" presStyleLbl="node1" presStyleIdx="0" presStyleCnt="5"/>
      <dgm:spPr/>
      <dgm:t>
        <a:bodyPr/>
        <a:lstStyle/>
        <a:p>
          <a:endParaRPr lang="zh-CN" altLang="en-US"/>
        </a:p>
      </dgm:t>
    </dgm:pt>
    <dgm:pt modelId="{5D929745-7F90-4D2A-B537-A7A8350C0585}" type="pres">
      <dgm:prSet presAssocID="{E30FFBDB-7AF2-44B7-90D7-A3EBCA1E0C3E}" presName="parentText" presStyleLbl="node1" presStyleIdx="1" presStyleCnt="5">
        <dgm:presLayoutVars>
          <dgm:chMax val="0"/>
          <dgm:bulletEnabled val="1"/>
        </dgm:presLayoutVars>
      </dgm:prSet>
      <dgm:spPr/>
      <dgm:t>
        <a:bodyPr/>
        <a:lstStyle/>
        <a:p>
          <a:endParaRPr lang="zh-CN" altLang="en-US"/>
        </a:p>
      </dgm:t>
    </dgm:pt>
    <dgm:pt modelId="{8E9FCAC6-DA58-4560-A823-66A853CDFC39}" type="pres">
      <dgm:prSet presAssocID="{E30FFBDB-7AF2-44B7-90D7-A3EBCA1E0C3E}" presName="negativeSpace" presStyleCnt="0"/>
      <dgm:spPr/>
    </dgm:pt>
    <dgm:pt modelId="{67F86B68-C9D6-4EAC-BF9D-81600F8B4A2B}" type="pres">
      <dgm:prSet presAssocID="{E30FFBDB-7AF2-44B7-90D7-A3EBCA1E0C3E}" presName="childText" presStyleLbl="conFgAcc1" presStyleIdx="1" presStyleCnt="5">
        <dgm:presLayoutVars>
          <dgm:bulletEnabled val="1"/>
        </dgm:presLayoutVars>
      </dgm:prSet>
      <dgm:spPr/>
    </dgm:pt>
    <dgm:pt modelId="{2B1AFFB9-7ADA-4B86-A7B9-5B806B470EB4}" type="pres">
      <dgm:prSet presAssocID="{C7F3524A-A755-4A07-A5B6-303F235A53A3}" presName="spaceBetweenRectangles" presStyleCnt="0"/>
      <dgm:spPr/>
    </dgm:pt>
    <dgm:pt modelId="{CE5EBFC2-1C13-4D6B-9A20-A10E40CC6ADB}" type="pres">
      <dgm:prSet presAssocID="{C8A00160-749F-46DF-B9EE-C6FF16BB1387}" presName="parentLin" presStyleCnt="0"/>
      <dgm:spPr/>
    </dgm:pt>
    <dgm:pt modelId="{3CAC0FD2-A650-4282-9E3B-C80292CDB32F}" type="pres">
      <dgm:prSet presAssocID="{C8A00160-749F-46DF-B9EE-C6FF16BB1387}" presName="parentLeftMargin" presStyleLbl="node1" presStyleIdx="1" presStyleCnt="5"/>
      <dgm:spPr/>
      <dgm:t>
        <a:bodyPr/>
        <a:lstStyle/>
        <a:p>
          <a:endParaRPr lang="zh-CN" altLang="en-US"/>
        </a:p>
      </dgm:t>
    </dgm:pt>
    <dgm:pt modelId="{660B56D1-B761-4C58-AA6C-67DD66F60E91}" type="pres">
      <dgm:prSet presAssocID="{C8A00160-749F-46DF-B9EE-C6FF16BB1387}" presName="parentText" presStyleLbl="node1" presStyleIdx="2" presStyleCnt="5">
        <dgm:presLayoutVars>
          <dgm:chMax val="0"/>
          <dgm:bulletEnabled val="1"/>
        </dgm:presLayoutVars>
      </dgm:prSet>
      <dgm:spPr/>
      <dgm:t>
        <a:bodyPr/>
        <a:lstStyle/>
        <a:p>
          <a:endParaRPr lang="zh-CN" altLang="en-US"/>
        </a:p>
      </dgm:t>
    </dgm:pt>
    <dgm:pt modelId="{9AA46602-EF66-4CD7-8C95-D4524383EDD0}" type="pres">
      <dgm:prSet presAssocID="{C8A00160-749F-46DF-B9EE-C6FF16BB1387}" presName="negativeSpace" presStyleCnt="0"/>
      <dgm:spPr/>
    </dgm:pt>
    <dgm:pt modelId="{1D6CC58F-DA81-43C8-B04E-4314BA0716D7}" type="pres">
      <dgm:prSet presAssocID="{C8A00160-749F-46DF-B9EE-C6FF16BB1387}" presName="childText" presStyleLbl="conFgAcc1" presStyleIdx="2" presStyleCnt="5">
        <dgm:presLayoutVars>
          <dgm:bulletEnabled val="1"/>
        </dgm:presLayoutVars>
      </dgm:prSet>
      <dgm:spPr/>
    </dgm:pt>
    <dgm:pt modelId="{F09804C8-BB9B-4199-BD19-F80B8069AC51}" type="pres">
      <dgm:prSet presAssocID="{0CB87196-120E-423D-858B-36C3AE53499D}" presName="spaceBetweenRectangles" presStyleCnt="0"/>
      <dgm:spPr/>
    </dgm:pt>
    <dgm:pt modelId="{C2A15062-8DBA-4770-A89E-E2D47C76494C}" type="pres">
      <dgm:prSet presAssocID="{AE556EFB-15C1-45C4-84D5-9646FD894453}" presName="parentLin" presStyleCnt="0"/>
      <dgm:spPr/>
    </dgm:pt>
    <dgm:pt modelId="{1893CFEC-40F8-4A30-B622-6E98FF7DCD4E}" type="pres">
      <dgm:prSet presAssocID="{AE556EFB-15C1-45C4-84D5-9646FD894453}" presName="parentLeftMargin" presStyleLbl="node1" presStyleIdx="2" presStyleCnt="5"/>
      <dgm:spPr/>
      <dgm:t>
        <a:bodyPr/>
        <a:lstStyle/>
        <a:p>
          <a:endParaRPr lang="zh-CN" altLang="en-US"/>
        </a:p>
      </dgm:t>
    </dgm:pt>
    <dgm:pt modelId="{5EDC3386-4138-40CA-8B3F-D65F872D27AA}" type="pres">
      <dgm:prSet presAssocID="{AE556EFB-15C1-45C4-84D5-9646FD894453}" presName="parentText" presStyleLbl="node1" presStyleIdx="3" presStyleCnt="5">
        <dgm:presLayoutVars>
          <dgm:chMax val="0"/>
          <dgm:bulletEnabled val="1"/>
        </dgm:presLayoutVars>
      </dgm:prSet>
      <dgm:spPr/>
      <dgm:t>
        <a:bodyPr/>
        <a:lstStyle/>
        <a:p>
          <a:endParaRPr lang="zh-CN" altLang="en-US"/>
        </a:p>
      </dgm:t>
    </dgm:pt>
    <dgm:pt modelId="{D82061C8-7F0D-43A0-99ED-C31DFA4D84ED}" type="pres">
      <dgm:prSet presAssocID="{AE556EFB-15C1-45C4-84D5-9646FD894453}" presName="negativeSpace" presStyleCnt="0"/>
      <dgm:spPr/>
    </dgm:pt>
    <dgm:pt modelId="{819AF5DE-D0E4-46AB-842C-2656D1DF120B}" type="pres">
      <dgm:prSet presAssocID="{AE556EFB-15C1-45C4-84D5-9646FD894453}" presName="childText" presStyleLbl="conFgAcc1" presStyleIdx="3" presStyleCnt="5">
        <dgm:presLayoutVars>
          <dgm:bulletEnabled val="1"/>
        </dgm:presLayoutVars>
      </dgm:prSet>
      <dgm:spPr/>
    </dgm:pt>
    <dgm:pt modelId="{E3C49C37-6E0B-4766-B993-AEC98E453F63}" type="pres">
      <dgm:prSet presAssocID="{00F69DE5-B485-421E-84AB-3A30A7D1F13D}" presName="spaceBetweenRectangles" presStyleCnt="0"/>
      <dgm:spPr/>
    </dgm:pt>
    <dgm:pt modelId="{3C2AE459-76E0-4D68-A877-7BC5DA7A999E}" type="pres">
      <dgm:prSet presAssocID="{E01040C6-EA1D-4C9D-B6EE-266AF4669734}" presName="parentLin" presStyleCnt="0"/>
      <dgm:spPr/>
    </dgm:pt>
    <dgm:pt modelId="{1307F906-1B44-4299-A43D-C3B247B9CE3B}" type="pres">
      <dgm:prSet presAssocID="{E01040C6-EA1D-4C9D-B6EE-266AF4669734}" presName="parentLeftMargin" presStyleLbl="node1" presStyleIdx="3" presStyleCnt="5"/>
      <dgm:spPr/>
      <dgm:t>
        <a:bodyPr/>
        <a:lstStyle/>
        <a:p>
          <a:endParaRPr lang="zh-CN" altLang="en-US"/>
        </a:p>
      </dgm:t>
    </dgm:pt>
    <dgm:pt modelId="{6BDE2E53-A5BB-44FA-92D8-FB7882D55557}" type="pres">
      <dgm:prSet presAssocID="{E01040C6-EA1D-4C9D-B6EE-266AF4669734}" presName="parentText" presStyleLbl="node1" presStyleIdx="4" presStyleCnt="5">
        <dgm:presLayoutVars>
          <dgm:chMax val="0"/>
          <dgm:bulletEnabled val="1"/>
        </dgm:presLayoutVars>
      </dgm:prSet>
      <dgm:spPr/>
      <dgm:t>
        <a:bodyPr/>
        <a:lstStyle/>
        <a:p>
          <a:endParaRPr lang="zh-CN" altLang="en-US"/>
        </a:p>
      </dgm:t>
    </dgm:pt>
    <dgm:pt modelId="{407B70AE-78B0-454A-9CBC-5300511AAFD4}" type="pres">
      <dgm:prSet presAssocID="{E01040C6-EA1D-4C9D-B6EE-266AF4669734}" presName="negativeSpace" presStyleCnt="0"/>
      <dgm:spPr/>
    </dgm:pt>
    <dgm:pt modelId="{306D9E44-F8E2-40B9-B77D-FA44116B79C3}" type="pres">
      <dgm:prSet presAssocID="{E01040C6-EA1D-4C9D-B6EE-266AF4669734}" presName="childText" presStyleLbl="conFgAcc1" presStyleIdx="4" presStyleCnt="5">
        <dgm:presLayoutVars>
          <dgm:bulletEnabled val="1"/>
        </dgm:presLayoutVars>
      </dgm:prSet>
      <dgm:spPr/>
    </dgm:pt>
  </dgm:ptLst>
  <dgm:cxnLst>
    <dgm:cxn modelId="{87FD03F5-3F34-4191-93A1-B13729FE5124}" type="presOf" srcId="{985D7CD6-1EA9-47A2-81A5-0CCAFA7AFD7F}" destId="{3A7EAA8E-3127-47E6-A47D-00949F1DEAED}" srcOrd="0" destOrd="0" presId="urn:microsoft.com/office/officeart/2005/8/layout/list1#2"/>
    <dgm:cxn modelId="{E3B99D15-FAB3-48BE-A485-71658420D002}" type="presOf" srcId="{AE556EFB-15C1-45C4-84D5-9646FD894453}" destId="{1893CFEC-40F8-4A30-B622-6E98FF7DCD4E}" srcOrd="0" destOrd="0" presId="urn:microsoft.com/office/officeart/2005/8/layout/list1#2"/>
    <dgm:cxn modelId="{A8940929-7986-4A2A-9C27-E03D68B642B6}" type="presOf" srcId="{C8A00160-749F-46DF-B9EE-C6FF16BB1387}" destId="{660B56D1-B761-4C58-AA6C-67DD66F60E91}" srcOrd="1" destOrd="0" presId="urn:microsoft.com/office/officeart/2005/8/layout/list1#2"/>
    <dgm:cxn modelId="{37AAAD2B-AD59-4F03-94E7-5507EBB6D81C}" type="presOf" srcId="{E30FFBDB-7AF2-44B7-90D7-A3EBCA1E0C3E}" destId="{8EEB325C-DDD0-4544-9970-7742263885F1}" srcOrd="0" destOrd="0" presId="urn:microsoft.com/office/officeart/2005/8/layout/list1#2"/>
    <dgm:cxn modelId="{20726ECB-28AD-4210-8760-FF346581A89D}" type="presOf" srcId="{E01040C6-EA1D-4C9D-B6EE-266AF4669734}" destId="{1307F906-1B44-4299-A43D-C3B247B9CE3B}" srcOrd="0" destOrd="0" presId="urn:microsoft.com/office/officeart/2005/8/layout/list1#2"/>
    <dgm:cxn modelId="{805F08EC-1453-4F58-9DB0-F390286D127E}" srcId="{985D7CD6-1EA9-47A2-81A5-0CCAFA7AFD7F}" destId="{C8A00160-749F-46DF-B9EE-C6FF16BB1387}" srcOrd="2" destOrd="0" parTransId="{90178D42-F39A-46AA-870E-772E74E5DA41}" sibTransId="{0CB87196-120E-423D-858B-36C3AE53499D}"/>
    <dgm:cxn modelId="{3B374DEB-DEE6-43A6-8B30-9BA55B64F4CA}" type="presOf" srcId="{AC1D5BC8-8146-432F-822B-01543B3944E1}" destId="{E0E44A0A-5D3B-4A76-B83C-628F807665DA}" srcOrd="1" destOrd="0" presId="urn:microsoft.com/office/officeart/2005/8/layout/list1#2"/>
    <dgm:cxn modelId="{799F6B79-B281-4AE8-9C13-9E4E9ACB2746}" type="presOf" srcId="{AC1D5BC8-8146-432F-822B-01543B3944E1}" destId="{8ABD5D6F-8CAF-4703-BEF7-C4FD88A33CE5}" srcOrd="0" destOrd="0" presId="urn:microsoft.com/office/officeart/2005/8/layout/list1#2"/>
    <dgm:cxn modelId="{79E595CF-002C-4179-BFBC-46561DCD117C}" srcId="{985D7CD6-1EA9-47A2-81A5-0CCAFA7AFD7F}" destId="{E30FFBDB-7AF2-44B7-90D7-A3EBCA1E0C3E}" srcOrd="1" destOrd="0" parTransId="{15533135-0174-471D-9ADE-3A7765919B50}" sibTransId="{C7F3524A-A755-4A07-A5B6-303F235A53A3}"/>
    <dgm:cxn modelId="{259639A3-14A4-4405-A0E9-07CF43F735DC}" srcId="{985D7CD6-1EA9-47A2-81A5-0CCAFA7AFD7F}" destId="{AC1D5BC8-8146-432F-822B-01543B3944E1}" srcOrd="0" destOrd="0" parTransId="{E3D4FF79-0386-4A55-8B81-2E285EB8890B}" sibTransId="{0C5F82E0-F279-4E56-B577-C54413D3D131}"/>
    <dgm:cxn modelId="{227932D9-6F59-4FE3-BBC4-569BB0D4AC36}" srcId="{985D7CD6-1EA9-47A2-81A5-0CCAFA7AFD7F}" destId="{E01040C6-EA1D-4C9D-B6EE-266AF4669734}" srcOrd="4" destOrd="0" parTransId="{08B0DABD-4982-4194-9D22-41F717BE1217}" sibTransId="{A07DF3C7-01DE-4F4F-ADAF-A9BD41AD08BE}"/>
    <dgm:cxn modelId="{78D98AF9-5DFA-4950-8F41-D9E29DBD321F}" type="presOf" srcId="{E01040C6-EA1D-4C9D-B6EE-266AF4669734}" destId="{6BDE2E53-A5BB-44FA-92D8-FB7882D55557}" srcOrd="1" destOrd="0" presId="urn:microsoft.com/office/officeart/2005/8/layout/list1#2"/>
    <dgm:cxn modelId="{834382CB-99EF-4F3D-8D77-A5554BE23997}" srcId="{985D7CD6-1EA9-47A2-81A5-0CCAFA7AFD7F}" destId="{AE556EFB-15C1-45C4-84D5-9646FD894453}" srcOrd="3" destOrd="0" parTransId="{3136D95E-5AAC-4B33-9D9E-70B63A72CACC}" sibTransId="{00F69DE5-B485-421E-84AB-3A30A7D1F13D}"/>
    <dgm:cxn modelId="{CC91883F-38ED-4BD1-879C-F6A4ADDE0CB4}" type="presOf" srcId="{AE556EFB-15C1-45C4-84D5-9646FD894453}" destId="{5EDC3386-4138-40CA-8B3F-D65F872D27AA}" srcOrd="1" destOrd="0" presId="urn:microsoft.com/office/officeart/2005/8/layout/list1#2"/>
    <dgm:cxn modelId="{7ADBE313-AFBB-4548-AA27-BD48388985F3}" type="presOf" srcId="{C8A00160-749F-46DF-B9EE-C6FF16BB1387}" destId="{3CAC0FD2-A650-4282-9E3B-C80292CDB32F}" srcOrd="0" destOrd="0" presId="urn:microsoft.com/office/officeart/2005/8/layout/list1#2"/>
    <dgm:cxn modelId="{671CFEFB-B9EF-456B-8002-E9DA25DEAE96}" type="presOf" srcId="{E30FFBDB-7AF2-44B7-90D7-A3EBCA1E0C3E}" destId="{5D929745-7F90-4D2A-B537-A7A8350C0585}" srcOrd="1" destOrd="0" presId="urn:microsoft.com/office/officeart/2005/8/layout/list1#2"/>
    <dgm:cxn modelId="{6475F3BB-5BB6-4A26-A1A0-649607924FF1}" type="presParOf" srcId="{3A7EAA8E-3127-47E6-A47D-00949F1DEAED}" destId="{8C7B013F-5AE6-427A-A84B-7EC63B82A4EC}" srcOrd="0" destOrd="0" presId="urn:microsoft.com/office/officeart/2005/8/layout/list1#2"/>
    <dgm:cxn modelId="{6ACFBFDC-8D60-4D23-B8E4-1BECF2B24DAF}" type="presParOf" srcId="{8C7B013F-5AE6-427A-A84B-7EC63B82A4EC}" destId="{8ABD5D6F-8CAF-4703-BEF7-C4FD88A33CE5}" srcOrd="0" destOrd="0" presId="urn:microsoft.com/office/officeart/2005/8/layout/list1#2"/>
    <dgm:cxn modelId="{70EE91AE-4C13-4436-923B-87FBE929B55F}" type="presParOf" srcId="{8C7B013F-5AE6-427A-A84B-7EC63B82A4EC}" destId="{E0E44A0A-5D3B-4A76-B83C-628F807665DA}" srcOrd="1" destOrd="0" presId="urn:microsoft.com/office/officeart/2005/8/layout/list1#2"/>
    <dgm:cxn modelId="{9CF69C63-8F9D-48F8-BC02-460087A953E7}" type="presParOf" srcId="{3A7EAA8E-3127-47E6-A47D-00949F1DEAED}" destId="{DF1C815C-0956-418A-AFB9-9C5AE257659E}" srcOrd="1" destOrd="0" presId="urn:microsoft.com/office/officeart/2005/8/layout/list1#2"/>
    <dgm:cxn modelId="{60B09996-89D7-4F79-A568-E50B8F78ABE9}" type="presParOf" srcId="{3A7EAA8E-3127-47E6-A47D-00949F1DEAED}" destId="{E0A4AB19-8218-4BC2-8973-D91F318E0177}" srcOrd="2" destOrd="0" presId="urn:microsoft.com/office/officeart/2005/8/layout/list1#2"/>
    <dgm:cxn modelId="{B2C80D17-B72F-46FC-B583-5AA81F82E73B}" type="presParOf" srcId="{3A7EAA8E-3127-47E6-A47D-00949F1DEAED}" destId="{621439A5-55E6-43C1-B083-34AD1726CA08}" srcOrd="3" destOrd="0" presId="urn:microsoft.com/office/officeart/2005/8/layout/list1#2"/>
    <dgm:cxn modelId="{C8C467B3-00A8-44D3-8B47-31C6D0934FB2}" type="presParOf" srcId="{3A7EAA8E-3127-47E6-A47D-00949F1DEAED}" destId="{3D12D2A4-536C-463F-A482-70519EAC34D5}" srcOrd="4" destOrd="0" presId="urn:microsoft.com/office/officeart/2005/8/layout/list1#2"/>
    <dgm:cxn modelId="{215583D8-7A29-482B-888B-F555B18B4862}" type="presParOf" srcId="{3D12D2A4-536C-463F-A482-70519EAC34D5}" destId="{8EEB325C-DDD0-4544-9970-7742263885F1}" srcOrd="0" destOrd="0" presId="urn:microsoft.com/office/officeart/2005/8/layout/list1#2"/>
    <dgm:cxn modelId="{91721371-590D-4283-9CC6-C3D1A81E88EF}" type="presParOf" srcId="{3D12D2A4-536C-463F-A482-70519EAC34D5}" destId="{5D929745-7F90-4D2A-B537-A7A8350C0585}" srcOrd="1" destOrd="0" presId="urn:microsoft.com/office/officeart/2005/8/layout/list1#2"/>
    <dgm:cxn modelId="{238AC2EB-3931-4CCB-ADA0-FE0C4390D688}" type="presParOf" srcId="{3A7EAA8E-3127-47E6-A47D-00949F1DEAED}" destId="{8E9FCAC6-DA58-4560-A823-66A853CDFC39}" srcOrd="5" destOrd="0" presId="urn:microsoft.com/office/officeart/2005/8/layout/list1#2"/>
    <dgm:cxn modelId="{033577A8-AA4F-4C1C-A370-B656294E2D11}" type="presParOf" srcId="{3A7EAA8E-3127-47E6-A47D-00949F1DEAED}" destId="{67F86B68-C9D6-4EAC-BF9D-81600F8B4A2B}" srcOrd="6" destOrd="0" presId="urn:microsoft.com/office/officeart/2005/8/layout/list1#2"/>
    <dgm:cxn modelId="{D2C3C93D-E771-43F1-ACCE-4B1BFA878852}" type="presParOf" srcId="{3A7EAA8E-3127-47E6-A47D-00949F1DEAED}" destId="{2B1AFFB9-7ADA-4B86-A7B9-5B806B470EB4}" srcOrd="7" destOrd="0" presId="urn:microsoft.com/office/officeart/2005/8/layout/list1#2"/>
    <dgm:cxn modelId="{31896DF1-2AA9-4B0B-89A4-1E5742E71E48}" type="presParOf" srcId="{3A7EAA8E-3127-47E6-A47D-00949F1DEAED}" destId="{CE5EBFC2-1C13-4D6B-9A20-A10E40CC6ADB}" srcOrd="8" destOrd="0" presId="urn:microsoft.com/office/officeart/2005/8/layout/list1#2"/>
    <dgm:cxn modelId="{F43A15AB-C615-4D1B-A1A0-B662E39683A2}" type="presParOf" srcId="{CE5EBFC2-1C13-4D6B-9A20-A10E40CC6ADB}" destId="{3CAC0FD2-A650-4282-9E3B-C80292CDB32F}" srcOrd="0" destOrd="0" presId="urn:microsoft.com/office/officeart/2005/8/layout/list1#2"/>
    <dgm:cxn modelId="{8C3D4FA3-09A5-4737-AD93-396E69A7BA15}" type="presParOf" srcId="{CE5EBFC2-1C13-4D6B-9A20-A10E40CC6ADB}" destId="{660B56D1-B761-4C58-AA6C-67DD66F60E91}" srcOrd="1" destOrd="0" presId="urn:microsoft.com/office/officeart/2005/8/layout/list1#2"/>
    <dgm:cxn modelId="{F18B8E8D-6570-4F14-8006-F778FB4AF0F4}" type="presParOf" srcId="{3A7EAA8E-3127-47E6-A47D-00949F1DEAED}" destId="{9AA46602-EF66-4CD7-8C95-D4524383EDD0}" srcOrd="9" destOrd="0" presId="urn:microsoft.com/office/officeart/2005/8/layout/list1#2"/>
    <dgm:cxn modelId="{8EE267C0-6EAA-45AF-9955-A5591370BED2}" type="presParOf" srcId="{3A7EAA8E-3127-47E6-A47D-00949F1DEAED}" destId="{1D6CC58F-DA81-43C8-B04E-4314BA0716D7}" srcOrd="10" destOrd="0" presId="urn:microsoft.com/office/officeart/2005/8/layout/list1#2"/>
    <dgm:cxn modelId="{E912D16F-737B-471D-B8F2-CA394AFD319F}" type="presParOf" srcId="{3A7EAA8E-3127-47E6-A47D-00949F1DEAED}" destId="{F09804C8-BB9B-4199-BD19-F80B8069AC51}" srcOrd="11" destOrd="0" presId="urn:microsoft.com/office/officeart/2005/8/layout/list1#2"/>
    <dgm:cxn modelId="{55616874-79B5-44D3-A4AE-F67D77FE6439}" type="presParOf" srcId="{3A7EAA8E-3127-47E6-A47D-00949F1DEAED}" destId="{C2A15062-8DBA-4770-A89E-E2D47C76494C}" srcOrd="12" destOrd="0" presId="urn:microsoft.com/office/officeart/2005/8/layout/list1#2"/>
    <dgm:cxn modelId="{BDFCD7C1-E5CF-45E6-8AFF-D36B5559C6B8}" type="presParOf" srcId="{C2A15062-8DBA-4770-A89E-E2D47C76494C}" destId="{1893CFEC-40F8-4A30-B622-6E98FF7DCD4E}" srcOrd="0" destOrd="0" presId="urn:microsoft.com/office/officeart/2005/8/layout/list1#2"/>
    <dgm:cxn modelId="{676D9CAB-F2E0-4313-9109-4D1471A0EB55}" type="presParOf" srcId="{C2A15062-8DBA-4770-A89E-E2D47C76494C}" destId="{5EDC3386-4138-40CA-8B3F-D65F872D27AA}" srcOrd="1" destOrd="0" presId="urn:microsoft.com/office/officeart/2005/8/layout/list1#2"/>
    <dgm:cxn modelId="{3FD39D93-53B9-4439-8313-EDD119EDB041}" type="presParOf" srcId="{3A7EAA8E-3127-47E6-A47D-00949F1DEAED}" destId="{D82061C8-7F0D-43A0-99ED-C31DFA4D84ED}" srcOrd="13" destOrd="0" presId="urn:microsoft.com/office/officeart/2005/8/layout/list1#2"/>
    <dgm:cxn modelId="{608982D0-9AB9-421F-B067-FD90F76FC3D5}" type="presParOf" srcId="{3A7EAA8E-3127-47E6-A47D-00949F1DEAED}" destId="{819AF5DE-D0E4-46AB-842C-2656D1DF120B}" srcOrd="14" destOrd="0" presId="urn:microsoft.com/office/officeart/2005/8/layout/list1#2"/>
    <dgm:cxn modelId="{5B312209-5DA3-40BC-AF56-1AE071292E15}" type="presParOf" srcId="{3A7EAA8E-3127-47E6-A47D-00949F1DEAED}" destId="{E3C49C37-6E0B-4766-B993-AEC98E453F63}" srcOrd="15" destOrd="0" presId="urn:microsoft.com/office/officeart/2005/8/layout/list1#2"/>
    <dgm:cxn modelId="{5D91169E-19C2-4824-B32F-C313483EA9E8}" type="presParOf" srcId="{3A7EAA8E-3127-47E6-A47D-00949F1DEAED}" destId="{3C2AE459-76E0-4D68-A877-7BC5DA7A999E}" srcOrd="16" destOrd="0" presId="urn:microsoft.com/office/officeart/2005/8/layout/list1#2"/>
    <dgm:cxn modelId="{C40DE912-8F6B-440D-ACBA-28FA2B3644E6}" type="presParOf" srcId="{3C2AE459-76E0-4D68-A877-7BC5DA7A999E}" destId="{1307F906-1B44-4299-A43D-C3B247B9CE3B}" srcOrd="0" destOrd="0" presId="urn:microsoft.com/office/officeart/2005/8/layout/list1#2"/>
    <dgm:cxn modelId="{07041ABD-A213-4D0B-8A6F-262FD0326F7E}" type="presParOf" srcId="{3C2AE459-76E0-4D68-A877-7BC5DA7A999E}" destId="{6BDE2E53-A5BB-44FA-92D8-FB7882D55557}" srcOrd="1" destOrd="0" presId="urn:microsoft.com/office/officeart/2005/8/layout/list1#2"/>
    <dgm:cxn modelId="{0E8E44C6-4285-43B7-BEAE-87E91CA5BB16}" type="presParOf" srcId="{3A7EAA8E-3127-47E6-A47D-00949F1DEAED}" destId="{407B70AE-78B0-454A-9CBC-5300511AAFD4}" srcOrd="17" destOrd="0" presId="urn:microsoft.com/office/officeart/2005/8/layout/list1#2"/>
    <dgm:cxn modelId="{5AF19C42-47F0-4370-BA6D-84667FAD6E08}" type="presParOf" srcId="{3A7EAA8E-3127-47E6-A47D-00949F1DEAED}" destId="{306D9E44-F8E2-40B9-B77D-FA44116B79C3}" srcOrd="18" destOrd="0" presId="urn:microsoft.com/office/officeart/2005/8/layout/list1#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23B721F-7929-4CFA-A59E-3749BBCE99DF}" type="doc">
      <dgm:prSet loTypeId="urn:microsoft.com/office/officeart/2005/8/layout/vList4" loCatId="picture" qsTypeId="urn:microsoft.com/office/officeart/2005/8/quickstyle/simple1#2" qsCatId="simple" csTypeId="urn:microsoft.com/office/officeart/2005/8/colors/accent1_2#4" csCatId="accent1" phldr="0"/>
      <dgm:spPr/>
      <dgm:t>
        <a:bodyPr/>
        <a:lstStyle/>
        <a:p>
          <a:endParaRPr lang="zh-CN" altLang="en-US"/>
        </a:p>
      </dgm:t>
    </dgm:pt>
    <dgm:pt modelId="{E1ADC572-DB2C-47EC-8ADE-AF47C2BBE814}" type="pres">
      <dgm:prSet presAssocID="{323B721F-7929-4CFA-A59E-3749BBCE99DF}" presName="linear" presStyleCnt="0">
        <dgm:presLayoutVars>
          <dgm:dir/>
          <dgm:resizeHandles val="exact"/>
        </dgm:presLayoutVars>
      </dgm:prSet>
      <dgm:spPr/>
      <dgm:t>
        <a:bodyPr/>
        <a:lstStyle/>
        <a:p>
          <a:endParaRPr lang="zh-CN" altLang="en-US"/>
        </a:p>
      </dgm:t>
    </dgm:pt>
  </dgm:ptLst>
  <dgm:cxnLst>
    <dgm:cxn modelId="{C5FF8C7C-802E-468F-8367-8B203D2C515B}" type="presOf" srcId="{323B721F-7929-4CFA-A59E-3749BBCE99DF}" destId="{E1ADC572-DB2C-47EC-8ADE-AF47C2BBE814}" srcOrd="0" destOrd="0" presId="urn:microsoft.com/office/officeart/2005/8/layout/vList4"/>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85D7CD6-1EA9-47A2-81A5-0CCAFA7AFD7F}" type="doc">
      <dgm:prSet loTypeId="urn:microsoft.com/office/officeart/2005/8/layout/list1#3" loCatId="list" qsTypeId="urn:microsoft.com/office/officeart/2005/8/quickstyle/simple5#3" qsCatId="simple" csTypeId="urn:microsoft.com/office/officeart/2005/8/colors/accent1_2#5" csCatId="accent1" phldr="1"/>
      <dgm:spPr/>
      <dgm:t>
        <a:bodyPr/>
        <a:lstStyle/>
        <a:p>
          <a:endParaRPr lang="zh-CN" altLang="en-US"/>
        </a:p>
      </dgm:t>
    </dgm:pt>
    <dgm:pt modelId="{AC1D5BC8-8146-432F-822B-01543B3944E1}">
      <dgm:prSet/>
      <dgm:spPr/>
      <dgm:t>
        <a:bodyPr/>
        <a:lstStyle/>
        <a:p>
          <a:r>
            <a:rPr lang="zh-CN" altLang="en-US" b="1" dirty="0">
              <a:latin typeface="Segoe UI" pitchFamily="34" charset="0"/>
              <a:ea typeface="微软雅黑" pitchFamily="34" charset="-122"/>
            </a:rPr>
            <a:t>简要病史</a:t>
          </a:r>
          <a:endParaRPr lang="en-US" altLang="zh-CN" b="1" dirty="0">
            <a:latin typeface="Segoe UI" pitchFamily="34" charset="0"/>
            <a:ea typeface="微软雅黑" pitchFamily="34" charset="-122"/>
          </a:endParaRPr>
        </a:p>
      </dgm:t>
    </dgm:pt>
    <dgm:pt modelId="{E3D4FF79-0386-4A55-8B81-2E285EB8890B}" type="parTrans" cxnId="{259639A3-14A4-4405-A0E9-07CF43F735DC}">
      <dgm:prSet/>
      <dgm:spPr/>
      <dgm:t>
        <a:bodyPr/>
        <a:lstStyle/>
        <a:p>
          <a:endParaRPr lang="zh-CN" altLang="en-US"/>
        </a:p>
      </dgm:t>
    </dgm:pt>
    <dgm:pt modelId="{0C5F82E0-F279-4E56-B577-C54413D3D131}" type="sibTrans" cxnId="{259639A3-14A4-4405-A0E9-07CF43F735DC}">
      <dgm:prSet/>
      <dgm:spPr/>
      <dgm:t>
        <a:bodyPr/>
        <a:lstStyle/>
        <a:p>
          <a:endParaRPr lang="zh-CN" altLang="en-US"/>
        </a:p>
      </dgm:t>
    </dgm:pt>
    <dgm:pt modelId="{E30FFBDB-7AF2-44B7-90D7-A3EBCA1E0C3E}">
      <dgm:prSet/>
      <dgm:spPr/>
      <dgm:t>
        <a:bodyPr/>
        <a:lstStyle/>
        <a:p>
          <a:r>
            <a:rPr lang="zh-CN" altLang="en-US" b="1" dirty="0">
              <a:latin typeface="Segoe UI" pitchFamily="34" charset="0"/>
              <a:ea typeface="微软雅黑" pitchFamily="34" charset="-122"/>
            </a:rPr>
            <a:t>诊断</a:t>
          </a:r>
          <a:endParaRPr lang="en-US" altLang="zh-CN" b="1" dirty="0">
            <a:latin typeface="Segoe UI" pitchFamily="34" charset="0"/>
            <a:ea typeface="微软雅黑" pitchFamily="34" charset="-122"/>
          </a:endParaRPr>
        </a:p>
      </dgm:t>
    </dgm:pt>
    <dgm:pt modelId="{15533135-0174-471D-9ADE-3A7765919B50}" type="parTrans" cxnId="{79E595CF-002C-4179-BFBC-46561DCD117C}">
      <dgm:prSet/>
      <dgm:spPr/>
      <dgm:t>
        <a:bodyPr/>
        <a:lstStyle/>
        <a:p>
          <a:endParaRPr lang="zh-CN" altLang="en-US"/>
        </a:p>
      </dgm:t>
    </dgm:pt>
    <dgm:pt modelId="{C7F3524A-A755-4A07-A5B6-303F235A53A3}" type="sibTrans" cxnId="{79E595CF-002C-4179-BFBC-46561DCD117C}">
      <dgm:prSet/>
      <dgm:spPr/>
      <dgm:t>
        <a:bodyPr/>
        <a:lstStyle/>
        <a:p>
          <a:endParaRPr lang="zh-CN" altLang="en-US"/>
        </a:p>
      </dgm:t>
    </dgm:pt>
    <dgm:pt modelId="{C8A00160-749F-46DF-B9EE-C6FF16BB1387}">
      <dgm:prSet/>
      <dgm:spPr>
        <a:solidFill>
          <a:srgbClr val="92D050"/>
        </a:solidFill>
      </dgm:spPr>
      <dgm:t>
        <a:bodyPr/>
        <a:lstStyle/>
        <a:p>
          <a:r>
            <a:rPr lang="zh-CN" altLang="en-US" b="1" dirty="0">
              <a:latin typeface="Segoe UI" pitchFamily="34" charset="0"/>
              <a:ea typeface="微软雅黑" pitchFamily="34" charset="-122"/>
            </a:rPr>
            <a:t>治疗过程</a:t>
          </a:r>
          <a:endParaRPr lang="en-US" altLang="zh-CN" b="1" dirty="0">
            <a:latin typeface="Segoe UI" pitchFamily="34" charset="0"/>
            <a:ea typeface="微软雅黑" pitchFamily="34" charset="-122"/>
          </a:endParaRPr>
        </a:p>
      </dgm:t>
    </dgm:pt>
    <dgm:pt modelId="{90178D42-F39A-46AA-870E-772E74E5DA41}" type="parTrans" cxnId="{805F08EC-1453-4F58-9DB0-F390286D127E}">
      <dgm:prSet/>
      <dgm:spPr/>
      <dgm:t>
        <a:bodyPr/>
        <a:lstStyle/>
        <a:p>
          <a:endParaRPr lang="zh-CN" altLang="en-US"/>
        </a:p>
      </dgm:t>
    </dgm:pt>
    <dgm:pt modelId="{0CB87196-120E-423D-858B-36C3AE53499D}" type="sibTrans" cxnId="{805F08EC-1453-4F58-9DB0-F390286D127E}">
      <dgm:prSet/>
      <dgm:spPr/>
      <dgm:t>
        <a:bodyPr/>
        <a:lstStyle/>
        <a:p>
          <a:endParaRPr lang="zh-CN" altLang="en-US"/>
        </a:p>
      </dgm:t>
    </dgm:pt>
    <dgm:pt modelId="{AE556EFB-15C1-45C4-84D5-9646FD894453}">
      <dgm:prSet/>
      <dgm:spPr/>
      <dgm:t>
        <a:bodyPr/>
        <a:lstStyle/>
        <a:p>
          <a:r>
            <a:rPr lang="zh-CN" altLang="en-US" b="1">
              <a:latin typeface="Segoe UI" pitchFamily="34" charset="0"/>
              <a:ea typeface="微软雅黑" pitchFamily="34" charset="-122"/>
            </a:rPr>
            <a:t>治疗后反应</a:t>
          </a:r>
          <a:endParaRPr lang="en-US" altLang="zh-CN" b="1" dirty="0">
            <a:latin typeface="Segoe UI" pitchFamily="34" charset="0"/>
            <a:ea typeface="微软雅黑" pitchFamily="34" charset="-122"/>
          </a:endParaRPr>
        </a:p>
      </dgm:t>
    </dgm:pt>
    <dgm:pt modelId="{3136D95E-5AAC-4B33-9D9E-70B63A72CACC}" type="parTrans" cxnId="{834382CB-99EF-4F3D-8D77-A5554BE23997}">
      <dgm:prSet/>
      <dgm:spPr/>
      <dgm:t>
        <a:bodyPr/>
        <a:lstStyle/>
        <a:p>
          <a:endParaRPr lang="zh-CN" altLang="en-US"/>
        </a:p>
      </dgm:t>
    </dgm:pt>
    <dgm:pt modelId="{00F69DE5-B485-421E-84AB-3A30A7D1F13D}" type="sibTrans" cxnId="{834382CB-99EF-4F3D-8D77-A5554BE23997}">
      <dgm:prSet/>
      <dgm:spPr/>
      <dgm:t>
        <a:bodyPr/>
        <a:lstStyle/>
        <a:p>
          <a:endParaRPr lang="zh-CN" altLang="en-US"/>
        </a:p>
      </dgm:t>
    </dgm:pt>
    <dgm:pt modelId="{E01040C6-EA1D-4C9D-B6EE-266AF4669734}">
      <dgm:prSet/>
      <dgm:spPr/>
      <dgm:t>
        <a:bodyPr/>
        <a:lstStyle/>
        <a:p>
          <a:r>
            <a:rPr lang="zh-CN" altLang="en-US" b="1" dirty="0">
              <a:latin typeface="Segoe UI" pitchFamily="34" charset="0"/>
              <a:ea typeface="微软雅黑" pitchFamily="34" charset="-122"/>
            </a:rPr>
            <a:t>总结</a:t>
          </a:r>
          <a:endParaRPr lang="en-US" altLang="zh-CN" b="1" dirty="0">
            <a:latin typeface="Segoe UI" pitchFamily="34" charset="0"/>
            <a:ea typeface="微软雅黑" pitchFamily="34" charset="-122"/>
          </a:endParaRPr>
        </a:p>
      </dgm:t>
    </dgm:pt>
    <dgm:pt modelId="{08B0DABD-4982-4194-9D22-41F717BE1217}" type="parTrans" cxnId="{227932D9-6F59-4FE3-BBC4-569BB0D4AC36}">
      <dgm:prSet/>
      <dgm:spPr/>
      <dgm:t>
        <a:bodyPr/>
        <a:lstStyle/>
        <a:p>
          <a:endParaRPr lang="zh-CN" altLang="en-US"/>
        </a:p>
      </dgm:t>
    </dgm:pt>
    <dgm:pt modelId="{A07DF3C7-01DE-4F4F-ADAF-A9BD41AD08BE}" type="sibTrans" cxnId="{227932D9-6F59-4FE3-BBC4-569BB0D4AC36}">
      <dgm:prSet/>
      <dgm:spPr/>
      <dgm:t>
        <a:bodyPr/>
        <a:lstStyle/>
        <a:p>
          <a:endParaRPr lang="zh-CN" altLang="en-US"/>
        </a:p>
      </dgm:t>
    </dgm:pt>
    <dgm:pt modelId="{3A7EAA8E-3127-47E6-A47D-00949F1DEAED}" type="pres">
      <dgm:prSet presAssocID="{985D7CD6-1EA9-47A2-81A5-0CCAFA7AFD7F}" presName="linear" presStyleCnt="0">
        <dgm:presLayoutVars>
          <dgm:dir/>
          <dgm:animLvl val="lvl"/>
          <dgm:resizeHandles val="exact"/>
        </dgm:presLayoutVars>
      </dgm:prSet>
      <dgm:spPr/>
      <dgm:t>
        <a:bodyPr/>
        <a:lstStyle/>
        <a:p>
          <a:endParaRPr lang="zh-CN" altLang="en-US"/>
        </a:p>
      </dgm:t>
    </dgm:pt>
    <dgm:pt modelId="{8C7B013F-5AE6-427A-A84B-7EC63B82A4EC}" type="pres">
      <dgm:prSet presAssocID="{AC1D5BC8-8146-432F-822B-01543B3944E1}" presName="parentLin" presStyleCnt="0"/>
      <dgm:spPr/>
    </dgm:pt>
    <dgm:pt modelId="{8ABD5D6F-8CAF-4703-BEF7-C4FD88A33CE5}" type="pres">
      <dgm:prSet presAssocID="{AC1D5BC8-8146-432F-822B-01543B3944E1}" presName="parentLeftMargin" presStyleLbl="node1" presStyleIdx="0" presStyleCnt="5"/>
      <dgm:spPr/>
      <dgm:t>
        <a:bodyPr/>
        <a:lstStyle/>
        <a:p>
          <a:endParaRPr lang="zh-CN" altLang="en-US"/>
        </a:p>
      </dgm:t>
    </dgm:pt>
    <dgm:pt modelId="{E0E44A0A-5D3B-4A76-B83C-628F807665DA}" type="pres">
      <dgm:prSet presAssocID="{AC1D5BC8-8146-432F-822B-01543B3944E1}" presName="parentText" presStyleLbl="node1" presStyleIdx="0" presStyleCnt="5">
        <dgm:presLayoutVars>
          <dgm:chMax val="0"/>
          <dgm:bulletEnabled val="1"/>
        </dgm:presLayoutVars>
      </dgm:prSet>
      <dgm:spPr/>
      <dgm:t>
        <a:bodyPr/>
        <a:lstStyle/>
        <a:p>
          <a:endParaRPr lang="zh-CN" altLang="en-US"/>
        </a:p>
      </dgm:t>
    </dgm:pt>
    <dgm:pt modelId="{DF1C815C-0956-418A-AFB9-9C5AE257659E}" type="pres">
      <dgm:prSet presAssocID="{AC1D5BC8-8146-432F-822B-01543B3944E1}" presName="negativeSpace" presStyleCnt="0"/>
      <dgm:spPr/>
    </dgm:pt>
    <dgm:pt modelId="{E0A4AB19-8218-4BC2-8973-D91F318E0177}" type="pres">
      <dgm:prSet presAssocID="{AC1D5BC8-8146-432F-822B-01543B3944E1}" presName="childText" presStyleLbl="conFgAcc1" presStyleIdx="0" presStyleCnt="5">
        <dgm:presLayoutVars>
          <dgm:bulletEnabled val="1"/>
        </dgm:presLayoutVars>
      </dgm:prSet>
      <dgm:spPr/>
    </dgm:pt>
    <dgm:pt modelId="{621439A5-55E6-43C1-B083-34AD1726CA08}" type="pres">
      <dgm:prSet presAssocID="{0C5F82E0-F279-4E56-B577-C54413D3D131}" presName="spaceBetweenRectangles" presStyleCnt="0"/>
      <dgm:spPr/>
    </dgm:pt>
    <dgm:pt modelId="{3D12D2A4-536C-463F-A482-70519EAC34D5}" type="pres">
      <dgm:prSet presAssocID="{E30FFBDB-7AF2-44B7-90D7-A3EBCA1E0C3E}" presName="parentLin" presStyleCnt="0"/>
      <dgm:spPr/>
    </dgm:pt>
    <dgm:pt modelId="{8EEB325C-DDD0-4544-9970-7742263885F1}" type="pres">
      <dgm:prSet presAssocID="{E30FFBDB-7AF2-44B7-90D7-A3EBCA1E0C3E}" presName="parentLeftMargin" presStyleLbl="node1" presStyleIdx="0" presStyleCnt="5"/>
      <dgm:spPr/>
      <dgm:t>
        <a:bodyPr/>
        <a:lstStyle/>
        <a:p>
          <a:endParaRPr lang="zh-CN" altLang="en-US"/>
        </a:p>
      </dgm:t>
    </dgm:pt>
    <dgm:pt modelId="{5D929745-7F90-4D2A-B537-A7A8350C0585}" type="pres">
      <dgm:prSet presAssocID="{E30FFBDB-7AF2-44B7-90D7-A3EBCA1E0C3E}" presName="parentText" presStyleLbl="node1" presStyleIdx="1" presStyleCnt="5">
        <dgm:presLayoutVars>
          <dgm:chMax val="0"/>
          <dgm:bulletEnabled val="1"/>
        </dgm:presLayoutVars>
      </dgm:prSet>
      <dgm:spPr/>
      <dgm:t>
        <a:bodyPr/>
        <a:lstStyle/>
        <a:p>
          <a:endParaRPr lang="zh-CN" altLang="en-US"/>
        </a:p>
      </dgm:t>
    </dgm:pt>
    <dgm:pt modelId="{8E9FCAC6-DA58-4560-A823-66A853CDFC39}" type="pres">
      <dgm:prSet presAssocID="{E30FFBDB-7AF2-44B7-90D7-A3EBCA1E0C3E}" presName="negativeSpace" presStyleCnt="0"/>
      <dgm:spPr/>
    </dgm:pt>
    <dgm:pt modelId="{67F86B68-C9D6-4EAC-BF9D-81600F8B4A2B}" type="pres">
      <dgm:prSet presAssocID="{E30FFBDB-7AF2-44B7-90D7-A3EBCA1E0C3E}" presName="childText" presStyleLbl="conFgAcc1" presStyleIdx="1" presStyleCnt="5">
        <dgm:presLayoutVars>
          <dgm:bulletEnabled val="1"/>
        </dgm:presLayoutVars>
      </dgm:prSet>
      <dgm:spPr/>
    </dgm:pt>
    <dgm:pt modelId="{2B1AFFB9-7ADA-4B86-A7B9-5B806B470EB4}" type="pres">
      <dgm:prSet presAssocID="{C7F3524A-A755-4A07-A5B6-303F235A53A3}" presName="spaceBetweenRectangles" presStyleCnt="0"/>
      <dgm:spPr/>
    </dgm:pt>
    <dgm:pt modelId="{CE5EBFC2-1C13-4D6B-9A20-A10E40CC6ADB}" type="pres">
      <dgm:prSet presAssocID="{C8A00160-749F-46DF-B9EE-C6FF16BB1387}" presName="parentLin" presStyleCnt="0"/>
      <dgm:spPr/>
    </dgm:pt>
    <dgm:pt modelId="{3CAC0FD2-A650-4282-9E3B-C80292CDB32F}" type="pres">
      <dgm:prSet presAssocID="{C8A00160-749F-46DF-B9EE-C6FF16BB1387}" presName="parentLeftMargin" presStyleLbl="node1" presStyleIdx="1" presStyleCnt="5"/>
      <dgm:spPr/>
      <dgm:t>
        <a:bodyPr/>
        <a:lstStyle/>
        <a:p>
          <a:endParaRPr lang="zh-CN" altLang="en-US"/>
        </a:p>
      </dgm:t>
    </dgm:pt>
    <dgm:pt modelId="{660B56D1-B761-4C58-AA6C-67DD66F60E91}" type="pres">
      <dgm:prSet presAssocID="{C8A00160-749F-46DF-B9EE-C6FF16BB1387}" presName="parentText" presStyleLbl="node1" presStyleIdx="2" presStyleCnt="5">
        <dgm:presLayoutVars>
          <dgm:chMax val="0"/>
          <dgm:bulletEnabled val="1"/>
        </dgm:presLayoutVars>
      </dgm:prSet>
      <dgm:spPr/>
      <dgm:t>
        <a:bodyPr/>
        <a:lstStyle/>
        <a:p>
          <a:endParaRPr lang="zh-CN" altLang="en-US"/>
        </a:p>
      </dgm:t>
    </dgm:pt>
    <dgm:pt modelId="{9AA46602-EF66-4CD7-8C95-D4524383EDD0}" type="pres">
      <dgm:prSet presAssocID="{C8A00160-749F-46DF-B9EE-C6FF16BB1387}" presName="negativeSpace" presStyleCnt="0"/>
      <dgm:spPr/>
    </dgm:pt>
    <dgm:pt modelId="{1D6CC58F-DA81-43C8-B04E-4314BA0716D7}" type="pres">
      <dgm:prSet presAssocID="{C8A00160-749F-46DF-B9EE-C6FF16BB1387}" presName="childText" presStyleLbl="conFgAcc1" presStyleIdx="2" presStyleCnt="5">
        <dgm:presLayoutVars>
          <dgm:bulletEnabled val="1"/>
        </dgm:presLayoutVars>
      </dgm:prSet>
      <dgm:spPr/>
    </dgm:pt>
    <dgm:pt modelId="{F09804C8-BB9B-4199-BD19-F80B8069AC51}" type="pres">
      <dgm:prSet presAssocID="{0CB87196-120E-423D-858B-36C3AE53499D}" presName="spaceBetweenRectangles" presStyleCnt="0"/>
      <dgm:spPr/>
    </dgm:pt>
    <dgm:pt modelId="{C2A15062-8DBA-4770-A89E-E2D47C76494C}" type="pres">
      <dgm:prSet presAssocID="{AE556EFB-15C1-45C4-84D5-9646FD894453}" presName="parentLin" presStyleCnt="0"/>
      <dgm:spPr/>
    </dgm:pt>
    <dgm:pt modelId="{1893CFEC-40F8-4A30-B622-6E98FF7DCD4E}" type="pres">
      <dgm:prSet presAssocID="{AE556EFB-15C1-45C4-84D5-9646FD894453}" presName="parentLeftMargin" presStyleLbl="node1" presStyleIdx="2" presStyleCnt="5"/>
      <dgm:spPr/>
      <dgm:t>
        <a:bodyPr/>
        <a:lstStyle/>
        <a:p>
          <a:endParaRPr lang="zh-CN" altLang="en-US"/>
        </a:p>
      </dgm:t>
    </dgm:pt>
    <dgm:pt modelId="{5EDC3386-4138-40CA-8B3F-D65F872D27AA}" type="pres">
      <dgm:prSet presAssocID="{AE556EFB-15C1-45C4-84D5-9646FD894453}" presName="parentText" presStyleLbl="node1" presStyleIdx="3" presStyleCnt="5">
        <dgm:presLayoutVars>
          <dgm:chMax val="0"/>
          <dgm:bulletEnabled val="1"/>
        </dgm:presLayoutVars>
      </dgm:prSet>
      <dgm:spPr/>
      <dgm:t>
        <a:bodyPr/>
        <a:lstStyle/>
        <a:p>
          <a:endParaRPr lang="zh-CN" altLang="en-US"/>
        </a:p>
      </dgm:t>
    </dgm:pt>
    <dgm:pt modelId="{D82061C8-7F0D-43A0-99ED-C31DFA4D84ED}" type="pres">
      <dgm:prSet presAssocID="{AE556EFB-15C1-45C4-84D5-9646FD894453}" presName="negativeSpace" presStyleCnt="0"/>
      <dgm:spPr/>
    </dgm:pt>
    <dgm:pt modelId="{819AF5DE-D0E4-46AB-842C-2656D1DF120B}" type="pres">
      <dgm:prSet presAssocID="{AE556EFB-15C1-45C4-84D5-9646FD894453}" presName="childText" presStyleLbl="conFgAcc1" presStyleIdx="3" presStyleCnt="5">
        <dgm:presLayoutVars>
          <dgm:bulletEnabled val="1"/>
        </dgm:presLayoutVars>
      </dgm:prSet>
      <dgm:spPr/>
    </dgm:pt>
    <dgm:pt modelId="{E3C49C37-6E0B-4766-B993-AEC98E453F63}" type="pres">
      <dgm:prSet presAssocID="{00F69DE5-B485-421E-84AB-3A30A7D1F13D}" presName="spaceBetweenRectangles" presStyleCnt="0"/>
      <dgm:spPr/>
    </dgm:pt>
    <dgm:pt modelId="{3C2AE459-76E0-4D68-A877-7BC5DA7A999E}" type="pres">
      <dgm:prSet presAssocID="{E01040C6-EA1D-4C9D-B6EE-266AF4669734}" presName="parentLin" presStyleCnt="0"/>
      <dgm:spPr/>
    </dgm:pt>
    <dgm:pt modelId="{1307F906-1B44-4299-A43D-C3B247B9CE3B}" type="pres">
      <dgm:prSet presAssocID="{E01040C6-EA1D-4C9D-B6EE-266AF4669734}" presName="parentLeftMargin" presStyleLbl="node1" presStyleIdx="3" presStyleCnt="5"/>
      <dgm:spPr/>
      <dgm:t>
        <a:bodyPr/>
        <a:lstStyle/>
        <a:p>
          <a:endParaRPr lang="zh-CN" altLang="en-US"/>
        </a:p>
      </dgm:t>
    </dgm:pt>
    <dgm:pt modelId="{6BDE2E53-A5BB-44FA-92D8-FB7882D55557}" type="pres">
      <dgm:prSet presAssocID="{E01040C6-EA1D-4C9D-B6EE-266AF4669734}" presName="parentText" presStyleLbl="node1" presStyleIdx="4" presStyleCnt="5">
        <dgm:presLayoutVars>
          <dgm:chMax val="0"/>
          <dgm:bulletEnabled val="1"/>
        </dgm:presLayoutVars>
      </dgm:prSet>
      <dgm:spPr/>
      <dgm:t>
        <a:bodyPr/>
        <a:lstStyle/>
        <a:p>
          <a:endParaRPr lang="zh-CN" altLang="en-US"/>
        </a:p>
      </dgm:t>
    </dgm:pt>
    <dgm:pt modelId="{407B70AE-78B0-454A-9CBC-5300511AAFD4}" type="pres">
      <dgm:prSet presAssocID="{E01040C6-EA1D-4C9D-B6EE-266AF4669734}" presName="negativeSpace" presStyleCnt="0"/>
      <dgm:spPr/>
    </dgm:pt>
    <dgm:pt modelId="{306D9E44-F8E2-40B9-B77D-FA44116B79C3}" type="pres">
      <dgm:prSet presAssocID="{E01040C6-EA1D-4C9D-B6EE-266AF4669734}" presName="childText" presStyleLbl="conFgAcc1" presStyleIdx="4" presStyleCnt="5">
        <dgm:presLayoutVars>
          <dgm:bulletEnabled val="1"/>
        </dgm:presLayoutVars>
      </dgm:prSet>
      <dgm:spPr/>
    </dgm:pt>
  </dgm:ptLst>
  <dgm:cxnLst>
    <dgm:cxn modelId="{87FD03F5-3F34-4191-93A1-B13729FE5124}" type="presOf" srcId="{985D7CD6-1EA9-47A2-81A5-0CCAFA7AFD7F}" destId="{3A7EAA8E-3127-47E6-A47D-00949F1DEAED}" srcOrd="0" destOrd="0" presId="urn:microsoft.com/office/officeart/2005/8/layout/list1#3"/>
    <dgm:cxn modelId="{E3B99D15-FAB3-48BE-A485-71658420D002}" type="presOf" srcId="{AE556EFB-15C1-45C4-84D5-9646FD894453}" destId="{1893CFEC-40F8-4A30-B622-6E98FF7DCD4E}" srcOrd="0" destOrd="0" presId="urn:microsoft.com/office/officeart/2005/8/layout/list1#3"/>
    <dgm:cxn modelId="{A8940929-7986-4A2A-9C27-E03D68B642B6}" type="presOf" srcId="{C8A00160-749F-46DF-B9EE-C6FF16BB1387}" destId="{660B56D1-B761-4C58-AA6C-67DD66F60E91}" srcOrd="1" destOrd="0" presId="urn:microsoft.com/office/officeart/2005/8/layout/list1#3"/>
    <dgm:cxn modelId="{37AAAD2B-AD59-4F03-94E7-5507EBB6D81C}" type="presOf" srcId="{E30FFBDB-7AF2-44B7-90D7-A3EBCA1E0C3E}" destId="{8EEB325C-DDD0-4544-9970-7742263885F1}" srcOrd="0" destOrd="0" presId="urn:microsoft.com/office/officeart/2005/8/layout/list1#3"/>
    <dgm:cxn modelId="{20726ECB-28AD-4210-8760-FF346581A89D}" type="presOf" srcId="{E01040C6-EA1D-4C9D-B6EE-266AF4669734}" destId="{1307F906-1B44-4299-A43D-C3B247B9CE3B}" srcOrd="0" destOrd="0" presId="urn:microsoft.com/office/officeart/2005/8/layout/list1#3"/>
    <dgm:cxn modelId="{805F08EC-1453-4F58-9DB0-F390286D127E}" srcId="{985D7CD6-1EA9-47A2-81A5-0CCAFA7AFD7F}" destId="{C8A00160-749F-46DF-B9EE-C6FF16BB1387}" srcOrd="2" destOrd="0" parTransId="{90178D42-F39A-46AA-870E-772E74E5DA41}" sibTransId="{0CB87196-120E-423D-858B-36C3AE53499D}"/>
    <dgm:cxn modelId="{3B374DEB-DEE6-43A6-8B30-9BA55B64F4CA}" type="presOf" srcId="{AC1D5BC8-8146-432F-822B-01543B3944E1}" destId="{E0E44A0A-5D3B-4A76-B83C-628F807665DA}" srcOrd="1" destOrd="0" presId="urn:microsoft.com/office/officeart/2005/8/layout/list1#3"/>
    <dgm:cxn modelId="{799F6B79-B281-4AE8-9C13-9E4E9ACB2746}" type="presOf" srcId="{AC1D5BC8-8146-432F-822B-01543B3944E1}" destId="{8ABD5D6F-8CAF-4703-BEF7-C4FD88A33CE5}" srcOrd="0" destOrd="0" presId="urn:microsoft.com/office/officeart/2005/8/layout/list1#3"/>
    <dgm:cxn modelId="{79E595CF-002C-4179-BFBC-46561DCD117C}" srcId="{985D7CD6-1EA9-47A2-81A5-0CCAFA7AFD7F}" destId="{E30FFBDB-7AF2-44B7-90D7-A3EBCA1E0C3E}" srcOrd="1" destOrd="0" parTransId="{15533135-0174-471D-9ADE-3A7765919B50}" sibTransId="{C7F3524A-A755-4A07-A5B6-303F235A53A3}"/>
    <dgm:cxn modelId="{259639A3-14A4-4405-A0E9-07CF43F735DC}" srcId="{985D7CD6-1EA9-47A2-81A5-0CCAFA7AFD7F}" destId="{AC1D5BC8-8146-432F-822B-01543B3944E1}" srcOrd="0" destOrd="0" parTransId="{E3D4FF79-0386-4A55-8B81-2E285EB8890B}" sibTransId="{0C5F82E0-F279-4E56-B577-C54413D3D131}"/>
    <dgm:cxn modelId="{227932D9-6F59-4FE3-BBC4-569BB0D4AC36}" srcId="{985D7CD6-1EA9-47A2-81A5-0CCAFA7AFD7F}" destId="{E01040C6-EA1D-4C9D-B6EE-266AF4669734}" srcOrd="4" destOrd="0" parTransId="{08B0DABD-4982-4194-9D22-41F717BE1217}" sibTransId="{A07DF3C7-01DE-4F4F-ADAF-A9BD41AD08BE}"/>
    <dgm:cxn modelId="{78D98AF9-5DFA-4950-8F41-D9E29DBD321F}" type="presOf" srcId="{E01040C6-EA1D-4C9D-B6EE-266AF4669734}" destId="{6BDE2E53-A5BB-44FA-92D8-FB7882D55557}" srcOrd="1" destOrd="0" presId="urn:microsoft.com/office/officeart/2005/8/layout/list1#3"/>
    <dgm:cxn modelId="{834382CB-99EF-4F3D-8D77-A5554BE23997}" srcId="{985D7CD6-1EA9-47A2-81A5-0CCAFA7AFD7F}" destId="{AE556EFB-15C1-45C4-84D5-9646FD894453}" srcOrd="3" destOrd="0" parTransId="{3136D95E-5AAC-4B33-9D9E-70B63A72CACC}" sibTransId="{00F69DE5-B485-421E-84AB-3A30A7D1F13D}"/>
    <dgm:cxn modelId="{CC91883F-38ED-4BD1-879C-F6A4ADDE0CB4}" type="presOf" srcId="{AE556EFB-15C1-45C4-84D5-9646FD894453}" destId="{5EDC3386-4138-40CA-8B3F-D65F872D27AA}" srcOrd="1" destOrd="0" presId="urn:microsoft.com/office/officeart/2005/8/layout/list1#3"/>
    <dgm:cxn modelId="{7ADBE313-AFBB-4548-AA27-BD48388985F3}" type="presOf" srcId="{C8A00160-749F-46DF-B9EE-C6FF16BB1387}" destId="{3CAC0FD2-A650-4282-9E3B-C80292CDB32F}" srcOrd="0" destOrd="0" presId="urn:microsoft.com/office/officeart/2005/8/layout/list1#3"/>
    <dgm:cxn modelId="{671CFEFB-B9EF-456B-8002-E9DA25DEAE96}" type="presOf" srcId="{E30FFBDB-7AF2-44B7-90D7-A3EBCA1E0C3E}" destId="{5D929745-7F90-4D2A-B537-A7A8350C0585}" srcOrd="1" destOrd="0" presId="urn:microsoft.com/office/officeart/2005/8/layout/list1#3"/>
    <dgm:cxn modelId="{6475F3BB-5BB6-4A26-A1A0-649607924FF1}" type="presParOf" srcId="{3A7EAA8E-3127-47E6-A47D-00949F1DEAED}" destId="{8C7B013F-5AE6-427A-A84B-7EC63B82A4EC}" srcOrd="0" destOrd="0" presId="urn:microsoft.com/office/officeart/2005/8/layout/list1#3"/>
    <dgm:cxn modelId="{6ACFBFDC-8D60-4D23-B8E4-1BECF2B24DAF}" type="presParOf" srcId="{8C7B013F-5AE6-427A-A84B-7EC63B82A4EC}" destId="{8ABD5D6F-8CAF-4703-BEF7-C4FD88A33CE5}" srcOrd="0" destOrd="0" presId="urn:microsoft.com/office/officeart/2005/8/layout/list1#3"/>
    <dgm:cxn modelId="{70EE91AE-4C13-4436-923B-87FBE929B55F}" type="presParOf" srcId="{8C7B013F-5AE6-427A-A84B-7EC63B82A4EC}" destId="{E0E44A0A-5D3B-4A76-B83C-628F807665DA}" srcOrd="1" destOrd="0" presId="urn:microsoft.com/office/officeart/2005/8/layout/list1#3"/>
    <dgm:cxn modelId="{9CF69C63-8F9D-48F8-BC02-460087A953E7}" type="presParOf" srcId="{3A7EAA8E-3127-47E6-A47D-00949F1DEAED}" destId="{DF1C815C-0956-418A-AFB9-9C5AE257659E}" srcOrd="1" destOrd="0" presId="urn:microsoft.com/office/officeart/2005/8/layout/list1#3"/>
    <dgm:cxn modelId="{60B09996-89D7-4F79-A568-E50B8F78ABE9}" type="presParOf" srcId="{3A7EAA8E-3127-47E6-A47D-00949F1DEAED}" destId="{E0A4AB19-8218-4BC2-8973-D91F318E0177}" srcOrd="2" destOrd="0" presId="urn:microsoft.com/office/officeart/2005/8/layout/list1#3"/>
    <dgm:cxn modelId="{B2C80D17-B72F-46FC-B583-5AA81F82E73B}" type="presParOf" srcId="{3A7EAA8E-3127-47E6-A47D-00949F1DEAED}" destId="{621439A5-55E6-43C1-B083-34AD1726CA08}" srcOrd="3" destOrd="0" presId="urn:microsoft.com/office/officeart/2005/8/layout/list1#3"/>
    <dgm:cxn modelId="{C8C467B3-00A8-44D3-8B47-31C6D0934FB2}" type="presParOf" srcId="{3A7EAA8E-3127-47E6-A47D-00949F1DEAED}" destId="{3D12D2A4-536C-463F-A482-70519EAC34D5}" srcOrd="4" destOrd="0" presId="urn:microsoft.com/office/officeart/2005/8/layout/list1#3"/>
    <dgm:cxn modelId="{215583D8-7A29-482B-888B-F555B18B4862}" type="presParOf" srcId="{3D12D2A4-536C-463F-A482-70519EAC34D5}" destId="{8EEB325C-DDD0-4544-9970-7742263885F1}" srcOrd="0" destOrd="0" presId="urn:microsoft.com/office/officeart/2005/8/layout/list1#3"/>
    <dgm:cxn modelId="{91721371-590D-4283-9CC6-C3D1A81E88EF}" type="presParOf" srcId="{3D12D2A4-536C-463F-A482-70519EAC34D5}" destId="{5D929745-7F90-4D2A-B537-A7A8350C0585}" srcOrd="1" destOrd="0" presId="urn:microsoft.com/office/officeart/2005/8/layout/list1#3"/>
    <dgm:cxn modelId="{238AC2EB-3931-4CCB-ADA0-FE0C4390D688}" type="presParOf" srcId="{3A7EAA8E-3127-47E6-A47D-00949F1DEAED}" destId="{8E9FCAC6-DA58-4560-A823-66A853CDFC39}" srcOrd="5" destOrd="0" presId="urn:microsoft.com/office/officeart/2005/8/layout/list1#3"/>
    <dgm:cxn modelId="{033577A8-AA4F-4C1C-A370-B656294E2D11}" type="presParOf" srcId="{3A7EAA8E-3127-47E6-A47D-00949F1DEAED}" destId="{67F86B68-C9D6-4EAC-BF9D-81600F8B4A2B}" srcOrd="6" destOrd="0" presId="urn:microsoft.com/office/officeart/2005/8/layout/list1#3"/>
    <dgm:cxn modelId="{D2C3C93D-E771-43F1-ACCE-4B1BFA878852}" type="presParOf" srcId="{3A7EAA8E-3127-47E6-A47D-00949F1DEAED}" destId="{2B1AFFB9-7ADA-4B86-A7B9-5B806B470EB4}" srcOrd="7" destOrd="0" presId="urn:microsoft.com/office/officeart/2005/8/layout/list1#3"/>
    <dgm:cxn modelId="{31896DF1-2AA9-4B0B-89A4-1E5742E71E48}" type="presParOf" srcId="{3A7EAA8E-3127-47E6-A47D-00949F1DEAED}" destId="{CE5EBFC2-1C13-4D6B-9A20-A10E40CC6ADB}" srcOrd="8" destOrd="0" presId="urn:microsoft.com/office/officeart/2005/8/layout/list1#3"/>
    <dgm:cxn modelId="{F43A15AB-C615-4D1B-A1A0-B662E39683A2}" type="presParOf" srcId="{CE5EBFC2-1C13-4D6B-9A20-A10E40CC6ADB}" destId="{3CAC0FD2-A650-4282-9E3B-C80292CDB32F}" srcOrd="0" destOrd="0" presId="urn:microsoft.com/office/officeart/2005/8/layout/list1#3"/>
    <dgm:cxn modelId="{8C3D4FA3-09A5-4737-AD93-396E69A7BA15}" type="presParOf" srcId="{CE5EBFC2-1C13-4D6B-9A20-A10E40CC6ADB}" destId="{660B56D1-B761-4C58-AA6C-67DD66F60E91}" srcOrd="1" destOrd="0" presId="urn:microsoft.com/office/officeart/2005/8/layout/list1#3"/>
    <dgm:cxn modelId="{F18B8E8D-6570-4F14-8006-F778FB4AF0F4}" type="presParOf" srcId="{3A7EAA8E-3127-47E6-A47D-00949F1DEAED}" destId="{9AA46602-EF66-4CD7-8C95-D4524383EDD0}" srcOrd="9" destOrd="0" presId="urn:microsoft.com/office/officeart/2005/8/layout/list1#3"/>
    <dgm:cxn modelId="{8EE267C0-6EAA-45AF-9955-A5591370BED2}" type="presParOf" srcId="{3A7EAA8E-3127-47E6-A47D-00949F1DEAED}" destId="{1D6CC58F-DA81-43C8-B04E-4314BA0716D7}" srcOrd="10" destOrd="0" presId="urn:microsoft.com/office/officeart/2005/8/layout/list1#3"/>
    <dgm:cxn modelId="{E912D16F-737B-471D-B8F2-CA394AFD319F}" type="presParOf" srcId="{3A7EAA8E-3127-47E6-A47D-00949F1DEAED}" destId="{F09804C8-BB9B-4199-BD19-F80B8069AC51}" srcOrd="11" destOrd="0" presId="urn:microsoft.com/office/officeart/2005/8/layout/list1#3"/>
    <dgm:cxn modelId="{55616874-79B5-44D3-A4AE-F67D77FE6439}" type="presParOf" srcId="{3A7EAA8E-3127-47E6-A47D-00949F1DEAED}" destId="{C2A15062-8DBA-4770-A89E-E2D47C76494C}" srcOrd="12" destOrd="0" presId="urn:microsoft.com/office/officeart/2005/8/layout/list1#3"/>
    <dgm:cxn modelId="{BDFCD7C1-E5CF-45E6-8AFF-D36B5559C6B8}" type="presParOf" srcId="{C2A15062-8DBA-4770-A89E-E2D47C76494C}" destId="{1893CFEC-40F8-4A30-B622-6E98FF7DCD4E}" srcOrd="0" destOrd="0" presId="urn:microsoft.com/office/officeart/2005/8/layout/list1#3"/>
    <dgm:cxn modelId="{676D9CAB-F2E0-4313-9109-4D1471A0EB55}" type="presParOf" srcId="{C2A15062-8DBA-4770-A89E-E2D47C76494C}" destId="{5EDC3386-4138-40CA-8B3F-D65F872D27AA}" srcOrd="1" destOrd="0" presId="urn:microsoft.com/office/officeart/2005/8/layout/list1#3"/>
    <dgm:cxn modelId="{3FD39D93-53B9-4439-8313-EDD119EDB041}" type="presParOf" srcId="{3A7EAA8E-3127-47E6-A47D-00949F1DEAED}" destId="{D82061C8-7F0D-43A0-99ED-C31DFA4D84ED}" srcOrd="13" destOrd="0" presId="urn:microsoft.com/office/officeart/2005/8/layout/list1#3"/>
    <dgm:cxn modelId="{608982D0-9AB9-421F-B067-FD90F76FC3D5}" type="presParOf" srcId="{3A7EAA8E-3127-47E6-A47D-00949F1DEAED}" destId="{819AF5DE-D0E4-46AB-842C-2656D1DF120B}" srcOrd="14" destOrd="0" presId="urn:microsoft.com/office/officeart/2005/8/layout/list1#3"/>
    <dgm:cxn modelId="{5B312209-5DA3-40BC-AF56-1AE071292E15}" type="presParOf" srcId="{3A7EAA8E-3127-47E6-A47D-00949F1DEAED}" destId="{E3C49C37-6E0B-4766-B993-AEC98E453F63}" srcOrd="15" destOrd="0" presId="urn:microsoft.com/office/officeart/2005/8/layout/list1#3"/>
    <dgm:cxn modelId="{5D91169E-19C2-4824-B32F-C313483EA9E8}" type="presParOf" srcId="{3A7EAA8E-3127-47E6-A47D-00949F1DEAED}" destId="{3C2AE459-76E0-4D68-A877-7BC5DA7A999E}" srcOrd="16" destOrd="0" presId="urn:microsoft.com/office/officeart/2005/8/layout/list1#3"/>
    <dgm:cxn modelId="{C40DE912-8F6B-440D-ACBA-28FA2B3644E6}" type="presParOf" srcId="{3C2AE459-76E0-4D68-A877-7BC5DA7A999E}" destId="{1307F906-1B44-4299-A43D-C3B247B9CE3B}" srcOrd="0" destOrd="0" presId="urn:microsoft.com/office/officeart/2005/8/layout/list1#3"/>
    <dgm:cxn modelId="{07041ABD-A213-4D0B-8A6F-262FD0326F7E}" type="presParOf" srcId="{3C2AE459-76E0-4D68-A877-7BC5DA7A999E}" destId="{6BDE2E53-A5BB-44FA-92D8-FB7882D55557}" srcOrd="1" destOrd="0" presId="urn:microsoft.com/office/officeart/2005/8/layout/list1#3"/>
    <dgm:cxn modelId="{0E8E44C6-4285-43B7-BEAE-87E91CA5BB16}" type="presParOf" srcId="{3A7EAA8E-3127-47E6-A47D-00949F1DEAED}" destId="{407B70AE-78B0-454A-9CBC-5300511AAFD4}" srcOrd="17" destOrd="0" presId="urn:microsoft.com/office/officeart/2005/8/layout/list1#3"/>
    <dgm:cxn modelId="{5AF19C42-47F0-4370-BA6D-84667FAD6E08}" type="presParOf" srcId="{3A7EAA8E-3127-47E6-A47D-00949F1DEAED}" destId="{306D9E44-F8E2-40B9-B77D-FA44116B79C3}" srcOrd="18" destOrd="0" presId="urn:microsoft.com/office/officeart/2005/8/layout/list1#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23B721F-7929-4CFA-A59E-3749BBCE99DF}" type="doc">
      <dgm:prSet loTypeId="urn:microsoft.com/office/officeart/2005/8/layout/vList4" loCatId="picture" qsTypeId="urn:microsoft.com/office/officeart/2005/8/quickstyle/simple1#3" qsCatId="simple" csTypeId="urn:microsoft.com/office/officeart/2005/8/colors/accent1_2#6" csCatId="accent1" phldr="0"/>
      <dgm:spPr/>
      <dgm:t>
        <a:bodyPr/>
        <a:lstStyle/>
        <a:p>
          <a:endParaRPr lang="zh-CN" altLang="en-US"/>
        </a:p>
      </dgm:t>
    </dgm:pt>
    <dgm:pt modelId="{E1ADC572-DB2C-47EC-8ADE-AF47C2BBE814}" type="pres">
      <dgm:prSet presAssocID="{323B721F-7929-4CFA-A59E-3749BBCE99DF}" presName="linear" presStyleCnt="0">
        <dgm:presLayoutVars>
          <dgm:dir/>
          <dgm:resizeHandles val="exact"/>
        </dgm:presLayoutVars>
      </dgm:prSet>
      <dgm:spPr/>
      <dgm:t>
        <a:bodyPr/>
        <a:lstStyle/>
        <a:p>
          <a:endParaRPr lang="zh-CN" altLang="en-US"/>
        </a:p>
      </dgm:t>
    </dgm:pt>
  </dgm:ptLst>
  <dgm:cxnLst>
    <dgm:cxn modelId="{C5FF8C7C-802E-468F-8367-8B203D2C515B}" type="presOf" srcId="{323B721F-7929-4CFA-A59E-3749BBCE99DF}" destId="{E1ADC572-DB2C-47EC-8ADE-AF47C2BBE814}" srcOrd="0" destOrd="0" presId="urn:microsoft.com/office/officeart/2005/8/layout/vList4"/>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85D7CD6-1EA9-47A2-81A5-0CCAFA7AFD7F}" type="doc">
      <dgm:prSet loTypeId="urn:microsoft.com/office/officeart/2005/8/layout/list1#4" loCatId="list" qsTypeId="urn:microsoft.com/office/officeart/2005/8/quickstyle/simple5#4" qsCatId="simple" csTypeId="urn:microsoft.com/office/officeart/2005/8/colors/accent1_2#7" csCatId="accent1" phldr="1"/>
      <dgm:spPr/>
      <dgm:t>
        <a:bodyPr/>
        <a:lstStyle/>
        <a:p>
          <a:endParaRPr lang="zh-CN" altLang="en-US"/>
        </a:p>
      </dgm:t>
    </dgm:pt>
    <dgm:pt modelId="{AC1D5BC8-8146-432F-822B-01543B3944E1}">
      <dgm:prSet/>
      <dgm:spPr/>
      <dgm:t>
        <a:bodyPr/>
        <a:lstStyle/>
        <a:p>
          <a:r>
            <a:rPr lang="zh-CN" altLang="en-US" b="1" dirty="0">
              <a:latin typeface="Segoe UI" pitchFamily="34" charset="0"/>
              <a:ea typeface="微软雅黑" pitchFamily="34" charset="-122"/>
            </a:rPr>
            <a:t>简要病史</a:t>
          </a:r>
          <a:endParaRPr lang="en-US" altLang="zh-CN" b="1" dirty="0">
            <a:latin typeface="Segoe UI" pitchFamily="34" charset="0"/>
            <a:ea typeface="微软雅黑" pitchFamily="34" charset="-122"/>
          </a:endParaRPr>
        </a:p>
      </dgm:t>
    </dgm:pt>
    <dgm:pt modelId="{E3D4FF79-0386-4A55-8B81-2E285EB8890B}" type="parTrans" cxnId="{259639A3-14A4-4405-A0E9-07CF43F735DC}">
      <dgm:prSet/>
      <dgm:spPr/>
      <dgm:t>
        <a:bodyPr/>
        <a:lstStyle/>
        <a:p>
          <a:endParaRPr lang="zh-CN" altLang="en-US"/>
        </a:p>
      </dgm:t>
    </dgm:pt>
    <dgm:pt modelId="{0C5F82E0-F279-4E56-B577-C54413D3D131}" type="sibTrans" cxnId="{259639A3-14A4-4405-A0E9-07CF43F735DC}">
      <dgm:prSet/>
      <dgm:spPr/>
      <dgm:t>
        <a:bodyPr/>
        <a:lstStyle/>
        <a:p>
          <a:endParaRPr lang="zh-CN" altLang="en-US"/>
        </a:p>
      </dgm:t>
    </dgm:pt>
    <dgm:pt modelId="{E30FFBDB-7AF2-44B7-90D7-A3EBCA1E0C3E}">
      <dgm:prSet/>
      <dgm:spPr/>
      <dgm:t>
        <a:bodyPr/>
        <a:lstStyle/>
        <a:p>
          <a:r>
            <a:rPr lang="zh-CN" altLang="en-US" b="1" dirty="0">
              <a:latin typeface="Segoe UI" pitchFamily="34" charset="0"/>
              <a:ea typeface="微软雅黑" pitchFamily="34" charset="-122"/>
            </a:rPr>
            <a:t>诊断</a:t>
          </a:r>
          <a:endParaRPr lang="en-US" altLang="zh-CN" b="1" dirty="0">
            <a:latin typeface="Segoe UI" pitchFamily="34" charset="0"/>
            <a:ea typeface="微软雅黑" pitchFamily="34" charset="-122"/>
          </a:endParaRPr>
        </a:p>
      </dgm:t>
    </dgm:pt>
    <dgm:pt modelId="{15533135-0174-471D-9ADE-3A7765919B50}" type="parTrans" cxnId="{79E595CF-002C-4179-BFBC-46561DCD117C}">
      <dgm:prSet/>
      <dgm:spPr/>
      <dgm:t>
        <a:bodyPr/>
        <a:lstStyle/>
        <a:p>
          <a:endParaRPr lang="zh-CN" altLang="en-US"/>
        </a:p>
      </dgm:t>
    </dgm:pt>
    <dgm:pt modelId="{C7F3524A-A755-4A07-A5B6-303F235A53A3}" type="sibTrans" cxnId="{79E595CF-002C-4179-BFBC-46561DCD117C}">
      <dgm:prSet/>
      <dgm:spPr/>
      <dgm:t>
        <a:bodyPr/>
        <a:lstStyle/>
        <a:p>
          <a:endParaRPr lang="zh-CN" altLang="en-US"/>
        </a:p>
      </dgm:t>
    </dgm:pt>
    <dgm:pt modelId="{C8A00160-749F-46DF-B9EE-C6FF16BB1387}">
      <dgm:prSet/>
      <dgm:spPr/>
      <dgm:t>
        <a:bodyPr/>
        <a:lstStyle/>
        <a:p>
          <a:r>
            <a:rPr lang="zh-CN" altLang="en-US" b="1" dirty="0">
              <a:latin typeface="Segoe UI" pitchFamily="34" charset="0"/>
              <a:ea typeface="微软雅黑" pitchFamily="34" charset="-122"/>
            </a:rPr>
            <a:t>治疗过程</a:t>
          </a:r>
          <a:endParaRPr lang="en-US" altLang="zh-CN" b="1" dirty="0">
            <a:latin typeface="Segoe UI" pitchFamily="34" charset="0"/>
            <a:ea typeface="微软雅黑" pitchFamily="34" charset="-122"/>
          </a:endParaRPr>
        </a:p>
      </dgm:t>
    </dgm:pt>
    <dgm:pt modelId="{90178D42-F39A-46AA-870E-772E74E5DA41}" type="parTrans" cxnId="{805F08EC-1453-4F58-9DB0-F390286D127E}">
      <dgm:prSet/>
      <dgm:spPr/>
      <dgm:t>
        <a:bodyPr/>
        <a:lstStyle/>
        <a:p>
          <a:endParaRPr lang="zh-CN" altLang="en-US"/>
        </a:p>
      </dgm:t>
    </dgm:pt>
    <dgm:pt modelId="{0CB87196-120E-423D-858B-36C3AE53499D}" type="sibTrans" cxnId="{805F08EC-1453-4F58-9DB0-F390286D127E}">
      <dgm:prSet/>
      <dgm:spPr/>
      <dgm:t>
        <a:bodyPr/>
        <a:lstStyle/>
        <a:p>
          <a:endParaRPr lang="zh-CN" altLang="en-US"/>
        </a:p>
      </dgm:t>
    </dgm:pt>
    <dgm:pt modelId="{AE556EFB-15C1-45C4-84D5-9646FD894453}">
      <dgm:prSet/>
      <dgm:spPr>
        <a:solidFill>
          <a:srgbClr val="92D050"/>
        </a:solidFill>
      </dgm:spPr>
      <dgm:t>
        <a:bodyPr/>
        <a:lstStyle/>
        <a:p>
          <a:r>
            <a:rPr lang="zh-CN" altLang="en-US" b="1">
              <a:latin typeface="Segoe UI" pitchFamily="34" charset="0"/>
              <a:ea typeface="微软雅黑" pitchFamily="34" charset="-122"/>
            </a:rPr>
            <a:t>治疗后反应</a:t>
          </a:r>
          <a:endParaRPr lang="en-US" altLang="zh-CN" b="1" dirty="0">
            <a:latin typeface="Segoe UI" pitchFamily="34" charset="0"/>
            <a:ea typeface="微软雅黑" pitchFamily="34" charset="-122"/>
          </a:endParaRPr>
        </a:p>
      </dgm:t>
    </dgm:pt>
    <dgm:pt modelId="{3136D95E-5AAC-4B33-9D9E-70B63A72CACC}" type="parTrans" cxnId="{834382CB-99EF-4F3D-8D77-A5554BE23997}">
      <dgm:prSet/>
      <dgm:spPr/>
      <dgm:t>
        <a:bodyPr/>
        <a:lstStyle/>
        <a:p>
          <a:endParaRPr lang="zh-CN" altLang="en-US"/>
        </a:p>
      </dgm:t>
    </dgm:pt>
    <dgm:pt modelId="{00F69DE5-B485-421E-84AB-3A30A7D1F13D}" type="sibTrans" cxnId="{834382CB-99EF-4F3D-8D77-A5554BE23997}">
      <dgm:prSet/>
      <dgm:spPr/>
      <dgm:t>
        <a:bodyPr/>
        <a:lstStyle/>
        <a:p>
          <a:endParaRPr lang="zh-CN" altLang="en-US"/>
        </a:p>
      </dgm:t>
    </dgm:pt>
    <dgm:pt modelId="{E01040C6-EA1D-4C9D-B6EE-266AF4669734}">
      <dgm:prSet/>
      <dgm:spPr/>
      <dgm:t>
        <a:bodyPr/>
        <a:lstStyle/>
        <a:p>
          <a:r>
            <a:rPr lang="zh-CN" altLang="en-US" b="1" dirty="0">
              <a:latin typeface="Segoe UI" pitchFamily="34" charset="0"/>
              <a:ea typeface="微软雅黑" pitchFamily="34" charset="-122"/>
            </a:rPr>
            <a:t>总结</a:t>
          </a:r>
          <a:endParaRPr lang="en-US" altLang="zh-CN" b="1" dirty="0">
            <a:latin typeface="Segoe UI" pitchFamily="34" charset="0"/>
            <a:ea typeface="微软雅黑" pitchFamily="34" charset="-122"/>
          </a:endParaRPr>
        </a:p>
      </dgm:t>
    </dgm:pt>
    <dgm:pt modelId="{08B0DABD-4982-4194-9D22-41F717BE1217}" type="parTrans" cxnId="{227932D9-6F59-4FE3-BBC4-569BB0D4AC36}">
      <dgm:prSet/>
      <dgm:spPr/>
      <dgm:t>
        <a:bodyPr/>
        <a:lstStyle/>
        <a:p>
          <a:endParaRPr lang="zh-CN" altLang="en-US"/>
        </a:p>
      </dgm:t>
    </dgm:pt>
    <dgm:pt modelId="{A07DF3C7-01DE-4F4F-ADAF-A9BD41AD08BE}" type="sibTrans" cxnId="{227932D9-6F59-4FE3-BBC4-569BB0D4AC36}">
      <dgm:prSet/>
      <dgm:spPr/>
      <dgm:t>
        <a:bodyPr/>
        <a:lstStyle/>
        <a:p>
          <a:endParaRPr lang="zh-CN" altLang="en-US"/>
        </a:p>
      </dgm:t>
    </dgm:pt>
    <dgm:pt modelId="{3A7EAA8E-3127-47E6-A47D-00949F1DEAED}" type="pres">
      <dgm:prSet presAssocID="{985D7CD6-1EA9-47A2-81A5-0CCAFA7AFD7F}" presName="linear" presStyleCnt="0">
        <dgm:presLayoutVars>
          <dgm:dir/>
          <dgm:animLvl val="lvl"/>
          <dgm:resizeHandles val="exact"/>
        </dgm:presLayoutVars>
      </dgm:prSet>
      <dgm:spPr/>
      <dgm:t>
        <a:bodyPr/>
        <a:lstStyle/>
        <a:p>
          <a:endParaRPr lang="zh-CN" altLang="en-US"/>
        </a:p>
      </dgm:t>
    </dgm:pt>
    <dgm:pt modelId="{8C7B013F-5AE6-427A-A84B-7EC63B82A4EC}" type="pres">
      <dgm:prSet presAssocID="{AC1D5BC8-8146-432F-822B-01543B3944E1}" presName="parentLin" presStyleCnt="0"/>
      <dgm:spPr/>
    </dgm:pt>
    <dgm:pt modelId="{8ABD5D6F-8CAF-4703-BEF7-C4FD88A33CE5}" type="pres">
      <dgm:prSet presAssocID="{AC1D5BC8-8146-432F-822B-01543B3944E1}" presName="parentLeftMargin" presStyleLbl="node1" presStyleIdx="0" presStyleCnt="5"/>
      <dgm:spPr/>
      <dgm:t>
        <a:bodyPr/>
        <a:lstStyle/>
        <a:p>
          <a:endParaRPr lang="zh-CN" altLang="en-US"/>
        </a:p>
      </dgm:t>
    </dgm:pt>
    <dgm:pt modelId="{E0E44A0A-5D3B-4A76-B83C-628F807665DA}" type="pres">
      <dgm:prSet presAssocID="{AC1D5BC8-8146-432F-822B-01543B3944E1}" presName="parentText" presStyleLbl="node1" presStyleIdx="0" presStyleCnt="5">
        <dgm:presLayoutVars>
          <dgm:chMax val="0"/>
          <dgm:bulletEnabled val="1"/>
        </dgm:presLayoutVars>
      </dgm:prSet>
      <dgm:spPr/>
      <dgm:t>
        <a:bodyPr/>
        <a:lstStyle/>
        <a:p>
          <a:endParaRPr lang="zh-CN" altLang="en-US"/>
        </a:p>
      </dgm:t>
    </dgm:pt>
    <dgm:pt modelId="{DF1C815C-0956-418A-AFB9-9C5AE257659E}" type="pres">
      <dgm:prSet presAssocID="{AC1D5BC8-8146-432F-822B-01543B3944E1}" presName="negativeSpace" presStyleCnt="0"/>
      <dgm:spPr/>
    </dgm:pt>
    <dgm:pt modelId="{E0A4AB19-8218-4BC2-8973-D91F318E0177}" type="pres">
      <dgm:prSet presAssocID="{AC1D5BC8-8146-432F-822B-01543B3944E1}" presName="childText" presStyleLbl="conFgAcc1" presStyleIdx="0" presStyleCnt="5">
        <dgm:presLayoutVars>
          <dgm:bulletEnabled val="1"/>
        </dgm:presLayoutVars>
      </dgm:prSet>
      <dgm:spPr/>
    </dgm:pt>
    <dgm:pt modelId="{621439A5-55E6-43C1-B083-34AD1726CA08}" type="pres">
      <dgm:prSet presAssocID="{0C5F82E0-F279-4E56-B577-C54413D3D131}" presName="spaceBetweenRectangles" presStyleCnt="0"/>
      <dgm:spPr/>
    </dgm:pt>
    <dgm:pt modelId="{3D12D2A4-536C-463F-A482-70519EAC34D5}" type="pres">
      <dgm:prSet presAssocID="{E30FFBDB-7AF2-44B7-90D7-A3EBCA1E0C3E}" presName="parentLin" presStyleCnt="0"/>
      <dgm:spPr/>
    </dgm:pt>
    <dgm:pt modelId="{8EEB325C-DDD0-4544-9970-7742263885F1}" type="pres">
      <dgm:prSet presAssocID="{E30FFBDB-7AF2-44B7-90D7-A3EBCA1E0C3E}" presName="parentLeftMargin" presStyleLbl="node1" presStyleIdx="0" presStyleCnt="5"/>
      <dgm:spPr/>
      <dgm:t>
        <a:bodyPr/>
        <a:lstStyle/>
        <a:p>
          <a:endParaRPr lang="zh-CN" altLang="en-US"/>
        </a:p>
      </dgm:t>
    </dgm:pt>
    <dgm:pt modelId="{5D929745-7F90-4D2A-B537-A7A8350C0585}" type="pres">
      <dgm:prSet presAssocID="{E30FFBDB-7AF2-44B7-90D7-A3EBCA1E0C3E}" presName="parentText" presStyleLbl="node1" presStyleIdx="1" presStyleCnt="5">
        <dgm:presLayoutVars>
          <dgm:chMax val="0"/>
          <dgm:bulletEnabled val="1"/>
        </dgm:presLayoutVars>
      </dgm:prSet>
      <dgm:spPr/>
      <dgm:t>
        <a:bodyPr/>
        <a:lstStyle/>
        <a:p>
          <a:endParaRPr lang="zh-CN" altLang="en-US"/>
        </a:p>
      </dgm:t>
    </dgm:pt>
    <dgm:pt modelId="{8E9FCAC6-DA58-4560-A823-66A853CDFC39}" type="pres">
      <dgm:prSet presAssocID="{E30FFBDB-7AF2-44B7-90D7-A3EBCA1E0C3E}" presName="negativeSpace" presStyleCnt="0"/>
      <dgm:spPr/>
    </dgm:pt>
    <dgm:pt modelId="{67F86B68-C9D6-4EAC-BF9D-81600F8B4A2B}" type="pres">
      <dgm:prSet presAssocID="{E30FFBDB-7AF2-44B7-90D7-A3EBCA1E0C3E}" presName="childText" presStyleLbl="conFgAcc1" presStyleIdx="1" presStyleCnt="5">
        <dgm:presLayoutVars>
          <dgm:bulletEnabled val="1"/>
        </dgm:presLayoutVars>
      </dgm:prSet>
      <dgm:spPr/>
    </dgm:pt>
    <dgm:pt modelId="{2B1AFFB9-7ADA-4B86-A7B9-5B806B470EB4}" type="pres">
      <dgm:prSet presAssocID="{C7F3524A-A755-4A07-A5B6-303F235A53A3}" presName="spaceBetweenRectangles" presStyleCnt="0"/>
      <dgm:spPr/>
    </dgm:pt>
    <dgm:pt modelId="{CE5EBFC2-1C13-4D6B-9A20-A10E40CC6ADB}" type="pres">
      <dgm:prSet presAssocID="{C8A00160-749F-46DF-B9EE-C6FF16BB1387}" presName="parentLin" presStyleCnt="0"/>
      <dgm:spPr/>
    </dgm:pt>
    <dgm:pt modelId="{3CAC0FD2-A650-4282-9E3B-C80292CDB32F}" type="pres">
      <dgm:prSet presAssocID="{C8A00160-749F-46DF-B9EE-C6FF16BB1387}" presName="parentLeftMargin" presStyleLbl="node1" presStyleIdx="1" presStyleCnt="5"/>
      <dgm:spPr/>
      <dgm:t>
        <a:bodyPr/>
        <a:lstStyle/>
        <a:p>
          <a:endParaRPr lang="zh-CN" altLang="en-US"/>
        </a:p>
      </dgm:t>
    </dgm:pt>
    <dgm:pt modelId="{660B56D1-B761-4C58-AA6C-67DD66F60E91}" type="pres">
      <dgm:prSet presAssocID="{C8A00160-749F-46DF-B9EE-C6FF16BB1387}" presName="parentText" presStyleLbl="node1" presStyleIdx="2" presStyleCnt="5">
        <dgm:presLayoutVars>
          <dgm:chMax val="0"/>
          <dgm:bulletEnabled val="1"/>
        </dgm:presLayoutVars>
      </dgm:prSet>
      <dgm:spPr/>
      <dgm:t>
        <a:bodyPr/>
        <a:lstStyle/>
        <a:p>
          <a:endParaRPr lang="zh-CN" altLang="en-US"/>
        </a:p>
      </dgm:t>
    </dgm:pt>
    <dgm:pt modelId="{9AA46602-EF66-4CD7-8C95-D4524383EDD0}" type="pres">
      <dgm:prSet presAssocID="{C8A00160-749F-46DF-B9EE-C6FF16BB1387}" presName="negativeSpace" presStyleCnt="0"/>
      <dgm:spPr/>
    </dgm:pt>
    <dgm:pt modelId="{1D6CC58F-DA81-43C8-B04E-4314BA0716D7}" type="pres">
      <dgm:prSet presAssocID="{C8A00160-749F-46DF-B9EE-C6FF16BB1387}" presName="childText" presStyleLbl="conFgAcc1" presStyleIdx="2" presStyleCnt="5">
        <dgm:presLayoutVars>
          <dgm:bulletEnabled val="1"/>
        </dgm:presLayoutVars>
      </dgm:prSet>
      <dgm:spPr/>
    </dgm:pt>
    <dgm:pt modelId="{F09804C8-BB9B-4199-BD19-F80B8069AC51}" type="pres">
      <dgm:prSet presAssocID="{0CB87196-120E-423D-858B-36C3AE53499D}" presName="spaceBetweenRectangles" presStyleCnt="0"/>
      <dgm:spPr/>
    </dgm:pt>
    <dgm:pt modelId="{C2A15062-8DBA-4770-A89E-E2D47C76494C}" type="pres">
      <dgm:prSet presAssocID="{AE556EFB-15C1-45C4-84D5-9646FD894453}" presName="parentLin" presStyleCnt="0"/>
      <dgm:spPr/>
    </dgm:pt>
    <dgm:pt modelId="{1893CFEC-40F8-4A30-B622-6E98FF7DCD4E}" type="pres">
      <dgm:prSet presAssocID="{AE556EFB-15C1-45C4-84D5-9646FD894453}" presName="parentLeftMargin" presStyleLbl="node1" presStyleIdx="2" presStyleCnt="5"/>
      <dgm:spPr/>
      <dgm:t>
        <a:bodyPr/>
        <a:lstStyle/>
        <a:p>
          <a:endParaRPr lang="zh-CN" altLang="en-US"/>
        </a:p>
      </dgm:t>
    </dgm:pt>
    <dgm:pt modelId="{5EDC3386-4138-40CA-8B3F-D65F872D27AA}" type="pres">
      <dgm:prSet presAssocID="{AE556EFB-15C1-45C4-84D5-9646FD894453}" presName="parentText" presStyleLbl="node1" presStyleIdx="3" presStyleCnt="5">
        <dgm:presLayoutVars>
          <dgm:chMax val="0"/>
          <dgm:bulletEnabled val="1"/>
        </dgm:presLayoutVars>
      </dgm:prSet>
      <dgm:spPr/>
      <dgm:t>
        <a:bodyPr/>
        <a:lstStyle/>
        <a:p>
          <a:endParaRPr lang="zh-CN" altLang="en-US"/>
        </a:p>
      </dgm:t>
    </dgm:pt>
    <dgm:pt modelId="{D82061C8-7F0D-43A0-99ED-C31DFA4D84ED}" type="pres">
      <dgm:prSet presAssocID="{AE556EFB-15C1-45C4-84D5-9646FD894453}" presName="negativeSpace" presStyleCnt="0"/>
      <dgm:spPr/>
    </dgm:pt>
    <dgm:pt modelId="{819AF5DE-D0E4-46AB-842C-2656D1DF120B}" type="pres">
      <dgm:prSet presAssocID="{AE556EFB-15C1-45C4-84D5-9646FD894453}" presName="childText" presStyleLbl="conFgAcc1" presStyleIdx="3" presStyleCnt="5">
        <dgm:presLayoutVars>
          <dgm:bulletEnabled val="1"/>
        </dgm:presLayoutVars>
      </dgm:prSet>
      <dgm:spPr/>
    </dgm:pt>
    <dgm:pt modelId="{E3C49C37-6E0B-4766-B993-AEC98E453F63}" type="pres">
      <dgm:prSet presAssocID="{00F69DE5-B485-421E-84AB-3A30A7D1F13D}" presName="spaceBetweenRectangles" presStyleCnt="0"/>
      <dgm:spPr/>
    </dgm:pt>
    <dgm:pt modelId="{3C2AE459-76E0-4D68-A877-7BC5DA7A999E}" type="pres">
      <dgm:prSet presAssocID="{E01040C6-EA1D-4C9D-B6EE-266AF4669734}" presName="parentLin" presStyleCnt="0"/>
      <dgm:spPr/>
    </dgm:pt>
    <dgm:pt modelId="{1307F906-1B44-4299-A43D-C3B247B9CE3B}" type="pres">
      <dgm:prSet presAssocID="{E01040C6-EA1D-4C9D-B6EE-266AF4669734}" presName="parentLeftMargin" presStyleLbl="node1" presStyleIdx="3" presStyleCnt="5"/>
      <dgm:spPr/>
      <dgm:t>
        <a:bodyPr/>
        <a:lstStyle/>
        <a:p>
          <a:endParaRPr lang="zh-CN" altLang="en-US"/>
        </a:p>
      </dgm:t>
    </dgm:pt>
    <dgm:pt modelId="{6BDE2E53-A5BB-44FA-92D8-FB7882D55557}" type="pres">
      <dgm:prSet presAssocID="{E01040C6-EA1D-4C9D-B6EE-266AF4669734}" presName="parentText" presStyleLbl="node1" presStyleIdx="4" presStyleCnt="5">
        <dgm:presLayoutVars>
          <dgm:chMax val="0"/>
          <dgm:bulletEnabled val="1"/>
        </dgm:presLayoutVars>
      </dgm:prSet>
      <dgm:spPr/>
      <dgm:t>
        <a:bodyPr/>
        <a:lstStyle/>
        <a:p>
          <a:endParaRPr lang="zh-CN" altLang="en-US"/>
        </a:p>
      </dgm:t>
    </dgm:pt>
    <dgm:pt modelId="{407B70AE-78B0-454A-9CBC-5300511AAFD4}" type="pres">
      <dgm:prSet presAssocID="{E01040C6-EA1D-4C9D-B6EE-266AF4669734}" presName="negativeSpace" presStyleCnt="0"/>
      <dgm:spPr/>
    </dgm:pt>
    <dgm:pt modelId="{306D9E44-F8E2-40B9-B77D-FA44116B79C3}" type="pres">
      <dgm:prSet presAssocID="{E01040C6-EA1D-4C9D-B6EE-266AF4669734}" presName="childText" presStyleLbl="conFgAcc1" presStyleIdx="4" presStyleCnt="5">
        <dgm:presLayoutVars>
          <dgm:bulletEnabled val="1"/>
        </dgm:presLayoutVars>
      </dgm:prSet>
      <dgm:spPr/>
    </dgm:pt>
  </dgm:ptLst>
  <dgm:cxnLst>
    <dgm:cxn modelId="{87FD03F5-3F34-4191-93A1-B13729FE5124}" type="presOf" srcId="{985D7CD6-1EA9-47A2-81A5-0CCAFA7AFD7F}" destId="{3A7EAA8E-3127-47E6-A47D-00949F1DEAED}" srcOrd="0" destOrd="0" presId="urn:microsoft.com/office/officeart/2005/8/layout/list1#4"/>
    <dgm:cxn modelId="{E3B99D15-FAB3-48BE-A485-71658420D002}" type="presOf" srcId="{AE556EFB-15C1-45C4-84D5-9646FD894453}" destId="{1893CFEC-40F8-4A30-B622-6E98FF7DCD4E}" srcOrd="0" destOrd="0" presId="urn:microsoft.com/office/officeart/2005/8/layout/list1#4"/>
    <dgm:cxn modelId="{A8940929-7986-4A2A-9C27-E03D68B642B6}" type="presOf" srcId="{C8A00160-749F-46DF-B9EE-C6FF16BB1387}" destId="{660B56D1-B761-4C58-AA6C-67DD66F60E91}" srcOrd="1" destOrd="0" presId="urn:microsoft.com/office/officeart/2005/8/layout/list1#4"/>
    <dgm:cxn modelId="{37AAAD2B-AD59-4F03-94E7-5507EBB6D81C}" type="presOf" srcId="{E30FFBDB-7AF2-44B7-90D7-A3EBCA1E0C3E}" destId="{8EEB325C-DDD0-4544-9970-7742263885F1}" srcOrd="0" destOrd="0" presId="urn:microsoft.com/office/officeart/2005/8/layout/list1#4"/>
    <dgm:cxn modelId="{20726ECB-28AD-4210-8760-FF346581A89D}" type="presOf" srcId="{E01040C6-EA1D-4C9D-B6EE-266AF4669734}" destId="{1307F906-1B44-4299-A43D-C3B247B9CE3B}" srcOrd="0" destOrd="0" presId="urn:microsoft.com/office/officeart/2005/8/layout/list1#4"/>
    <dgm:cxn modelId="{805F08EC-1453-4F58-9DB0-F390286D127E}" srcId="{985D7CD6-1EA9-47A2-81A5-0CCAFA7AFD7F}" destId="{C8A00160-749F-46DF-B9EE-C6FF16BB1387}" srcOrd="2" destOrd="0" parTransId="{90178D42-F39A-46AA-870E-772E74E5DA41}" sibTransId="{0CB87196-120E-423D-858B-36C3AE53499D}"/>
    <dgm:cxn modelId="{3B374DEB-DEE6-43A6-8B30-9BA55B64F4CA}" type="presOf" srcId="{AC1D5BC8-8146-432F-822B-01543B3944E1}" destId="{E0E44A0A-5D3B-4A76-B83C-628F807665DA}" srcOrd="1" destOrd="0" presId="urn:microsoft.com/office/officeart/2005/8/layout/list1#4"/>
    <dgm:cxn modelId="{799F6B79-B281-4AE8-9C13-9E4E9ACB2746}" type="presOf" srcId="{AC1D5BC8-8146-432F-822B-01543B3944E1}" destId="{8ABD5D6F-8CAF-4703-BEF7-C4FD88A33CE5}" srcOrd="0" destOrd="0" presId="urn:microsoft.com/office/officeart/2005/8/layout/list1#4"/>
    <dgm:cxn modelId="{79E595CF-002C-4179-BFBC-46561DCD117C}" srcId="{985D7CD6-1EA9-47A2-81A5-0CCAFA7AFD7F}" destId="{E30FFBDB-7AF2-44B7-90D7-A3EBCA1E0C3E}" srcOrd="1" destOrd="0" parTransId="{15533135-0174-471D-9ADE-3A7765919B50}" sibTransId="{C7F3524A-A755-4A07-A5B6-303F235A53A3}"/>
    <dgm:cxn modelId="{259639A3-14A4-4405-A0E9-07CF43F735DC}" srcId="{985D7CD6-1EA9-47A2-81A5-0CCAFA7AFD7F}" destId="{AC1D5BC8-8146-432F-822B-01543B3944E1}" srcOrd="0" destOrd="0" parTransId="{E3D4FF79-0386-4A55-8B81-2E285EB8890B}" sibTransId="{0C5F82E0-F279-4E56-B577-C54413D3D131}"/>
    <dgm:cxn modelId="{227932D9-6F59-4FE3-BBC4-569BB0D4AC36}" srcId="{985D7CD6-1EA9-47A2-81A5-0CCAFA7AFD7F}" destId="{E01040C6-EA1D-4C9D-B6EE-266AF4669734}" srcOrd="4" destOrd="0" parTransId="{08B0DABD-4982-4194-9D22-41F717BE1217}" sibTransId="{A07DF3C7-01DE-4F4F-ADAF-A9BD41AD08BE}"/>
    <dgm:cxn modelId="{78D98AF9-5DFA-4950-8F41-D9E29DBD321F}" type="presOf" srcId="{E01040C6-EA1D-4C9D-B6EE-266AF4669734}" destId="{6BDE2E53-A5BB-44FA-92D8-FB7882D55557}" srcOrd="1" destOrd="0" presId="urn:microsoft.com/office/officeart/2005/8/layout/list1#4"/>
    <dgm:cxn modelId="{834382CB-99EF-4F3D-8D77-A5554BE23997}" srcId="{985D7CD6-1EA9-47A2-81A5-0CCAFA7AFD7F}" destId="{AE556EFB-15C1-45C4-84D5-9646FD894453}" srcOrd="3" destOrd="0" parTransId="{3136D95E-5AAC-4B33-9D9E-70B63A72CACC}" sibTransId="{00F69DE5-B485-421E-84AB-3A30A7D1F13D}"/>
    <dgm:cxn modelId="{CC91883F-38ED-4BD1-879C-F6A4ADDE0CB4}" type="presOf" srcId="{AE556EFB-15C1-45C4-84D5-9646FD894453}" destId="{5EDC3386-4138-40CA-8B3F-D65F872D27AA}" srcOrd="1" destOrd="0" presId="urn:microsoft.com/office/officeart/2005/8/layout/list1#4"/>
    <dgm:cxn modelId="{7ADBE313-AFBB-4548-AA27-BD48388985F3}" type="presOf" srcId="{C8A00160-749F-46DF-B9EE-C6FF16BB1387}" destId="{3CAC0FD2-A650-4282-9E3B-C80292CDB32F}" srcOrd="0" destOrd="0" presId="urn:microsoft.com/office/officeart/2005/8/layout/list1#4"/>
    <dgm:cxn modelId="{671CFEFB-B9EF-456B-8002-E9DA25DEAE96}" type="presOf" srcId="{E30FFBDB-7AF2-44B7-90D7-A3EBCA1E0C3E}" destId="{5D929745-7F90-4D2A-B537-A7A8350C0585}" srcOrd="1" destOrd="0" presId="urn:microsoft.com/office/officeart/2005/8/layout/list1#4"/>
    <dgm:cxn modelId="{6475F3BB-5BB6-4A26-A1A0-649607924FF1}" type="presParOf" srcId="{3A7EAA8E-3127-47E6-A47D-00949F1DEAED}" destId="{8C7B013F-5AE6-427A-A84B-7EC63B82A4EC}" srcOrd="0" destOrd="0" presId="urn:microsoft.com/office/officeart/2005/8/layout/list1#4"/>
    <dgm:cxn modelId="{6ACFBFDC-8D60-4D23-B8E4-1BECF2B24DAF}" type="presParOf" srcId="{8C7B013F-5AE6-427A-A84B-7EC63B82A4EC}" destId="{8ABD5D6F-8CAF-4703-BEF7-C4FD88A33CE5}" srcOrd="0" destOrd="0" presId="urn:microsoft.com/office/officeart/2005/8/layout/list1#4"/>
    <dgm:cxn modelId="{70EE91AE-4C13-4436-923B-87FBE929B55F}" type="presParOf" srcId="{8C7B013F-5AE6-427A-A84B-7EC63B82A4EC}" destId="{E0E44A0A-5D3B-4A76-B83C-628F807665DA}" srcOrd="1" destOrd="0" presId="urn:microsoft.com/office/officeart/2005/8/layout/list1#4"/>
    <dgm:cxn modelId="{9CF69C63-8F9D-48F8-BC02-460087A953E7}" type="presParOf" srcId="{3A7EAA8E-3127-47E6-A47D-00949F1DEAED}" destId="{DF1C815C-0956-418A-AFB9-9C5AE257659E}" srcOrd="1" destOrd="0" presId="urn:microsoft.com/office/officeart/2005/8/layout/list1#4"/>
    <dgm:cxn modelId="{60B09996-89D7-4F79-A568-E50B8F78ABE9}" type="presParOf" srcId="{3A7EAA8E-3127-47E6-A47D-00949F1DEAED}" destId="{E0A4AB19-8218-4BC2-8973-D91F318E0177}" srcOrd="2" destOrd="0" presId="urn:microsoft.com/office/officeart/2005/8/layout/list1#4"/>
    <dgm:cxn modelId="{B2C80D17-B72F-46FC-B583-5AA81F82E73B}" type="presParOf" srcId="{3A7EAA8E-3127-47E6-A47D-00949F1DEAED}" destId="{621439A5-55E6-43C1-B083-34AD1726CA08}" srcOrd="3" destOrd="0" presId="urn:microsoft.com/office/officeart/2005/8/layout/list1#4"/>
    <dgm:cxn modelId="{C8C467B3-00A8-44D3-8B47-31C6D0934FB2}" type="presParOf" srcId="{3A7EAA8E-3127-47E6-A47D-00949F1DEAED}" destId="{3D12D2A4-536C-463F-A482-70519EAC34D5}" srcOrd="4" destOrd="0" presId="urn:microsoft.com/office/officeart/2005/8/layout/list1#4"/>
    <dgm:cxn modelId="{215583D8-7A29-482B-888B-F555B18B4862}" type="presParOf" srcId="{3D12D2A4-536C-463F-A482-70519EAC34D5}" destId="{8EEB325C-DDD0-4544-9970-7742263885F1}" srcOrd="0" destOrd="0" presId="urn:microsoft.com/office/officeart/2005/8/layout/list1#4"/>
    <dgm:cxn modelId="{91721371-590D-4283-9CC6-C3D1A81E88EF}" type="presParOf" srcId="{3D12D2A4-536C-463F-A482-70519EAC34D5}" destId="{5D929745-7F90-4D2A-B537-A7A8350C0585}" srcOrd="1" destOrd="0" presId="urn:microsoft.com/office/officeart/2005/8/layout/list1#4"/>
    <dgm:cxn modelId="{238AC2EB-3931-4CCB-ADA0-FE0C4390D688}" type="presParOf" srcId="{3A7EAA8E-3127-47E6-A47D-00949F1DEAED}" destId="{8E9FCAC6-DA58-4560-A823-66A853CDFC39}" srcOrd="5" destOrd="0" presId="urn:microsoft.com/office/officeart/2005/8/layout/list1#4"/>
    <dgm:cxn modelId="{033577A8-AA4F-4C1C-A370-B656294E2D11}" type="presParOf" srcId="{3A7EAA8E-3127-47E6-A47D-00949F1DEAED}" destId="{67F86B68-C9D6-4EAC-BF9D-81600F8B4A2B}" srcOrd="6" destOrd="0" presId="urn:microsoft.com/office/officeart/2005/8/layout/list1#4"/>
    <dgm:cxn modelId="{D2C3C93D-E771-43F1-ACCE-4B1BFA878852}" type="presParOf" srcId="{3A7EAA8E-3127-47E6-A47D-00949F1DEAED}" destId="{2B1AFFB9-7ADA-4B86-A7B9-5B806B470EB4}" srcOrd="7" destOrd="0" presId="urn:microsoft.com/office/officeart/2005/8/layout/list1#4"/>
    <dgm:cxn modelId="{31896DF1-2AA9-4B0B-89A4-1E5742E71E48}" type="presParOf" srcId="{3A7EAA8E-3127-47E6-A47D-00949F1DEAED}" destId="{CE5EBFC2-1C13-4D6B-9A20-A10E40CC6ADB}" srcOrd="8" destOrd="0" presId="urn:microsoft.com/office/officeart/2005/8/layout/list1#4"/>
    <dgm:cxn modelId="{F43A15AB-C615-4D1B-A1A0-B662E39683A2}" type="presParOf" srcId="{CE5EBFC2-1C13-4D6B-9A20-A10E40CC6ADB}" destId="{3CAC0FD2-A650-4282-9E3B-C80292CDB32F}" srcOrd="0" destOrd="0" presId="urn:microsoft.com/office/officeart/2005/8/layout/list1#4"/>
    <dgm:cxn modelId="{8C3D4FA3-09A5-4737-AD93-396E69A7BA15}" type="presParOf" srcId="{CE5EBFC2-1C13-4D6B-9A20-A10E40CC6ADB}" destId="{660B56D1-B761-4C58-AA6C-67DD66F60E91}" srcOrd="1" destOrd="0" presId="urn:microsoft.com/office/officeart/2005/8/layout/list1#4"/>
    <dgm:cxn modelId="{F18B8E8D-6570-4F14-8006-F778FB4AF0F4}" type="presParOf" srcId="{3A7EAA8E-3127-47E6-A47D-00949F1DEAED}" destId="{9AA46602-EF66-4CD7-8C95-D4524383EDD0}" srcOrd="9" destOrd="0" presId="urn:microsoft.com/office/officeart/2005/8/layout/list1#4"/>
    <dgm:cxn modelId="{8EE267C0-6EAA-45AF-9955-A5591370BED2}" type="presParOf" srcId="{3A7EAA8E-3127-47E6-A47D-00949F1DEAED}" destId="{1D6CC58F-DA81-43C8-B04E-4314BA0716D7}" srcOrd="10" destOrd="0" presId="urn:microsoft.com/office/officeart/2005/8/layout/list1#4"/>
    <dgm:cxn modelId="{E912D16F-737B-471D-B8F2-CA394AFD319F}" type="presParOf" srcId="{3A7EAA8E-3127-47E6-A47D-00949F1DEAED}" destId="{F09804C8-BB9B-4199-BD19-F80B8069AC51}" srcOrd="11" destOrd="0" presId="urn:microsoft.com/office/officeart/2005/8/layout/list1#4"/>
    <dgm:cxn modelId="{55616874-79B5-44D3-A4AE-F67D77FE6439}" type="presParOf" srcId="{3A7EAA8E-3127-47E6-A47D-00949F1DEAED}" destId="{C2A15062-8DBA-4770-A89E-E2D47C76494C}" srcOrd="12" destOrd="0" presId="urn:microsoft.com/office/officeart/2005/8/layout/list1#4"/>
    <dgm:cxn modelId="{BDFCD7C1-E5CF-45E6-8AFF-D36B5559C6B8}" type="presParOf" srcId="{C2A15062-8DBA-4770-A89E-E2D47C76494C}" destId="{1893CFEC-40F8-4A30-B622-6E98FF7DCD4E}" srcOrd="0" destOrd="0" presId="urn:microsoft.com/office/officeart/2005/8/layout/list1#4"/>
    <dgm:cxn modelId="{676D9CAB-F2E0-4313-9109-4D1471A0EB55}" type="presParOf" srcId="{C2A15062-8DBA-4770-A89E-E2D47C76494C}" destId="{5EDC3386-4138-40CA-8B3F-D65F872D27AA}" srcOrd="1" destOrd="0" presId="urn:microsoft.com/office/officeart/2005/8/layout/list1#4"/>
    <dgm:cxn modelId="{3FD39D93-53B9-4439-8313-EDD119EDB041}" type="presParOf" srcId="{3A7EAA8E-3127-47E6-A47D-00949F1DEAED}" destId="{D82061C8-7F0D-43A0-99ED-C31DFA4D84ED}" srcOrd="13" destOrd="0" presId="urn:microsoft.com/office/officeart/2005/8/layout/list1#4"/>
    <dgm:cxn modelId="{608982D0-9AB9-421F-B067-FD90F76FC3D5}" type="presParOf" srcId="{3A7EAA8E-3127-47E6-A47D-00949F1DEAED}" destId="{819AF5DE-D0E4-46AB-842C-2656D1DF120B}" srcOrd="14" destOrd="0" presId="urn:microsoft.com/office/officeart/2005/8/layout/list1#4"/>
    <dgm:cxn modelId="{5B312209-5DA3-40BC-AF56-1AE071292E15}" type="presParOf" srcId="{3A7EAA8E-3127-47E6-A47D-00949F1DEAED}" destId="{E3C49C37-6E0B-4766-B993-AEC98E453F63}" srcOrd="15" destOrd="0" presId="urn:microsoft.com/office/officeart/2005/8/layout/list1#4"/>
    <dgm:cxn modelId="{5D91169E-19C2-4824-B32F-C313483EA9E8}" type="presParOf" srcId="{3A7EAA8E-3127-47E6-A47D-00949F1DEAED}" destId="{3C2AE459-76E0-4D68-A877-7BC5DA7A999E}" srcOrd="16" destOrd="0" presId="urn:microsoft.com/office/officeart/2005/8/layout/list1#4"/>
    <dgm:cxn modelId="{C40DE912-8F6B-440D-ACBA-28FA2B3644E6}" type="presParOf" srcId="{3C2AE459-76E0-4D68-A877-7BC5DA7A999E}" destId="{1307F906-1B44-4299-A43D-C3B247B9CE3B}" srcOrd="0" destOrd="0" presId="urn:microsoft.com/office/officeart/2005/8/layout/list1#4"/>
    <dgm:cxn modelId="{07041ABD-A213-4D0B-8A6F-262FD0326F7E}" type="presParOf" srcId="{3C2AE459-76E0-4D68-A877-7BC5DA7A999E}" destId="{6BDE2E53-A5BB-44FA-92D8-FB7882D55557}" srcOrd="1" destOrd="0" presId="urn:microsoft.com/office/officeart/2005/8/layout/list1#4"/>
    <dgm:cxn modelId="{0E8E44C6-4285-43B7-BEAE-87E91CA5BB16}" type="presParOf" srcId="{3A7EAA8E-3127-47E6-A47D-00949F1DEAED}" destId="{407B70AE-78B0-454A-9CBC-5300511AAFD4}" srcOrd="17" destOrd="0" presId="urn:microsoft.com/office/officeart/2005/8/layout/list1#4"/>
    <dgm:cxn modelId="{5AF19C42-47F0-4370-BA6D-84667FAD6E08}" type="presParOf" srcId="{3A7EAA8E-3127-47E6-A47D-00949F1DEAED}" destId="{306D9E44-F8E2-40B9-B77D-FA44116B79C3}" srcOrd="18" destOrd="0" presId="urn:microsoft.com/office/officeart/2005/8/layout/list1#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23B721F-7929-4CFA-A59E-3749BBCE99DF}" type="doc">
      <dgm:prSet loTypeId="urn:microsoft.com/office/officeart/2005/8/layout/vList4" loCatId="picture" qsTypeId="urn:microsoft.com/office/officeart/2005/8/quickstyle/simple1#4" qsCatId="simple" csTypeId="urn:microsoft.com/office/officeart/2005/8/colors/accent1_2#8" csCatId="accent1" phldr="0"/>
      <dgm:spPr/>
      <dgm:t>
        <a:bodyPr/>
        <a:lstStyle/>
        <a:p>
          <a:endParaRPr lang="zh-CN" altLang="en-US"/>
        </a:p>
      </dgm:t>
    </dgm:pt>
    <dgm:pt modelId="{E1ADC572-DB2C-47EC-8ADE-AF47C2BBE814}" type="pres">
      <dgm:prSet presAssocID="{323B721F-7929-4CFA-A59E-3749BBCE99DF}" presName="linear" presStyleCnt="0">
        <dgm:presLayoutVars>
          <dgm:dir/>
          <dgm:resizeHandles val="exact"/>
        </dgm:presLayoutVars>
      </dgm:prSet>
      <dgm:spPr/>
      <dgm:t>
        <a:bodyPr/>
        <a:lstStyle/>
        <a:p>
          <a:endParaRPr lang="zh-CN" altLang="en-US"/>
        </a:p>
      </dgm:t>
    </dgm:pt>
  </dgm:ptLst>
  <dgm:cxnLst>
    <dgm:cxn modelId="{C5FF8C7C-802E-468F-8367-8B203D2C515B}" type="presOf" srcId="{323B721F-7929-4CFA-A59E-3749BBCE99DF}" destId="{E1ADC572-DB2C-47EC-8ADE-AF47C2BBE814}" srcOrd="0" destOrd="0" presId="urn:microsoft.com/office/officeart/2005/8/layout/vList4"/>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85D7CD6-1EA9-47A2-81A5-0CCAFA7AFD7F}" type="doc">
      <dgm:prSet loTypeId="urn:microsoft.com/office/officeart/2005/8/layout/list1#5" loCatId="list" qsTypeId="urn:microsoft.com/office/officeart/2005/8/quickstyle/simple5#5" qsCatId="simple" csTypeId="urn:microsoft.com/office/officeart/2005/8/colors/accent1_2#9" csCatId="accent1" phldr="1"/>
      <dgm:spPr/>
      <dgm:t>
        <a:bodyPr/>
        <a:lstStyle/>
        <a:p>
          <a:endParaRPr lang="zh-CN" altLang="en-US"/>
        </a:p>
      </dgm:t>
    </dgm:pt>
    <dgm:pt modelId="{AC1D5BC8-8146-432F-822B-01543B3944E1}">
      <dgm:prSet/>
      <dgm:spPr/>
      <dgm:t>
        <a:bodyPr/>
        <a:lstStyle/>
        <a:p>
          <a:r>
            <a:rPr lang="zh-CN" altLang="en-US" b="1" dirty="0">
              <a:latin typeface="Segoe UI" pitchFamily="34" charset="0"/>
              <a:ea typeface="微软雅黑" pitchFamily="34" charset="-122"/>
            </a:rPr>
            <a:t>简要病史</a:t>
          </a:r>
          <a:endParaRPr lang="en-US" altLang="zh-CN" b="1" dirty="0">
            <a:latin typeface="Segoe UI" pitchFamily="34" charset="0"/>
            <a:ea typeface="微软雅黑" pitchFamily="34" charset="-122"/>
          </a:endParaRPr>
        </a:p>
      </dgm:t>
    </dgm:pt>
    <dgm:pt modelId="{E3D4FF79-0386-4A55-8B81-2E285EB8890B}" type="parTrans" cxnId="{259639A3-14A4-4405-A0E9-07CF43F735DC}">
      <dgm:prSet/>
      <dgm:spPr/>
      <dgm:t>
        <a:bodyPr/>
        <a:lstStyle/>
        <a:p>
          <a:endParaRPr lang="zh-CN" altLang="en-US"/>
        </a:p>
      </dgm:t>
    </dgm:pt>
    <dgm:pt modelId="{0C5F82E0-F279-4E56-B577-C54413D3D131}" type="sibTrans" cxnId="{259639A3-14A4-4405-A0E9-07CF43F735DC}">
      <dgm:prSet/>
      <dgm:spPr/>
      <dgm:t>
        <a:bodyPr/>
        <a:lstStyle/>
        <a:p>
          <a:endParaRPr lang="zh-CN" altLang="en-US"/>
        </a:p>
      </dgm:t>
    </dgm:pt>
    <dgm:pt modelId="{E30FFBDB-7AF2-44B7-90D7-A3EBCA1E0C3E}">
      <dgm:prSet/>
      <dgm:spPr/>
      <dgm:t>
        <a:bodyPr/>
        <a:lstStyle/>
        <a:p>
          <a:r>
            <a:rPr lang="zh-CN" altLang="en-US" b="1" dirty="0">
              <a:latin typeface="Segoe UI" pitchFamily="34" charset="0"/>
              <a:ea typeface="微软雅黑" pitchFamily="34" charset="-122"/>
            </a:rPr>
            <a:t>诊断</a:t>
          </a:r>
          <a:endParaRPr lang="en-US" altLang="zh-CN" b="1" dirty="0">
            <a:latin typeface="Segoe UI" pitchFamily="34" charset="0"/>
            <a:ea typeface="微软雅黑" pitchFamily="34" charset="-122"/>
          </a:endParaRPr>
        </a:p>
      </dgm:t>
    </dgm:pt>
    <dgm:pt modelId="{15533135-0174-471D-9ADE-3A7765919B50}" type="parTrans" cxnId="{79E595CF-002C-4179-BFBC-46561DCD117C}">
      <dgm:prSet/>
      <dgm:spPr/>
      <dgm:t>
        <a:bodyPr/>
        <a:lstStyle/>
        <a:p>
          <a:endParaRPr lang="zh-CN" altLang="en-US"/>
        </a:p>
      </dgm:t>
    </dgm:pt>
    <dgm:pt modelId="{C7F3524A-A755-4A07-A5B6-303F235A53A3}" type="sibTrans" cxnId="{79E595CF-002C-4179-BFBC-46561DCD117C}">
      <dgm:prSet/>
      <dgm:spPr/>
      <dgm:t>
        <a:bodyPr/>
        <a:lstStyle/>
        <a:p>
          <a:endParaRPr lang="zh-CN" altLang="en-US"/>
        </a:p>
      </dgm:t>
    </dgm:pt>
    <dgm:pt modelId="{C8A00160-749F-46DF-B9EE-C6FF16BB1387}">
      <dgm:prSet/>
      <dgm:spPr/>
      <dgm:t>
        <a:bodyPr/>
        <a:lstStyle/>
        <a:p>
          <a:r>
            <a:rPr lang="zh-CN" altLang="en-US" b="1" dirty="0">
              <a:latin typeface="Segoe UI" pitchFamily="34" charset="0"/>
              <a:ea typeface="微软雅黑" pitchFamily="34" charset="-122"/>
            </a:rPr>
            <a:t>治疗过程</a:t>
          </a:r>
          <a:endParaRPr lang="en-US" altLang="zh-CN" b="1" dirty="0">
            <a:latin typeface="Segoe UI" pitchFamily="34" charset="0"/>
            <a:ea typeface="微软雅黑" pitchFamily="34" charset="-122"/>
          </a:endParaRPr>
        </a:p>
      </dgm:t>
    </dgm:pt>
    <dgm:pt modelId="{90178D42-F39A-46AA-870E-772E74E5DA41}" type="parTrans" cxnId="{805F08EC-1453-4F58-9DB0-F390286D127E}">
      <dgm:prSet/>
      <dgm:spPr/>
      <dgm:t>
        <a:bodyPr/>
        <a:lstStyle/>
        <a:p>
          <a:endParaRPr lang="zh-CN" altLang="en-US"/>
        </a:p>
      </dgm:t>
    </dgm:pt>
    <dgm:pt modelId="{0CB87196-120E-423D-858B-36C3AE53499D}" type="sibTrans" cxnId="{805F08EC-1453-4F58-9DB0-F390286D127E}">
      <dgm:prSet/>
      <dgm:spPr/>
      <dgm:t>
        <a:bodyPr/>
        <a:lstStyle/>
        <a:p>
          <a:endParaRPr lang="zh-CN" altLang="en-US"/>
        </a:p>
      </dgm:t>
    </dgm:pt>
    <dgm:pt modelId="{AE556EFB-15C1-45C4-84D5-9646FD894453}">
      <dgm:prSet/>
      <dgm:spPr/>
      <dgm:t>
        <a:bodyPr/>
        <a:lstStyle/>
        <a:p>
          <a:r>
            <a:rPr lang="zh-CN" altLang="en-US" b="1">
              <a:latin typeface="Segoe UI" pitchFamily="34" charset="0"/>
              <a:ea typeface="微软雅黑" pitchFamily="34" charset="-122"/>
            </a:rPr>
            <a:t>治疗后反应</a:t>
          </a:r>
          <a:endParaRPr lang="en-US" altLang="zh-CN" b="1" dirty="0">
            <a:latin typeface="Segoe UI" pitchFamily="34" charset="0"/>
            <a:ea typeface="微软雅黑" pitchFamily="34" charset="-122"/>
          </a:endParaRPr>
        </a:p>
      </dgm:t>
    </dgm:pt>
    <dgm:pt modelId="{3136D95E-5AAC-4B33-9D9E-70B63A72CACC}" type="parTrans" cxnId="{834382CB-99EF-4F3D-8D77-A5554BE23997}">
      <dgm:prSet/>
      <dgm:spPr/>
      <dgm:t>
        <a:bodyPr/>
        <a:lstStyle/>
        <a:p>
          <a:endParaRPr lang="zh-CN" altLang="en-US"/>
        </a:p>
      </dgm:t>
    </dgm:pt>
    <dgm:pt modelId="{00F69DE5-B485-421E-84AB-3A30A7D1F13D}" type="sibTrans" cxnId="{834382CB-99EF-4F3D-8D77-A5554BE23997}">
      <dgm:prSet/>
      <dgm:spPr/>
      <dgm:t>
        <a:bodyPr/>
        <a:lstStyle/>
        <a:p>
          <a:endParaRPr lang="zh-CN" altLang="en-US"/>
        </a:p>
      </dgm:t>
    </dgm:pt>
    <dgm:pt modelId="{E01040C6-EA1D-4C9D-B6EE-266AF4669734}">
      <dgm:prSet/>
      <dgm:spPr>
        <a:solidFill>
          <a:srgbClr val="92D050"/>
        </a:solidFill>
      </dgm:spPr>
      <dgm:t>
        <a:bodyPr/>
        <a:lstStyle/>
        <a:p>
          <a:r>
            <a:rPr lang="zh-CN" altLang="en-US" b="1" dirty="0">
              <a:latin typeface="Segoe UI" pitchFamily="34" charset="0"/>
              <a:ea typeface="微软雅黑" pitchFamily="34" charset="-122"/>
            </a:rPr>
            <a:t>总结</a:t>
          </a:r>
          <a:endParaRPr lang="en-US" altLang="zh-CN" b="1" dirty="0">
            <a:latin typeface="Segoe UI" pitchFamily="34" charset="0"/>
            <a:ea typeface="微软雅黑" pitchFamily="34" charset="-122"/>
          </a:endParaRPr>
        </a:p>
      </dgm:t>
    </dgm:pt>
    <dgm:pt modelId="{08B0DABD-4982-4194-9D22-41F717BE1217}" type="parTrans" cxnId="{227932D9-6F59-4FE3-BBC4-569BB0D4AC36}">
      <dgm:prSet/>
      <dgm:spPr/>
      <dgm:t>
        <a:bodyPr/>
        <a:lstStyle/>
        <a:p>
          <a:endParaRPr lang="zh-CN" altLang="en-US"/>
        </a:p>
      </dgm:t>
    </dgm:pt>
    <dgm:pt modelId="{A07DF3C7-01DE-4F4F-ADAF-A9BD41AD08BE}" type="sibTrans" cxnId="{227932D9-6F59-4FE3-BBC4-569BB0D4AC36}">
      <dgm:prSet/>
      <dgm:spPr/>
      <dgm:t>
        <a:bodyPr/>
        <a:lstStyle/>
        <a:p>
          <a:endParaRPr lang="zh-CN" altLang="en-US"/>
        </a:p>
      </dgm:t>
    </dgm:pt>
    <dgm:pt modelId="{3A7EAA8E-3127-47E6-A47D-00949F1DEAED}" type="pres">
      <dgm:prSet presAssocID="{985D7CD6-1EA9-47A2-81A5-0CCAFA7AFD7F}" presName="linear" presStyleCnt="0">
        <dgm:presLayoutVars>
          <dgm:dir/>
          <dgm:animLvl val="lvl"/>
          <dgm:resizeHandles val="exact"/>
        </dgm:presLayoutVars>
      </dgm:prSet>
      <dgm:spPr/>
      <dgm:t>
        <a:bodyPr/>
        <a:lstStyle/>
        <a:p>
          <a:endParaRPr lang="zh-CN" altLang="en-US"/>
        </a:p>
      </dgm:t>
    </dgm:pt>
    <dgm:pt modelId="{8C7B013F-5AE6-427A-A84B-7EC63B82A4EC}" type="pres">
      <dgm:prSet presAssocID="{AC1D5BC8-8146-432F-822B-01543B3944E1}" presName="parentLin" presStyleCnt="0"/>
      <dgm:spPr/>
    </dgm:pt>
    <dgm:pt modelId="{8ABD5D6F-8CAF-4703-BEF7-C4FD88A33CE5}" type="pres">
      <dgm:prSet presAssocID="{AC1D5BC8-8146-432F-822B-01543B3944E1}" presName="parentLeftMargin" presStyleLbl="node1" presStyleIdx="0" presStyleCnt="5"/>
      <dgm:spPr/>
      <dgm:t>
        <a:bodyPr/>
        <a:lstStyle/>
        <a:p>
          <a:endParaRPr lang="zh-CN" altLang="en-US"/>
        </a:p>
      </dgm:t>
    </dgm:pt>
    <dgm:pt modelId="{E0E44A0A-5D3B-4A76-B83C-628F807665DA}" type="pres">
      <dgm:prSet presAssocID="{AC1D5BC8-8146-432F-822B-01543B3944E1}" presName="parentText" presStyleLbl="node1" presStyleIdx="0" presStyleCnt="5">
        <dgm:presLayoutVars>
          <dgm:chMax val="0"/>
          <dgm:bulletEnabled val="1"/>
        </dgm:presLayoutVars>
      </dgm:prSet>
      <dgm:spPr/>
      <dgm:t>
        <a:bodyPr/>
        <a:lstStyle/>
        <a:p>
          <a:endParaRPr lang="zh-CN" altLang="en-US"/>
        </a:p>
      </dgm:t>
    </dgm:pt>
    <dgm:pt modelId="{DF1C815C-0956-418A-AFB9-9C5AE257659E}" type="pres">
      <dgm:prSet presAssocID="{AC1D5BC8-8146-432F-822B-01543B3944E1}" presName="negativeSpace" presStyleCnt="0"/>
      <dgm:spPr/>
    </dgm:pt>
    <dgm:pt modelId="{E0A4AB19-8218-4BC2-8973-D91F318E0177}" type="pres">
      <dgm:prSet presAssocID="{AC1D5BC8-8146-432F-822B-01543B3944E1}" presName="childText" presStyleLbl="conFgAcc1" presStyleIdx="0" presStyleCnt="5">
        <dgm:presLayoutVars>
          <dgm:bulletEnabled val="1"/>
        </dgm:presLayoutVars>
      </dgm:prSet>
      <dgm:spPr/>
    </dgm:pt>
    <dgm:pt modelId="{621439A5-55E6-43C1-B083-34AD1726CA08}" type="pres">
      <dgm:prSet presAssocID="{0C5F82E0-F279-4E56-B577-C54413D3D131}" presName="spaceBetweenRectangles" presStyleCnt="0"/>
      <dgm:spPr/>
    </dgm:pt>
    <dgm:pt modelId="{3D12D2A4-536C-463F-A482-70519EAC34D5}" type="pres">
      <dgm:prSet presAssocID="{E30FFBDB-7AF2-44B7-90D7-A3EBCA1E0C3E}" presName="parentLin" presStyleCnt="0"/>
      <dgm:spPr/>
    </dgm:pt>
    <dgm:pt modelId="{8EEB325C-DDD0-4544-9970-7742263885F1}" type="pres">
      <dgm:prSet presAssocID="{E30FFBDB-7AF2-44B7-90D7-A3EBCA1E0C3E}" presName="parentLeftMargin" presStyleLbl="node1" presStyleIdx="0" presStyleCnt="5"/>
      <dgm:spPr/>
      <dgm:t>
        <a:bodyPr/>
        <a:lstStyle/>
        <a:p>
          <a:endParaRPr lang="zh-CN" altLang="en-US"/>
        </a:p>
      </dgm:t>
    </dgm:pt>
    <dgm:pt modelId="{5D929745-7F90-4D2A-B537-A7A8350C0585}" type="pres">
      <dgm:prSet presAssocID="{E30FFBDB-7AF2-44B7-90D7-A3EBCA1E0C3E}" presName="parentText" presStyleLbl="node1" presStyleIdx="1" presStyleCnt="5">
        <dgm:presLayoutVars>
          <dgm:chMax val="0"/>
          <dgm:bulletEnabled val="1"/>
        </dgm:presLayoutVars>
      </dgm:prSet>
      <dgm:spPr/>
      <dgm:t>
        <a:bodyPr/>
        <a:lstStyle/>
        <a:p>
          <a:endParaRPr lang="zh-CN" altLang="en-US"/>
        </a:p>
      </dgm:t>
    </dgm:pt>
    <dgm:pt modelId="{8E9FCAC6-DA58-4560-A823-66A853CDFC39}" type="pres">
      <dgm:prSet presAssocID="{E30FFBDB-7AF2-44B7-90D7-A3EBCA1E0C3E}" presName="negativeSpace" presStyleCnt="0"/>
      <dgm:spPr/>
    </dgm:pt>
    <dgm:pt modelId="{67F86B68-C9D6-4EAC-BF9D-81600F8B4A2B}" type="pres">
      <dgm:prSet presAssocID="{E30FFBDB-7AF2-44B7-90D7-A3EBCA1E0C3E}" presName="childText" presStyleLbl="conFgAcc1" presStyleIdx="1" presStyleCnt="5">
        <dgm:presLayoutVars>
          <dgm:bulletEnabled val="1"/>
        </dgm:presLayoutVars>
      </dgm:prSet>
      <dgm:spPr/>
    </dgm:pt>
    <dgm:pt modelId="{2B1AFFB9-7ADA-4B86-A7B9-5B806B470EB4}" type="pres">
      <dgm:prSet presAssocID="{C7F3524A-A755-4A07-A5B6-303F235A53A3}" presName="spaceBetweenRectangles" presStyleCnt="0"/>
      <dgm:spPr/>
    </dgm:pt>
    <dgm:pt modelId="{CE5EBFC2-1C13-4D6B-9A20-A10E40CC6ADB}" type="pres">
      <dgm:prSet presAssocID="{C8A00160-749F-46DF-B9EE-C6FF16BB1387}" presName="parentLin" presStyleCnt="0"/>
      <dgm:spPr/>
    </dgm:pt>
    <dgm:pt modelId="{3CAC0FD2-A650-4282-9E3B-C80292CDB32F}" type="pres">
      <dgm:prSet presAssocID="{C8A00160-749F-46DF-B9EE-C6FF16BB1387}" presName="parentLeftMargin" presStyleLbl="node1" presStyleIdx="1" presStyleCnt="5"/>
      <dgm:spPr/>
      <dgm:t>
        <a:bodyPr/>
        <a:lstStyle/>
        <a:p>
          <a:endParaRPr lang="zh-CN" altLang="en-US"/>
        </a:p>
      </dgm:t>
    </dgm:pt>
    <dgm:pt modelId="{660B56D1-B761-4C58-AA6C-67DD66F60E91}" type="pres">
      <dgm:prSet presAssocID="{C8A00160-749F-46DF-B9EE-C6FF16BB1387}" presName="parentText" presStyleLbl="node1" presStyleIdx="2" presStyleCnt="5">
        <dgm:presLayoutVars>
          <dgm:chMax val="0"/>
          <dgm:bulletEnabled val="1"/>
        </dgm:presLayoutVars>
      </dgm:prSet>
      <dgm:spPr/>
      <dgm:t>
        <a:bodyPr/>
        <a:lstStyle/>
        <a:p>
          <a:endParaRPr lang="zh-CN" altLang="en-US"/>
        </a:p>
      </dgm:t>
    </dgm:pt>
    <dgm:pt modelId="{9AA46602-EF66-4CD7-8C95-D4524383EDD0}" type="pres">
      <dgm:prSet presAssocID="{C8A00160-749F-46DF-B9EE-C6FF16BB1387}" presName="negativeSpace" presStyleCnt="0"/>
      <dgm:spPr/>
    </dgm:pt>
    <dgm:pt modelId="{1D6CC58F-DA81-43C8-B04E-4314BA0716D7}" type="pres">
      <dgm:prSet presAssocID="{C8A00160-749F-46DF-B9EE-C6FF16BB1387}" presName="childText" presStyleLbl="conFgAcc1" presStyleIdx="2" presStyleCnt="5">
        <dgm:presLayoutVars>
          <dgm:bulletEnabled val="1"/>
        </dgm:presLayoutVars>
      </dgm:prSet>
      <dgm:spPr/>
    </dgm:pt>
    <dgm:pt modelId="{F09804C8-BB9B-4199-BD19-F80B8069AC51}" type="pres">
      <dgm:prSet presAssocID="{0CB87196-120E-423D-858B-36C3AE53499D}" presName="spaceBetweenRectangles" presStyleCnt="0"/>
      <dgm:spPr/>
    </dgm:pt>
    <dgm:pt modelId="{C2A15062-8DBA-4770-A89E-E2D47C76494C}" type="pres">
      <dgm:prSet presAssocID="{AE556EFB-15C1-45C4-84D5-9646FD894453}" presName="parentLin" presStyleCnt="0"/>
      <dgm:spPr/>
    </dgm:pt>
    <dgm:pt modelId="{1893CFEC-40F8-4A30-B622-6E98FF7DCD4E}" type="pres">
      <dgm:prSet presAssocID="{AE556EFB-15C1-45C4-84D5-9646FD894453}" presName="parentLeftMargin" presStyleLbl="node1" presStyleIdx="2" presStyleCnt="5"/>
      <dgm:spPr/>
      <dgm:t>
        <a:bodyPr/>
        <a:lstStyle/>
        <a:p>
          <a:endParaRPr lang="zh-CN" altLang="en-US"/>
        </a:p>
      </dgm:t>
    </dgm:pt>
    <dgm:pt modelId="{5EDC3386-4138-40CA-8B3F-D65F872D27AA}" type="pres">
      <dgm:prSet presAssocID="{AE556EFB-15C1-45C4-84D5-9646FD894453}" presName="parentText" presStyleLbl="node1" presStyleIdx="3" presStyleCnt="5">
        <dgm:presLayoutVars>
          <dgm:chMax val="0"/>
          <dgm:bulletEnabled val="1"/>
        </dgm:presLayoutVars>
      </dgm:prSet>
      <dgm:spPr/>
      <dgm:t>
        <a:bodyPr/>
        <a:lstStyle/>
        <a:p>
          <a:endParaRPr lang="zh-CN" altLang="en-US"/>
        </a:p>
      </dgm:t>
    </dgm:pt>
    <dgm:pt modelId="{D82061C8-7F0D-43A0-99ED-C31DFA4D84ED}" type="pres">
      <dgm:prSet presAssocID="{AE556EFB-15C1-45C4-84D5-9646FD894453}" presName="negativeSpace" presStyleCnt="0"/>
      <dgm:spPr/>
    </dgm:pt>
    <dgm:pt modelId="{819AF5DE-D0E4-46AB-842C-2656D1DF120B}" type="pres">
      <dgm:prSet presAssocID="{AE556EFB-15C1-45C4-84D5-9646FD894453}" presName="childText" presStyleLbl="conFgAcc1" presStyleIdx="3" presStyleCnt="5">
        <dgm:presLayoutVars>
          <dgm:bulletEnabled val="1"/>
        </dgm:presLayoutVars>
      </dgm:prSet>
      <dgm:spPr/>
    </dgm:pt>
    <dgm:pt modelId="{E3C49C37-6E0B-4766-B993-AEC98E453F63}" type="pres">
      <dgm:prSet presAssocID="{00F69DE5-B485-421E-84AB-3A30A7D1F13D}" presName="spaceBetweenRectangles" presStyleCnt="0"/>
      <dgm:spPr/>
    </dgm:pt>
    <dgm:pt modelId="{3C2AE459-76E0-4D68-A877-7BC5DA7A999E}" type="pres">
      <dgm:prSet presAssocID="{E01040C6-EA1D-4C9D-B6EE-266AF4669734}" presName="parentLin" presStyleCnt="0"/>
      <dgm:spPr/>
    </dgm:pt>
    <dgm:pt modelId="{1307F906-1B44-4299-A43D-C3B247B9CE3B}" type="pres">
      <dgm:prSet presAssocID="{E01040C6-EA1D-4C9D-B6EE-266AF4669734}" presName="parentLeftMargin" presStyleLbl="node1" presStyleIdx="3" presStyleCnt="5"/>
      <dgm:spPr/>
      <dgm:t>
        <a:bodyPr/>
        <a:lstStyle/>
        <a:p>
          <a:endParaRPr lang="zh-CN" altLang="en-US"/>
        </a:p>
      </dgm:t>
    </dgm:pt>
    <dgm:pt modelId="{6BDE2E53-A5BB-44FA-92D8-FB7882D55557}" type="pres">
      <dgm:prSet presAssocID="{E01040C6-EA1D-4C9D-B6EE-266AF4669734}" presName="parentText" presStyleLbl="node1" presStyleIdx="4" presStyleCnt="5">
        <dgm:presLayoutVars>
          <dgm:chMax val="0"/>
          <dgm:bulletEnabled val="1"/>
        </dgm:presLayoutVars>
      </dgm:prSet>
      <dgm:spPr/>
      <dgm:t>
        <a:bodyPr/>
        <a:lstStyle/>
        <a:p>
          <a:endParaRPr lang="zh-CN" altLang="en-US"/>
        </a:p>
      </dgm:t>
    </dgm:pt>
    <dgm:pt modelId="{407B70AE-78B0-454A-9CBC-5300511AAFD4}" type="pres">
      <dgm:prSet presAssocID="{E01040C6-EA1D-4C9D-B6EE-266AF4669734}" presName="negativeSpace" presStyleCnt="0"/>
      <dgm:spPr/>
    </dgm:pt>
    <dgm:pt modelId="{306D9E44-F8E2-40B9-B77D-FA44116B79C3}" type="pres">
      <dgm:prSet presAssocID="{E01040C6-EA1D-4C9D-B6EE-266AF4669734}" presName="childText" presStyleLbl="conFgAcc1" presStyleIdx="4" presStyleCnt="5">
        <dgm:presLayoutVars>
          <dgm:bulletEnabled val="1"/>
        </dgm:presLayoutVars>
      </dgm:prSet>
      <dgm:spPr/>
    </dgm:pt>
  </dgm:ptLst>
  <dgm:cxnLst>
    <dgm:cxn modelId="{87FD03F5-3F34-4191-93A1-B13729FE5124}" type="presOf" srcId="{985D7CD6-1EA9-47A2-81A5-0CCAFA7AFD7F}" destId="{3A7EAA8E-3127-47E6-A47D-00949F1DEAED}" srcOrd="0" destOrd="0" presId="urn:microsoft.com/office/officeart/2005/8/layout/list1#5"/>
    <dgm:cxn modelId="{E3B99D15-FAB3-48BE-A485-71658420D002}" type="presOf" srcId="{AE556EFB-15C1-45C4-84D5-9646FD894453}" destId="{1893CFEC-40F8-4A30-B622-6E98FF7DCD4E}" srcOrd="0" destOrd="0" presId="urn:microsoft.com/office/officeart/2005/8/layout/list1#5"/>
    <dgm:cxn modelId="{A8940929-7986-4A2A-9C27-E03D68B642B6}" type="presOf" srcId="{C8A00160-749F-46DF-B9EE-C6FF16BB1387}" destId="{660B56D1-B761-4C58-AA6C-67DD66F60E91}" srcOrd="1" destOrd="0" presId="urn:microsoft.com/office/officeart/2005/8/layout/list1#5"/>
    <dgm:cxn modelId="{37AAAD2B-AD59-4F03-94E7-5507EBB6D81C}" type="presOf" srcId="{E30FFBDB-7AF2-44B7-90D7-A3EBCA1E0C3E}" destId="{8EEB325C-DDD0-4544-9970-7742263885F1}" srcOrd="0" destOrd="0" presId="urn:microsoft.com/office/officeart/2005/8/layout/list1#5"/>
    <dgm:cxn modelId="{20726ECB-28AD-4210-8760-FF346581A89D}" type="presOf" srcId="{E01040C6-EA1D-4C9D-B6EE-266AF4669734}" destId="{1307F906-1B44-4299-A43D-C3B247B9CE3B}" srcOrd="0" destOrd="0" presId="urn:microsoft.com/office/officeart/2005/8/layout/list1#5"/>
    <dgm:cxn modelId="{805F08EC-1453-4F58-9DB0-F390286D127E}" srcId="{985D7CD6-1EA9-47A2-81A5-0CCAFA7AFD7F}" destId="{C8A00160-749F-46DF-B9EE-C6FF16BB1387}" srcOrd="2" destOrd="0" parTransId="{90178D42-F39A-46AA-870E-772E74E5DA41}" sibTransId="{0CB87196-120E-423D-858B-36C3AE53499D}"/>
    <dgm:cxn modelId="{3B374DEB-DEE6-43A6-8B30-9BA55B64F4CA}" type="presOf" srcId="{AC1D5BC8-8146-432F-822B-01543B3944E1}" destId="{E0E44A0A-5D3B-4A76-B83C-628F807665DA}" srcOrd="1" destOrd="0" presId="urn:microsoft.com/office/officeart/2005/8/layout/list1#5"/>
    <dgm:cxn modelId="{799F6B79-B281-4AE8-9C13-9E4E9ACB2746}" type="presOf" srcId="{AC1D5BC8-8146-432F-822B-01543B3944E1}" destId="{8ABD5D6F-8CAF-4703-BEF7-C4FD88A33CE5}" srcOrd="0" destOrd="0" presId="urn:microsoft.com/office/officeart/2005/8/layout/list1#5"/>
    <dgm:cxn modelId="{79E595CF-002C-4179-BFBC-46561DCD117C}" srcId="{985D7CD6-1EA9-47A2-81A5-0CCAFA7AFD7F}" destId="{E30FFBDB-7AF2-44B7-90D7-A3EBCA1E0C3E}" srcOrd="1" destOrd="0" parTransId="{15533135-0174-471D-9ADE-3A7765919B50}" sibTransId="{C7F3524A-A755-4A07-A5B6-303F235A53A3}"/>
    <dgm:cxn modelId="{259639A3-14A4-4405-A0E9-07CF43F735DC}" srcId="{985D7CD6-1EA9-47A2-81A5-0CCAFA7AFD7F}" destId="{AC1D5BC8-8146-432F-822B-01543B3944E1}" srcOrd="0" destOrd="0" parTransId="{E3D4FF79-0386-4A55-8B81-2E285EB8890B}" sibTransId="{0C5F82E0-F279-4E56-B577-C54413D3D131}"/>
    <dgm:cxn modelId="{227932D9-6F59-4FE3-BBC4-569BB0D4AC36}" srcId="{985D7CD6-1EA9-47A2-81A5-0CCAFA7AFD7F}" destId="{E01040C6-EA1D-4C9D-B6EE-266AF4669734}" srcOrd="4" destOrd="0" parTransId="{08B0DABD-4982-4194-9D22-41F717BE1217}" sibTransId="{A07DF3C7-01DE-4F4F-ADAF-A9BD41AD08BE}"/>
    <dgm:cxn modelId="{78D98AF9-5DFA-4950-8F41-D9E29DBD321F}" type="presOf" srcId="{E01040C6-EA1D-4C9D-B6EE-266AF4669734}" destId="{6BDE2E53-A5BB-44FA-92D8-FB7882D55557}" srcOrd="1" destOrd="0" presId="urn:microsoft.com/office/officeart/2005/8/layout/list1#5"/>
    <dgm:cxn modelId="{834382CB-99EF-4F3D-8D77-A5554BE23997}" srcId="{985D7CD6-1EA9-47A2-81A5-0CCAFA7AFD7F}" destId="{AE556EFB-15C1-45C4-84D5-9646FD894453}" srcOrd="3" destOrd="0" parTransId="{3136D95E-5AAC-4B33-9D9E-70B63A72CACC}" sibTransId="{00F69DE5-B485-421E-84AB-3A30A7D1F13D}"/>
    <dgm:cxn modelId="{CC91883F-38ED-4BD1-879C-F6A4ADDE0CB4}" type="presOf" srcId="{AE556EFB-15C1-45C4-84D5-9646FD894453}" destId="{5EDC3386-4138-40CA-8B3F-D65F872D27AA}" srcOrd="1" destOrd="0" presId="urn:microsoft.com/office/officeart/2005/8/layout/list1#5"/>
    <dgm:cxn modelId="{7ADBE313-AFBB-4548-AA27-BD48388985F3}" type="presOf" srcId="{C8A00160-749F-46DF-B9EE-C6FF16BB1387}" destId="{3CAC0FD2-A650-4282-9E3B-C80292CDB32F}" srcOrd="0" destOrd="0" presId="urn:microsoft.com/office/officeart/2005/8/layout/list1#5"/>
    <dgm:cxn modelId="{671CFEFB-B9EF-456B-8002-E9DA25DEAE96}" type="presOf" srcId="{E30FFBDB-7AF2-44B7-90D7-A3EBCA1E0C3E}" destId="{5D929745-7F90-4D2A-B537-A7A8350C0585}" srcOrd="1" destOrd="0" presId="urn:microsoft.com/office/officeart/2005/8/layout/list1#5"/>
    <dgm:cxn modelId="{6475F3BB-5BB6-4A26-A1A0-649607924FF1}" type="presParOf" srcId="{3A7EAA8E-3127-47E6-A47D-00949F1DEAED}" destId="{8C7B013F-5AE6-427A-A84B-7EC63B82A4EC}" srcOrd="0" destOrd="0" presId="urn:microsoft.com/office/officeart/2005/8/layout/list1#5"/>
    <dgm:cxn modelId="{6ACFBFDC-8D60-4D23-B8E4-1BECF2B24DAF}" type="presParOf" srcId="{8C7B013F-5AE6-427A-A84B-7EC63B82A4EC}" destId="{8ABD5D6F-8CAF-4703-BEF7-C4FD88A33CE5}" srcOrd="0" destOrd="0" presId="urn:microsoft.com/office/officeart/2005/8/layout/list1#5"/>
    <dgm:cxn modelId="{70EE91AE-4C13-4436-923B-87FBE929B55F}" type="presParOf" srcId="{8C7B013F-5AE6-427A-A84B-7EC63B82A4EC}" destId="{E0E44A0A-5D3B-4A76-B83C-628F807665DA}" srcOrd="1" destOrd="0" presId="urn:microsoft.com/office/officeart/2005/8/layout/list1#5"/>
    <dgm:cxn modelId="{9CF69C63-8F9D-48F8-BC02-460087A953E7}" type="presParOf" srcId="{3A7EAA8E-3127-47E6-A47D-00949F1DEAED}" destId="{DF1C815C-0956-418A-AFB9-9C5AE257659E}" srcOrd="1" destOrd="0" presId="urn:microsoft.com/office/officeart/2005/8/layout/list1#5"/>
    <dgm:cxn modelId="{60B09996-89D7-4F79-A568-E50B8F78ABE9}" type="presParOf" srcId="{3A7EAA8E-3127-47E6-A47D-00949F1DEAED}" destId="{E0A4AB19-8218-4BC2-8973-D91F318E0177}" srcOrd="2" destOrd="0" presId="urn:microsoft.com/office/officeart/2005/8/layout/list1#5"/>
    <dgm:cxn modelId="{B2C80D17-B72F-46FC-B583-5AA81F82E73B}" type="presParOf" srcId="{3A7EAA8E-3127-47E6-A47D-00949F1DEAED}" destId="{621439A5-55E6-43C1-B083-34AD1726CA08}" srcOrd="3" destOrd="0" presId="urn:microsoft.com/office/officeart/2005/8/layout/list1#5"/>
    <dgm:cxn modelId="{C8C467B3-00A8-44D3-8B47-31C6D0934FB2}" type="presParOf" srcId="{3A7EAA8E-3127-47E6-A47D-00949F1DEAED}" destId="{3D12D2A4-536C-463F-A482-70519EAC34D5}" srcOrd="4" destOrd="0" presId="urn:microsoft.com/office/officeart/2005/8/layout/list1#5"/>
    <dgm:cxn modelId="{215583D8-7A29-482B-888B-F555B18B4862}" type="presParOf" srcId="{3D12D2A4-536C-463F-A482-70519EAC34D5}" destId="{8EEB325C-DDD0-4544-9970-7742263885F1}" srcOrd="0" destOrd="0" presId="urn:microsoft.com/office/officeart/2005/8/layout/list1#5"/>
    <dgm:cxn modelId="{91721371-590D-4283-9CC6-C3D1A81E88EF}" type="presParOf" srcId="{3D12D2A4-536C-463F-A482-70519EAC34D5}" destId="{5D929745-7F90-4D2A-B537-A7A8350C0585}" srcOrd="1" destOrd="0" presId="urn:microsoft.com/office/officeart/2005/8/layout/list1#5"/>
    <dgm:cxn modelId="{238AC2EB-3931-4CCB-ADA0-FE0C4390D688}" type="presParOf" srcId="{3A7EAA8E-3127-47E6-A47D-00949F1DEAED}" destId="{8E9FCAC6-DA58-4560-A823-66A853CDFC39}" srcOrd="5" destOrd="0" presId="urn:microsoft.com/office/officeart/2005/8/layout/list1#5"/>
    <dgm:cxn modelId="{033577A8-AA4F-4C1C-A370-B656294E2D11}" type="presParOf" srcId="{3A7EAA8E-3127-47E6-A47D-00949F1DEAED}" destId="{67F86B68-C9D6-4EAC-BF9D-81600F8B4A2B}" srcOrd="6" destOrd="0" presId="urn:microsoft.com/office/officeart/2005/8/layout/list1#5"/>
    <dgm:cxn modelId="{D2C3C93D-E771-43F1-ACCE-4B1BFA878852}" type="presParOf" srcId="{3A7EAA8E-3127-47E6-A47D-00949F1DEAED}" destId="{2B1AFFB9-7ADA-4B86-A7B9-5B806B470EB4}" srcOrd="7" destOrd="0" presId="urn:microsoft.com/office/officeart/2005/8/layout/list1#5"/>
    <dgm:cxn modelId="{31896DF1-2AA9-4B0B-89A4-1E5742E71E48}" type="presParOf" srcId="{3A7EAA8E-3127-47E6-A47D-00949F1DEAED}" destId="{CE5EBFC2-1C13-4D6B-9A20-A10E40CC6ADB}" srcOrd="8" destOrd="0" presId="urn:microsoft.com/office/officeart/2005/8/layout/list1#5"/>
    <dgm:cxn modelId="{F43A15AB-C615-4D1B-A1A0-B662E39683A2}" type="presParOf" srcId="{CE5EBFC2-1C13-4D6B-9A20-A10E40CC6ADB}" destId="{3CAC0FD2-A650-4282-9E3B-C80292CDB32F}" srcOrd="0" destOrd="0" presId="urn:microsoft.com/office/officeart/2005/8/layout/list1#5"/>
    <dgm:cxn modelId="{8C3D4FA3-09A5-4737-AD93-396E69A7BA15}" type="presParOf" srcId="{CE5EBFC2-1C13-4D6B-9A20-A10E40CC6ADB}" destId="{660B56D1-B761-4C58-AA6C-67DD66F60E91}" srcOrd="1" destOrd="0" presId="urn:microsoft.com/office/officeart/2005/8/layout/list1#5"/>
    <dgm:cxn modelId="{F18B8E8D-6570-4F14-8006-F778FB4AF0F4}" type="presParOf" srcId="{3A7EAA8E-3127-47E6-A47D-00949F1DEAED}" destId="{9AA46602-EF66-4CD7-8C95-D4524383EDD0}" srcOrd="9" destOrd="0" presId="urn:microsoft.com/office/officeart/2005/8/layout/list1#5"/>
    <dgm:cxn modelId="{8EE267C0-6EAA-45AF-9955-A5591370BED2}" type="presParOf" srcId="{3A7EAA8E-3127-47E6-A47D-00949F1DEAED}" destId="{1D6CC58F-DA81-43C8-B04E-4314BA0716D7}" srcOrd="10" destOrd="0" presId="urn:microsoft.com/office/officeart/2005/8/layout/list1#5"/>
    <dgm:cxn modelId="{E912D16F-737B-471D-B8F2-CA394AFD319F}" type="presParOf" srcId="{3A7EAA8E-3127-47E6-A47D-00949F1DEAED}" destId="{F09804C8-BB9B-4199-BD19-F80B8069AC51}" srcOrd="11" destOrd="0" presId="urn:microsoft.com/office/officeart/2005/8/layout/list1#5"/>
    <dgm:cxn modelId="{55616874-79B5-44D3-A4AE-F67D77FE6439}" type="presParOf" srcId="{3A7EAA8E-3127-47E6-A47D-00949F1DEAED}" destId="{C2A15062-8DBA-4770-A89E-E2D47C76494C}" srcOrd="12" destOrd="0" presId="urn:microsoft.com/office/officeart/2005/8/layout/list1#5"/>
    <dgm:cxn modelId="{BDFCD7C1-E5CF-45E6-8AFF-D36B5559C6B8}" type="presParOf" srcId="{C2A15062-8DBA-4770-A89E-E2D47C76494C}" destId="{1893CFEC-40F8-4A30-B622-6E98FF7DCD4E}" srcOrd="0" destOrd="0" presId="urn:microsoft.com/office/officeart/2005/8/layout/list1#5"/>
    <dgm:cxn modelId="{676D9CAB-F2E0-4313-9109-4D1471A0EB55}" type="presParOf" srcId="{C2A15062-8DBA-4770-A89E-E2D47C76494C}" destId="{5EDC3386-4138-40CA-8B3F-D65F872D27AA}" srcOrd="1" destOrd="0" presId="urn:microsoft.com/office/officeart/2005/8/layout/list1#5"/>
    <dgm:cxn modelId="{3FD39D93-53B9-4439-8313-EDD119EDB041}" type="presParOf" srcId="{3A7EAA8E-3127-47E6-A47D-00949F1DEAED}" destId="{D82061C8-7F0D-43A0-99ED-C31DFA4D84ED}" srcOrd="13" destOrd="0" presId="urn:microsoft.com/office/officeart/2005/8/layout/list1#5"/>
    <dgm:cxn modelId="{608982D0-9AB9-421F-B067-FD90F76FC3D5}" type="presParOf" srcId="{3A7EAA8E-3127-47E6-A47D-00949F1DEAED}" destId="{819AF5DE-D0E4-46AB-842C-2656D1DF120B}" srcOrd="14" destOrd="0" presId="urn:microsoft.com/office/officeart/2005/8/layout/list1#5"/>
    <dgm:cxn modelId="{5B312209-5DA3-40BC-AF56-1AE071292E15}" type="presParOf" srcId="{3A7EAA8E-3127-47E6-A47D-00949F1DEAED}" destId="{E3C49C37-6E0B-4766-B993-AEC98E453F63}" srcOrd="15" destOrd="0" presId="urn:microsoft.com/office/officeart/2005/8/layout/list1#5"/>
    <dgm:cxn modelId="{5D91169E-19C2-4824-B32F-C313483EA9E8}" type="presParOf" srcId="{3A7EAA8E-3127-47E6-A47D-00949F1DEAED}" destId="{3C2AE459-76E0-4D68-A877-7BC5DA7A999E}" srcOrd="16" destOrd="0" presId="urn:microsoft.com/office/officeart/2005/8/layout/list1#5"/>
    <dgm:cxn modelId="{C40DE912-8F6B-440D-ACBA-28FA2B3644E6}" type="presParOf" srcId="{3C2AE459-76E0-4D68-A877-7BC5DA7A999E}" destId="{1307F906-1B44-4299-A43D-C3B247B9CE3B}" srcOrd="0" destOrd="0" presId="urn:microsoft.com/office/officeart/2005/8/layout/list1#5"/>
    <dgm:cxn modelId="{07041ABD-A213-4D0B-8A6F-262FD0326F7E}" type="presParOf" srcId="{3C2AE459-76E0-4D68-A877-7BC5DA7A999E}" destId="{6BDE2E53-A5BB-44FA-92D8-FB7882D55557}" srcOrd="1" destOrd="0" presId="urn:microsoft.com/office/officeart/2005/8/layout/list1#5"/>
    <dgm:cxn modelId="{0E8E44C6-4285-43B7-BEAE-87E91CA5BB16}" type="presParOf" srcId="{3A7EAA8E-3127-47E6-A47D-00949F1DEAED}" destId="{407B70AE-78B0-454A-9CBC-5300511AAFD4}" srcOrd="17" destOrd="0" presId="urn:microsoft.com/office/officeart/2005/8/layout/list1#5"/>
    <dgm:cxn modelId="{5AF19C42-47F0-4370-BA6D-84667FAD6E08}" type="presParOf" srcId="{3A7EAA8E-3127-47E6-A47D-00949F1DEAED}" destId="{306D9E44-F8E2-40B9-B77D-FA44116B79C3}" srcOrd="18" destOrd="0" presId="urn:microsoft.com/office/officeart/2005/8/layout/list1#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A4AB19-8218-4BC2-8973-D91F318E0177}">
      <dsp:nvSpPr>
        <dsp:cNvPr id="0" name=""/>
        <dsp:cNvSpPr/>
      </dsp:nvSpPr>
      <dsp:spPr>
        <a:xfrm>
          <a:off x="0" y="325519"/>
          <a:ext cx="7633998" cy="5292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E0E44A0A-5D3B-4A76-B83C-628F807665DA}">
      <dsp:nvSpPr>
        <dsp:cNvPr id="0" name=""/>
        <dsp:cNvSpPr/>
      </dsp:nvSpPr>
      <dsp:spPr>
        <a:xfrm>
          <a:off x="381699" y="15559"/>
          <a:ext cx="5343798" cy="619920"/>
        </a:xfrm>
        <a:prstGeom prst="roundRect">
          <a:avLst/>
        </a:prstGeom>
        <a:solidFill>
          <a:srgbClr val="92D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1983" tIns="0" rIns="201983" bIns="0" numCol="1" spcCol="1270" anchor="ctr" anchorCtr="0">
          <a:noAutofit/>
        </a:bodyPr>
        <a:lstStyle/>
        <a:p>
          <a:pPr lvl="0" algn="l" defTabSz="933450">
            <a:lnSpc>
              <a:spcPct val="90000"/>
            </a:lnSpc>
            <a:spcBef>
              <a:spcPct val="0"/>
            </a:spcBef>
            <a:spcAft>
              <a:spcPct val="35000"/>
            </a:spcAft>
          </a:pPr>
          <a:r>
            <a:rPr lang="zh-CN" altLang="en-US" sz="2100" b="1" kern="1200" dirty="0">
              <a:latin typeface="Segoe UI" pitchFamily="34" charset="0"/>
              <a:ea typeface="微软雅黑" pitchFamily="34" charset="-122"/>
            </a:rPr>
            <a:t>简要病史</a:t>
          </a:r>
          <a:endParaRPr lang="en-US" altLang="zh-CN" sz="2100" b="1" kern="1200" dirty="0">
            <a:latin typeface="Segoe UI" pitchFamily="34" charset="0"/>
            <a:ea typeface="微软雅黑" pitchFamily="34" charset="-122"/>
          </a:endParaRPr>
        </a:p>
      </dsp:txBody>
      <dsp:txXfrm>
        <a:off x="411961" y="45821"/>
        <a:ext cx="5283274" cy="559396"/>
      </dsp:txXfrm>
    </dsp:sp>
    <dsp:sp modelId="{67F86B68-C9D6-4EAC-BF9D-81600F8B4A2B}">
      <dsp:nvSpPr>
        <dsp:cNvPr id="0" name=""/>
        <dsp:cNvSpPr/>
      </dsp:nvSpPr>
      <dsp:spPr>
        <a:xfrm>
          <a:off x="0" y="1278079"/>
          <a:ext cx="7633998" cy="5292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5D929745-7F90-4D2A-B537-A7A8350C0585}">
      <dsp:nvSpPr>
        <dsp:cNvPr id="0" name=""/>
        <dsp:cNvSpPr/>
      </dsp:nvSpPr>
      <dsp:spPr>
        <a:xfrm>
          <a:off x="381699" y="968119"/>
          <a:ext cx="5343798" cy="61992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1983" tIns="0" rIns="201983" bIns="0" numCol="1" spcCol="1270" anchor="ctr" anchorCtr="0">
          <a:noAutofit/>
        </a:bodyPr>
        <a:lstStyle/>
        <a:p>
          <a:pPr lvl="0" algn="l" defTabSz="933450">
            <a:lnSpc>
              <a:spcPct val="90000"/>
            </a:lnSpc>
            <a:spcBef>
              <a:spcPct val="0"/>
            </a:spcBef>
            <a:spcAft>
              <a:spcPct val="35000"/>
            </a:spcAft>
          </a:pPr>
          <a:r>
            <a:rPr lang="zh-CN" altLang="en-US" sz="2100" b="1" kern="1200" dirty="0">
              <a:latin typeface="Segoe UI" pitchFamily="34" charset="0"/>
              <a:ea typeface="微软雅黑" pitchFamily="34" charset="-122"/>
            </a:rPr>
            <a:t>诊断</a:t>
          </a:r>
          <a:endParaRPr lang="en-US" altLang="zh-CN" sz="2100" b="1" kern="1200" dirty="0">
            <a:latin typeface="Segoe UI" pitchFamily="34" charset="0"/>
            <a:ea typeface="微软雅黑" pitchFamily="34" charset="-122"/>
          </a:endParaRPr>
        </a:p>
      </dsp:txBody>
      <dsp:txXfrm>
        <a:off x="411961" y="998381"/>
        <a:ext cx="5283274" cy="559396"/>
      </dsp:txXfrm>
    </dsp:sp>
    <dsp:sp modelId="{1D6CC58F-DA81-43C8-B04E-4314BA0716D7}">
      <dsp:nvSpPr>
        <dsp:cNvPr id="0" name=""/>
        <dsp:cNvSpPr/>
      </dsp:nvSpPr>
      <dsp:spPr>
        <a:xfrm>
          <a:off x="0" y="2230640"/>
          <a:ext cx="7633998" cy="5292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660B56D1-B761-4C58-AA6C-67DD66F60E91}">
      <dsp:nvSpPr>
        <dsp:cNvPr id="0" name=""/>
        <dsp:cNvSpPr/>
      </dsp:nvSpPr>
      <dsp:spPr>
        <a:xfrm>
          <a:off x="381699" y="1920679"/>
          <a:ext cx="5343798" cy="61992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1983" tIns="0" rIns="201983" bIns="0" numCol="1" spcCol="1270" anchor="ctr" anchorCtr="0">
          <a:noAutofit/>
        </a:bodyPr>
        <a:lstStyle/>
        <a:p>
          <a:pPr lvl="0" algn="l" defTabSz="933450">
            <a:lnSpc>
              <a:spcPct val="90000"/>
            </a:lnSpc>
            <a:spcBef>
              <a:spcPct val="0"/>
            </a:spcBef>
            <a:spcAft>
              <a:spcPct val="35000"/>
            </a:spcAft>
          </a:pPr>
          <a:r>
            <a:rPr lang="zh-CN" altLang="en-US" sz="2100" b="1" kern="1200" dirty="0">
              <a:latin typeface="Segoe UI" pitchFamily="34" charset="0"/>
              <a:ea typeface="微软雅黑" pitchFamily="34" charset="-122"/>
            </a:rPr>
            <a:t>治疗过程</a:t>
          </a:r>
          <a:endParaRPr lang="en-US" altLang="zh-CN" sz="2100" b="1" kern="1200" dirty="0">
            <a:latin typeface="Segoe UI" pitchFamily="34" charset="0"/>
            <a:ea typeface="微软雅黑" pitchFamily="34" charset="-122"/>
          </a:endParaRPr>
        </a:p>
      </dsp:txBody>
      <dsp:txXfrm>
        <a:off x="411961" y="1950941"/>
        <a:ext cx="5283274" cy="559396"/>
      </dsp:txXfrm>
    </dsp:sp>
    <dsp:sp modelId="{819AF5DE-D0E4-46AB-842C-2656D1DF120B}">
      <dsp:nvSpPr>
        <dsp:cNvPr id="0" name=""/>
        <dsp:cNvSpPr/>
      </dsp:nvSpPr>
      <dsp:spPr>
        <a:xfrm>
          <a:off x="0" y="3183200"/>
          <a:ext cx="7633998" cy="5292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5EDC3386-4138-40CA-8B3F-D65F872D27AA}">
      <dsp:nvSpPr>
        <dsp:cNvPr id="0" name=""/>
        <dsp:cNvSpPr/>
      </dsp:nvSpPr>
      <dsp:spPr>
        <a:xfrm>
          <a:off x="381699" y="2873240"/>
          <a:ext cx="5343798" cy="61992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1983" tIns="0" rIns="201983" bIns="0" numCol="1" spcCol="1270" anchor="ctr" anchorCtr="0">
          <a:noAutofit/>
        </a:bodyPr>
        <a:lstStyle/>
        <a:p>
          <a:pPr lvl="0" algn="l" defTabSz="933450">
            <a:lnSpc>
              <a:spcPct val="90000"/>
            </a:lnSpc>
            <a:spcBef>
              <a:spcPct val="0"/>
            </a:spcBef>
            <a:spcAft>
              <a:spcPct val="35000"/>
            </a:spcAft>
          </a:pPr>
          <a:r>
            <a:rPr lang="zh-CN" altLang="en-US" sz="2100" b="1" kern="1200">
              <a:latin typeface="Segoe UI" pitchFamily="34" charset="0"/>
              <a:ea typeface="微软雅黑" pitchFamily="34" charset="-122"/>
            </a:rPr>
            <a:t>治疗后反应</a:t>
          </a:r>
          <a:endParaRPr lang="en-US" altLang="zh-CN" sz="2100" b="1" kern="1200" dirty="0">
            <a:latin typeface="Segoe UI" pitchFamily="34" charset="0"/>
            <a:ea typeface="微软雅黑" pitchFamily="34" charset="-122"/>
          </a:endParaRPr>
        </a:p>
      </dsp:txBody>
      <dsp:txXfrm>
        <a:off x="411961" y="2903502"/>
        <a:ext cx="5283274" cy="559396"/>
      </dsp:txXfrm>
    </dsp:sp>
    <dsp:sp modelId="{306D9E44-F8E2-40B9-B77D-FA44116B79C3}">
      <dsp:nvSpPr>
        <dsp:cNvPr id="0" name=""/>
        <dsp:cNvSpPr/>
      </dsp:nvSpPr>
      <dsp:spPr>
        <a:xfrm>
          <a:off x="0" y="4135760"/>
          <a:ext cx="7633998" cy="5292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6BDE2E53-A5BB-44FA-92D8-FB7882D55557}">
      <dsp:nvSpPr>
        <dsp:cNvPr id="0" name=""/>
        <dsp:cNvSpPr/>
      </dsp:nvSpPr>
      <dsp:spPr>
        <a:xfrm>
          <a:off x="381699" y="3825800"/>
          <a:ext cx="5343798" cy="61992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1983" tIns="0" rIns="201983" bIns="0" numCol="1" spcCol="1270" anchor="ctr" anchorCtr="0">
          <a:noAutofit/>
        </a:bodyPr>
        <a:lstStyle/>
        <a:p>
          <a:pPr lvl="0" algn="l" defTabSz="933450">
            <a:lnSpc>
              <a:spcPct val="90000"/>
            </a:lnSpc>
            <a:spcBef>
              <a:spcPct val="0"/>
            </a:spcBef>
            <a:spcAft>
              <a:spcPct val="35000"/>
            </a:spcAft>
          </a:pPr>
          <a:r>
            <a:rPr lang="zh-CN" altLang="en-US" sz="2100" b="1" kern="1200" dirty="0">
              <a:latin typeface="Segoe UI" pitchFamily="34" charset="0"/>
              <a:ea typeface="微软雅黑" pitchFamily="34" charset="-122"/>
            </a:rPr>
            <a:t>总结</a:t>
          </a:r>
          <a:endParaRPr lang="en-US" altLang="zh-CN" sz="2100" b="1" kern="1200" dirty="0">
            <a:latin typeface="Segoe UI" pitchFamily="34" charset="0"/>
            <a:ea typeface="微软雅黑" pitchFamily="34" charset="-122"/>
          </a:endParaRPr>
        </a:p>
      </dsp:txBody>
      <dsp:txXfrm>
        <a:off x="411961" y="3856062"/>
        <a:ext cx="5283274" cy="55939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A4AB19-8218-4BC2-8973-D91F318E0177}">
      <dsp:nvSpPr>
        <dsp:cNvPr id="0" name=""/>
        <dsp:cNvSpPr/>
      </dsp:nvSpPr>
      <dsp:spPr>
        <a:xfrm>
          <a:off x="0" y="325519"/>
          <a:ext cx="7633998" cy="5292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E0E44A0A-5D3B-4A76-B83C-628F807665DA}">
      <dsp:nvSpPr>
        <dsp:cNvPr id="0" name=""/>
        <dsp:cNvSpPr/>
      </dsp:nvSpPr>
      <dsp:spPr>
        <a:xfrm>
          <a:off x="381699" y="15559"/>
          <a:ext cx="5343798" cy="61992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1983" tIns="0" rIns="201983" bIns="0" numCol="1" spcCol="1270" anchor="ctr" anchorCtr="0">
          <a:noAutofit/>
        </a:bodyPr>
        <a:lstStyle/>
        <a:p>
          <a:pPr lvl="0" algn="l" defTabSz="933450">
            <a:lnSpc>
              <a:spcPct val="90000"/>
            </a:lnSpc>
            <a:spcBef>
              <a:spcPct val="0"/>
            </a:spcBef>
            <a:spcAft>
              <a:spcPct val="35000"/>
            </a:spcAft>
          </a:pPr>
          <a:r>
            <a:rPr lang="zh-CN" altLang="en-US" sz="2100" b="1" kern="1200" dirty="0">
              <a:latin typeface="Segoe UI" pitchFamily="34" charset="0"/>
              <a:ea typeface="微软雅黑" pitchFamily="34" charset="-122"/>
            </a:rPr>
            <a:t>简要病史</a:t>
          </a:r>
          <a:endParaRPr lang="en-US" altLang="zh-CN" sz="2100" b="1" kern="1200" dirty="0">
            <a:latin typeface="Segoe UI" pitchFamily="34" charset="0"/>
            <a:ea typeface="微软雅黑" pitchFamily="34" charset="-122"/>
          </a:endParaRPr>
        </a:p>
      </dsp:txBody>
      <dsp:txXfrm>
        <a:off x="411961" y="45821"/>
        <a:ext cx="5283274" cy="559396"/>
      </dsp:txXfrm>
    </dsp:sp>
    <dsp:sp modelId="{67F86B68-C9D6-4EAC-BF9D-81600F8B4A2B}">
      <dsp:nvSpPr>
        <dsp:cNvPr id="0" name=""/>
        <dsp:cNvSpPr/>
      </dsp:nvSpPr>
      <dsp:spPr>
        <a:xfrm>
          <a:off x="0" y="1278079"/>
          <a:ext cx="7633998" cy="5292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5D929745-7F90-4D2A-B537-A7A8350C0585}">
      <dsp:nvSpPr>
        <dsp:cNvPr id="0" name=""/>
        <dsp:cNvSpPr/>
      </dsp:nvSpPr>
      <dsp:spPr>
        <a:xfrm>
          <a:off x="381699" y="968119"/>
          <a:ext cx="5343798" cy="619920"/>
        </a:xfrm>
        <a:prstGeom prst="roundRect">
          <a:avLst/>
        </a:prstGeom>
        <a:solidFill>
          <a:srgbClr val="92D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1983" tIns="0" rIns="201983" bIns="0" numCol="1" spcCol="1270" anchor="ctr" anchorCtr="0">
          <a:noAutofit/>
        </a:bodyPr>
        <a:lstStyle/>
        <a:p>
          <a:pPr lvl="0" algn="l" defTabSz="933450">
            <a:lnSpc>
              <a:spcPct val="90000"/>
            </a:lnSpc>
            <a:spcBef>
              <a:spcPct val="0"/>
            </a:spcBef>
            <a:spcAft>
              <a:spcPct val="35000"/>
            </a:spcAft>
          </a:pPr>
          <a:r>
            <a:rPr lang="zh-CN" altLang="en-US" sz="2100" b="1" kern="1200" dirty="0">
              <a:latin typeface="Segoe UI" pitchFamily="34" charset="0"/>
              <a:ea typeface="微软雅黑" pitchFamily="34" charset="-122"/>
            </a:rPr>
            <a:t>诊断</a:t>
          </a:r>
          <a:endParaRPr lang="en-US" altLang="zh-CN" sz="2100" b="1" kern="1200" dirty="0">
            <a:latin typeface="Segoe UI" pitchFamily="34" charset="0"/>
            <a:ea typeface="微软雅黑" pitchFamily="34" charset="-122"/>
          </a:endParaRPr>
        </a:p>
      </dsp:txBody>
      <dsp:txXfrm>
        <a:off x="411961" y="998381"/>
        <a:ext cx="5283274" cy="559396"/>
      </dsp:txXfrm>
    </dsp:sp>
    <dsp:sp modelId="{1D6CC58F-DA81-43C8-B04E-4314BA0716D7}">
      <dsp:nvSpPr>
        <dsp:cNvPr id="0" name=""/>
        <dsp:cNvSpPr/>
      </dsp:nvSpPr>
      <dsp:spPr>
        <a:xfrm>
          <a:off x="0" y="2230640"/>
          <a:ext cx="7633998" cy="5292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660B56D1-B761-4C58-AA6C-67DD66F60E91}">
      <dsp:nvSpPr>
        <dsp:cNvPr id="0" name=""/>
        <dsp:cNvSpPr/>
      </dsp:nvSpPr>
      <dsp:spPr>
        <a:xfrm>
          <a:off x="381699" y="1920679"/>
          <a:ext cx="5343798" cy="61992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1983" tIns="0" rIns="201983" bIns="0" numCol="1" spcCol="1270" anchor="ctr" anchorCtr="0">
          <a:noAutofit/>
        </a:bodyPr>
        <a:lstStyle/>
        <a:p>
          <a:pPr lvl="0" algn="l" defTabSz="933450">
            <a:lnSpc>
              <a:spcPct val="90000"/>
            </a:lnSpc>
            <a:spcBef>
              <a:spcPct val="0"/>
            </a:spcBef>
            <a:spcAft>
              <a:spcPct val="35000"/>
            </a:spcAft>
          </a:pPr>
          <a:r>
            <a:rPr lang="zh-CN" altLang="en-US" sz="2100" b="1" kern="1200" dirty="0">
              <a:latin typeface="Segoe UI" pitchFamily="34" charset="0"/>
              <a:ea typeface="微软雅黑" pitchFamily="34" charset="-122"/>
            </a:rPr>
            <a:t>治疗过程</a:t>
          </a:r>
          <a:endParaRPr lang="en-US" altLang="zh-CN" sz="2100" b="1" kern="1200" dirty="0">
            <a:latin typeface="Segoe UI" pitchFamily="34" charset="0"/>
            <a:ea typeface="微软雅黑" pitchFamily="34" charset="-122"/>
          </a:endParaRPr>
        </a:p>
      </dsp:txBody>
      <dsp:txXfrm>
        <a:off x="411961" y="1950941"/>
        <a:ext cx="5283274" cy="559396"/>
      </dsp:txXfrm>
    </dsp:sp>
    <dsp:sp modelId="{819AF5DE-D0E4-46AB-842C-2656D1DF120B}">
      <dsp:nvSpPr>
        <dsp:cNvPr id="0" name=""/>
        <dsp:cNvSpPr/>
      </dsp:nvSpPr>
      <dsp:spPr>
        <a:xfrm>
          <a:off x="0" y="3183200"/>
          <a:ext cx="7633998" cy="5292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5EDC3386-4138-40CA-8B3F-D65F872D27AA}">
      <dsp:nvSpPr>
        <dsp:cNvPr id="0" name=""/>
        <dsp:cNvSpPr/>
      </dsp:nvSpPr>
      <dsp:spPr>
        <a:xfrm>
          <a:off x="381699" y="2873240"/>
          <a:ext cx="5343798" cy="61992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1983" tIns="0" rIns="201983" bIns="0" numCol="1" spcCol="1270" anchor="ctr" anchorCtr="0">
          <a:noAutofit/>
        </a:bodyPr>
        <a:lstStyle/>
        <a:p>
          <a:pPr lvl="0" algn="l" defTabSz="933450">
            <a:lnSpc>
              <a:spcPct val="90000"/>
            </a:lnSpc>
            <a:spcBef>
              <a:spcPct val="0"/>
            </a:spcBef>
            <a:spcAft>
              <a:spcPct val="35000"/>
            </a:spcAft>
          </a:pPr>
          <a:r>
            <a:rPr lang="zh-CN" altLang="en-US" sz="2100" b="1" kern="1200">
              <a:latin typeface="Segoe UI" pitchFamily="34" charset="0"/>
              <a:ea typeface="微软雅黑" pitchFamily="34" charset="-122"/>
            </a:rPr>
            <a:t>治疗后反应</a:t>
          </a:r>
          <a:endParaRPr lang="en-US" altLang="zh-CN" sz="2100" b="1" kern="1200" dirty="0">
            <a:latin typeface="Segoe UI" pitchFamily="34" charset="0"/>
            <a:ea typeface="微软雅黑" pitchFamily="34" charset="-122"/>
          </a:endParaRPr>
        </a:p>
      </dsp:txBody>
      <dsp:txXfrm>
        <a:off x="411961" y="2903502"/>
        <a:ext cx="5283274" cy="559396"/>
      </dsp:txXfrm>
    </dsp:sp>
    <dsp:sp modelId="{306D9E44-F8E2-40B9-B77D-FA44116B79C3}">
      <dsp:nvSpPr>
        <dsp:cNvPr id="0" name=""/>
        <dsp:cNvSpPr/>
      </dsp:nvSpPr>
      <dsp:spPr>
        <a:xfrm>
          <a:off x="0" y="4135760"/>
          <a:ext cx="7633998" cy="5292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6BDE2E53-A5BB-44FA-92D8-FB7882D55557}">
      <dsp:nvSpPr>
        <dsp:cNvPr id="0" name=""/>
        <dsp:cNvSpPr/>
      </dsp:nvSpPr>
      <dsp:spPr>
        <a:xfrm>
          <a:off x="381699" y="3825800"/>
          <a:ext cx="5343798" cy="61992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1983" tIns="0" rIns="201983" bIns="0" numCol="1" spcCol="1270" anchor="ctr" anchorCtr="0">
          <a:noAutofit/>
        </a:bodyPr>
        <a:lstStyle/>
        <a:p>
          <a:pPr lvl="0" algn="l" defTabSz="933450">
            <a:lnSpc>
              <a:spcPct val="90000"/>
            </a:lnSpc>
            <a:spcBef>
              <a:spcPct val="0"/>
            </a:spcBef>
            <a:spcAft>
              <a:spcPct val="35000"/>
            </a:spcAft>
          </a:pPr>
          <a:r>
            <a:rPr lang="zh-CN" altLang="en-US" sz="2100" b="1" kern="1200" dirty="0">
              <a:latin typeface="Segoe UI" pitchFamily="34" charset="0"/>
              <a:ea typeface="微软雅黑" pitchFamily="34" charset="-122"/>
            </a:rPr>
            <a:t>总结</a:t>
          </a:r>
          <a:endParaRPr lang="en-US" altLang="zh-CN" sz="2100" b="1" kern="1200" dirty="0">
            <a:latin typeface="Segoe UI" pitchFamily="34" charset="0"/>
            <a:ea typeface="微软雅黑" pitchFamily="34" charset="-122"/>
          </a:endParaRPr>
        </a:p>
      </dsp:txBody>
      <dsp:txXfrm>
        <a:off x="411961" y="3856062"/>
        <a:ext cx="5283274" cy="55939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A4AB19-8218-4BC2-8973-D91F318E0177}">
      <dsp:nvSpPr>
        <dsp:cNvPr id="0" name=""/>
        <dsp:cNvSpPr/>
      </dsp:nvSpPr>
      <dsp:spPr>
        <a:xfrm>
          <a:off x="0" y="325519"/>
          <a:ext cx="7633998" cy="5292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E0E44A0A-5D3B-4A76-B83C-628F807665DA}">
      <dsp:nvSpPr>
        <dsp:cNvPr id="0" name=""/>
        <dsp:cNvSpPr/>
      </dsp:nvSpPr>
      <dsp:spPr>
        <a:xfrm>
          <a:off x="381699" y="15559"/>
          <a:ext cx="5343798" cy="61992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1983" tIns="0" rIns="201983" bIns="0" numCol="1" spcCol="1270" anchor="ctr" anchorCtr="0">
          <a:noAutofit/>
        </a:bodyPr>
        <a:lstStyle/>
        <a:p>
          <a:pPr lvl="0" algn="l" defTabSz="933450">
            <a:lnSpc>
              <a:spcPct val="90000"/>
            </a:lnSpc>
            <a:spcBef>
              <a:spcPct val="0"/>
            </a:spcBef>
            <a:spcAft>
              <a:spcPct val="35000"/>
            </a:spcAft>
          </a:pPr>
          <a:r>
            <a:rPr lang="zh-CN" altLang="en-US" sz="2100" b="1" kern="1200" dirty="0">
              <a:latin typeface="Segoe UI" pitchFamily="34" charset="0"/>
              <a:ea typeface="微软雅黑" pitchFamily="34" charset="-122"/>
            </a:rPr>
            <a:t>简要病史</a:t>
          </a:r>
          <a:endParaRPr lang="en-US" altLang="zh-CN" sz="2100" b="1" kern="1200" dirty="0">
            <a:latin typeface="Segoe UI" pitchFamily="34" charset="0"/>
            <a:ea typeface="微软雅黑" pitchFamily="34" charset="-122"/>
          </a:endParaRPr>
        </a:p>
      </dsp:txBody>
      <dsp:txXfrm>
        <a:off x="411961" y="45821"/>
        <a:ext cx="5283274" cy="559396"/>
      </dsp:txXfrm>
    </dsp:sp>
    <dsp:sp modelId="{67F86B68-C9D6-4EAC-BF9D-81600F8B4A2B}">
      <dsp:nvSpPr>
        <dsp:cNvPr id="0" name=""/>
        <dsp:cNvSpPr/>
      </dsp:nvSpPr>
      <dsp:spPr>
        <a:xfrm>
          <a:off x="0" y="1278079"/>
          <a:ext cx="7633998" cy="5292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5D929745-7F90-4D2A-B537-A7A8350C0585}">
      <dsp:nvSpPr>
        <dsp:cNvPr id="0" name=""/>
        <dsp:cNvSpPr/>
      </dsp:nvSpPr>
      <dsp:spPr>
        <a:xfrm>
          <a:off x="381699" y="968119"/>
          <a:ext cx="5343798" cy="61992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1983" tIns="0" rIns="201983" bIns="0" numCol="1" spcCol="1270" anchor="ctr" anchorCtr="0">
          <a:noAutofit/>
        </a:bodyPr>
        <a:lstStyle/>
        <a:p>
          <a:pPr lvl="0" algn="l" defTabSz="933450">
            <a:lnSpc>
              <a:spcPct val="90000"/>
            </a:lnSpc>
            <a:spcBef>
              <a:spcPct val="0"/>
            </a:spcBef>
            <a:spcAft>
              <a:spcPct val="35000"/>
            </a:spcAft>
          </a:pPr>
          <a:r>
            <a:rPr lang="zh-CN" altLang="en-US" sz="2100" b="1" kern="1200" dirty="0">
              <a:latin typeface="Segoe UI" pitchFamily="34" charset="0"/>
              <a:ea typeface="微软雅黑" pitchFamily="34" charset="-122"/>
            </a:rPr>
            <a:t>诊断</a:t>
          </a:r>
          <a:endParaRPr lang="en-US" altLang="zh-CN" sz="2100" b="1" kern="1200" dirty="0">
            <a:latin typeface="Segoe UI" pitchFamily="34" charset="0"/>
            <a:ea typeface="微软雅黑" pitchFamily="34" charset="-122"/>
          </a:endParaRPr>
        </a:p>
      </dsp:txBody>
      <dsp:txXfrm>
        <a:off x="411961" y="998381"/>
        <a:ext cx="5283274" cy="559396"/>
      </dsp:txXfrm>
    </dsp:sp>
    <dsp:sp modelId="{1D6CC58F-DA81-43C8-B04E-4314BA0716D7}">
      <dsp:nvSpPr>
        <dsp:cNvPr id="0" name=""/>
        <dsp:cNvSpPr/>
      </dsp:nvSpPr>
      <dsp:spPr>
        <a:xfrm>
          <a:off x="0" y="2230640"/>
          <a:ext cx="7633998" cy="5292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660B56D1-B761-4C58-AA6C-67DD66F60E91}">
      <dsp:nvSpPr>
        <dsp:cNvPr id="0" name=""/>
        <dsp:cNvSpPr/>
      </dsp:nvSpPr>
      <dsp:spPr>
        <a:xfrm>
          <a:off x="381699" y="1920679"/>
          <a:ext cx="5343798" cy="619920"/>
        </a:xfrm>
        <a:prstGeom prst="roundRect">
          <a:avLst/>
        </a:prstGeom>
        <a:solidFill>
          <a:srgbClr val="92D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1983" tIns="0" rIns="201983" bIns="0" numCol="1" spcCol="1270" anchor="ctr" anchorCtr="0">
          <a:noAutofit/>
        </a:bodyPr>
        <a:lstStyle/>
        <a:p>
          <a:pPr lvl="0" algn="l" defTabSz="933450">
            <a:lnSpc>
              <a:spcPct val="90000"/>
            </a:lnSpc>
            <a:spcBef>
              <a:spcPct val="0"/>
            </a:spcBef>
            <a:spcAft>
              <a:spcPct val="35000"/>
            </a:spcAft>
          </a:pPr>
          <a:r>
            <a:rPr lang="zh-CN" altLang="en-US" sz="2100" b="1" kern="1200" dirty="0">
              <a:latin typeface="Segoe UI" pitchFamily="34" charset="0"/>
              <a:ea typeface="微软雅黑" pitchFamily="34" charset="-122"/>
            </a:rPr>
            <a:t>治疗过程</a:t>
          </a:r>
          <a:endParaRPr lang="en-US" altLang="zh-CN" sz="2100" b="1" kern="1200" dirty="0">
            <a:latin typeface="Segoe UI" pitchFamily="34" charset="0"/>
            <a:ea typeface="微软雅黑" pitchFamily="34" charset="-122"/>
          </a:endParaRPr>
        </a:p>
      </dsp:txBody>
      <dsp:txXfrm>
        <a:off x="411961" y="1950941"/>
        <a:ext cx="5283274" cy="559396"/>
      </dsp:txXfrm>
    </dsp:sp>
    <dsp:sp modelId="{819AF5DE-D0E4-46AB-842C-2656D1DF120B}">
      <dsp:nvSpPr>
        <dsp:cNvPr id="0" name=""/>
        <dsp:cNvSpPr/>
      </dsp:nvSpPr>
      <dsp:spPr>
        <a:xfrm>
          <a:off x="0" y="3183200"/>
          <a:ext cx="7633998" cy="5292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5EDC3386-4138-40CA-8B3F-D65F872D27AA}">
      <dsp:nvSpPr>
        <dsp:cNvPr id="0" name=""/>
        <dsp:cNvSpPr/>
      </dsp:nvSpPr>
      <dsp:spPr>
        <a:xfrm>
          <a:off x="381699" y="2873240"/>
          <a:ext cx="5343798" cy="61992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1983" tIns="0" rIns="201983" bIns="0" numCol="1" spcCol="1270" anchor="ctr" anchorCtr="0">
          <a:noAutofit/>
        </a:bodyPr>
        <a:lstStyle/>
        <a:p>
          <a:pPr lvl="0" algn="l" defTabSz="933450">
            <a:lnSpc>
              <a:spcPct val="90000"/>
            </a:lnSpc>
            <a:spcBef>
              <a:spcPct val="0"/>
            </a:spcBef>
            <a:spcAft>
              <a:spcPct val="35000"/>
            </a:spcAft>
          </a:pPr>
          <a:r>
            <a:rPr lang="zh-CN" altLang="en-US" sz="2100" b="1" kern="1200">
              <a:latin typeface="Segoe UI" pitchFamily="34" charset="0"/>
              <a:ea typeface="微软雅黑" pitchFamily="34" charset="-122"/>
            </a:rPr>
            <a:t>治疗后反应</a:t>
          </a:r>
          <a:endParaRPr lang="en-US" altLang="zh-CN" sz="2100" b="1" kern="1200" dirty="0">
            <a:latin typeface="Segoe UI" pitchFamily="34" charset="0"/>
            <a:ea typeface="微软雅黑" pitchFamily="34" charset="-122"/>
          </a:endParaRPr>
        </a:p>
      </dsp:txBody>
      <dsp:txXfrm>
        <a:off x="411961" y="2903502"/>
        <a:ext cx="5283274" cy="559396"/>
      </dsp:txXfrm>
    </dsp:sp>
    <dsp:sp modelId="{306D9E44-F8E2-40B9-B77D-FA44116B79C3}">
      <dsp:nvSpPr>
        <dsp:cNvPr id="0" name=""/>
        <dsp:cNvSpPr/>
      </dsp:nvSpPr>
      <dsp:spPr>
        <a:xfrm>
          <a:off x="0" y="4135760"/>
          <a:ext cx="7633998" cy="5292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6BDE2E53-A5BB-44FA-92D8-FB7882D55557}">
      <dsp:nvSpPr>
        <dsp:cNvPr id="0" name=""/>
        <dsp:cNvSpPr/>
      </dsp:nvSpPr>
      <dsp:spPr>
        <a:xfrm>
          <a:off x="381699" y="3825800"/>
          <a:ext cx="5343798" cy="61992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1983" tIns="0" rIns="201983" bIns="0" numCol="1" spcCol="1270" anchor="ctr" anchorCtr="0">
          <a:noAutofit/>
        </a:bodyPr>
        <a:lstStyle/>
        <a:p>
          <a:pPr lvl="0" algn="l" defTabSz="933450">
            <a:lnSpc>
              <a:spcPct val="90000"/>
            </a:lnSpc>
            <a:spcBef>
              <a:spcPct val="0"/>
            </a:spcBef>
            <a:spcAft>
              <a:spcPct val="35000"/>
            </a:spcAft>
          </a:pPr>
          <a:r>
            <a:rPr lang="zh-CN" altLang="en-US" sz="2100" b="1" kern="1200" dirty="0">
              <a:latin typeface="Segoe UI" pitchFamily="34" charset="0"/>
              <a:ea typeface="微软雅黑" pitchFamily="34" charset="-122"/>
            </a:rPr>
            <a:t>总结</a:t>
          </a:r>
          <a:endParaRPr lang="en-US" altLang="zh-CN" sz="2100" b="1" kern="1200" dirty="0">
            <a:latin typeface="Segoe UI" pitchFamily="34" charset="0"/>
            <a:ea typeface="微软雅黑" pitchFamily="34" charset="-122"/>
          </a:endParaRPr>
        </a:p>
      </dsp:txBody>
      <dsp:txXfrm>
        <a:off x="411961" y="3856062"/>
        <a:ext cx="5283274" cy="55939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A4AB19-8218-4BC2-8973-D91F318E0177}">
      <dsp:nvSpPr>
        <dsp:cNvPr id="0" name=""/>
        <dsp:cNvSpPr/>
      </dsp:nvSpPr>
      <dsp:spPr>
        <a:xfrm>
          <a:off x="0" y="325519"/>
          <a:ext cx="7633998" cy="5292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E0E44A0A-5D3B-4A76-B83C-628F807665DA}">
      <dsp:nvSpPr>
        <dsp:cNvPr id="0" name=""/>
        <dsp:cNvSpPr/>
      </dsp:nvSpPr>
      <dsp:spPr>
        <a:xfrm>
          <a:off x="381699" y="15559"/>
          <a:ext cx="5343798" cy="61992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1983" tIns="0" rIns="201983" bIns="0" numCol="1" spcCol="1270" anchor="ctr" anchorCtr="0">
          <a:noAutofit/>
        </a:bodyPr>
        <a:lstStyle/>
        <a:p>
          <a:pPr lvl="0" algn="l" defTabSz="933450">
            <a:lnSpc>
              <a:spcPct val="90000"/>
            </a:lnSpc>
            <a:spcBef>
              <a:spcPct val="0"/>
            </a:spcBef>
            <a:spcAft>
              <a:spcPct val="35000"/>
            </a:spcAft>
          </a:pPr>
          <a:r>
            <a:rPr lang="zh-CN" altLang="en-US" sz="2100" b="1" kern="1200" dirty="0">
              <a:latin typeface="Segoe UI" pitchFamily="34" charset="0"/>
              <a:ea typeface="微软雅黑" pitchFamily="34" charset="-122"/>
            </a:rPr>
            <a:t>简要病史</a:t>
          </a:r>
          <a:endParaRPr lang="en-US" altLang="zh-CN" sz="2100" b="1" kern="1200" dirty="0">
            <a:latin typeface="Segoe UI" pitchFamily="34" charset="0"/>
            <a:ea typeface="微软雅黑" pitchFamily="34" charset="-122"/>
          </a:endParaRPr>
        </a:p>
      </dsp:txBody>
      <dsp:txXfrm>
        <a:off x="411961" y="45821"/>
        <a:ext cx="5283274" cy="559396"/>
      </dsp:txXfrm>
    </dsp:sp>
    <dsp:sp modelId="{67F86B68-C9D6-4EAC-BF9D-81600F8B4A2B}">
      <dsp:nvSpPr>
        <dsp:cNvPr id="0" name=""/>
        <dsp:cNvSpPr/>
      </dsp:nvSpPr>
      <dsp:spPr>
        <a:xfrm>
          <a:off x="0" y="1278079"/>
          <a:ext cx="7633998" cy="5292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5D929745-7F90-4D2A-B537-A7A8350C0585}">
      <dsp:nvSpPr>
        <dsp:cNvPr id="0" name=""/>
        <dsp:cNvSpPr/>
      </dsp:nvSpPr>
      <dsp:spPr>
        <a:xfrm>
          <a:off x="381699" y="968119"/>
          <a:ext cx="5343798" cy="61992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1983" tIns="0" rIns="201983" bIns="0" numCol="1" spcCol="1270" anchor="ctr" anchorCtr="0">
          <a:noAutofit/>
        </a:bodyPr>
        <a:lstStyle/>
        <a:p>
          <a:pPr lvl="0" algn="l" defTabSz="933450">
            <a:lnSpc>
              <a:spcPct val="90000"/>
            </a:lnSpc>
            <a:spcBef>
              <a:spcPct val="0"/>
            </a:spcBef>
            <a:spcAft>
              <a:spcPct val="35000"/>
            </a:spcAft>
          </a:pPr>
          <a:r>
            <a:rPr lang="zh-CN" altLang="en-US" sz="2100" b="1" kern="1200" dirty="0">
              <a:latin typeface="Segoe UI" pitchFamily="34" charset="0"/>
              <a:ea typeface="微软雅黑" pitchFamily="34" charset="-122"/>
            </a:rPr>
            <a:t>诊断</a:t>
          </a:r>
          <a:endParaRPr lang="en-US" altLang="zh-CN" sz="2100" b="1" kern="1200" dirty="0">
            <a:latin typeface="Segoe UI" pitchFamily="34" charset="0"/>
            <a:ea typeface="微软雅黑" pitchFamily="34" charset="-122"/>
          </a:endParaRPr>
        </a:p>
      </dsp:txBody>
      <dsp:txXfrm>
        <a:off x="411961" y="998381"/>
        <a:ext cx="5283274" cy="559396"/>
      </dsp:txXfrm>
    </dsp:sp>
    <dsp:sp modelId="{1D6CC58F-DA81-43C8-B04E-4314BA0716D7}">
      <dsp:nvSpPr>
        <dsp:cNvPr id="0" name=""/>
        <dsp:cNvSpPr/>
      </dsp:nvSpPr>
      <dsp:spPr>
        <a:xfrm>
          <a:off x="0" y="2230640"/>
          <a:ext cx="7633998" cy="5292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660B56D1-B761-4C58-AA6C-67DD66F60E91}">
      <dsp:nvSpPr>
        <dsp:cNvPr id="0" name=""/>
        <dsp:cNvSpPr/>
      </dsp:nvSpPr>
      <dsp:spPr>
        <a:xfrm>
          <a:off x="381699" y="1920679"/>
          <a:ext cx="5343798" cy="61992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1983" tIns="0" rIns="201983" bIns="0" numCol="1" spcCol="1270" anchor="ctr" anchorCtr="0">
          <a:noAutofit/>
        </a:bodyPr>
        <a:lstStyle/>
        <a:p>
          <a:pPr lvl="0" algn="l" defTabSz="933450">
            <a:lnSpc>
              <a:spcPct val="90000"/>
            </a:lnSpc>
            <a:spcBef>
              <a:spcPct val="0"/>
            </a:spcBef>
            <a:spcAft>
              <a:spcPct val="35000"/>
            </a:spcAft>
          </a:pPr>
          <a:r>
            <a:rPr lang="zh-CN" altLang="en-US" sz="2100" b="1" kern="1200" dirty="0">
              <a:latin typeface="Segoe UI" pitchFamily="34" charset="0"/>
              <a:ea typeface="微软雅黑" pitchFamily="34" charset="-122"/>
            </a:rPr>
            <a:t>治疗过程</a:t>
          </a:r>
          <a:endParaRPr lang="en-US" altLang="zh-CN" sz="2100" b="1" kern="1200" dirty="0">
            <a:latin typeface="Segoe UI" pitchFamily="34" charset="0"/>
            <a:ea typeface="微软雅黑" pitchFamily="34" charset="-122"/>
          </a:endParaRPr>
        </a:p>
      </dsp:txBody>
      <dsp:txXfrm>
        <a:off x="411961" y="1950941"/>
        <a:ext cx="5283274" cy="559396"/>
      </dsp:txXfrm>
    </dsp:sp>
    <dsp:sp modelId="{819AF5DE-D0E4-46AB-842C-2656D1DF120B}">
      <dsp:nvSpPr>
        <dsp:cNvPr id="0" name=""/>
        <dsp:cNvSpPr/>
      </dsp:nvSpPr>
      <dsp:spPr>
        <a:xfrm>
          <a:off x="0" y="3183200"/>
          <a:ext cx="7633998" cy="5292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5EDC3386-4138-40CA-8B3F-D65F872D27AA}">
      <dsp:nvSpPr>
        <dsp:cNvPr id="0" name=""/>
        <dsp:cNvSpPr/>
      </dsp:nvSpPr>
      <dsp:spPr>
        <a:xfrm>
          <a:off x="381699" y="2873240"/>
          <a:ext cx="5343798" cy="619920"/>
        </a:xfrm>
        <a:prstGeom prst="roundRect">
          <a:avLst/>
        </a:prstGeom>
        <a:solidFill>
          <a:srgbClr val="92D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1983" tIns="0" rIns="201983" bIns="0" numCol="1" spcCol="1270" anchor="ctr" anchorCtr="0">
          <a:noAutofit/>
        </a:bodyPr>
        <a:lstStyle/>
        <a:p>
          <a:pPr lvl="0" algn="l" defTabSz="933450">
            <a:lnSpc>
              <a:spcPct val="90000"/>
            </a:lnSpc>
            <a:spcBef>
              <a:spcPct val="0"/>
            </a:spcBef>
            <a:spcAft>
              <a:spcPct val="35000"/>
            </a:spcAft>
          </a:pPr>
          <a:r>
            <a:rPr lang="zh-CN" altLang="en-US" sz="2100" b="1" kern="1200">
              <a:latin typeface="Segoe UI" pitchFamily="34" charset="0"/>
              <a:ea typeface="微软雅黑" pitchFamily="34" charset="-122"/>
            </a:rPr>
            <a:t>治疗后反应</a:t>
          </a:r>
          <a:endParaRPr lang="en-US" altLang="zh-CN" sz="2100" b="1" kern="1200" dirty="0">
            <a:latin typeface="Segoe UI" pitchFamily="34" charset="0"/>
            <a:ea typeface="微软雅黑" pitchFamily="34" charset="-122"/>
          </a:endParaRPr>
        </a:p>
      </dsp:txBody>
      <dsp:txXfrm>
        <a:off x="411961" y="2903502"/>
        <a:ext cx="5283274" cy="559396"/>
      </dsp:txXfrm>
    </dsp:sp>
    <dsp:sp modelId="{306D9E44-F8E2-40B9-B77D-FA44116B79C3}">
      <dsp:nvSpPr>
        <dsp:cNvPr id="0" name=""/>
        <dsp:cNvSpPr/>
      </dsp:nvSpPr>
      <dsp:spPr>
        <a:xfrm>
          <a:off x="0" y="4135760"/>
          <a:ext cx="7633998" cy="5292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6BDE2E53-A5BB-44FA-92D8-FB7882D55557}">
      <dsp:nvSpPr>
        <dsp:cNvPr id="0" name=""/>
        <dsp:cNvSpPr/>
      </dsp:nvSpPr>
      <dsp:spPr>
        <a:xfrm>
          <a:off x="381699" y="3825800"/>
          <a:ext cx="5343798" cy="61992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1983" tIns="0" rIns="201983" bIns="0" numCol="1" spcCol="1270" anchor="ctr" anchorCtr="0">
          <a:noAutofit/>
        </a:bodyPr>
        <a:lstStyle/>
        <a:p>
          <a:pPr lvl="0" algn="l" defTabSz="933450">
            <a:lnSpc>
              <a:spcPct val="90000"/>
            </a:lnSpc>
            <a:spcBef>
              <a:spcPct val="0"/>
            </a:spcBef>
            <a:spcAft>
              <a:spcPct val="35000"/>
            </a:spcAft>
          </a:pPr>
          <a:r>
            <a:rPr lang="zh-CN" altLang="en-US" sz="2100" b="1" kern="1200" dirty="0">
              <a:latin typeface="Segoe UI" pitchFamily="34" charset="0"/>
              <a:ea typeface="微软雅黑" pitchFamily="34" charset="-122"/>
            </a:rPr>
            <a:t>总结</a:t>
          </a:r>
          <a:endParaRPr lang="en-US" altLang="zh-CN" sz="2100" b="1" kern="1200" dirty="0">
            <a:latin typeface="Segoe UI" pitchFamily="34" charset="0"/>
            <a:ea typeface="微软雅黑" pitchFamily="34" charset="-122"/>
          </a:endParaRPr>
        </a:p>
      </dsp:txBody>
      <dsp:txXfrm>
        <a:off x="411961" y="3856062"/>
        <a:ext cx="5283274" cy="55939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A4AB19-8218-4BC2-8973-D91F318E0177}">
      <dsp:nvSpPr>
        <dsp:cNvPr id="0" name=""/>
        <dsp:cNvSpPr/>
      </dsp:nvSpPr>
      <dsp:spPr>
        <a:xfrm>
          <a:off x="0" y="325519"/>
          <a:ext cx="7633998" cy="5292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E0E44A0A-5D3B-4A76-B83C-628F807665DA}">
      <dsp:nvSpPr>
        <dsp:cNvPr id="0" name=""/>
        <dsp:cNvSpPr/>
      </dsp:nvSpPr>
      <dsp:spPr>
        <a:xfrm>
          <a:off x="381699" y="15559"/>
          <a:ext cx="5343798" cy="61992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1983" tIns="0" rIns="201983" bIns="0" numCol="1" spcCol="1270" anchor="ctr" anchorCtr="0">
          <a:noAutofit/>
        </a:bodyPr>
        <a:lstStyle/>
        <a:p>
          <a:pPr lvl="0" algn="l" defTabSz="933450">
            <a:lnSpc>
              <a:spcPct val="90000"/>
            </a:lnSpc>
            <a:spcBef>
              <a:spcPct val="0"/>
            </a:spcBef>
            <a:spcAft>
              <a:spcPct val="35000"/>
            </a:spcAft>
          </a:pPr>
          <a:r>
            <a:rPr lang="zh-CN" altLang="en-US" sz="2100" b="1" kern="1200" dirty="0">
              <a:latin typeface="Segoe UI" pitchFamily="34" charset="0"/>
              <a:ea typeface="微软雅黑" pitchFamily="34" charset="-122"/>
            </a:rPr>
            <a:t>简要病史</a:t>
          </a:r>
          <a:endParaRPr lang="en-US" altLang="zh-CN" sz="2100" b="1" kern="1200" dirty="0">
            <a:latin typeface="Segoe UI" pitchFamily="34" charset="0"/>
            <a:ea typeface="微软雅黑" pitchFamily="34" charset="-122"/>
          </a:endParaRPr>
        </a:p>
      </dsp:txBody>
      <dsp:txXfrm>
        <a:off x="411961" y="45821"/>
        <a:ext cx="5283274" cy="559396"/>
      </dsp:txXfrm>
    </dsp:sp>
    <dsp:sp modelId="{67F86B68-C9D6-4EAC-BF9D-81600F8B4A2B}">
      <dsp:nvSpPr>
        <dsp:cNvPr id="0" name=""/>
        <dsp:cNvSpPr/>
      </dsp:nvSpPr>
      <dsp:spPr>
        <a:xfrm>
          <a:off x="0" y="1278079"/>
          <a:ext cx="7633998" cy="5292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5D929745-7F90-4D2A-B537-A7A8350C0585}">
      <dsp:nvSpPr>
        <dsp:cNvPr id="0" name=""/>
        <dsp:cNvSpPr/>
      </dsp:nvSpPr>
      <dsp:spPr>
        <a:xfrm>
          <a:off x="381699" y="968119"/>
          <a:ext cx="5343798" cy="61992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1983" tIns="0" rIns="201983" bIns="0" numCol="1" spcCol="1270" anchor="ctr" anchorCtr="0">
          <a:noAutofit/>
        </a:bodyPr>
        <a:lstStyle/>
        <a:p>
          <a:pPr lvl="0" algn="l" defTabSz="933450">
            <a:lnSpc>
              <a:spcPct val="90000"/>
            </a:lnSpc>
            <a:spcBef>
              <a:spcPct val="0"/>
            </a:spcBef>
            <a:spcAft>
              <a:spcPct val="35000"/>
            </a:spcAft>
          </a:pPr>
          <a:r>
            <a:rPr lang="zh-CN" altLang="en-US" sz="2100" b="1" kern="1200" dirty="0">
              <a:latin typeface="Segoe UI" pitchFamily="34" charset="0"/>
              <a:ea typeface="微软雅黑" pitchFamily="34" charset="-122"/>
            </a:rPr>
            <a:t>诊断</a:t>
          </a:r>
          <a:endParaRPr lang="en-US" altLang="zh-CN" sz="2100" b="1" kern="1200" dirty="0">
            <a:latin typeface="Segoe UI" pitchFamily="34" charset="0"/>
            <a:ea typeface="微软雅黑" pitchFamily="34" charset="-122"/>
          </a:endParaRPr>
        </a:p>
      </dsp:txBody>
      <dsp:txXfrm>
        <a:off x="411961" y="998381"/>
        <a:ext cx="5283274" cy="559396"/>
      </dsp:txXfrm>
    </dsp:sp>
    <dsp:sp modelId="{1D6CC58F-DA81-43C8-B04E-4314BA0716D7}">
      <dsp:nvSpPr>
        <dsp:cNvPr id="0" name=""/>
        <dsp:cNvSpPr/>
      </dsp:nvSpPr>
      <dsp:spPr>
        <a:xfrm>
          <a:off x="0" y="2230640"/>
          <a:ext cx="7633998" cy="5292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660B56D1-B761-4C58-AA6C-67DD66F60E91}">
      <dsp:nvSpPr>
        <dsp:cNvPr id="0" name=""/>
        <dsp:cNvSpPr/>
      </dsp:nvSpPr>
      <dsp:spPr>
        <a:xfrm>
          <a:off x="381699" y="1920679"/>
          <a:ext cx="5343798" cy="61992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1983" tIns="0" rIns="201983" bIns="0" numCol="1" spcCol="1270" anchor="ctr" anchorCtr="0">
          <a:noAutofit/>
        </a:bodyPr>
        <a:lstStyle/>
        <a:p>
          <a:pPr lvl="0" algn="l" defTabSz="933450">
            <a:lnSpc>
              <a:spcPct val="90000"/>
            </a:lnSpc>
            <a:spcBef>
              <a:spcPct val="0"/>
            </a:spcBef>
            <a:spcAft>
              <a:spcPct val="35000"/>
            </a:spcAft>
          </a:pPr>
          <a:r>
            <a:rPr lang="zh-CN" altLang="en-US" sz="2100" b="1" kern="1200" dirty="0">
              <a:latin typeface="Segoe UI" pitchFamily="34" charset="0"/>
              <a:ea typeface="微软雅黑" pitchFamily="34" charset="-122"/>
            </a:rPr>
            <a:t>治疗过程</a:t>
          </a:r>
          <a:endParaRPr lang="en-US" altLang="zh-CN" sz="2100" b="1" kern="1200" dirty="0">
            <a:latin typeface="Segoe UI" pitchFamily="34" charset="0"/>
            <a:ea typeface="微软雅黑" pitchFamily="34" charset="-122"/>
          </a:endParaRPr>
        </a:p>
      </dsp:txBody>
      <dsp:txXfrm>
        <a:off x="411961" y="1950941"/>
        <a:ext cx="5283274" cy="559396"/>
      </dsp:txXfrm>
    </dsp:sp>
    <dsp:sp modelId="{819AF5DE-D0E4-46AB-842C-2656D1DF120B}">
      <dsp:nvSpPr>
        <dsp:cNvPr id="0" name=""/>
        <dsp:cNvSpPr/>
      </dsp:nvSpPr>
      <dsp:spPr>
        <a:xfrm>
          <a:off x="0" y="3183200"/>
          <a:ext cx="7633998" cy="5292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5EDC3386-4138-40CA-8B3F-D65F872D27AA}">
      <dsp:nvSpPr>
        <dsp:cNvPr id="0" name=""/>
        <dsp:cNvSpPr/>
      </dsp:nvSpPr>
      <dsp:spPr>
        <a:xfrm>
          <a:off x="381699" y="2873240"/>
          <a:ext cx="5343798" cy="61992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1983" tIns="0" rIns="201983" bIns="0" numCol="1" spcCol="1270" anchor="ctr" anchorCtr="0">
          <a:noAutofit/>
        </a:bodyPr>
        <a:lstStyle/>
        <a:p>
          <a:pPr lvl="0" algn="l" defTabSz="933450">
            <a:lnSpc>
              <a:spcPct val="90000"/>
            </a:lnSpc>
            <a:spcBef>
              <a:spcPct val="0"/>
            </a:spcBef>
            <a:spcAft>
              <a:spcPct val="35000"/>
            </a:spcAft>
          </a:pPr>
          <a:r>
            <a:rPr lang="zh-CN" altLang="en-US" sz="2100" b="1" kern="1200">
              <a:latin typeface="Segoe UI" pitchFamily="34" charset="0"/>
              <a:ea typeface="微软雅黑" pitchFamily="34" charset="-122"/>
            </a:rPr>
            <a:t>治疗后反应</a:t>
          </a:r>
          <a:endParaRPr lang="en-US" altLang="zh-CN" sz="2100" b="1" kern="1200" dirty="0">
            <a:latin typeface="Segoe UI" pitchFamily="34" charset="0"/>
            <a:ea typeface="微软雅黑" pitchFamily="34" charset="-122"/>
          </a:endParaRPr>
        </a:p>
      </dsp:txBody>
      <dsp:txXfrm>
        <a:off x="411961" y="2903502"/>
        <a:ext cx="5283274" cy="559396"/>
      </dsp:txXfrm>
    </dsp:sp>
    <dsp:sp modelId="{306D9E44-F8E2-40B9-B77D-FA44116B79C3}">
      <dsp:nvSpPr>
        <dsp:cNvPr id="0" name=""/>
        <dsp:cNvSpPr/>
      </dsp:nvSpPr>
      <dsp:spPr>
        <a:xfrm>
          <a:off x="0" y="4135760"/>
          <a:ext cx="7633998" cy="5292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6BDE2E53-A5BB-44FA-92D8-FB7882D55557}">
      <dsp:nvSpPr>
        <dsp:cNvPr id="0" name=""/>
        <dsp:cNvSpPr/>
      </dsp:nvSpPr>
      <dsp:spPr>
        <a:xfrm>
          <a:off x="381699" y="3825800"/>
          <a:ext cx="5343798" cy="619920"/>
        </a:xfrm>
        <a:prstGeom prst="roundRect">
          <a:avLst/>
        </a:prstGeom>
        <a:solidFill>
          <a:srgbClr val="92D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1983" tIns="0" rIns="201983" bIns="0" numCol="1" spcCol="1270" anchor="ctr" anchorCtr="0">
          <a:noAutofit/>
        </a:bodyPr>
        <a:lstStyle/>
        <a:p>
          <a:pPr lvl="0" algn="l" defTabSz="933450">
            <a:lnSpc>
              <a:spcPct val="90000"/>
            </a:lnSpc>
            <a:spcBef>
              <a:spcPct val="0"/>
            </a:spcBef>
            <a:spcAft>
              <a:spcPct val="35000"/>
            </a:spcAft>
          </a:pPr>
          <a:r>
            <a:rPr lang="zh-CN" altLang="en-US" sz="2100" b="1" kern="1200" dirty="0">
              <a:latin typeface="Segoe UI" pitchFamily="34" charset="0"/>
              <a:ea typeface="微软雅黑" pitchFamily="34" charset="-122"/>
            </a:rPr>
            <a:t>总结</a:t>
          </a:r>
          <a:endParaRPr lang="en-US" altLang="zh-CN" sz="2100" b="1" kern="1200" dirty="0">
            <a:latin typeface="Segoe UI" pitchFamily="34" charset="0"/>
            <a:ea typeface="微软雅黑" pitchFamily="34" charset="-122"/>
          </a:endParaRPr>
        </a:p>
      </dsp:txBody>
      <dsp:txXfrm>
        <a:off x="411961" y="3856062"/>
        <a:ext cx="5283274" cy="559396"/>
      </dsp:txXfrm>
    </dsp:sp>
  </dsp:spTree>
</dsp:drawing>
</file>

<file path=ppt/diagrams/layout1.xml><?xml version="1.0" encoding="utf-8"?>
<dgm:layoutDef xmlns:dgm="http://schemas.openxmlformats.org/drawingml/2006/diagram" xmlns:a="http://schemas.openxmlformats.org/drawingml/2006/main" uniqueId="urn:microsoft.com/office/officeart/2005/8/layout/list1#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2">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3">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4">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5">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1">
  <dgm:title val=""/>
  <dgm:desc val=""/>
  <dgm:catLst>
    <dgm:cat type="simple" pri="10500"/>
  </dgm:catLst>
  <dgm:scene3d>
    <a:camera prst="orthographicFront"/>
    <a:lightRig rig="threePt" dir="t"/>
  </dgm:scene3d>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5">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2">
  <dgm:title val=""/>
  <dgm:desc val=""/>
  <dgm:catLst>
    <dgm:cat type="simple" pri="10500"/>
  </dgm:catLst>
  <dgm:scene3d>
    <a:camera prst="orthographicFront"/>
    <a:lightRig rig="threePt" dir="t"/>
  </dgm:scene3d>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3">
  <dgm:title val=""/>
  <dgm:desc val=""/>
  <dgm:catLst>
    <dgm:cat type="simple" pri="10500"/>
  </dgm:catLst>
  <dgm:scene3d>
    <a:camera prst="orthographicFront"/>
    <a:lightRig rig="threePt" dir="t"/>
  </dgm:scene3d>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4">
  <dgm:title val=""/>
  <dgm:desc val=""/>
  <dgm:catLst>
    <dgm:cat type="simple" pri="10500"/>
  </dgm:catLst>
  <dgm:scene3d>
    <a:camera prst="orthographicFront"/>
    <a:lightRig rig="threePt" dir="t"/>
  </dgm:scene3d>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4">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5#5">
  <dgm:title val=""/>
  <dgm:desc val=""/>
  <dgm:catLst>
    <dgm:cat type="simple" pri="10500"/>
  </dgm:catLst>
  <dgm:scene3d>
    <a:camera prst="orthographicFront"/>
    <a:lightRig rig="threePt" dir="t"/>
  </dgm:scene3d>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Def>
</file>

<file path=ppt/drawings/_rels/drawing2.xml.rels><?xml version="1.0" encoding="UTF-8" standalone="yes"?>
<Relationships xmlns="http://schemas.openxmlformats.org/package/2006/relationships"><Relationship Id="rId1" Type="http://schemas.openxmlformats.org/officeDocument/2006/relationships/image" Target="../media/image27.png"/></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emf"/></Relationships>
</file>

<file path=ppt/drawings/drawing1.xml><?xml version="1.0" encoding="utf-8"?>
<c:userShapes xmlns:c="http://schemas.openxmlformats.org/drawingml/2006/chart">
  <cdr:relSizeAnchor xmlns:cdr="http://schemas.openxmlformats.org/drawingml/2006/chartDrawing">
    <cdr:from>
      <cdr:x>0.22957</cdr:x>
      <cdr:y>0</cdr:y>
    </cdr:from>
    <cdr:to>
      <cdr:x>0.43265</cdr:x>
      <cdr:y>0.19512</cdr:y>
    </cdr:to>
    <cdr:sp macro="" textlink="">
      <cdr:nvSpPr>
        <cdr:cNvPr id="2" name="线形标注 2 1"/>
        <cdr:cNvSpPr/>
      </cdr:nvSpPr>
      <cdr:spPr>
        <a:xfrm xmlns:a="http://schemas.openxmlformats.org/drawingml/2006/main">
          <a:off x="1872858" y="-2276472"/>
          <a:ext cx="1656759" cy="576264"/>
        </a:xfrm>
        <a:prstGeom xmlns:a="http://schemas.openxmlformats.org/drawingml/2006/main" prst="borderCallout2">
          <a:avLst>
            <a:gd name="adj1" fmla="val 18750"/>
            <a:gd name="adj2" fmla="val -8333"/>
            <a:gd name="adj3" fmla="val 18750"/>
            <a:gd name="adj4" fmla="val -16667"/>
            <a:gd name="adj5" fmla="val 190604"/>
            <a:gd name="adj6" fmla="val -16196"/>
          </a:avLst>
        </a:prstGeom>
      </cdr:spPr>
      <cdr:style>
        <a:lnRef xmlns:a="http://schemas.openxmlformats.org/drawingml/2006/main" idx="1">
          <a:schemeClr val="accent5"/>
        </a:lnRef>
        <a:fillRef xmlns:a="http://schemas.openxmlformats.org/drawingml/2006/main" idx="2">
          <a:schemeClr val="accent5"/>
        </a:fillRef>
        <a:effectRef xmlns:a="http://schemas.openxmlformats.org/drawingml/2006/main" idx="1">
          <a:schemeClr val="accent5"/>
        </a:effectRef>
        <a:fontRef xmlns:a="http://schemas.openxmlformats.org/drawingml/2006/main" idx="minor">
          <a:schemeClr val="dk1"/>
        </a:fontRef>
      </cdr:style>
      <cdr:txBody>
        <a:bodyPr xmlns:a="http://schemas.openxmlformats.org/drawingml/2006/main" vert="horz" wrap="none" lIns="45720" tIns="45720" rIns="45720" bIns="45720" anchor="t" anchorCtr="0">
          <a:norm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defRPr/>
          </a:pPr>
          <a:r>
            <a:rPr lang="zh-CN" altLang="en-US" sz="1400" b="1" u="sng" dirty="0" smtClean="0">
              <a:solidFill>
                <a:srgbClr val="FF0000"/>
              </a:solidFill>
            </a:rPr>
            <a:t>促红素（依普定）</a:t>
          </a:r>
          <a:r>
            <a:rPr lang="en-US" altLang="zh-CN" sz="1400" b="1" u="sng" dirty="0" smtClean="0">
              <a:solidFill>
                <a:srgbClr val="FF0000"/>
              </a:solidFill>
            </a:rPr>
            <a:t>10000IU  QW</a:t>
          </a:r>
          <a:endParaRPr lang="zh-CN" altLang="en-US" sz="1400" b="1" u="sng" dirty="0">
            <a:solidFill>
              <a:srgbClr val="FF0000"/>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0.8454</cdr:x>
      <cdr:y>0.16885</cdr:y>
    </cdr:from>
    <cdr:to>
      <cdr:x>0.9966</cdr:x>
      <cdr:y>0.21114</cdr:y>
    </cdr:to>
    <cdr:sp macro="" textlink="">
      <cdr:nvSpPr>
        <cdr:cNvPr id="2" name="矩形 1"/>
        <cdr:cNvSpPr/>
      </cdr:nvSpPr>
      <cdr:spPr>
        <a:xfrm xmlns:a="http://schemas.openxmlformats.org/drawingml/2006/main">
          <a:off x="4026218" y="575211"/>
          <a:ext cx="720090" cy="144066"/>
        </a:xfrm>
        <a:prstGeom xmlns:a="http://schemas.openxmlformats.org/drawingml/2006/main" prst="rect">
          <a:avLst/>
        </a:prstGeom>
      </cdr:spPr>
      <cdr:txBody>
        <a:bodyPr xmlns:a="http://schemas.openxmlformats.org/drawingml/2006/main" vertOverflow="clip" vert="horz" wrap="square" lIns="45720" tIns="45720" rIns="45720" bIns="45720" rtlCol="0" anchor="t" anchorCtr="0">
          <a:normAutofit/>
        </a:bodyPr>
        <a:lstStyle xmlns:a="http://schemas.openxmlformats.org/drawingml/2006/main"/>
        <a:p xmlns:a="http://schemas.openxmlformats.org/drawingml/2006/main">
          <a:endParaRPr lang="zh-CN" altLang="en-US" sz="1100" dirty="0"/>
        </a:p>
      </cdr:txBody>
    </cdr:sp>
  </cdr:relSizeAnchor>
  <cdr:relSizeAnchor xmlns:cdr="http://schemas.openxmlformats.org/drawingml/2006/chartDrawing">
    <cdr:from>
      <cdr:x>0.7677</cdr:x>
      <cdr:y>0.13062</cdr:y>
    </cdr:from>
    <cdr:to>
      <cdr:x>1</cdr:x>
      <cdr:y>0.24389</cdr:y>
    </cdr:to>
    <cdr:sp macro="" textlink="">
      <cdr:nvSpPr>
        <cdr:cNvPr id="3" name="矩形 2"/>
        <cdr:cNvSpPr/>
      </cdr:nvSpPr>
      <cdr:spPr>
        <a:xfrm xmlns:a="http://schemas.openxmlformats.org/drawingml/2006/main">
          <a:off x="3656170" y="444985"/>
          <a:ext cx="1106330" cy="385842"/>
        </a:xfrm>
        <a:prstGeom xmlns:a="http://schemas.openxmlformats.org/drawingml/2006/main" prst="rect">
          <a:avLst/>
        </a:prstGeom>
      </cdr:spPr>
      <cdr:txBody>
        <a:bodyPr xmlns:a="http://schemas.openxmlformats.org/drawingml/2006/main" vertOverflow="clip" vert="horz" wrap="square" lIns="45720" tIns="45720" rIns="45720" bIns="45720" rtlCol="0" anchor="t" anchorCtr="0">
          <a:normAutofit/>
        </a:bodyPr>
        <a:lstStyle xmlns:a="http://schemas.openxmlformats.org/drawingml/2006/main"/>
        <a:p xmlns:a="http://schemas.openxmlformats.org/drawingml/2006/main">
          <a:endParaRPr lang="zh-CN" altLang="en-US" sz="1100" dirty="0"/>
        </a:p>
      </cdr:txBody>
    </cdr:sp>
  </cdr:relSizeAnchor>
  <cdr:relSizeAnchor xmlns:cdr="http://schemas.openxmlformats.org/drawingml/2006/chartDrawing">
    <cdr:from>
      <cdr:x>0.71997</cdr:x>
      <cdr:y>0.12419</cdr:y>
    </cdr:from>
    <cdr:to>
      <cdr:x>1</cdr:x>
      <cdr:y>0.23322</cdr:y>
    </cdr:to>
    <cdr:pic>
      <cdr:nvPicPr>
        <cdr:cNvPr id="4" name="图片 3"/>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3428879" y="423071"/>
          <a:ext cx="1333621" cy="371429"/>
        </a:xfrm>
        <a:prstGeom xmlns:a="http://schemas.openxmlformats.org/drawingml/2006/main" prst="rect">
          <a:avLst/>
        </a:prstGeom>
      </cdr:spPr>
    </cdr:pic>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ea typeface="宋体" charset="-122"/>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ea typeface="宋体" charset="-122"/>
              </a:defRPr>
            </a:lvl1pPr>
          </a:lstStyle>
          <a:p>
            <a:pPr>
              <a:defRPr/>
            </a:pPr>
            <a:fld id="{D48F0D52-38DE-4F44-8ECB-B57CBD76F772}" type="datetimeFigureOut">
              <a:rPr lang="zh-CN" altLang="en-US"/>
              <a:t>2024/2/26</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ea typeface="宋体" charset="-122"/>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lstStyle>
            <a:lvl1pPr algn="r" eaLnBrk="1" hangingPunct="1">
              <a:defRPr sz="1200"/>
            </a:lvl1pPr>
          </a:lstStyle>
          <a:p>
            <a:pPr>
              <a:defRPr/>
            </a:pPr>
            <a:fld id="{2B78798D-A309-46B2-8E91-0FD7818C520F}" type="slidenum">
              <a:rPr lang="zh-CN" altLang="en-US"/>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幻灯片图像占位符 1"/>
          <p:cNvSpPr>
            <a:spLocks noGrp="1" noRot="1" noChangeAspect="1"/>
          </p:cNvSpPr>
          <p:nvPr>
            <p:ph type="sldImg" idx="2"/>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8195" name="文本占位符 2"/>
          <p:cNvSpPr>
            <a:spLocks noGrp="1"/>
          </p:cNvSpPr>
          <p:nvPr>
            <p:ph type="body" idx="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a:p>
        </p:txBody>
      </p:sp>
      <p:sp>
        <p:nvSpPr>
          <p:cNvPr id="8196"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宋体" charset="-122"/>
              </a:defRPr>
            </a:lvl1pPr>
            <a:lvl2pPr marL="742950" indent="-285750">
              <a:spcBef>
                <a:spcPct val="30000"/>
              </a:spcBef>
              <a:defRPr sz="1200">
                <a:solidFill>
                  <a:schemeClr val="tx1"/>
                </a:solidFill>
                <a:latin typeface="Calibri" pitchFamily="34" charset="0"/>
                <a:ea typeface="宋体" charset="-122"/>
              </a:defRPr>
            </a:lvl2pPr>
            <a:lvl3pPr marL="1143000" indent="-228600">
              <a:spcBef>
                <a:spcPct val="30000"/>
              </a:spcBef>
              <a:defRPr sz="1200">
                <a:solidFill>
                  <a:schemeClr val="tx1"/>
                </a:solidFill>
                <a:latin typeface="Calibri" pitchFamily="34" charset="0"/>
                <a:ea typeface="宋体" charset="-122"/>
              </a:defRPr>
            </a:lvl3pPr>
            <a:lvl4pPr marL="1600200" indent="-228600">
              <a:spcBef>
                <a:spcPct val="30000"/>
              </a:spcBef>
              <a:defRPr sz="1200">
                <a:solidFill>
                  <a:schemeClr val="tx1"/>
                </a:solidFill>
                <a:latin typeface="Calibri" pitchFamily="34" charset="0"/>
                <a:ea typeface="宋体" charset="-122"/>
              </a:defRPr>
            </a:lvl4pPr>
            <a:lvl5pPr marL="2057400" indent="-228600">
              <a:spcBef>
                <a:spcPct val="30000"/>
              </a:spcBef>
              <a:defRPr sz="1200">
                <a:solidFill>
                  <a:schemeClr val="tx1"/>
                </a:solidFill>
                <a:latin typeface="Calibri" pitchFamily="34" charset="0"/>
                <a:ea typeface="宋体" charset="-122"/>
              </a:defRPr>
            </a:lvl5pPr>
            <a:lvl6pPr marL="2514600" indent="-228600" eaLnBrk="0" fontAlgn="base" hangingPunct="0">
              <a:spcBef>
                <a:spcPct val="30000"/>
              </a:spcBef>
              <a:spcAft>
                <a:spcPct val="0"/>
              </a:spcAft>
              <a:defRPr sz="1200">
                <a:solidFill>
                  <a:schemeClr val="tx1"/>
                </a:solidFill>
                <a:latin typeface="Calibri" pitchFamily="34" charset="0"/>
                <a:ea typeface="宋体" charset="-122"/>
              </a:defRPr>
            </a:lvl6pPr>
            <a:lvl7pPr marL="2971800" indent="-228600" eaLnBrk="0" fontAlgn="base" hangingPunct="0">
              <a:spcBef>
                <a:spcPct val="30000"/>
              </a:spcBef>
              <a:spcAft>
                <a:spcPct val="0"/>
              </a:spcAft>
              <a:defRPr sz="1200">
                <a:solidFill>
                  <a:schemeClr val="tx1"/>
                </a:solidFill>
                <a:latin typeface="Calibri" pitchFamily="34" charset="0"/>
                <a:ea typeface="宋体" charset="-122"/>
              </a:defRPr>
            </a:lvl7pPr>
            <a:lvl8pPr marL="3429000" indent="-228600" eaLnBrk="0" fontAlgn="base" hangingPunct="0">
              <a:spcBef>
                <a:spcPct val="30000"/>
              </a:spcBef>
              <a:spcAft>
                <a:spcPct val="0"/>
              </a:spcAft>
              <a:defRPr sz="1200">
                <a:solidFill>
                  <a:schemeClr val="tx1"/>
                </a:solidFill>
                <a:latin typeface="Calibri" pitchFamily="34" charset="0"/>
                <a:ea typeface="宋体" charset="-122"/>
              </a:defRPr>
            </a:lvl8pPr>
            <a:lvl9pPr marL="3886200" indent="-228600" eaLnBrk="0" fontAlgn="base" hangingPunct="0">
              <a:spcBef>
                <a:spcPct val="30000"/>
              </a:spcBef>
              <a:spcAft>
                <a:spcPct val="0"/>
              </a:spcAft>
              <a:defRPr sz="1200">
                <a:solidFill>
                  <a:schemeClr val="tx1"/>
                </a:solidFill>
                <a:latin typeface="Calibri" pitchFamily="34" charset="0"/>
                <a:ea typeface="宋体" charset="-122"/>
              </a:defRPr>
            </a:lvl9pPr>
          </a:lstStyle>
          <a:p>
            <a:pPr>
              <a:spcBef>
                <a:spcPct val="0"/>
              </a:spcBef>
            </a:pPr>
            <a:fld id="{D96B5D96-E519-4D0C-A45E-80890A1FEE8C}" type="slidenum">
              <a:rPr lang="zh-CN" altLang="en-US" smtClean="0">
                <a:latin typeface="Arial" charset="0"/>
              </a:rPr>
              <a:t>3</a:t>
            </a:fld>
            <a:endParaRPr lang="zh-CN" altLang="en-US">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逻辑：表现转化后达标率又高又平稳</a:t>
            </a:r>
            <a:endParaRPr lang="en-US" altLang="zh-CN" dirty="0"/>
          </a:p>
          <a:p>
            <a:r>
              <a:rPr lang="zh-CN" altLang="en-US" dirty="0"/>
              <a:t>在日本的一个纳入</a:t>
            </a:r>
            <a:r>
              <a:rPr lang="en-US" altLang="zh-CN" dirty="0"/>
              <a:t>513</a:t>
            </a:r>
            <a:r>
              <a:rPr lang="zh-CN" altLang="en-US" dirty="0"/>
              <a:t>例</a:t>
            </a:r>
            <a:r>
              <a:rPr lang="en-US" altLang="zh-CN" dirty="0"/>
              <a:t>HD</a:t>
            </a:r>
            <a:r>
              <a:rPr lang="zh-CN" altLang="en-US" dirty="0"/>
              <a:t>患者实验中，本次实验探索了在短效</a:t>
            </a:r>
            <a:r>
              <a:rPr lang="en-US" altLang="zh-CN" dirty="0"/>
              <a:t>EPO</a:t>
            </a:r>
            <a:r>
              <a:rPr lang="zh-CN" altLang="en-US" dirty="0"/>
              <a:t>转为耐斯宝后达标患者的比例，实验主要终点是</a:t>
            </a:r>
            <a:r>
              <a:rPr lang="en-US" altLang="zh-CN" dirty="0"/>
              <a:t>Hb</a:t>
            </a:r>
            <a:r>
              <a:rPr lang="zh-CN" altLang="en-US" dirty="0"/>
              <a:t>在</a:t>
            </a:r>
            <a:r>
              <a:rPr lang="en-US" altLang="zh-CN" sz="1200" dirty="0">
                <a:latin typeface="微软雅黑" pitchFamily="34" charset="-122"/>
                <a:ea typeface="微软雅黑" pitchFamily="34" charset="-122"/>
              </a:rPr>
              <a:t>10–13 g/dl</a:t>
            </a:r>
            <a:r>
              <a:rPr lang="zh-CN" altLang="en-US" sz="1200" dirty="0">
                <a:latin typeface="微软雅黑" pitchFamily="34" charset="-122"/>
                <a:ea typeface="微软雅黑" pitchFamily="34" charset="-122"/>
              </a:rPr>
              <a:t>内的</a:t>
            </a:r>
            <a:r>
              <a:rPr lang="en-US" altLang="zh-CN" sz="1200" dirty="0">
                <a:latin typeface="微软雅黑" pitchFamily="34" charset="-122"/>
                <a:ea typeface="微软雅黑" pitchFamily="34" charset="-122"/>
              </a:rPr>
              <a:t>HD</a:t>
            </a:r>
            <a:r>
              <a:rPr lang="zh-CN" altLang="en-US" sz="1200" dirty="0">
                <a:latin typeface="微软雅黑" pitchFamily="34" charset="-122"/>
                <a:ea typeface="微软雅黑" pitchFamily="34" charset="-122"/>
              </a:rPr>
              <a:t>患者的百分比</a:t>
            </a:r>
            <a:endParaRPr lang="en-US" altLang="zh-CN" sz="1200" dirty="0">
              <a:latin typeface="微软雅黑" pitchFamily="34" charset="-122"/>
              <a:ea typeface="微软雅黑" pitchFamily="34" charset="-122"/>
            </a:endParaRPr>
          </a:p>
          <a:p>
            <a:r>
              <a:rPr lang="zh-CN" altLang="en-US" sz="1200" dirty="0">
                <a:latin typeface="微软雅黑" pitchFamily="34" charset="-122"/>
                <a:ea typeface="微软雅黑" pitchFamily="34" charset="-122"/>
              </a:rPr>
              <a:t>前四周（</a:t>
            </a:r>
            <a:r>
              <a:rPr lang="en-US" altLang="zh-CN" sz="1200" dirty="0">
                <a:latin typeface="微软雅黑" pitchFamily="34" charset="-122"/>
                <a:ea typeface="微软雅黑" pitchFamily="34" charset="-122"/>
              </a:rPr>
              <a:t>0-3</a:t>
            </a:r>
            <a:r>
              <a:rPr lang="zh-CN" altLang="en-US" sz="1200" dirty="0">
                <a:latin typeface="微软雅黑" pitchFamily="34" charset="-122"/>
                <a:ea typeface="微软雅黑" pitchFamily="34" charset="-122"/>
              </a:rPr>
              <a:t>周）使用的短效</a:t>
            </a:r>
            <a:r>
              <a:rPr lang="en-US" altLang="zh-CN" sz="1200" dirty="0">
                <a:latin typeface="微软雅黑" pitchFamily="34" charset="-122"/>
                <a:ea typeface="微软雅黑" pitchFamily="34" charset="-122"/>
              </a:rPr>
              <a:t>EPO</a:t>
            </a:r>
            <a:r>
              <a:rPr lang="zh-CN" altLang="en-US" sz="1200" dirty="0">
                <a:latin typeface="微软雅黑" pitchFamily="34" charset="-122"/>
                <a:ea typeface="微软雅黑" pitchFamily="34" charset="-122"/>
              </a:rPr>
              <a:t>，我们可以看到在第三周转化为耐斯宝后，在第</a:t>
            </a:r>
            <a:r>
              <a:rPr lang="en-US" altLang="zh-CN" sz="1200" dirty="0">
                <a:latin typeface="微软雅黑" pitchFamily="34" charset="-122"/>
                <a:ea typeface="微软雅黑" pitchFamily="34" charset="-122"/>
              </a:rPr>
              <a:t>9</a:t>
            </a:r>
            <a:r>
              <a:rPr lang="zh-CN" altLang="en-US" sz="1200" dirty="0">
                <a:latin typeface="微软雅黑" pitchFamily="34" charset="-122"/>
                <a:ea typeface="微软雅黑" pitchFamily="34" charset="-122"/>
              </a:rPr>
              <a:t>周达到大约</a:t>
            </a:r>
            <a:r>
              <a:rPr lang="en-US" altLang="zh-CN" sz="1200" dirty="0">
                <a:latin typeface="微软雅黑" pitchFamily="34" charset="-122"/>
                <a:ea typeface="微软雅黑" pitchFamily="34" charset="-122"/>
              </a:rPr>
              <a:t>90%</a:t>
            </a:r>
            <a:r>
              <a:rPr lang="zh-CN" altLang="en-US" sz="1200" dirty="0">
                <a:latin typeface="微软雅黑" pitchFamily="34" charset="-122"/>
                <a:ea typeface="微软雅黑" pitchFamily="34" charset="-122"/>
              </a:rPr>
              <a:t>，在研究终止时，这一比例为</a:t>
            </a:r>
            <a:r>
              <a:rPr lang="en-US" altLang="zh-CN" sz="1200" dirty="0">
                <a:latin typeface="微软雅黑" pitchFamily="34" charset="-122"/>
                <a:ea typeface="微软雅黑" pitchFamily="34" charset="-122"/>
              </a:rPr>
              <a:t>83.4%</a:t>
            </a:r>
            <a:r>
              <a:rPr lang="zh-CN" altLang="en-US" sz="1200" dirty="0">
                <a:latin typeface="微软雅黑" pitchFamily="34" charset="-122"/>
                <a:ea typeface="微软雅黑" pitchFamily="34" charset="-122"/>
              </a:rPr>
              <a:t>，而期间比例是持续高于</a:t>
            </a:r>
            <a:r>
              <a:rPr lang="en-US" altLang="zh-CN" sz="1200" dirty="0">
                <a:latin typeface="微软雅黑" pitchFamily="34" charset="-122"/>
                <a:ea typeface="微软雅黑" pitchFamily="34" charset="-122"/>
              </a:rPr>
              <a:t>80%</a:t>
            </a:r>
            <a:r>
              <a:rPr lang="zh-CN" altLang="en-US" sz="1200" dirty="0">
                <a:latin typeface="微软雅黑" pitchFamily="34" charset="-122"/>
                <a:ea typeface="微软雅黑" pitchFamily="34" charset="-122"/>
              </a:rPr>
              <a:t>的</a:t>
            </a:r>
            <a:endParaRPr lang="en-US" altLang="zh-CN" sz="1200" dirty="0">
              <a:latin typeface="微软雅黑" pitchFamily="34" charset="-122"/>
              <a:ea typeface="微软雅黑" pitchFamily="34" charset="-122"/>
            </a:endParaRPr>
          </a:p>
          <a:p>
            <a:r>
              <a:rPr lang="zh-CN" altLang="en-US" sz="1200" dirty="0">
                <a:latin typeface="微软雅黑" pitchFamily="34" charset="-122"/>
                <a:ea typeface="微软雅黑" pitchFamily="34" charset="-122"/>
              </a:rPr>
              <a:t>说明了转化为耐斯宝后对于绝大部分人群的有效性</a:t>
            </a:r>
            <a:endParaRPr lang="zh-CN" altLang="en-US" dirty="0"/>
          </a:p>
        </p:txBody>
      </p:sp>
      <p:sp>
        <p:nvSpPr>
          <p:cNvPr id="4" name="灯片编号占位符 3"/>
          <p:cNvSpPr>
            <a:spLocks noGrp="1"/>
          </p:cNvSpPr>
          <p:nvPr>
            <p:ph type="sldNum" sz="quarter" idx="5"/>
          </p:nvPr>
        </p:nvSpPr>
        <p:spPr/>
        <p:txBody>
          <a:bodyPr/>
          <a:lstStyle/>
          <a:p>
            <a:fld id="{19073E7D-005B-40FA-BA74-142CD851F01B}" type="slidenum">
              <a:rPr lang="zh-CN" altLang="en-US" smtClean="0"/>
              <a:t>31</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dirty="0"/>
              <a:t>逻辑：这个研究主要终点说清楚，表现专门对比达标率上，耐斯宝更有效达标</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defRPr/>
            </a:pPr>
            <a:r>
              <a:rPr lang="zh-CN" altLang="en-US" dirty="0"/>
              <a:t>前面的研究的主要终点探索了耐斯宝的有效性与用药后的达标比例，最后这个研究直接对比了短效</a:t>
            </a:r>
            <a:r>
              <a:rPr lang="en-US" altLang="zh-CN" dirty="0"/>
              <a:t>EPO</a:t>
            </a:r>
            <a:r>
              <a:rPr lang="zh-CN" altLang="en-US" dirty="0"/>
              <a:t>组与转化为耐斯宝组，这两个组的达标率情况。主要</a:t>
            </a:r>
            <a:r>
              <a:rPr kumimoji="0" lang="zh-CN" altLang="en-US" sz="1200" b="0" i="0" u="none" strike="noStrike" kern="1200" cap="none" spc="0" normalizeH="0" baseline="0" noProof="0" dirty="0">
                <a:ln>
                  <a:noFill/>
                </a:ln>
                <a:solidFill>
                  <a:srgbClr val="000000"/>
                </a:solidFill>
                <a:effectLst/>
                <a:uLnTx/>
                <a:uFillTx/>
                <a:latin typeface="微软雅黑" pitchFamily="34" charset="-122"/>
                <a:ea typeface="微软雅黑" pitchFamily="34" charset="-122"/>
                <a:cs typeface="Times New Roman" pitchFamily="18" charset="0"/>
              </a:rPr>
              <a:t>终点设计为两组达到目标</a:t>
            </a:r>
            <a:r>
              <a:rPr kumimoji="0" lang="en-US" altLang="zh-CN" sz="1200" b="0" i="0" u="none" strike="noStrike" kern="1200" cap="none" spc="0" normalizeH="0" baseline="0" noProof="0" dirty="0">
                <a:ln>
                  <a:noFill/>
                </a:ln>
                <a:solidFill>
                  <a:srgbClr val="000000"/>
                </a:solidFill>
                <a:effectLst/>
                <a:uLnTx/>
                <a:uFillTx/>
                <a:latin typeface="微软雅黑" pitchFamily="34" charset="-122"/>
                <a:ea typeface="微软雅黑" pitchFamily="34" charset="-122"/>
                <a:cs typeface="Times New Roman" pitchFamily="18" charset="0"/>
              </a:rPr>
              <a:t>Hb</a:t>
            </a:r>
            <a:r>
              <a:rPr kumimoji="0" lang="zh-CN" altLang="en-US" sz="1200" b="0" i="0" u="none" strike="noStrike" kern="1200" cap="none" spc="0" normalizeH="0" baseline="0" noProof="0" dirty="0">
                <a:ln>
                  <a:noFill/>
                </a:ln>
                <a:solidFill>
                  <a:srgbClr val="000000"/>
                </a:solidFill>
                <a:effectLst/>
                <a:uLnTx/>
                <a:uFillTx/>
                <a:latin typeface="微软雅黑" pitchFamily="34" charset="-122"/>
                <a:ea typeface="微软雅黑" pitchFamily="34" charset="-122"/>
                <a:cs typeface="Times New Roman" pitchFamily="18" charset="0"/>
              </a:rPr>
              <a:t>患者百分比。结果发现</a:t>
            </a:r>
            <a:r>
              <a:rPr lang="zh-CN" altLang="en-US" sz="1200" b="1" kern="0" dirty="0">
                <a:solidFill>
                  <a:schemeClr val="accent1">
                    <a:lumMod val="75000"/>
                  </a:schemeClr>
                </a:solidFill>
                <a:effectLst/>
                <a:latin typeface="微软雅黑" pitchFamily="34" charset="-122"/>
                <a:ea typeface="微软雅黑" pitchFamily="34" charset="-122"/>
                <a:cs typeface="Calibri" pitchFamily="34" charset="0"/>
              </a:rPr>
              <a:t>达依泊汀</a:t>
            </a:r>
            <a:r>
              <a:rPr lang="en-US" altLang="zh-CN" sz="1200" b="1" kern="0" dirty="0">
                <a:solidFill>
                  <a:schemeClr val="accent1">
                    <a:lumMod val="75000"/>
                  </a:schemeClr>
                </a:solidFill>
                <a:effectLst/>
                <a:latin typeface="微软雅黑" pitchFamily="34" charset="-122"/>
                <a:ea typeface="微软雅黑" pitchFamily="34" charset="-122"/>
                <a:cs typeface="Calibri" pitchFamily="34" charset="0"/>
              </a:rPr>
              <a:t>α</a:t>
            </a:r>
            <a:r>
              <a:rPr lang="zh-CN" altLang="en-US" sz="1200" b="1" kern="0" dirty="0">
                <a:solidFill>
                  <a:schemeClr val="accent1">
                    <a:lumMod val="75000"/>
                  </a:schemeClr>
                </a:solidFill>
                <a:effectLst/>
                <a:latin typeface="微软雅黑" pitchFamily="34" charset="-122"/>
                <a:ea typeface="微软雅黑" pitchFamily="34" charset="-122"/>
                <a:cs typeface="Calibri" pitchFamily="34" charset="0"/>
              </a:rPr>
              <a:t>一周或两周一次治疗能更有效的达到目标</a:t>
            </a:r>
            <a:r>
              <a:rPr lang="en-US" altLang="zh-CN" sz="1200" b="1" kern="0" dirty="0">
                <a:solidFill>
                  <a:schemeClr val="accent1">
                    <a:lumMod val="75000"/>
                  </a:schemeClr>
                </a:solidFill>
                <a:effectLst/>
                <a:latin typeface="微软雅黑" pitchFamily="34" charset="-122"/>
                <a:ea typeface="微软雅黑" pitchFamily="34" charset="-122"/>
                <a:cs typeface="Calibri" pitchFamily="34" charset="0"/>
              </a:rPr>
              <a:t>Hb</a:t>
            </a:r>
            <a:r>
              <a:rPr lang="zh-CN" altLang="en-US" sz="1200" b="1" kern="0" dirty="0">
                <a:solidFill>
                  <a:schemeClr val="accent1">
                    <a:lumMod val="75000"/>
                  </a:schemeClr>
                </a:solidFill>
                <a:effectLst/>
                <a:latin typeface="微软雅黑" pitchFamily="34" charset="-122"/>
                <a:ea typeface="微软雅黑" pitchFamily="34" charset="-122"/>
                <a:cs typeface="Calibri" pitchFamily="34" charset="0"/>
              </a:rPr>
              <a:t>。</a:t>
            </a:r>
            <a:endParaRPr lang="en-US" altLang="zh-CN" sz="1200" b="1" kern="0" dirty="0">
              <a:solidFill>
                <a:schemeClr val="accent1">
                  <a:lumMod val="75000"/>
                </a:schemeClr>
              </a:solidFill>
              <a:effectLst/>
              <a:latin typeface="微软雅黑" pitchFamily="34" charset="-122"/>
              <a:ea typeface="微软雅黑" pitchFamily="34" charset="-122"/>
              <a:cs typeface="Calibri" pitchFamily="34" charset="0"/>
            </a:endParaRPr>
          </a:p>
          <a:p>
            <a:pPr marL="0" marR="0" lvl="0" indent="0" algn="l" defTabSz="914400" rtl="0" eaLnBrk="1" fontAlgn="auto" latinLnBrk="0" hangingPunct="1">
              <a:lnSpc>
                <a:spcPct val="100000"/>
              </a:lnSpc>
              <a:spcBef>
                <a:spcPts val="0"/>
              </a:spcBef>
              <a:spcAft>
                <a:spcPts val="0"/>
              </a:spcAft>
              <a:buClrTx/>
              <a:buSzTx/>
              <a:buFontTx/>
              <a:buNone/>
              <a:defRPr/>
            </a:pPr>
            <a:r>
              <a:rPr lang="zh-CN" altLang="en-US" sz="1200" kern="1200" dirty="0">
                <a:solidFill>
                  <a:schemeClr val="tx1"/>
                </a:solidFill>
                <a:latin typeface="+mn-lt"/>
                <a:ea typeface="+mn-ea"/>
                <a:cs typeface="+mn-cs"/>
              </a:rPr>
              <a:t>也意味着耐斯宝的临床应用可能不仅在提升依从性上助力达标率的提升，还能在药物的升级上更好的帮助</a:t>
            </a:r>
            <a:r>
              <a:rPr lang="en-US" altLang="zh-CN" sz="1200" kern="1200" dirty="0">
                <a:solidFill>
                  <a:schemeClr val="tx1"/>
                </a:solidFill>
                <a:latin typeface="+mn-lt"/>
                <a:ea typeface="+mn-ea"/>
                <a:cs typeface="+mn-cs"/>
              </a:rPr>
              <a:t>HD</a:t>
            </a:r>
            <a:r>
              <a:rPr lang="zh-CN" altLang="en-US" sz="1200" kern="1200" dirty="0">
                <a:solidFill>
                  <a:schemeClr val="tx1"/>
                </a:solidFill>
                <a:latin typeface="+mn-lt"/>
                <a:ea typeface="+mn-ea"/>
                <a:cs typeface="+mn-cs"/>
              </a:rPr>
              <a:t>患者提高</a:t>
            </a:r>
            <a:r>
              <a:rPr lang="zh-CN" altLang="en-US" dirty="0"/>
              <a:t>达标率</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dirty="0"/>
              <a:t>正因为延长的半衰期，耐斯宝不论一周一次还是两周一次，</a:t>
            </a:r>
            <a:r>
              <a:rPr lang="en-US" altLang="zh-CN" dirty="0"/>
              <a:t>Hb</a:t>
            </a:r>
            <a:r>
              <a:rPr lang="zh-CN" altLang="en-US" dirty="0"/>
              <a:t>均可稳定维持在</a:t>
            </a:r>
            <a:r>
              <a:rPr lang="en-US" altLang="zh-CN" dirty="0"/>
              <a:t>10-12g/dL</a:t>
            </a:r>
            <a:r>
              <a:rPr lang="zh-CN" altLang="en-US" dirty="0"/>
              <a:t>水平。</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40513" y="260350"/>
            <a:ext cx="2057400" cy="5865813"/>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68313" y="260350"/>
            <a:ext cx="6019800" cy="586581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标题和图表">
    <p:spTree>
      <p:nvGrpSpPr>
        <p:cNvPr id="1" name=""/>
        <p:cNvGrpSpPr/>
        <p:nvPr/>
      </p:nvGrpSpPr>
      <p:grpSpPr>
        <a:xfrm>
          <a:off x="0" y="0"/>
          <a:ext cx="0" cy="0"/>
          <a:chOff x="0" y="0"/>
          <a:chExt cx="0" cy="0"/>
        </a:xfrm>
      </p:grpSpPr>
      <p:sp>
        <p:nvSpPr>
          <p:cNvPr id="2" name="标题 1"/>
          <p:cNvSpPr>
            <a:spLocks noGrp="1"/>
          </p:cNvSpPr>
          <p:nvPr>
            <p:ph type="title"/>
          </p:nvPr>
        </p:nvSpPr>
        <p:spPr>
          <a:xfrm>
            <a:off x="468313" y="260350"/>
            <a:ext cx="8229600" cy="561975"/>
          </a:xfrm>
        </p:spPr>
        <p:txBody>
          <a:bodyPr/>
          <a:lstStyle/>
          <a:p>
            <a:r>
              <a:rPr lang="zh-CN" altLang="en-US"/>
              <a:t>单击此处编辑母版标题样式</a:t>
            </a:r>
          </a:p>
        </p:txBody>
      </p:sp>
      <p:sp>
        <p:nvSpPr>
          <p:cNvPr id="3" name="图表占位符 2"/>
          <p:cNvSpPr>
            <a:spLocks noGrp="1"/>
          </p:cNvSpPr>
          <p:nvPr>
            <p:ph type="chart" idx="1"/>
          </p:nvPr>
        </p:nvSpPr>
        <p:spPr>
          <a:xfrm>
            <a:off x="539750" y="1341438"/>
            <a:ext cx="8064500" cy="4784725"/>
          </a:xfrm>
        </p:spPr>
        <p:txBody>
          <a:bodyPr/>
          <a:lstStyle/>
          <a:p>
            <a:pPr lvl="0"/>
            <a:endParaRPr lang="zh-CN" altLang="en-US" noProof="0">
              <a:sym typeface="Arial"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自定义版式">
    <p:bg>
      <p:bgPr>
        <a:solidFill>
          <a:schemeClr val="bg1"/>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nvPr>
        </p:nvSpPr>
        <p:spPr>
          <a:xfrm>
            <a:off x="628650" y="6356351"/>
            <a:ext cx="2057400" cy="365125"/>
          </a:xfrm>
        </p:spPr>
        <p:txBody>
          <a:bodyPr/>
          <a:lstStyle/>
          <a:p>
            <a:fld id="{263DB197-84B0-484E-9C0F-88358ECCB797}" type="datetimeFigureOut">
              <a:rPr lang="zh-CN" altLang="en-US" smtClean="0"/>
              <a:t>2024/2/26</a:t>
            </a:fld>
            <a:endParaRPr lang="zh-CN" altLang="en-US"/>
          </a:p>
        </p:txBody>
      </p:sp>
      <p:sp>
        <p:nvSpPr>
          <p:cNvPr id="4" name="页脚占位符 3"/>
          <p:cNvSpPr>
            <a:spLocks noGrp="1"/>
          </p:cNvSpPr>
          <p:nvPr>
            <p:ph type="ftr" sz="quarter" idx="11"/>
          </p:nvPr>
        </p:nvSpPr>
        <p:spPr>
          <a:xfrm>
            <a:off x="3028950" y="6356351"/>
            <a:ext cx="3086100" cy="365125"/>
          </a:xfrm>
        </p:spPr>
        <p:txBody>
          <a:bodyPr/>
          <a:lstStyle/>
          <a:p>
            <a:endParaRPr lang="zh-CN" altLang="en-US"/>
          </a:p>
        </p:txBody>
      </p:sp>
      <p:sp>
        <p:nvSpPr>
          <p:cNvPr id="5" name="灯片编号占位符 4"/>
          <p:cNvSpPr>
            <a:spLocks noGrp="1"/>
          </p:cNvSpPr>
          <p:nvPr>
            <p:ph type="sldNum" sz="quarter" idx="12"/>
          </p:nvPr>
        </p:nvSpPr>
        <p:spPr>
          <a:xfrm>
            <a:off x="6457950" y="6356351"/>
            <a:ext cx="2057400" cy="365125"/>
          </a:xfrm>
        </p:spPr>
        <p:txBody>
          <a:bodyPr/>
          <a:lstStyle/>
          <a:p>
            <a:fld id="{E077DA78-E013-4A8C-AD75-63A150561B10}" type="slidenum">
              <a:rPr lang="zh-CN" altLang="en-US" smtClean="0"/>
              <a:t>‹#›</a:t>
            </a:fld>
            <a:endParaRPr lang="zh-CN" altLang="en-US"/>
          </a:p>
        </p:txBody>
      </p:sp>
      <p:sp>
        <p:nvSpPr>
          <p:cNvPr id="6" name="矩形 5"/>
          <p:cNvSpPr/>
          <p:nvPr userDrawn="1"/>
        </p:nvSpPr>
        <p:spPr>
          <a:xfrm>
            <a:off x="0" y="436099"/>
            <a:ext cx="186214" cy="597877"/>
          </a:xfrm>
          <a:prstGeom prst="rect">
            <a:avLst/>
          </a:prstGeom>
          <a:solidFill>
            <a:srgbClr val="FFEF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userDrawn="1"/>
        </p:nvSpPr>
        <p:spPr>
          <a:xfrm>
            <a:off x="0" y="6274192"/>
            <a:ext cx="9144000" cy="597877"/>
          </a:xfrm>
          <a:prstGeom prst="rect">
            <a:avLst/>
          </a:prstGeom>
          <a:solidFill>
            <a:srgbClr val="FFEF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7" descr="图片包含 游戏机&#10;&#10;描述已自动生成"/>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23970" y="6563034"/>
            <a:ext cx="1042601" cy="265471"/>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539750" y="1341438"/>
            <a:ext cx="3956050" cy="4784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341438"/>
            <a:ext cx="3956050" cy="4784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sym typeface="Arial" charset="0"/>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Rectangle 27"/>
          <p:cNvSpPr>
            <a:spLocks noGrp="1"/>
          </p:cNvSpPr>
          <p:nvPr>
            <p:ph type="title" idx="4294967295"/>
          </p:nvPr>
        </p:nvSpPr>
        <p:spPr bwMode="auto">
          <a:xfrm>
            <a:off x="468313" y="260350"/>
            <a:ext cx="82296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zh-CN">
                <a:sym typeface="Arial" charset="0"/>
              </a:rPr>
              <a:t>单击此处编辑母版标题样式</a:t>
            </a:r>
          </a:p>
        </p:txBody>
      </p:sp>
      <p:sp>
        <p:nvSpPr>
          <p:cNvPr id="1027" name="Rectangle 31"/>
          <p:cNvSpPr>
            <a:spLocks noGrp="1"/>
          </p:cNvSpPr>
          <p:nvPr>
            <p:ph type="body" idx="1"/>
          </p:nvPr>
        </p:nvSpPr>
        <p:spPr bwMode="auto">
          <a:xfrm>
            <a:off x="539750" y="1341438"/>
            <a:ext cx="8064500" cy="478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zh-CN">
                <a:sym typeface="Arial" charset="0"/>
              </a:rPr>
              <a:t>单击此处编辑母版文本样式</a:t>
            </a:r>
          </a:p>
          <a:p>
            <a:pPr lvl="1"/>
            <a:r>
              <a:rPr lang="zh-CN" altLang="zh-CN">
                <a:sym typeface="Arial" charset="0"/>
              </a:rPr>
              <a:t>第二级</a:t>
            </a:r>
          </a:p>
          <a:p>
            <a:pPr lvl="2"/>
            <a:r>
              <a:rPr lang="zh-CN" altLang="zh-CN">
                <a:sym typeface="Arial" charset="0"/>
              </a:rPr>
              <a:t>第三级</a:t>
            </a:r>
          </a:p>
          <a:p>
            <a:pPr lvl="3"/>
            <a:r>
              <a:rPr lang="zh-CN" altLang="zh-CN">
                <a:sym typeface="Arial" charset="0"/>
              </a:rPr>
              <a:t>第四级</a:t>
            </a:r>
          </a:p>
          <a:p>
            <a:pPr lvl="4"/>
            <a:r>
              <a:rPr lang="zh-CN" altLang="zh-CN">
                <a:sym typeface="Arial" charset="0"/>
              </a:rPr>
              <a:t>第五级</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rtl="0" eaLnBrk="0" fontAlgn="base" hangingPunct="0">
        <a:spcBef>
          <a:spcPct val="0"/>
        </a:spcBef>
        <a:spcAft>
          <a:spcPct val="0"/>
        </a:spcAft>
        <a:defRPr sz="2800">
          <a:solidFill>
            <a:schemeClr val="tx1"/>
          </a:solidFill>
          <a:latin typeface="+mj-lt"/>
          <a:ea typeface="+mj-ea"/>
          <a:cs typeface="+mj-cs"/>
          <a:sym typeface="Arial" charset="0"/>
        </a:defRPr>
      </a:lvl1pPr>
      <a:lvl2pPr algn="l" rtl="0" eaLnBrk="0" fontAlgn="base" hangingPunct="0">
        <a:spcBef>
          <a:spcPct val="0"/>
        </a:spcBef>
        <a:spcAft>
          <a:spcPct val="0"/>
        </a:spcAft>
        <a:defRPr sz="2800">
          <a:solidFill>
            <a:schemeClr val="tx1"/>
          </a:solidFill>
          <a:latin typeface="Arial" charset="0"/>
          <a:ea typeface="黑体" pitchFamily="49" charset="-122"/>
          <a:sym typeface="Arial" charset="0"/>
        </a:defRPr>
      </a:lvl2pPr>
      <a:lvl3pPr algn="l" rtl="0" eaLnBrk="0" fontAlgn="base" hangingPunct="0">
        <a:spcBef>
          <a:spcPct val="0"/>
        </a:spcBef>
        <a:spcAft>
          <a:spcPct val="0"/>
        </a:spcAft>
        <a:defRPr sz="2800">
          <a:solidFill>
            <a:schemeClr val="tx1"/>
          </a:solidFill>
          <a:latin typeface="Arial" charset="0"/>
          <a:ea typeface="黑体" pitchFamily="49" charset="-122"/>
          <a:sym typeface="Arial" charset="0"/>
        </a:defRPr>
      </a:lvl3pPr>
      <a:lvl4pPr algn="l" rtl="0" eaLnBrk="0" fontAlgn="base" hangingPunct="0">
        <a:spcBef>
          <a:spcPct val="0"/>
        </a:spcBef>
        <a:spcAft>
          <a:spcPct val="0"/>
        </a:spcAft>
        <a:defRPr sz="2800">
          <a:solidFill>
            <a:schemeClr val="tx1"/>
          </a:solidFill>
          <a:latin typeface="Arial" charset="0"/>
          <a:ea typeface="黑体" pitchFamily="49" charset="-122"/>
          <a:sym typeface="Arial" charset="0"/>
        </a:defRPr>
      </a:lvl4pPr>
      <a:lvl5pPr algn="l" rtl="0" eaLnBrk="0" fontAlgn="base" hangingPunct="0">
        <a:spcBef>
          <a:spcPct val="0"/>
        </a:spcBef>
        <a:spcAft>
          <a:spcPct val="0"/>
        </a:spcAft>
        <a:defRPr sz="2800">
          <a:solidFill>
            <a:schemeClr val="tx1"/>
          </a:solidFill>
          <a:latin typeface="Arial" charset="0"/>
          <a:ea typeface="黑体" pitchFamily="49" charset="-122"/>
          <a:sym typeface="Arial" charset="0"/>
        </a:defRPr>
      </a:lvl5pPr>
      <a:lvl6pPr marL="457200" algn="l" rtl="0" eaLnBrk="0" fontAlgn="base" hangingPunct="0">
        <a:spcBef>
          <a:spcPct val="0"/>
        </a:spcBef>
        <a:spcAft>
          <a:spcPct val="0"/>
        </a:spcAft>
        <a:defRPr sz="2800">
          <a:solidFill>
            <a:schemeClr val="tx1"/>
          </a:solidFill>
          <a:latin typeface="Arial" charset="0"/>
          <a:ea typeface="黑体" pitchFamily="49" charset="-122"/>
          <a:sym typeface="Arial" charset="0"/>
        </a:defRPr>
      </a:lvl6pPr>
      <a:lvl7pPr marL="914400" algn="l" rtl="0" eaLnBrk="0" fontAlgn="base" hangingPunct="0">
        <a:spcBef>
          <a:spcPct val="0"/>
        </a:spcBef>
        <a:spcAft>
          <a:spcPct val="0"/>
        </a:spcAft>
        <a:defRPr sz="2800">
          <a:solidFill>
            <a:schemeClr val="tx1"/>
          </a:solidFill>
          <a:latin typeface="Arial" charset="0"/>
          <a:ea typeface="黑体" pitchFamily="49" charset="-122"/>
          <a:sym typeface="Arial" charset="0"/>
        </a:defRPr>
      </a:lvl7pPr>
      <a:lvl8pPr marL="1371600" algn="l" rtl="0" eaLnBrk="0" fontAlgn="base" hangingPunct="0">
        <a:spcBef>
          <a:spcPct val="0"/>
        </a:spcBef>
        <a:spcAft>
          <a:spcPct val="0"/>
        </a:spcAft>
        <a:defRPr sz="2800">
          <a:solidFill>
            <a:schemeClr val="tx1"/>
          </a:solidFill>
          <a:latin typeface="Arial" charset="0"/>
          <a:ea typeface="黑体" pitchFamily="49" charset="-122"/>
          <a:sym typeface="Arial" charset="0"/>
        </a:defRPr>
      </a:lvl8pPr>
      <a:lvl9pPr marL="1828800" algn="l" rtl="0" eaLnBrk="0" fontAlgn="base" hangingPunct="0">
        <a:spcBef>
          <a:spcPct val="0"/>
        </a:spcBef>
        <a:spcAft>
          <a:spcPct val="0"/>
        </a:spcAft>
        <a:defRPr sz="2800">
          <a:solidFill>
            <a:schemeClr val="tx1"/>
          </a:solidFill>
          <a:latin typeface="Arial" charset="0"/>
          <a:ea typeface="黑体" pitchFamily="49" charset="-122"/>
          <a:sym typeface="Arial" charset="0"/>
        </a:defRPr>
      </a:lvl9pPr>
    </p:titleStyle>
    <p:bodyStyle>
      <a:lvl1pPr marL="342900" indent="-342900" algn="l" defTabSz="0" rtl="0" eaLnBrk="0" fontAlgn="base" hangingPunct="0">
        <a:spcBef>
          <a:spcPct val="20000"/>
        </a:spcBef>
        <a:spcAft>
          <a:spcPct val="0"/>
        </a:spcAft>
        <a:buChar char="•"/>
        <a:defRPr sz="2000">
          <a:solidFill>
            <a:schemeClr val="tx1"/>
          </a:solidFill>
          <a:latin typeface="+mn-lt"/>
          <a:ea typeface="+mn-ea"/>
          <a:cs typeface="+mn-cs"/>
          <a:sym typeface="Arial" charset="0"/>
        </a:defRPr>
      </a:lvl1pPr>
      <a:lvl2pPr marL="742950" indent="-285750" algn="l" defTabSz="0" rtl="0" eaLnBrk="0" fontAlgn="base" hangingPunct="0">
        <a:spcBef>
          <a:spcPct val="20000"/>
        </a:spcBef>
        <a:spcAft>
          <a:spcPct val="0"/>
        </a:spcAft>
        <a:buChar char="•"/>
        <a:defRPr sz="2000">
          <a:solidFill>
            <a:schemeClr val="tx1"/>
          </a:solidFill>
          <a:latin typeface="+mn-lt"/>
          <a:ea typeface="+mn-ea"/>
          <a:sym typeface="Arial" charset="0"/>
        </a:defRPr>
      </a:lvl2pPr>
      <a:lvl3pPr marL="1143000" indent="-228600" algn="l" defTabSz="0" rtl="0" eaLnBrk="0" fontAlgn="base" hangingPunct="0">
        <a:spcBef>
          <a:spcPct val="20000"/>
        </a:spcBef>
        <a:spcAft>
          <a:spcPct val="0"/>
        </a:spcAft>
        <a:buChar char="•"/>
        <a:defRPr sz="2000">
          <a:solidFill>
            <a:schemeClr val="tx1"/>
          </a:solidFill>
          <a:latin typeface="+mn-lt"/>
          <a:ea typeface="+mn-ea"/>
          <a:sym typeface="Arial" charset="0"/>
        </a:defRPr>
      </a:lvl3pPr>
      <a:lvl4pPr marL="1600200" indent="-228600" algn="l" defTabSz="0" rtl="0" eaLnBrk="0" fontAlgn="base" hangingPunct="0">
        <a:spcBef>
          <a:spcPct val="20000"/>
        </a:spcBef>
        <a:spcAft>
          <a:spcPct val="0"/>
        </a:spcAft>
        <a:buChar char="•"/>
        <a:defRPr sz="2000">
          <a:solidFill>
            <a:schemeClr val="tx1"/>
          </a:solidFill>
          <a:latin typeface="+mn-lt"/>
          <a:ea typeface="+mn-ea"/>
          <a:sym typeface="Arial" charset="0"/>
        </a:defRPr>
      </a:lvl4pPr>
      <a:lvl5pPr marL="2057400" indent="-228600" algn="l" defTabSz="0" rtl="0" eaLnBrk="0" fontAlgn="base" hangingPunct="0">
        <a:spcBef>
          <a:spcPct val="20000"/>
        </a:spcBef>
        <a:spcAft>
          <a:spcPct val="0"/>
        </a:spcAft>
        <a:buChar char="•"/>
        <a:defRPr sz="2000">
          <a:solidFill>
            <a:schemeClr val="tx1"/>
          </a:solidFill>
          <a:latin typeface="+mn-lt"/>
          <a:ea typeface="+mn-ea"/>
          <a:sym typeface="Arial" charset="0"/>
        </a:defRPr>
      </a:lvl5pPr>
      <a:lvl6pPr marL="2514600" indent="-228600" algn="l" defTabSz="0" rtl="0" eaLnBrk="0" fontAlgn="base" hangingPunct="0">
        <a:spcBef>
          <a:spcPct val="20000"/>
        </a:spcBef>
        <a:spcAft>
          <a:spcPct val="0"/>
        </a:spcAft>
        <a:buChar char="•"/>
        <a:defRPr sz="2000">
          <a:solidFill>
            <a:schemeClr val="tx1"/>
          </a:solidFill>
          <a:latin typeface="+mn-lt"/>
          <a:ea typeface="+mn-ea"/>
          <a:sym typeface="Arial" charset="0"/>
        </a:defRPr>
      </a:lvl6pPr>
      <a:lvl7pPr marL="2971800" indent="-228600" algn="l" defTabSz="0" rtl="0" eaLnBrk="0" fontAlgn="base" hangingPunct="0">
        <a:spcBef>
          <a:spcPct val="20000"/>
        </a:spcBef>
        <a:spcAft>
          <a:spcPct val="0"/>
        </a:spcAft>
        <a:buChar char="•"/>
        <a:defRPr sz="2000">
          <a:solidFill>
            <a:schemeClr val="tx1"/>
          </a:solidFill>
          <a:latin typeface="+mn-lt"/>
          <a:ea typeface="+mn-ea"/>
          <a:sym typeface="Arial" charset="0"/>
        </a:defRPr>
      </a:lvl7pPr>
      <a:lvl8pPr marL="3429000" indent="-228600" algn="l" defTabSz="0" rtl="0" eaLnBrk="0" fontAlgn="base" hangingPunct="0">
        <a:spcBef>
          <a:spcPct val="20000"/>
        </a:spcBef>
        <a:spcAft>
          <a:spcPct val="0"/>
        </a:spcAft>
        <a:buChar char="•"/>
        <a:defRPr sz="2000">
          <a:solidFill>
            <a:schemeClr val="tx1"/>
          </a:solidFill>
          <a:latin typeface="+mn-lt"/>
          <a:ea typeface="+mn-ea"/>
          <a:sym typeface="Arial" charset="0"/>
        </a:defRPr>
      </a:lvl8pPr>
      <a:lvl9pPr marL="3886200" indent="-228600" algn="l" defTabSz="0" rtl="0" eaLnBrk="0" fontAlgn="base" hangingPunct="0">
        <a:spcBef>
          <a:spcPct val="20000"/>
        </a:spcBef>
        <a:spcAft>
          <a:spcPct val="0"/>
        </a:spcAft>
        <a:buChar char="•"/>
        <a:defRPr sz="2000">
          <a:solidFill>
            <a:schemeClr val="tx1"/>
          </a:solidFill>
          <a:latin typeface="+mn-lt"/>
          <a:ea typeface="+mn-ea"/>
          <a:sym typeface="Arial"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6.xml"/><Relationship Id="rId3" Type="http://schemas.openxmlformats.org/officeDocument/2006/relationships/diagramLayout" Target="../diagrams/layout5.xml"/><Relationship Id="rId7" Type="http://schemas.openxmlformats.org/officeDocument/2006/relationships/diagramData" Target="../diagrams/data6.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0" Type="http://schemas.openxmlformats.org/officeDocument/2006/relationships/diagramColors" Target="../diagrams/colors6.xml"/><Relationship Id="rId4" Type="http://schemas.openxmlformats.org/officeDocument/2006/relationships/diagramQuickStyle" Target="../diagrams/quickStyle5.xml"/><Relationship Id="rId9"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oleObject" Target="NULL"/><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image" Target="../media/image10.emf"/></Relationships>
</file>

<file path=ppt/slides/_rels/slide25.xml.rels><?xml version="1.0" encoding="UTF-8" standalone="yes"?>
<Relationships xmlns="http://schemas.openxmlformats.org/package/2006/relationships"><Relationship Id="rId8" Type="http://schemas.openxmlformats.org/officeDocument/2006/relationships/diagramLayout" Target="../diagrams/layout8.xml"/><Relationship Id="rId3" Type="http://schemas.openxmlformats.org/officeDocument/2006/relationships/diagramLayout" Target="../diagrams/layout7.xml"/><Relationship Id="rId7" Type="http://schemas.openxmlformats.org/officeDocument/2006/relationships/diagramData" Target="../diagrams/data8.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11" Type="http://schemas.microsoft.com/office/2007/relationships/diagramDrawing" Target="../diagrams/drawing8.xml"/><Relationship Id="rId5" Type="http://schemas.openxmlformats.org/officeDocument/2006/relationships/diagramColors" Target="../diagrams/colors7.xml"/><Relationship Id="rId10" Type="http://schemas.openxmlformats.org/officeDocument/2006/relationships/diagramColors" Target="../diagrams/colors8.xml"/><Relationship Id="rId4" Type="http://schemas.openxmlformats.org/officeDocument/2006/relationships/diagramQuickStyle" Target="../diagrams/quickStyle7.xml"/><Relationship Id="rId9" Type="http://schemas.openxmlformats.org/officeDocument/2006/relationships/diagramQuickStyle" Target="../diagrams/quickStyle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8" Type="http://schemas.openxmlformats.org/officeDocument/2006/relationships/diagramLayout" Target="../diagrams/layout10.xml"/><Relationship Id="rId3" Type="http://schemas.openxmlformats.org/officeDocument/2006/relationships/diagramLayout" Target="../diagrams/layout9.xml"/><Relationship Id="rId7" Type="http://schemas.openxmlformats.org/officeDocument/2006/relationships/diagramData" Target="../diagrams/data10.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11" Type="http://schemas.microsoft.com/office/2007/relationships/diagramDrawing" Target="../diagrams/drawing10.xml"/><Relationship Id="rId5" Type="http://schemas.openxmlformats.org/officeDocument/2006/relationships/diagramColors" Target="../diagrams/colors9.xml"/><Relationship Id="rId10" Type="http://schemas.openxmlformats.org/officeDocument/2006/relationships/diagramColors" Target="../diagrams/colors10.xml"/><Relationship Id="rId4" Type="http://schemas.openxmlformats.org/officeDocument/2006/relationships/diagramQuickStyle" Target="../diagrams/quickStyle9.xml"/><Relationship Id="rId9" Type="http://schemas.openxmlformats.org/officeDocument/2006/relationships/diagramQuickStyle" Target="../diagrams/quickStyle10.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30.xml.rels><?xml version="1.0" encoding="UTF-8" standalone="yes"?>
<Relationships xmlns="http://schemas.openxmlformats.org/package/2006/relationships"><Relationship Id="rId8" Type="http://schemas.openxmlformats.org/officeDocument/2006/relationships/image" Target="../media/image17.png"/><Relationship Id="rId13" Type="http://schemas.openxmlformats.org/officeDocument/2006/relationships/image" Target="../media/image22.png"/><Relationship Id="rId3" Type="http://schemas.openxmlformats.org/officeDocument/2006/relationships/image" Target="../media/image12.png"/><Relationship Id="rId7" Type="http://schemas.openxmlformats.org/officeDocument/2006/relationships/image" Target="../media/image16.png"/><Relationship Id="rId12" Type="http://schemas.openxmlformats.org/officeDocument/2006/relationships/image" Target="../media/image21.png"/><Relationship Id="rId17" Type="http://schemas.openxmlformats.org/officeDocument/2006/relationships/image" Target="../media/image4.jpeg"/><Relationship Id="rId2" Type="http://schemas.openxmlformats.org/officeDocument/2006/relationships/image" Target="../media/image11.png"/><Relationship Id="rId16" Type="http://schemas.openxmlformats.org/officeDocument/2006/relationships/image" Target="../media/image25.png"/><Relationship Id="rId1" Type="http://schemas.openxmlformats.org/officeDocument/2006/relationships/slideLayout" Target="../slideLayouts/slideLayout4.xml"/><Relationship Id="rId6" Type="http://schemas.openxmlformats.org/officeDocument/2006/relationships/image" Target="../media/image15.png"/><Relationship Id="rId11" Type="http://schemas.openxmlformats.org/officeDocument/2006/relationships/image" Target="../media/image20.png"/><Relationship Id="rId5" Type="http://schemas.openxmlformats.org/officeDocument/2006/relationships/image" Target="../media/image14.png"/><Relationship Id="rId15" Type="http://schemas.openxmlformats.org/officeDocument/2006/relationships/image" Target="../media/image24.png"/><Relationship Id="rId10" Type="http://schemas.openxmlformats.org/officeDocument/2006/relationships/image" Target="../media/image19.png"/><Relationship Id="rId4" Type="http://schemas.openxmlformats.org/officeDocument/2006/relationships/image" Target="../media/image13.png"/><Relationship Id="rId9" Type="http://schemas.openxmlformats.org/officeDocument/2006/relationships/image" Target="../media/image18.png"/><Relationship Id="rId14" Type="http://schemas.openxmlformats.org/officeDocument/2006/relationships/image" Target="../media/image23.png"/></Relationships>
</file>

<file path=ppt/slides/_rels/slide31.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tags" Target="../tags/tag4.xml"/><Relationship Id="rId4" Type="http://schemas.openxmlformats.org/officeDocument/2006/relationships/image" Target="../media/image28.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p:cNvSpPr>
            <a:spLocks noGrp="1"/>
          </p:cNvSpPr>
          <p:nvPr>
            <p:ph type="ctrTitle"/>
          </p:nvPr>
        </p:nvSpPr>
        <p:spPr>
          <a:xfrm>
            <a:off x="682624" y="2347913"/>
            <a:ext cx="8211355" cy="1828800"/>
          </a:xfrm>
        </p:spPr>
        <p:txBody>
          <a:bodyPr/>
          <a:lstStyle/>
          <a:p>
            <a:pPr algn="ctr"/>
            <a:r>
              <a:rPr lang="zh-CN" altLang="en-US" sz="3200" b="1" dirty="0">
                <a:solidFill>
                  <a:srgbClr val="1F497D"/>
                </a:solidFill>
                <a:ea typeface="微软雅黑" pitchFamily="34" charset="-122"/>
                <a:cs typeface="Arial" charset="0"/>
              </a:rPr>
              <a:t>一例 </a:t>
            </a:r>
            <a:r>
              <a:rPr lang="en-US" altLang="zh-CN" sz="3600" b="1" dirty="0">
                <a:solidFill>
                  <a:srgbClr val="FF0000"/>
                </a:solidFill>
                <a:ea typeface="微软雅黑" pitchFamily="34" charset="-122"/>
                <a:cs typeface="Arial" charset="0"/>
              </a:rPr>
              <a:t>CKD-5</a:t>
            </a:r>
            <a:r>
              <a:rPr lang="zh-CN" altLang="en-US" sz="3600" b="1" dirty="0">
                <a:solidFill>
                  <a:srgbClr val="FF0000"/>
                </a:solidFill>
                <a:ea typeface="微软雅黑" pitchFamily="34" charset="-122"/>
                <a:cs typeface="Arial" charset="0"/>
              </a:rPr>
              <a:t>期 肾性贫血 </a:t>
            </a:r>
            <a:r>
              <a:rPr lang="zh-CN" altLang="en-US" sz="3200" b="1" dirty="0">
                <a:solidFill>
                  <a:srgbClr val="002060"/>
                </a:solidFill>
                <a:ea typeface="微软雅黑" pitchFamily="34" charset="-122"/>
                <a:cs typeface="Arial" charset="0"/>
              </a:rPr>
              <a:t>患者</a:t>
            </a:r>
            <a:r>
              <a:rPr lang="zh-CN" altLang="en-US" sz="3200" b="1" dirty="0">
                <a:solidFill>
                  <a:srgbClr val="1F497D"/>
                </a:solidFill>
                <a:ea typeface="微软雅黑" pitchFamily="34" charset="-122"/>
                <a:cs typeface="Arial" charset="0"/>
              </a:rPr>
              <a:t>治疗的应用体会</a:t>
            </a:r>
            <a:r>
              <a:rPr lang="en-US" altLang="zh-CN" sz="3200" b="1" dirty="0">
                <a:solidFill>
                  <a:srgbClr val="1F497D"/>
                </a:solidFill>
                <a:ea typeface="微软雅黑" pitchFamily="34" charset="-122"/>
                <a:cs typeface="Arial" charset="0"/>
              </a:rPr>
              <a:t>-------------</a:t>
            </a:r>
            <a:r>
              <a:rPr lang="zh-CN" altLang="en-US" sz="3200" b="1" dirty="0">
                <a:solidFill>
                  <a:srgbClr val="1F497D"/>
                </a:solidFill>
                <a:ea typeface="微软雅黑" pitchFamily="34" charset="-122"/>
                <a:cs typeface="Arial" charset="0"/>
              </a:rPr>
              <a:t>内卷</a:t>
            </a:r>
            <a:r>
              <a:rPr lang="zh-CN" altLang="zh-CN" sz="3600" dirty="0">
                <a:ea typeface="微软雅黑" pitchFamily="34" charset="-122"/>
                <a:cs typeface="Arial" charset="0"/>
              </a:rPr>
              <a:t/>
            </a:r>
            <a:br>
              <a:rPr lang="zh-CN" altLang="zh-CN" sz="3600" dirty="0">
                <a:ea typeface="微软雅黑" pitchFamily="34" charset="-122"/>
                <a:cs typeface="Arial" charset="0"/>
              </a:rPr>
            </a:br>
            <a:endParaRPr lang="zh-CN" altLang="zh-CN" sz="1800" dirty="0">
              <a:ea typeface="微软雅黑" pitchFamily="34" charset="-122"/>
              <a:cs typeface="Arial" charset="0"/>
            </a:endParaRPr>
          </a:p>
        </p:txBody>
      </p:sp>
      <p:sp>
        <p:nvSpPr>
          <p:cNvPr id="5123" name="副标题 2"/>
          <p:cNvSpPr>
            <a:spLocks noGrp="1"/>
          </p:cNvSpPr>
          <p:nvPr>
            <p:ph type="subTitle" idx="1"/>
          </p:nvPr>
        </p:nvSpPr>
        <p:spPr>
          <a:xfrm>
            <a:off x="2627109" y="4165587"/>
            <a:ext cx="6400800" cy="1752600"/>
          </a:xfrm>
        </p:spPr>
        <p:txBody>
          <a:bodyPr/>
          <a:lstStyle/>
          <a:p>
            <a:r>
              <a:rPr lang="zh-CN" altLang="en-US" dirty="0"/>
              <a:t>                 </a:t>
            </a:r>
            <a:endParaRPr lang="en-US" altLang="zh-CN" dirty="0"/>
          </a:p>
          <a:p>
            <a:r>
              <a:rPr lang="en-US" altLang="zh-CN" dirty="0"/>
              <a:t>                </a:t>
            </a:r>
            <a:r>
              <a:rPr lang="zh-CN" altLang="en-US" dirty="0"/>
              <a:t>南昌大学第一附属医院  肾内科  马玉皎</a:t>
            </a:r>
            <a:endParaRPr lang="zh-CN" altLang="zh-CN" dirty="0"/>
          </a:p>
          <a:p>
            <a:endParaRPr lang="zh-CN" altLang="en-US" dirty="0"/>
          </a:p>
        </p:txBody>
      </p:sp>
      <p:pic>
        <p:nvPicPr>
          <p:cNvPr id="5124" name="Picture 2" descr="D:\装机即在\我的文档\桌面\南昌大学图标.jp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106363"/>
            <a:ext cx="2063750" cy="191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4582" y="4467078"/>
            <a:ext cx="3538336" cy="2087618"/>
          </a:xfrm>
          <a:prstGeom prst="rect">
            <a:avLst/>
          </a:prstGeom>
        </p:spPr>
      </p:pic>
    </p:spTree>
  </p:cSld>
  <p:clrMapOvr>
    <a:masterClrMapping/>
  </p:clrMapOvr>
  <p:transition spd="med" advTm="10021">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标题 1"/>
          <p:cNvSpPr>
            <a:spLocks noGrp="1"/>
          </p:cNvSpPr>
          <p:nvPr>
            <p:ph type="title"/>
          </p:nvPr>
        </p:nvSpPr>
        <p:spPr>
          <a:xfrm>
            <a:off x="468313" y="260350"/>
            <a:ext cx="8229600" cy="1177925"/>
          </a:xfrm>
        </p:spPr>
        <p:txBody>
          <a:bodyPr/>
          <a:lstStyle/>
          <a:p>
            <a:r>
              <a:rPr lang="zh-CN" altLang="en-US" sz="3600" b="1">
                <a:solidFill>
                  <a:srgbClr val="002060"/>
                </a:solidFill>
              </a:rPr>
              <a:t>    索引</a:t>
            </a:r>
          </a:p>
        </p:txBody>
      </p:sp>
      <p:graphicFrame>
        <p:nvGraphicFramePr>
          <p:cNvPr id="4" name="内容占位符 3"/>
          <p:cNvGraphicFramePr>
            <a:graphicFrameLocks noGrp="1"/>
          </p:cNvGraphicFramePr>
          <p:nvPr>
            <p:ph idx="1"/>
          </p:nvPr>
        </p:nvGraphicFramePr>
        <p:xfrm>
          <a:off x="251520" y="1628800"/>
          <a:ext cx="7633998"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148" name="TextBox 4"/>
          <p:cNvSpPr txBox="1"/>
          <p:nvPr/>
        </p:nvSpPr>
        <p:spPr bwMode="auto">
          <a:xfrm>
            <a:off x="1042988" y="765175"/>
            <a:ext cx="16573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charset="0"/>
                <a:ea typeface="黑体" pitchFamily="49" charset="-122"/>
                <a:sym typeface="Arial" charset="0"/>
              </a:defRPr>
            </a:lvl1pPr>
            <a:lvl2pPr marL="742950" indent="-285750">
              <a:spcBef>
                <a:spcPct val="20000"/>
              </a:spcBef>
              <a:buChar char="•"/>
              <a:defRPr sz="2000">
                <a:solidFill>
                  <a:schemeClr val="tx1"/>
                </a:solidFill>
                <a:latin typeface="Arial" charset="0"/>
                <a:ea typeface="黑体" pitchFamily="49" charset="-122"/>
                <a:sym typeface="Arial" charset="0"/>
              </a:defRPr>
            </a:lvl2pPr>
            <a:lvl3pPr marL="1143000" indent="-228600">
              <a:spcBef>
                <a:spcPct val="20000"/>
              </a:spcBef>
              <a:buChar char="•"/>
              <a:defRPr sz="2000">
                <a:solidFill>
                  <a:schemeClr val="tx1"/>
                </a:solidFill>
                <a:latin typeface="Arial" charset="0"/>
                <a:ea typeface="黑体" pitchFamily="49" charset="-122"/>
                <a:sym typeface="Arial" charset="0"/>
              </a:defRPr>
            </a:lvl3pPr>
            <a:lvl4pPr marL="1600200" indent="-228600">
              <a:spcBef>
                <a:spcPct val="20000"/>
              </a:spcBef>
              <a:buChar char="•"/>
              <a:defRPr sz="2000">
                <a:solidFill>
                  <a:schemeClr val="tx1"/>
                </a:solidFill>
                <a:latin typeface="Arial" charset="0"/>
                <a:ea typeface="黑体" pitchFamily="49" charset="-122"/>
                <a:sym typeface="Arial" charset="0"/>
              </a:defRPr>
            </a:lvl4pPr>
            <a:lvl5pPr marL="2057400" indent="-228600">
              <a:spcBef>
                <a:spcPct val="20000"/>
              </a:spcBef>
              <a:buChar char="•"/>
              <a:defRPr sz="2000">
                <a:solidFill>
                  <a:schemeClr val="tx1"/>
                </a:solidFill>
                <a:latin typeface="Arial" charset="0"/>
                <a:ea typeface="黑体" pitchFamily="49" charset="-122"/>
                <a:sym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9pPr>
          </a:lstStyle>
          <a:p>
            <a:pPr eaLnBrk="1" hangingPunct="1">
              <a:spcBef>
                <a:spcPct val="0"/>
              </a:spcBef>
              <a:buFontTx/>
              <a:buNone/>
            </a:pPr>
            <a:endParaRPr lang="zh-CN" altLang="en-US" sz="1800">
              <a:ea typeface="宋体" charset="-122"/>
            </a:endParaRPr>
          </a:p>
        </p:txBody>
      </p:sp>
      <p:sp>
        <p:nvSpPr>
          <p:cNvPr id="6149" name="TextBox 5"/>
          <p:cNvSpPr txBox="1"/>
          <p:nvPr/>
        </p:nvSpPr>
        <p:spPr bwMode="auto">
          <a:xfrm>
            <a:off x="1195388" y="917575"/>
            <a:ext cx="16573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charset="0"/>
                <a:ea typeface="黑体" pitchFamily="49" charset="-122"/>
                <a:sym typeface="Arial" charset="0"/>
              </a:defRPr>
            </a:lvl1pPr>
            <a:lvl2pPr marL="742950" indent="-285750">
              <a:spcBef>
                <a:spcPct val="20000"/>
              </a:spcBef>
              <a:buChar char="•"/>
              <a:defRPr sz="2000">
                <a:solidFill>
                  <a:schemeClr val="tx1"/>
                </a:solidFill>
                <a:latin typeface="Arial" charset="0"/>
                <a:ea typeface="黑体" pitchFamily="49" charset="-122"/>
                <a:sym typeface="Arial" charset="0"/>
              </a:defRPr>
            </a:lvl2pPr>
            <a:lvl3pPr marL="1143000" indent="-228600">
              <a:spcBef>
                <a:spcPct val="20000"/>
              </a:spcBef>
              <a:buChar char="•"/>
              <a:defRPr sz="2000">
                <a:solidFill>
                  <a:schemeClr val="tx1"/>
                </a:solidFill>
                <a:latin typeface="Arial" charset="0"/>
                <a:ea typeface="黑体" pitchFamily="49" charset="-122"/>
                <a:sym typeface="Arial" charset="0"/>
              </a:defRPr>
            </a:lvl3pPr>
            <a:lvl4pPr marL="1600200" indent="-228600">
              <a:spcBef>
                <a:spcPct val="20000"/>
              </a:spcBef>
              <a:buChar char="•"/>
              <a:defRPr sz="2000">
                <a:solidFill>
                  <a:schemeClr val="tx1"/>
                </a:solidFill>
                <a:latin typeface="Arial" charset="0"/>
                <a:ea typeface="黑体" pitchFamily="49" charset="-122"/>
                <a:sym typeface="Arial" charset="0"/>
              </a:defRPr>
            </a:lvl4pPr>
            <a:lvl5pPr marL="2057400" indent="-228600">
              <a:spcBef>
                <a:spcPct val="20000"/>
              </a:spcBef>
              <a:buChar char="•"/>
              <a:defRPr sz="2000">
                <a:solidFill>
                  <a:schemeClr val="tx1"/>
                </a:solidFill>
                <a:latin typeface="Arial" charset="0"/>
                <a:ea typeface="黑体" pitchFamily="49" charset="-122"/>
                <a:sym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9pPr>
          </a:lstStyle>
          <a:p>
            <a:pPr eaLnBrk="1" hangingPunct="1">
              <a:spcBef>
                <a:spcPct val="0"/>
              </a:spcBef>
              <a:buFontTx/>
              <a:buNone/>
            </a:pPr>
            <a:endParaRPr lang="zh-CN" altLang="en-US" sz="1800">
              <a:ea typeface="宋体" charset="-122"/>
            </a:endParaRPr>
          </a:p>
        </p:txBody>
      </p:sp>
      <p:sp>
        <p:nvSpPr>
          <p:cNvPr id="6150" name="TextBox 6"/>
          <p:cNvSpPr txBox="1"/>
          <p:nvPr/>
        </p:nvSpPr>
        <p:spPr bwMode="auto">
          <a:xfrm>
            <a:off x="1347788" y="1069975"/>
            <a:ext cx="16573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charset="0"/>
                <a:ea typeface="黑体" pitchFamily="49" charset="-122"/>
                <a:sym typeface="Arial" charset="0"/>
              </a:defRPr>
            </a:lvl1pPr>
            <a:lvl2pPr marL="742950" indent="-285750">
              <a:spcBef>
                <a:spcPct val="20000"/>
              </a:spcBef>
              <a:buChar char="•"/>
              <a:defRPr sz="2000">
                <a:solidFill>
                  <a:schemeClr val="tx1"/>
                </a:solidFill>
                <a:latin typeface="Arial" charset="0"/>
                <a:ea typeface="黑体" pitchFamily="49" charset="-122"/>
                <a:sym typeface="Arial" charset="0"/>
              </a:defRPr>
            </a:lvl2pPr>
            <a:lvl3pPr marL="1143000" indent="-228600">
              <a:spcBef>
                <a:spcPct val="20000"/>
              </a:spcBef>
              <a:buChar char="•"/>
              <a:defRPr sz="2000">
                <a:solidFill>
                  <a:schemeClr val="tx1"/>
                </a:solidFill>
                <a:latin typeface="Arial" charset="0"/>
                <a:ea typeface="黑体" pitchFamily="49" charset="-122"/>
                <a:sym typeface="Arial" charset="0"/>
              </a:defRPr>
            </a:lvl3pPr>
            <a:lvl4pPr marL="1600200" indent="-228600">
              <a:spcBef>
                <a:spcPct val="20000"/>
              </a:spcBef>
              <a:buChar char="•"/>
              <a:defRPr sz="2000">
                <a:solidFill>
                  <a:schemeClr val="tx1"/>
                </a:solidFill>
                <a:latin typeface="Arial" charset="0"/>
                <a:ea typeface="黑体" pitchFamily="49" charset="-122"/>
                <a:sym typeface="Arial" charset="0"/>
              </a:defRPr>
            </a:lvl4pPr>
            <a:lvl5pPr marL="2057400" indent="-228600">
              <a:spcBef>
                <a:spcPct val="20000"/>
              </a:spcBef>
              <a:buChar char="•"/>
              <a:defRPr sz="2000">
                <a:solidFill>
                  <a:schemeClr val="tx1"/>
                </a:solidFill>
                <a:latin typeface="Arial" charset="0"/>
                <a:ea typeface="黑体" pitchFamily="49" charset="-122"/>
                <a:sym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9pPr>
          </a:lstStyle>
          <a:p>
            <a:pPr eaLnBrk="1" hangingPunct="1">
              <a:spcBef>
                <a:spcPct val="0"/>
              </a:spcBef>
              <a:buFontTx/>
              <a:buNone/>
            </a:pPr>
            <a:endParaRPr lang="zh-CN" altLang="en-US" sz="1800">
              <a:ea typeface="宋体" charset="-122"/>
            </a:endParaRPr>
          </a:p>
        </p:txBody>
      </p:sp>
      <p:graphicFrame>
        <p:nvGraphicFramePr>
          <p:cNvPr id="9" name="图示 8"/>
          <p:cNvGraphicFramePr/>
          <p:nvPr/>
        </p:nvGraphicFramePr>
        <p:xfrm>
          <a:off x="5004048" y="1628800"/>
          <a:ext cx="4032448" cy="288032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ransition spd="med" advTm="2570">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p:cNvSpPr>
          <p:nvPr>
            <p:ph type="title"/>
          </p:nvPr>
        </p:nvSpPr>
        <p:spPr/>
        <p:txBody>
          <a:bodyPr/>
          <a:lstStyle/>
          <a:p>
            <a:r>
              <a:rPr lang="zh-CN" altLang="en-US" sz="3600" b="1">
                <a:solidFill>
                  <a:srgbClr val="002060"/>
                </a:solidFill>
              </a:rPr>
              <a:t>透析情况</a:t>
            </a:r>
          </a:p>
        </p:txBody>
      </p:sp>
      <p:sp>
        <p:nvSpPr>
          <p:cNvPr id="15363" name="内容占位符 3"/>
          <p:cNvSpPr>
            <a:spLocks noGrp="1"/>
          </p:cNvSpPr>
          <p:nvPr>
            <p:ph sz="half" idx="2"/>
          </p:nvPr>
        </p:nvSpPr>
        <p:spPr>
          <a:xfrm>
            <a:off x="682625" y="1409700"/>
            <a:ext cx="6943725" cy="4570413"/>
          </a:xfrm>
        </p:spPr>
        <p:txBody>
          <a:bodyPr/>
          <a:lstStyle/>
          <a:p>
            <a:r>
              <a:rPr lang="zh-CN" altLang="en-US" dirty="0"/>
              <a:t>透析经历</a:t>
            </a:r>
            <a:r>
              <a:rPr lang="en-US" altLang="zh-CN" dirty="0"/>
              <a:t>:    </a:t>
            </a:r>
            <a:r>
              <a:rPr lang="en-US" altLang="zh-CN" dirty="0" smtClean="0"/>
              <a:t>2021</a:t>
            </a:r>
            <a:r>
              <a:rPr lang="zh-CN" altLang="en-US" dirty="0" smtClean="0"/>
              <a:t>年</a:t>
            </a:r>
            <a:r>
              <a:rPr lang="en-US" altLang="zh-CN" dirty="0" smtClean="0"/>
              <a:t>2</a:t>
            </a:r>
            <a:r>
              <a:rPr lang="zh-CN" altLang="en-US" dirty="0" smtClean="0"/>
              <a:t>月</a:t>
            </a:r>
            <a:r>
              <a:rPr lang="en-US" altLang="zh-CN" dirty="0"/>
              <a:t>14</a:t>
            </a:r>
            <a:r>
              <a:rPr lang="zh-CN" altLang="en-US" dirty="0"/>
              <a:t>日</a:t>
            </a:r>
            <a:endParaRPr lang="en-US" altLang="zh-CN" dirty="0"/>
          </a:p>
          <a:p>
            <a:endParaRPr lang="en-US" altLang="zh-CN" dirty="0"/>
          </a:p>
          <a:p>
            <a:r>
              <a:rPr lang="zh-CN" altLang="en-US" dirty="0"/>
              <a:t>透析年龄</a:t>
            </a:r>
            <a:r>
              <a:rPr lang="en-US" altLang="zh-CN" dirty="0"/>
              <a:t>:    </a:t>
            </a:r>
            <a:r>
              <a:rPr lang="en-US" altLang="zh-CN" dirty="0" smtClean="0"/>
              <a:t>3</a:t>
            </a:r>
            <a:r>
              <a:rPr lang="zh-CN" altLang="en-US" dirty="0" smtClean="0"/>
              <a:t>年</a:t>
            </a:r>
            <a:endParaRPr lang="en-US" altLang="zh-CN" dirty="0"/>
          </a:p>
          <a:p>
            <a:endParaRPr lang="en-US" altLang="zh-CN" dirty="0"/>
          </a:p>
          <a:p>
            <a:r>
              <a:rPr lang="zh-CN" altLang="en-US" dirty="0"/>
              <a:t>透析方案</a:t>
            </a:r>
            <a:r>
              <a:rPr lang="en-US" altLang="zh-CN" dirty="0"/>
              <a:t>:    2</a:t>
            </a:r>
            <a:r>
              <a:rPr lang="zh-CN" altLang="en-US" dirty="0"/>
              <a:t>次</a:t>
            </a:r>
            <a:r>
              <a:rPr lang="en-US" altLang="zh-CN" dirty="0"/>
              <a:t>/</a:t>
            </a:r>
            <a:r>
              <a:rPr lang="zh-CN" altLang="en-US" dirty="0"/>
              <a:t>周  普通</a:t>
            </a:r>
            <a:r>
              <a:rPr lang="en-US" altLang="zh-CN" dirty="0"/>
              <a:t>HD</a:t>
            </a:r>
            <a:r>
              <a:rPr lang="zh-CN" altLang="en-US" dirty="0"/>
              <a:t>，</a:t>
            </a:r>
            <a:r>
              <a:rPr lang="en-US" altLang="zh-CN" dirty="0"/>
              <a:t>4</a:t>
            </a:r>
            <a:r>
              <a:rPr lang="zh-CN" altLang="en-US" dirty="0"/>
              <a:t>小时</a:t>
            </a:r>
            <a:r>
              <a:rPr lang="en-US" altLang="zh-CN" dirty="0"/>
              <a:t>/</a:t>
            </a:r>
            <a:r>
              <a:rPr lang="zh-CN" altLang="en-US" dirty="0" smtClean="0"/>
              <a:t>次 </a:t>
            </a:r>
            <a:endParaRPr lang="en-US" altLang="zh-CN" dirty="0" smtClean="0"/>
          </a:p>
          <a:p>
            <a:r>
              <a:rPr lang="zh-CN" altLang="en-US" dirty="0" smtClean="0"/>
              <a:t> </a:t>
            </a:r>
            <a:r>
              <a:rPr lang="en-US" altLang="zh-CN" dirty="0" smtClean="0"/>
              <a:t>2022</a:t>
            </a:r>
            <a:r>
              <a:rPr lang="zh-CN" altLang="en-US" dirty="0" smtClean="0"/>
              <a:t>年</a:t>
            </a:r>
            <a:r>
              <a:rPr lang="en-US" altLang="zh-CN" dirty="0" smtClean="0"/>
              <a:t>10</a:t>
            </a:r>
            <a:r>
              <a:rPr lang="zh-CN" altLang="en-US" dirty="0" smtClean="0"/>
              <a:t>月</a:t>
            </a:r>
            <a:r>
              <a:rPr lang="en-US" altLang="zh-CN" dirty="0" smtClean="0"/>
              <a:t>3</a:t>
            </a:r>
            <a:r>
              <a:rPr lang="zh-CN" altLang="en-US" dirty="0" smtClean="0"/>
              <a:t>日 改为</a:t>
            </a:r>
            <a:r>
              <a:rPr lang="en-US" altLang="zh-CN" dirty="0" smtClean="0"/>
              <a:t>3</a:t>
            </a:r>
            <a:r>
              <a:rPr lang="zh-CN" altLang="en-US" dirty="0" smtClean="0"/>
              <a:t>次</a:t>
            </a:r>
            <a:r>
              <a:rPr lang="en-US" altLang="zh-CN" dirty="0" smtClean="0"/>
              <a:t>/</a:t>
            </a:r>
            <a:r>
              <a:rPr lang="zh-CN" altLang="en-US" dirty="0" smtClean="0"/>
              <a:t>周  </a:t>
            </a:r>
            <a:r>
              <a:rPr lang="en-US" altLang="zh-CN" dirty="0" smtClean="0"/>
              <a:t>HDF 2</a:t>
            </a:r>
            <a:r>
              <a:rPr lang="zh-CN" altLang="en-US" dirty="0" smtClean="0"/>
              <a:t>次</a:t>
            </a:r>
            <a:r>
              <a:rPr lang="en-US" altLang="zh-CN" dirty="0" smtClean="0"/>
              <a:t>/</a:t>
            </a:r>
            <a:r>
              <a:rPr lang="zh-CN" altLang="en-US" dirty="0" smtClean="0"/>
              <a:t>月，</a:t>
            </a:r>
            <a:r>
              <a:rPr lang="en-US" altLang="zh-CN" dirty="0" smtClean="0"/>
              <a:t>HD+HP </a:t>
            </a:r>
            <a:r>
              <a:rPr lang="en-US" altLang="zh-CN" dirty="0"/>
              <a:t>2</a:t>
            </a:r>
            <a:r>
              <a:rPr lang="zh-CN" altLang="en-US" dirty="0"/>
              <a:t>次</a:t>
            </a:r>
            <a:r>
              <a:rPr lang="en-US" altLang="zh-CN" dirty="0" smtClean="0"/>
              <a:t>/</a:t>
            </a:r>
            <a:r>
              <a:rPr lang="zh-CN" altLang="en-US" dirty="0" smtClean="0"/>
              <a:t>月，</a:t>
            </a:r>
            <a:r>
              <a:rPr lang="en-US" altLang="zh-CN" dirty="0" smtClean="0"/>
              <a:t> 4</a:t>
            </a:r>
            <a:r>
              <a:rPr lang="zh-CN" altLang="en-US" dirty="0"/>
              <a:t>小时</a:t>
            </a:r>
            <a:r>
              <a:rPr lang="en-US" altLang="zh-CN" dirty="0"/>
              <a:t>/</a:t>
            </a:r>
            <a:r>
              <a:rPr lang="zh-CN" altLang="en-US" dirty="0"/>
              <a:t>次 </a:t>
            </a:r>
            <a:endParaRPr lang="en-US" altLang="zh-CN" dirty="0"/>
          </a:p>
          <a:p>
            <a:r>
              <a:rPr lang="zh-CN" altLang="en-US" dirty="0"/>
              <a:t>血管通路</a:t>
            </a:r>
            <a:r>
              <a:rPr lang="en-US" altLang="zh-CN" dirty="0"/>
              <a:t>:     AVF</a:t>
            </a:r>
          </a:p>
          <a:p>
            <a:endParaRPr lang="en-US" altLang="zh-CN" dirty="0"/>
          </a:p>
          <a:p>
            <a:r>
              <a:rPr lang="zh-CN" altLang="en-US" dirty="0"/>
              <a:t>透析充分性</a:t>
            </a:r>
            <a:r>
              <a:rPr lang="en-US" altLang="zh-CN" dirty="0"/>
              <a:t>:   Kt/V 1.25</a:t>
            </a:r>
          </a:p>
          <a:p>
            <a:endParaRPr lang="en-US" altLang="zh-CN" dirty="0"/>
          </a:p>
          <a:p>
            <a:r>
              <a:rPr lang="zh-CN" altLang="en-US" dirty="0"/>
              <a:t>透析血流量</a:t>
            </a:r>
            <a:r>
              <a:rPr lang="en-US" altLang="zh-CN" dirty="0"/>
              <a:t>:  200-230 ml/min</a:t>
            </a:r>
          </a:p>
        </p:txBody>
      </p:sp>
    </p:spTree>
  </p:cSld>
  <p:clrMapOvr>
    <a:masterClrMapping/>
  </p:clrMapOvr>
  <p:transition spd="med">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1"/>
          <p:cNvSpPr/>
          <p:nvPr/>
        </p:nvSpPr>
        <p:spPr bwMode="auto">
          <a:xfrm>
            <a:off x="250020" y="-21865"/>
            <a:ext cx="7635875" cy="133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charset="0"/>
                <a:ea typeface="黑体" pitchFamily="49" charset="-122"/>
                <a:sym typeface="Arial" charset="0"/>
              </a:defRPr>
            </a:lvl1pPr>
            <a:lvl2pPr marL="742950" indent="-285750">
              <a:spcBef>
                <a:spcPct val="20000"/>
              </a:spcBef>
              <a:buChar char="•"/>
              <a:defRPr sz="2000">
                <a:solidFill>
                  <a:schemeClr val="tx1"/>
                </a:solidFill>
                <a:latin typeface="Arial" charset="0"/>
                <a:ea typeface="黑体" pitchFamily="49" charset="-122"/>
                <a:sym typeface="Arial" charset="0"/>
              </a:defRPr>
            </a:lvl2pPr>
            <a:lvl3pPr marL="1143000" indent="-228600">
              <a:spcBef>
                <a:spcPct val="20000"/>
              </a:spcBef>
              <a:buChar char="•"/>
              <a:defRPr sz="2000">
                <a:solidFill>
                  <a:schemeClr val="tx1"/>
                </a:solidFill>
                <a:latin typeface="Arial" charset="0"/>
                <a:ea typeface="黑体" pitchFamily="49" charset="-122"/>
                <a:sym typeface="Arial" charset="0"/>
              </a:defRPr>
            </a:lvl3pPr>
            <a:lvl4pPr marL="1600200" indent="-228600">
              <a:spcBef>
                <a:spcPct val="20000"/>
              </a:spcBef>
              <a:buChar char="•"/>
              <a:defRPr sz="2000">
                <a:solidFill>
                  <a:schemeClr val="tx1"/>
                </a:solidFill>
                <a:latin typeface="Arial" charset="0"/>
                <a:ea typeface="黑体" pitchFamily="49" charset="-122"/>
                <a:sym typeface="Arial" charset="0"/>
              </a:defRPr>
            </a:lvl4pPr>
            <a:lvl5pPr marL="2057400" indent="-228600">
              <a:spcBef>
                <a:spcPct val="20000"/>
              </a:spcBef>
              <a:buChar char="•"/>
              <a:defRPr sz="2000">
                <a:solidFill>
                  <a:schemeClr val="tx1"/>
                </a:solidFill>
                <a:latin typeface="Arial" charset="0"/>
                <a:ea typeface="黑体" pitchFamily="49" charset="-122"/>
                <a:sym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9pPr>
          </a:lstStyle>
          <a:p>
            <a:pPr eaLnBrk="1" hangingPunct="1">
              <a:lnSpc>
                <a:spcPct val="140000"/>
              </a:lnSpc>
              <a:spcBef>
                <a:spcPct val="0"/>
              </a:spcBef>
              <a:buClr>
                <a:srgbClr val="0000B2"/>
              </a:buClr>
              <a:buFontTx/>
              <a:buNone/>
            </a:pPr>
            <a:r>
              <a:rPr lang="zh-CN" altLang="en-US" sz="3600" b="1" dirty="0">
                <a:solidFill>
                  <a:srgbClr val="002060"/>
                </a:solidFill>
                <a:latin typeface="微软雅黑" pitchFamily="34" charset="-122"/>
                <a:ea typeface="微软雅黑" pitchFamily="34" charset="-122"/>
              </a:rPr>
              <a:t>思考</a:t>
            </a:r>
            <a:r>
              <a:rPr lang="en-US" altLang="zh-CN" sz="3600" b="1" dirty="0">
                <a:solidFill>
                  <a:srgbClr val="002060"/>
                </a:solidFill>
                <a:latin typeface="微软雅黑" pitchFamily="34" charset="-122"/>
                <a:ea typeface="微软雅黑" pitchFamily="34" charset="-122"/>
              </a:rPr>
              <a:t>1:</a:t>
            </a:r>
          </a:p>
          <a:p>
            <a:pPr eaLnBrk="1" hangingPunct="1">
              <a:lnSpc>
                <a:spcPct val="140000"/>
              </a:lnSpc>
              <a:spcBef>
                <a:spcPct val="0"/>
              </a:spcBef>
              <a:buClr>
                <a:srgbClr val="0000B2"/>
              </a:buClr>
              <a:buFontTx/>
              <a:buNone/>
            </a:pPr>
            <a:r>
              <a:rPr lang="zh-CN" altLang="en-US" sz="2400" b="1" dirty="0">
                <a:solidFill>
                  <a:srgbClr val="002060"/>
                </a:solidFill>
                <a:latin typeface="微软雅黑" pitchFamily="34" charset="-122"/>
                <a:ea typeface="微软雅黑" pitchFamily="34" charset="-122"/>
              </a:rPr>
              <a:t>患者血红蛋白的靶目标值为多少比较合适？</a:t>
            </a:r>
            <a:endParaRPr lang="en-US" altLang="zh-CN" sz="2400" b="1" dirty="0">
              <a:solidFill>
                <a:srgbClr val="002060"/>
              </a:solidFill>
              <a:latin typeface="微软雅黑" pitchFamily="34" charset="-122"/>
              <a:ea typeface="微软雅黑" pitchFamily="34" charset="-122"/>
            </a:endParaRPr>
          </a:p>
        </p:txBody>
      </p:sp>
      <p:pic>
        <p:nvPicPr>
          <p:cNvPr id="16387" name="图片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01179" y="1772241"/>
            <a:ext cx="3810000" cy="285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4" name="文本框 2"/>
          <p:cNvSpPr txBox="1"/>
          <p:nvPr/>
        </p:nvSpPr>
        <p:spPr bwMode="auto">
          <a:xfrm>
            <a:off x="1114416" y="2564604"/>
            <a:ext cx="7923212" cy="5416550"/>
          </a:xfrm>
          <a:prstGeom prst="rect">
            <a:avLst/>
          </a:prstGeom>
          <a:noFill/>
          <a:ln>
            <a:noFill/>
          </a:ln>
        </p:spPr>
        <p:txBody>
          <a:bodyPr>
            <a:spAutoFit/>
          </a:bodyPr>
          <a:lstStyle>
            <a:lvl1pPr>
              <a:spcBef>
                <a:spcPct val="20000"/>
              </a:spcBef>
              <a:buChar char="•"/>
              <a:defRPr sz="2000">
                <a:solidFill>
                  <a:schemeClr val="tx1"/>
                </a:solidFill>
                <a:latin typeface="Arial" charset="0"/>
                <a:ea typeface="黑体" pitchFamily="49" charset="-122"/>
                <a:sym typeface="Arial" charset="0"/>
              </a:defRPr>
            </a:lvl1pPr>
            <a:lvl2pPr marL="742950" indent="-285750">
              <a:spcBef>
                <a:spcPct val="20000"/>
              </a:spcBef>
              <a:buChar char="•"/>
              <a:defRPr sz="2000">
                <a:solidFill>
                  <a:schemeClr val="tx1"/>
                </a:solidFill>
                <a:latin typeface="Arial" charset="0"/>
                <a:ea typeface="黑体" pitchFamily="49" charset="-122"/>
                <a:sym typeface="Arial" charset="0"/>
              </a:defRPr>
            </a:lvl2pPr>
            <a:lvl3pPr marL="1143000" indent="-228600">
              <a:spcBef>
                <a:spcPct val="20000"/>
              </a:spcBef>
              <a:buChar char="•"/>
              <a:defRPr sz="2000">
                <a:solidFill>
                  <a:schemeClr val="tx1"/>
                </a:solidFill>
                <a:latin typeface="Arial" charset="0"/>
                <a:ea typeface="黑体" pitchFamily="49" charset="-122"/>
                <a:sym typeface="Arial" charset="0"/>
              </a:defRPr>
            </a:lvl3pPr>
            <a:lvl4pPr marL="1600200" indent="-228600">
              <a:spcBef>
                <a:spcPct val="20000"/>
              </a:spcBef>
              <a:buChar char="•"/>
              <a:defRPr sz="2000">
                <a:solidFill>
                  <a:schemeClr val="tx1"/>
                </a:solidFill>
                <a:latin typeface="Arial" charset="0"/>
                <a:ea typeface="黑体" pitchFamily="49" charset="-122"/>
                <a:sym typeface="Arial" charset="0"/>
              </a:defRPr>
            </a:lvl4pPr>
            <a:lvl5pPr marL="2057400" indent="-228600">
              <a:spcBef>
                <a:spcPct val="20000"/>
              </a:spcBef>
              <a:buChar char="•"/>
              <a:defRPr sz="2000">
                <a:solidFill>
                  <a:schemeClr val="tx1"/>
                </a:solidFill>
                <a:latin typeface="Arial" charset="0"/>
                <a:ea typeface="黑体" pitchFamily="49" charset="-122"/>
                <a:sym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9pPr>
          </a:lstStyle>
          <a:p>
            <a:pPr>
              <a:lnSpc>
                <a:spcPct val="150000"/>
              </a:lnSpc>
              <a:spcBef>
                <a:spcPct val="0"/>
              </a:spcBef>
              <a:buFontTx/>
              <a:buNone/>
              <a:defRPr/>
            </a:pPr>
            <a:r>
              <a:rPr lang="en-US" altLang="zh-CN" sz="3200" dirty="0">
                <a:ea typeface="宋体" charset="-122"/>
              </a:rPr>
              <a:t>A.</a:t>
            </a:r>
            <a:r>
              <a:rPr lang="zh-CN" altLang="en-US" sz="3200" dirty="0">
                <a:ea typeface="宋体" charset="-122"/>
              </a:rPr>
              <a:t>    </a:t>
            </a:r>
            <a:r>
              <a:rPr lang="zh-CN" altLang="en-US" sz="3200" dirty="0">
                <a:latin typeface="华文彩云" pitchFamily="2" charset="-122"/>
                <a:ea typeface="华文彩云" pitchFamily="2" charset="-122"/>
              </a:rPr>
              <a:t>＞</a:t>
            </a:r>
            <a:r>
              <a:rPr lang="en-US" altLang="zh-CN" sz="3200" dirty="0">
                <a:ea typeface="宋体" charset="-122"/>
              </a:rPr>
              <a:t>110g/L</a:t>
            </a:r>
          </a:p>
          <a:p>
            <a:pPr marL="514350" indent="-514350">
              <a:lnSpc>
                <a:spcPct val="150000"/>
              </a:lnSpc>
              <a:spcBef>
                <a:spcPct val="0"/>
              </a:spcBef>
              <a:buFontTx/>
              <a:buAutoNum type="alphaUcPeriod" startAt="2"/>
              <a:defRPr/>
            </a:pPr>
            <a:r>
              <a:rPr lang="zh-CN" altLang="en-US" sz="3200" dirty="0">
                <a:ea typeface="宋体" charset="-122"/>
              </a:rPr>
              <a:t>   </a:t>
            </a:r>
            <a:r>
              <a:rPr lang="zh-CN" altLang="en-US" sz="3200" dirty="0">
                <a:latin typeface="华文彩云" pitchFamily="2" charset="-122"/>
                <a:ea typeface="华文彩云" pitchFamily="2" charset="-122"/>
              </a:rPr>
              <a:t>≥</a:t>
            </a:r>
            <a:r>
              <a:rPr lang="zh-CN" altLang="en-US" sz="3200" dirty="0">
                <a:ea typeface="宋体" charset="-122"/>
              </a:rPr>
              <a:t> </a:t>
            </a:r>
            <a:r>
              <a:rPr lang="en-US" altLang="zh-CN" sz="3200" dirty="0">
                <a:ea typeface="宋体" charset="-122"/>
              </a:rPr>
              <a:t>110g/L</a:t>
            </a:r>
          </a:p>
          <a:p>
            <a:pPr marL="514350" indent="-514350">
              <a:lnSpc>
                <a:spcPct val="150000"/>
              </a:lnSpc>
              <a:spcBef>
                <a:spcPct val="0"/>
              </a:spcBef>
              <a:buFontTx/>
              <a:buAutoNum type="alphaUcPeriod" startAt="2"/>
              <a:defRPr/>
            </a:pPr>
            <a:r>
              <a:rPr lang="en-US" altLang="zh-CN" sz="3200" dirty="0">
                <a:ea typeface="宋体" charset="-122"/>
              </a:rPr>
              <a:t>  110g/L-120g/L</a:t>
            </a:r>
          </a:p>
          <a:p>
            <a:pPr marL="514350" indent="-514350">
              <a:lnSpc>
                <a:spcPct val="150000"/>
              </a:lnSpc>
              <a:spcBef>
                <a:spcPct val="0"/>
              </a:spcBef>
              <a:buFontTx/>
              <a:buAutoNum type="alphaUcPeriod" startAt="2"/>
              <a:defRPr/>
            </a:pPr>
            <a:r>
              <a:rPr lang="en-US" altLang="zh-CN" sz="3200" dirty="0">
                <a:ea typeface="宋体" charset="-122"/>
              </a:rPr>
              <a:t>   </a:t>
            </a:r>
            <a:r>
              <a:rPr lang="zh-CN" altLang="en-US" sz="3200" dirty="0">
                <a:latin typeface="华文彩云" pitchFamily="2" charset="-122"/>
                <a:ea typeface="华文彩云" pitchFamily="2" charset="-122"/>
              </a:rPr>
              <a:t>≥ </a:t>
            </a:r>
            <a:r>
              <a:rPr lang="en-US" altLang="zh-CN" sz="3200" dirty="0">
                <a:ea typeface="宋体" charset="-122"/>
              </a:rPr>
              <a:t>110g/L  </a:t>
            </a:r>
            <a:r>
              <a:rPr lang="zh-CN" altLang="en-US" sz="3200" dirty="0">
                <a:ea typeface="宋体" charset="-122"/>
              </a:rPr>
              <a:t>不应超过</a:t>
            </a:r>
            <a:r>
              <a:rPr lang="en-US" altLang="zh-CN" sz="3200" dirty="0">
                <a:ea typeface="宋体" charset="-122"/>
              </a:rPr>
              <a:t>130g/L</a:t>
            </a:r>
          </a:p>
          <a:p>
            <a:pPr>
              <a:spcBef>
                <a:spcPct val="0"/>
              </a:spcBef>
              <a:buFontTx/>
              <a:buNone/>
              <a:defRPr/>
            </a:pPr>
            <a:r>
              <a:rPr lang="en-US" altLang="zh-CN" sz="3200" dirty="0">
                <a:ea typeface="宋体" charset="-122"/>
              </a:rPr>
              <a:t> </a:t>
            </a:r>
          </a:p>
          <a:p>
            <a:pPr>
              <a:spcBef>
                <a:spcPct val="0"/>
              </a:spcBef>
              <a:buFontTx/>
              <a:buNone/>
              <a:defRPr/>
            </a:pPr>
            <a:endParaRPr lang="en-US" altLang="zh-CN" sz="1800" b="1" dirty="0">
              <a:solidFill>
                <a:srgbClr val="002060"/>
              </a:solidFill>
              <a:ea typeface="宋体" charset="-122"/>
            </a:endParaRPr>
          </a:p>
          <a:p>
            <a:pPr>
              <a:spcBef>
                <a:spcPct val="0"/>
              </a:spcBef>
              <a:buFontTx/>
              <a:buNone/>
              <a:defRPr/>
            </a:pPr>
            <a:endParaRPr lang="en-US" altLang="zh-CN" sz="3200" dirty="0">
              <a:ea typeface="宋体" charset="-122"/>
            </a:endParaRPr>
          </a:p>
          <a:p>
            <a:pPr>
              <a:spcBef>
                <a:spcPct val="0"/>
              </a:spcBef>
              <a:buFontTx/>
              <a:buNone/>
              <a:defRPr/>
            </a:pPr>
            <a:endParaRPr lang="en-US" altLang="zh-CN" sz="1800" b="1" dirty="0">
              <a:solidFill>
                <a:srgbClr val="002060"/>
              </a:solidFill>
              <a:ea typeface="宋体" charset="-122"/>
            </a:endParaRPr>
          </a:p>
          <a:p>
            <a:pPr>
              <a:spcBef>
                <a:spcPct val="0"/>
              </a:spcBef>
              <a:buFontTx/>
              <a:buNone/>
              <a:defRPr/>
            </a:pPr>
            <a:endParaRPr lang="en-US" altLang="zh-CN" sz="1800" b="1" dirty="0">
              <a:solidFill>
                <a:srgbClr val="002060"/>
              </a:solidFill>
              <a:ea typeface="宋体" charset="-122"/>
            </a:endParaRPr>
          </a:p>
          <a:p>
            <a:pPr>
              <a:spcBef>
                <a:spcPct val="0"/>
              </a:spcBef>
              <a:buFontTx/>
              <a:buNone/>
              <a:defRPr/>
            </a:pPr>
            <a:endParaRPr lang="en-US" altLang="zh-CN" sz="1800" b="1" dirty="0">
              <a:solidFill>
                <a:srgbClr val="002060"/>
              </a:solidFill>
              <a:ea typeface="宋体" charset="-122"/>
            </a:endParaRPr>
          </a:p>
          <a:p>
            <a:pPr>
              <a:spcBef>
                <a:spcPct val="0"/>
              </a:spcBef>
              <a:buFontTx/>
              <a:buNone/>
              <a:defRPr/>
            </a:pPr>
            <a:endParaRPr lang="zh-CN" altLang="en-US" sz="1800" dirty="0">
              <a:ea typeface="宋体" charset="-122"/>
            </a:endParaRPr>
          </a:p>
        </p:txBody>
      </p:sp>
    </p:spTree>
  </p:cSld>
  <p:clrMapOvr>
    <a:masterClrMapping/>
  </p:clrMapOvr>
  <p:transition spd="med">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矩形 1"/>
          <p:cNvSpPr/>
          <p:nvPr/>
        </p:nvSpPr>
        <p:spPr bwMode="auto">
          <a:xfrm>
            <a:off x="393700" y="42863"/>
            <a:ext cx="7635875"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charset="0"/>
                <a:ea typeface="黑体" pitchFamily="49" charset="-122"/>
                <a:sym typeface="Arial" charset="0"/>
              </a:defRPr>
            </a:lvl1pPr>
            <a:lvl2pPr marL="742950" indent="-285750">
              <a:spcBef>
                <a:spcPct val="20000"/>
              </a:spcBef>
              <a:buChar char="•"/>
              <a:defRPr sz="2000">
                <a:solidFill>
                  <a:schemeClr val="tx1"/>
                </a:solidFill>
                <a:latin typeface="Arial" charset="0"/>
                <a:ea typeface="黑体" pitchFamily="49" charset="-122"/>
                <a:sym typeface="Arial" charset="0"/>
              </a:defRPr>
            </a:lvl2pPr>
            <a:lvl3pPr marL="1143000" indent="-228600">
              <a:spcBef>
                <a:spcPct val="20000"/>
              </a:spcBef>
              <a:buChar char="•"/>
              <a:defRPr sz="2000">
                <a:solidFill>
                  <a:schemeClr val="tx1"/>
                </a:solidFill>
                <a:latin typeface="Arial" charset="0"/>
                <a:ea typeface="黑体" pitchFamily="49" charset="-122"/>
                <a:sym typeface="Arial" charset="0"/>
              </a:defRPr>
            </a:lvl3pPr>
            <a:lvl4pPr marL="1600200" indent="-228600">
              <a:spcBef>
                <a:spcPct val="20000"/>
              </a:spcBef>
              <a:buChar char="•"/>
              <a:defRPr sz="2000">
                <a:solidFill>
                  <a:schemeClr val="tx1"/>
                </a:solidFill>
                <a:latin typeface="Arial" charset="0"/>
                <a:ea typeface="黑体" pitchFamily="49" charset="-122"/>
                <a:sym typeface="Arial" charset="0"/>
              </a:defRPr>
            </a:lvl4pPr>
            <a:lvl5pPr marL="2057400" indent="-228600">
              <a:spcBef>
                <a:spcPct val="20000"/>
              </a:spcBef>
              <a:buChar char="•"/>
              <a:defRPr sz="2000">
                <a:solidFill>
                  <a:schemeClr val="tx1"/>
                </a:solidFill>
                <a:latin typeface="Arial" charset="0"/>
                <a:ea typeface="黑体" pitchFamily="49" charset="-122"/>
                <a:sym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9pPr>
          </a:lstStyle>
          <a:p>
            <a:pPr eaLnBrk="1" hangingPunct="1">
              <a:lnSpc>
                <a:spcPct val="140000"/>
              </a:lnSpc>
              <a:spcBef>
                <a:spcPct val="0"/>
              </a:spcBef>
              <a:buClr>
                <a:srgbClr val="0000B2"/>
              </a:buClr>
              <a:buFontTx/>
              <a:buNone/>
            </a:pPr>
            <a:r>
              <a:rPr lang="en-US" altLang="zh-CN" sz="3600" b="1">
                <a:solidFill>
                  <a:srgbClr val="002060"/>
                </a:solidFill>
                <a:latin typeface="微软雅黑" pitchFamily="34" charset="-122"/>
                <a:ea typeface="微软雅黑" pitchFamily="34" charset="-122"/>
              </a:rPr>
              <a:t>Hb</a:t>
            </a:r>
            <a:r>
              <a:rPr lang="zh-CN" altLang="en-US" sz="3600" b="1">
                <a:solidFill>
                  <a:srgbClr val="002060"/>
                </a:solidFill>
                <a:latin typeface="微软雅黑" pitchFamily="34" charset="-122"/>
                <a:ea typeface="微软雅黑" pitchFamily="34" charset="-122"/>
              </a:rPr>
              <a:t>数值控制范围</a:t>
            </a:r>
          </a:p>
        </p:txBody>
      </p:sp>
      <p:sp>
        <p:nvSpPr>
          <p:cNvPr id="17411" name="文本框 2"/>
          <p:cNvSpPr txBox="1"/>
          <p:nvPr/>
        </p:nvSpPr>
        <p:spPr bwMode="auto">
          <a:xfrm>
            <a:off x="969963" y="2276475"/>
            <a:ext cx="792480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charset="0"/>
                <a:ea typeface="黑体" pitchFamily="49" charset="-122"/>
                <a:sym typeface="Arial" charset="0"/>
              </a:defRPr>
            </a:lvl1pPr>
            <a:lvl2pPr marL="742950" indent="-285750">
              <a:spcBef>
                <a:spcPct val="20000"/>
              </a:spcBef>
              <a:buChar char="•"/>
              <a:defRPr sz="2000">
                <a:solidFill>
                  <a:schemeClr val="tx1"/>
                </a:solidFill>
                <a:latin typeface="Arial" charset="0"/>
                <a:ea typeface="黑体" pitchFamily="49" charset="-122"/>
                <a:sym typeface="Arial" charset="0"/>
              </a:defRPr>
            </a:lvl2pPr>
            <a:lvl3pPr marL="1143000" indent="-228600">
              <a:spcBef>
                <a:spcPct val="20000"/>
              </a:spcBef>
              <a:buChar char="•"/>
              <a:defRPr sz="2000">
                <a:solidFill>
                  <a:schemeClr val="tx1"/>
                </a:solidFill>
                <a:latin typeface="Arial" charset="0"/>
                <a:ea typeface="黑体" pitchFamily="49" charset="-122"/>
                <a:sym typeface="Arial" charset="0"/>
              </a:defRPr>
            </a:lvl3pPr>
            <a:lvl4pPr marL="1600200" indent="-228600">
              <a:spcBef>
                <a:spcPct val="20000"/>
              </a:spcBef>
              <a:buChar char="•"/>
              <a:defRPr sz="2000">
                <a:solidFill>
                  <a:schemeClr val="tx1"/>
                </a:solidFill>
                <a:latin typeface="Arial" charset="0"/>
                <a:ea typeface="黑体" pitchFamily="49" charset="-122"/>
                <a:sym typeface="Arial" charset="0"/>
              </a:defRPr>
            </a:lvl4pPr>
            <a:lvl5pPr marL="2057400" indent="-228600">
              <a:spcBef>
                <a:spcPct val="20000"/>
              </a:spcBef>
              <a:buChar char="•"/>
              <a:defRPr sz="2000">
                <a:solidFill>
                  <a:schemeClr val="tx1"/>
                </a:solidFill>
                <a:latin typeface="Arial" charset="0"/>
                <a:ea typeface="黑体" pitchFamily="49" charset="-122"/>
                <a:sym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9pPr>
          </a:lstStyle>
          <a:p>
            <a:pPr>
              <a:spcBef>
                <a:spcPct val="0"/>
              </a:spcBef>
              <a:buFontTx/>
              <a:buNone/>
            </a:pPr>
            <a:r>
              <a:rPr lang="zh-CN" altLang="en-US" sz="3200">
                <a:ea typeface="宋体" charset="-122"/>
              </a:rPr>
              <a:t>最新指南提到血红蛋白应该控制在</a:t>
            </a:r>
            <a:r>
              <a:rPr lang="en-US" altLang="zh-CN" sz="3200">
                <a:ea typeface="宋体" charset="-122"/>
              </a:rPr>
              <a:t>XXX </a:t>
            </a:r>
          </a:p>
          <a:p>
            <a:pPr>
              <a:spcBef>
                <a:spcPct val="0"/>
              </a:spcBef>
              <a:buFontTx/>
              <a:buNone/>
            </a:pPr>
            <a:endParaRPr lang="en-US" altLang="zh-CN" sz="1800" b="1">
              <a:solidFill>
                <a:srgbClr val="002060"/>
              </a:solidFill>
              <a:ea typeface="宋体" charset="-122"/>
            </a:endParaRPr>
          </a:p>
          <a:p>
            <a:pPr>
              <a:spcBef>
                <a:spcPct val="0"/>
              </a:spcBef>
              <a:buFontTx/>
              <a:buNone/>
            </a:pPr>
            <a:endParaRPr lang="en-US" altLang="zh-CN" sz="3200">
              <a:ea typeface="宋体" charset="-122"/>
            </a:endParaRPr>
          </a:p>
          <a:p>
            <a:pPr>
              <a:spcBef>
                <a:spcPct val="0"/>
              </a:spcBef>
              <a:buFontTx/>
              <a:buNone/>
            </a:pPr>
            <a:endParaRPr lang="en-US" altLang="zh-CN" sz="1800" b="1">
              <a:solidFill>
                <a:srgbClr val="002060"/>
              </a:solidFill>
              <a:ea typeface="宋体" charset="-122"/>
            </a:endParaRPr>
          </a:p>
          <a:p>
            <a:pPr>
              <a:spcBef>
                <a:spcPct val="0"/>
              </a:spcBef>
              <a:buFontTx/>
              <a:buNone/>
            </a:pPr>
            <a:endParaRPr lang="en-US" altLang="zh-CN" sz="1800" b="1">
              <a:solidFill>
                <a:srgbClr val="002060"/>
              </a:solidFill>
              <a:ea typeface="宋体" charset="-122"/>
            </a:endParaRPr>
          </a:p>
          <a:p>
            <a:pPr>
              <a:spcBef>
                <a:spcPct val="0"/>
              </a:spcBef>
              <a:buFontTx/>
              <a:buNone/>
            </a:pPr>
            <a:endParaRPr lang="en-US" altLang="zh-CN" sz="1800" b="1">
              <a:solidFill>
                <a:srgbClr val="002060"/>
              </a:solidFill>
              <a:ea typeface="宋体" charset="-122"/>
            </a:endParaRPr>
          </a:p>
          <a:p>
            <a:pPr>
              <a:spcBef>
                <a:spcPct val="0"/>
              </a:spcBef>
              <a:buFontTx/>
              <a:buNone/>
            </a:pPr>
            <a:endParaRPr lang="zh-CN" altLang="en-US" sz="1800">
              <a:ea typeface="宋体" charset="-122"/>
            </a:endParaRPr>
          </a:p>
        </p:txBody>
      </p:sp>
      <p:sp>
        <p:nvSpPr>
          <p:cNvPr id="17412" name="灯片编号占位符 3"/>
          <p:cNvSpPr txBox="1"/>
          <p:nvPr/>
        </p:nvSpPr>
        <p:spPr bwMode="auto">
          <a:xfrm>
            <a:off x="8607425" y="481013"/>
            <a:ext cx="40163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000">
                <a:solidFill>
                  <a:schemeClr val="tx1"/>
                </a:solidFill>
                <a:latin typeface="Arial" charset="0"/>
                <a:ea typeface="黑体" pitchFamily="49" charset="-122"/>
                <a:sym typeface="Arial" charset="0"/>
              </a:defRPr>
            </a:lvl1pPr>
            <a:lvl2pPr marL="742950" indent="-285750">
              <a:spcBef>
                <a:spcPct val="20000"/>
              </a:spcBef>
              <a:buChar char="•"/>
              <a:defRPr sz="2000">
                <a:solidFill>
                  <a:schemeClr val="tx1"/>
                </a:solidFill>
                <a:latin typeface="Arial" charset="0"/>
                <a:ea typeface="黑体" pitchFamily="49" charset="-122"/>
                <a:sym typeface="Arial" charset="0"/>
              </a:defRPr>
            </a:lvl2pPr>
            <a:lvl3pPr marL="1143000" indent="-228600">
              <a:spcBef>
                <a:spcPct val="20000"/>
              </a:spcBef>
              <a:buChar char="•"/>
              <a:defRPr sz="2000">
                <a:solidFill>
                  <a:schemeClr val="tx1"/>
                </a:solidFill>
                <a:latin typeface="Arial" charset="0"/>
                <a:ea typeface="黑体" pitchFamily="49" charset="-122"/>
                <a:sym typeface="Arial" charset="0"/>
              </a:defRPr>
            </a:lvl3pPr>
            <a:lvl4pPr marL="1600200" indent="-228600">
              <a:spcBef>
                <a:spcPct val="20000"/>
              </a:spcBef>
              <a:buChar char="•"/>
              <a:defRPr sz="2000">
                <a:solidFill>
                  <a:schemeClr val="tx1"/>
                </a:solidFill>
                <a:latin typeface="Arial" charset="0"/>
                <a:ea typeface="黑体" pitchFamily="49" charset="-122"/>
                <a:sym typeface="Arial" charset="0"/>
              </a:defRPr>
            </a:lvl4pPr>
            <a:lvl5pPr marL="2057400" indent="-228600">
              <a:spcBef>
                <a:spcPct val="20000"/>
              </a:spcBef>
              <a:buChar char="•"/>
              <a:defRPr sz="2000">
                <a:solidFill>
                  <a:schemeClr val="tx1"/>
                </a:solidFill>
                <a:latin typeface="Arial" charset="0"/>
                <a:ea typeface="黑体" pitchFamily="49" charset="-122"/>
                <a:sym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9pPr>
          </a:lstStyle>
          <a:p>
            <a:pPr>
              <a:spcBef>
                <a:spcPct val="0"/>
              </a:spcBef>
              <a:buFontTx/>
              <a:buNone/>
            </a:pPr>
            <a:fld id="{9F05FCA5-C931-4EE1-87D8-CB2AE9411DA6}" type="slidenum">
              <a:rPr lang="en-US" altLang="zh-CN" sz="1800">
                <a:ea typeface="宋体" charset="-122"/>
              </a:rPr>
              <a:t>13</a:t>
            </a:fld>
            <a:endParaRPr lang="en-US" altLang="zh-CN" sz="1800">
              <a:ea typeface="宋体" charset="-122"/>
            </a:endParaRPr>
          </a:p>
        </p:txBody>
      </p:sp>
      <p:graphicFrame>
        <p:nvGraphicFramePr>
          <p:cNvPr id="6" name="Table 1"/>
          <p:cNvGraphicFramePr>
            <a:graphicFrameLocks noGrp="1"/>
          </p:cNvGraphicFramePr>
          <p:nvPr>
            <p:custDataLst>
              <p:tags r:id="rId1"/>
            </p:custDataLst>
          </p:nvPr>
        </p:nvGraphicFramePr>
        <p:xfrm>
          <a:off x="466725" y="1687513"/>
          <a:ext cx="8148638" cy="4046537"/>
        </p:xfrm>
        <a:graphic>
          <a:graphicData uri="http://schemas.openxmlformats.org/drawingml/2006/table">
            <a:tbl>
              <a:tblPr firstRow="1" bandRow="1">
                <a:tableStyleId>{3B4B98B0-60AC-42C2-AFA5-B58CD77FA1E5}</a:tableStyleId>
              </a:tblPr>
              <a:tblGrid>
                <a:gridCol w="1927635">
                  <a:extLst>
                    <a:ext uri="{9D8B030D-6E8A-4147-A177-3AD203B41FA5}">
                      <a16:colId xmlns:a16="http://schemas.microsoft.com/office/drawing/2014/main" val="20000"/>
                    </a:ext>
                  </a:extLst>
                </a:gridCol>
                <a:gridCol w="6221003">
                  <a:extLst>
                    <a:ext uri="{9D8B030D-6E8A-4147-A177-3AD203B41FA5}">
                      <a16:colId xmlns:a16="http://schemas.microsoft.com/office/drawing/2014/main" val="20001"/>
                    </a:ext>
                  </a:extLst>
                </a:gridCol>
              </a:tblGrid>
              <a:tr h="472551">
                <a:tc>
                  <a:txBody>
                    <a:bodyPr/>
                    <a:lstStyle/>
                    <a:p>
                      <a:pPr algn="ctr"/>
                      <a:r>
                        <a:rPr lang="zh-CN" altLang="en-US" sz="1600" baseline="0" dirty="0">
                          <a:solidFill>
                            <a:schemeClr val="bg1"/>
                          </a:solidFill>
                          <a:latin typeface="Arial" charset="0"/>
                          <a:ea typeface="微软雅黑" pitchFamily="34" charset="-122"/>
                        </a:rPr>
                        <a:t>共识</a:t>
                      </a:r>
                    </a:p>
                  </a:txBody>
                  <a:tcPr marL="91429" marR="91429" marT="45731" marB="45731" anchor="ctr">
                    <a:solidFill>
                      <a:srgbClr val="672E6C"/>
                    </a:solidFill>
                  </a:tcPr>
                </a:tc>
                <a:tc>
                  <a:txBody>
                    <a:bodyPr/>
                    <a:lstStyle/>
                    <a:p>
                      <a:pPr algn="ctr"/>
                      <a:r>
                        <a:rPr lang="en-US" altLang="zh-CN" sz="1600" baseline="0" dirty="0">
                          <a:solidFill>
                            <a:schemeClr val="bg1"/>
                          </a:solidFill>
                          <a:latin typeface="Arial" charset="0"/>
                          <a:ea typeface="微软雅黑" pitchFamily="34" charset="-122"/>
                        </a:rPr>
                        <a:t>Hb</a:t>
                      </a:r>
                      <a:r>
                        <a:rPr lang="zh-CN" altLang="en-US" sz="1600" baseline="0" dirty="0">
                          <a:solidFill>
                            <a:schemeClr val="bg1"/>
                          </a:solidFill>
                          <a:latin typeface="Arial" charset="0"/>
                          <a:ea typeface="微软雅黑" pitchFamily="34" charset="-122"/>
                        </a:rPr>
                        <a:t>靶目标值</a:t>
                      </a:r>
                    </a:p>
                  </a:txBody>
                  <a:tcPr marL="91429" marR="91429" marT="45731" marB="45731" anchor="ctr">
                    <a:solidFill>
                      <a:srgbClr val="672E6C"/>
                    </a:solidFill>
                  </a:tcPr>
                </a:tc>
                <a:extLst>
                  <a:ext uri="{0D108BD9-81ED-4DB2-BD59-A6C34878D82A}">
                    <a16:rowId xmlns:a16="http://schemas.microsoft.com/office/drawing/2014/main" val="10000"/>
                  </a:ext>
                </a:extLst>
              </a:tr>
              <a:tr h="1312854">
                <a:tc>
                  <a:txBody>
                    <a:bodyPr/>
                    <a:lstStyle/>
                    <a:p>
                      <a:pPr algn="ctr"/>
                      <a:r>
                        <a:rPr lang="en-US" altLang="zh-CN" sz="1400" b="1" baseline="0" dirty="0">
                          <a:solidFill>
                            <a:schemeClr val="tx1"/>
                          </a:solidFill>
                          <a:latin typeface="Arial" charset="0"/>
                          <a:ea typeface="微软雅黑" pitchFamily="34" charset="-122"/>
                        </a:rPr>
                        <a:t>KDIGO指南</a:t>
                      </a:r>
                      <a:r>
                        <a:rPr lang="en-US" altLang="zh-CN" sz="1400" b="1" baseline="30000" dirty="0">
                          <a:solidFill>
                            <a:schemeClr val="tx1"/>
                          </a:solidFill>
                          <a:latin typeface="Arial" charset="0"/>
                          <a:ea typeface="微软雅黑" pitchFamily="34" charset="-122"/>
                        </a:rPr>
                        <a:t>1</a:t>
                      </a:r>
                    </a:p>
                  </a:txBody>
                  <a:tcPr marL="91429" marR="91429" marT="45731" marB="45731" anchor="ctr">
                    <a:solidFill>
                      <a:schemeClr val="bg1">
                        <a:lumMod val="95000"/>
                      </a:schemeClr>
                    </a:solidFill>
                  </a:tcPr>
                </a:tc>
                <a:tc>
                  <a:txBody>
                    <a:bodyPr/>
                    <a:lstStyle/>
                    <a:p>
                      <a:pPr marL="285750" indent="-285750">
                        <a:lnSpc>
                          <a:spcPct val="120000"/>
                        </a:lnSpc>
                        <a:buFont typeface="Arial" charset="0"/>
                        <a:buChar char="•"/>
                      </a:pPr>
                      <a:r>
                        <a:rPr sz="1400" dirty="0">
                          <a:sym typeface="+mn-ea"/>
                        </a:rPr>
                        <a:t>所有成人患者，不建议可以使用ESAs将Hb升高至13 g/dL（130 g/L）（1A）</a:t>
                      </a:r>
                    </a:p>
                    <a:p>
                      <a:pPr marL="285750" indent="-285750">
                        <a:lnSpc>
                          <a:spcPct val="120000"/>
                        </a:lnSpc>
                        <a:buFont typeface="Arial" charset="0"/>
                        <a:buChar char="•"/>
                      </a:pPr>
                      <a:r>
                        <a:rPr sz="1400" dirty="0">
                          <a:sym typeface="+mn-ea"/>
                        </a:rPr>
                        <a:t>所有儿童CKD患者，建议Hb浓度控制在11～12 g/dL（110～120 g/L）（2D）</a:t>
                      </a:r>
                    </a:p>
                  </a:txBody>
                  <a:tcPr marL="91429" marR="91429" marT="45731" marB="45731" anchor="ctr">
                    <a:solidFill>
                      <a:schemeClr val="bg1">
                        <a:lumMod val="95000"/>
                      </a:schemeClr>
                    </a:solidFill>
                  </a:tcPr>
                </a:tc>
                <a:extLst>
                  <a:ext uri="{0D108BD9-81ED-4DB2-BD59-A6C34878D82A}">
                    <a16:rowId xmlns:a16="http://schemas.microsoft.com/office/drawing/2014/main" val="10001"/>
                  </a:ext>
                </a:extLst>
              </a:tr>
              <a:tr h="1180108">
                <a:tc>
                  <a:txBody>
                    <a:bodyPr/>
                    <a:lstStyle/>
                    <a:p>
                      <a:pPr algn="ctr"/>
                      <a:r>
                        <a:rPr lang="en-US" altLang="zh-CN" sz="1400" b="1" baseline="0" dirty="0">
                          <a:solidFill>
                            <a:schemeClr val="tx1"/>
                          </a:solidFill>
                          <a:latin typeface="Arial" charset="0"/>
                          <a:ea typeface="微软雅黑" pitchFamily="34" charset="-122"/>
                        </a:rPr>
                        <a:t>NICE  CKD</a:t>
                      </a:r>
                      <a:r>
                        <a:rPr lang="zh-CN" altLang="en-US" sz="1400" b="1" baseline="0" dirty="0">
                          <a:solidFill>
                            <a:schemeClr val="tx1"/>
                          </a:solidFill>
                          <a:latin typeface="Arial" charset="0"/>
                          <a:ea typeface="微软雅黑" pitchFamily="34" charset="-122"/>
                        </a:rPr>
                        <a:t>贫血管理指南</a:t>
                      </a:r>
                      <a:r>
                        <a:rPr lang="zh-CN" altLang="en-US" sz="1400" b="1" dirty="0">
                          <a:latin typeface="Arial" charset="0"/>
                          <a:ea typeface="微软雅黑" pitchFamily="34" charset="-122"/>
                          <a:cs typeface="+mn-ea"/>
                          <a:sym typeface="+mn-ea"/>
                        </a:rPr>
                        <a:t>（</a:t>
                      </a:r>
                      <a:r>
                        <a:rPr lang="en-US" altLang="zh-CN" sz="1400" b="1" dirty="0">
                          <a:latin typeface="Arial" charset="0"/>
                          <a:ea typeface="微软雅黑" pitchFamily="34" charset="-122"/>
                          <a:cs typeface="+mn-ea"/>
                          <a:sym typeface="+mn-ea"/>
                        </a:rPr>
                        <a:t>2015</a:t>
                      </a:r>
                      <a:r>
                        <a:rPr lang="zh-CN" altLang="en-US" sz="1400" b="1" dirty="0">
                          <a:latin typeface="Arial" charset="0"/>
                          <a:ea typeface="微软雅黑" pitchFamily="34" charset="-122"/>
                          <a:cs typeface="+mn-ea"/>
                          <a:sym typeface="+mn-ea"/>
                        </a:rPr>
                        <a:t>）</a:t>
                      </a:r>
                      <a:r>
                        <a:rPr lang="en-US" altLang="zh-CN" sz="1400" b="1" baseline="30000" dirty="0">
                          <a:latin typeface="Arial" charset="0"/>
                          <a:ea typeface="微软雅黑" pitchFamily="34" charset="-122"/>
                          <a:cs typeface="+mn-ea"/>
                          <a:sym typeface="+mn-lt"/>
                        </a:rPr>
                        <a:t> 2</a:t>
                      </a:r>
                      <a:endParaRPr lang="zh-CN" altLang="en-US" sz="1400" b="1" baseline="0" dirty="0">
                        <a:solidFill>
                          <a:schemeClr val="tx1"/>
                        </a:solidFill>
                        <a:latin typeface="Arial" charset="0"/>
                        <a:ea typeface="微软雅黑" pitchFamily="34" charset="-122"/>
                        <a:cs typeface="+mn-ea"/>
                        <a:sym typeface="+mn-lt"/>
                      </a:endParaRPr>
                    </a:p>
                  </a:txBody>
                  <a:tcPr marL="91429" marR="91429" marT="45731" marB="45731" anchor="ctr"/>
                </a:tc>
                <a:tc>
                  <a:txBody>
                    <a:bodyPr/>
                    <a:lstStyle/>
                    <a:p>
                      <a:pPr marL="285750" indent="-285750">
                        <a:lnSpc>
                          <a:spcPct val="120000"/>
                        </a:lnSpc>
                        <a:buFont typeface="Arial" charset="0"/>
                        <a:buChar char="•"/>
                      </a:pPr>
                      <a:r>
                        <a:rPr lang="zh-CN" altLang="en-US" sz="1400" baseline="0" dirty="0">
                          <a:solidFill>
                            <a:schemeClr val="tx1"/>
                          </a:solidFill>
                          <a:latin typeface="Arial" charset="0"/>
                          <a:ea typeface="微软雅黑" pitchFamily="34" charset="-122"/>
                        </a:rPr>
                        <a:t>成人、青少年和</a:t>
                      </a:r>
                      <a:r>
                        <a:rPr lang="en-US" altLang="zh-CN" sz="1400" baseline="0" dirty="0">
                          <a:solidFill>
                            <a:schemeClr val="tx1"/>
                          </a:solidFill>
                          <a:latin typeface="Arial" charset="0"/>
                          <a:ea typeface="微软雅黑" pitchFamily="34" charset="-122"/>
                        </a:rPr>
                        <a:t>2</a:t>
                      </a:r>
                      <a:r>
                        <a:rPr lang="zh-CN" altLang="en-US" sz="1400" baseline="0" dirty="0">
                          <a:solidFill>
                            <a:schemeClr val="tx1"/>
                          </a:solidFill>
                          <a:latin typeface="Arial" charset="0"/>
                          <a:ea typeface="微软雅黑" pitchFamily="34" charset="-122"/>
                        </a:rPr>
                        <a:t>岁及以上儿童</a:t>
                      </a:r>
                      <a:r>
                        <a:rPr lang="en-US" altLang="zh-CN" sz="1400" baseline="0" dirty="0">
                          <a:solidFill>
                            <a:schemeClr val="tx1"/>
                          </a:solidFill>
                          <a:latin typeface="Arial" charset="0"/>
                          <a:ea typeface="微软雅黑" pitchFamily="34" charset="-122"/>
                        </a:rPr>
                        <a:t>100~120g/L</a:t>
                      </a:r>
                      <a:r>
                        <a:rPr lang="zh-CN" altLang="en-US" sz="1400" baseline="0" dirty="0">
                          <a:solidFill>
                            <a:schemeClr val="tx1"/>
                          </a:solidFill>
                          <a:latin typeface="Arial" charset="0"/>
                          <a:ea typeface="微软雅黑" pitchFamily="34" charset="-122"/>
                        </a:rPr>
                        <a:t>，</a:t>
                      </a:r>
                      <a:r>
                        <a:rPr lang="en-US" altLang="zh-CN" sz="1400" baseline="0" dirty="0">
                          <a:solidFill>
                            <a:schemeClr val="tx1"/>
                          </a:solidFill>
                          <a:latin typeface="Arial" charset="0"/>
                          <a:ea typeface="微软雅黑" pitchFamily="34" charset="-122"/>
                        </a:rPr>
                        <a:t>2</a:t>
                      </a:r>
                      <a:r>
                        <a:rPr lang="zh-CN" altLang="en-US" sz="1400" baseline="0" dirty="0">
                          <a:solidFill>
                            <a:schemeClr val="tx1"/>
                          </a:solidFill>
                          <a:latin typeface="Arial" charset="0"/>
                          <a:ea typeface="微软雅黑" pitchFamily="34" charset="-122"/>
                        </a:rPr>
                        <a:t>岁以下儿童</a:t>
                      </a:r>
                      <a:r>
                        <a:rPr lang="en-US" altLang="zh-CN" sz="1400" baseline="0" dirty="0">
                          <a:solidFill>
                            <a:schemeClr val="tx1"/>
                          </a:solidFill>
                          <a:latin typeface="Arial" charset="0"/>
                          <a:ea typeface="微软雅黑" pitchFamily="34" charset="-122"/>
                        </a:rPr>
                        <a:t>95~115g/L</a:t>
                      </a:r>
                      <a:r>
                        <a:rPr lang="zh-CN" altLang="en-US" sz="1400" baseline="0" dirty="0">
                          <a:solidFill>
                            <a:schemeClr val="tx1"/>
                          </a:solidFill>
                          <a:latin typeface="Arial" charset="0"/>
                          <a:ea typeface="微软雅黑" pitchFamily="34" charset="-122"/>
                        </a:rPr>
                        <a:t>。</a:t>
                      </a:r>
                      <a:endParaRPr lang="en-US" altLang="zh-CN" sz="1400" baseline="0" dirty="0">
                        <a:solidFill>
                          <a:schemeClr val="tx1"/>
                        </a:solidFill>
                        <a:latin typeface="Arial" charset="0"/>
                        <a:ea typeface="微软雅黑" pitchFamily="34" charset="-122"/>
                      </a:endParaRPr>
                    </a:p>
                  </a:txBody>
                  <a:tcPr marL="91429" marR="91429" marT="45731" marB="45731" anchor="ctr"/>
                </a:tc>
                <a:extLst>
                  <a:ext uri="{0D108BD9-81ED-4DB2-BD59-A6C34878D82A}">
                    <a16:rowId xmlns:a16="http://schemas.microsoft.com/office/drawing/2014/main" val="10002"/>
                  </a:ext>
                </a:extLst>
              </a:tr>
              <a:tr h="1081024">
                <a:tc>
                  <a:txBody>
                    <a:bodyPr/>
                    <a:lstStyle/>
                    <a:p>
                      <a:pPr algn="ctr"/>
                      <a:r>
                        <a:rPr lang="zh-CN" altLang="en-US" sz="1400" b="1" dirty="0">
                          <a:solidFill>
                            <a:schemeClr val="tx1"/>
                          </a:solidFill>
                          <a:latin typeface="Arial" charset="0"/>
                          <a:ea typeface="微软雅黑" pitchFamily="34" charset="-122"/>
                          <a:cs typeface="+mn-ea"/>
                          <a:sym typeface="+mn-ea"/>
                        </a:rPr>
                        <a:t>中国肾性贫血诊治临床实践指南</a:t>
                      </a:r>
                      <a:r>
                        <a:rPr lang="zh-CN" altLang="en-US" sz="1400" b="1" dirty="0">
                          <a:latin typeface="Arial" charset="0"/>
                          <a:ea typeface="微软雅黑" pitchFamily="34" charset="-122"/>
                          <a:cs typeface="+mn-ea"/>
                          <a:sym typeface="+mn-ea"/>
                        </a:rPr>
                        <a:t>（</a:t>
                      </a:r>
                      <a:r>
                        <a:rPr lang="en-US" altLang="zh-CN" sz="1400" b="1" dirty="0">
                          <a:latin typeface="Arial" charset="0"/>
                          <a:ea typeface="微软雅黑" pitchFamily="34" charset="-122"/>
                          <a:cs typeface="+mn-ea"/>
                          <a:sym typeface="+mn-ea"/>
                        </a:rPr>
                        <a:t>2021</a:t>
                      </a:r>
                      <a:r>
                        <a:rPr lang="zh-CN" altLang="en-US" sz="1400" b="1" dirty="0">
                          <a:latin typeface="Arial" charset="0"/>
                          <a:ea typeface="微软雅黑" pitchFamily="34" charset="-122"/>
                          <a:cs typeface="+mn-ea"/>
                          <a:sym typeface="+mn-ea"/>
                        </a:rPr>
                        <a:t>）</a:t>
                      </a:r>
                      <a:r>
                        <a:rPr lang="en-US" altLang="zh-CN" sz="1400" b="1" baseline="30000" dirty="0">
                          <a:latin typeface="Arial" charset="0"/>
                          <a:ea typeface="微软雅黑" pitchFamily="34" charset="-122"/>
                          <a:cs typeface="+mn-ea"/>
                          <a:sym typeface="+mn-lt"/>
                        </a:rPr>
                        <a:t> </a:t>
                      </a:r>
                      <a:r>
                        <a:rPr lang="zh-CN" altLang="en-US" sz="1400" b="1" baseline="30000" dirty="0">
                          <a:solidFill>
                            <a:schemeClr val="tx1"/>
                          </a:solidFill>
                          <a:latin typeface="Arial" charset="0"/>
                          <a:ea typeface="微软雅黑" pitchFamily="34" charset="-122"/>
                          <a:cs typeface="+mn-ea"/>
                          <a:sym typeface="+mn-ea"/>
                        </a:rPr>
                        <a:t>3</a:t>
                      </a:r>
                    </a:p>
                  </a:txBody>
                  <a:tcPr marL="91429" marR="91429" marT="45731" marB="45731" anchor="ctr">
                    <a:solidFill>
                      <a:schemeClr val="bg1">
                        <a:lumMod val="95000"/>
                      </a:schemeClr>
                    </a:solidFill>
                  </a:tcPr>
                </a:tc>
                <a:tc>
                  <a:txBody>
                    <a:bodyPr/>
                    <a:lstStyle/>
                    <a:p>
                      <a:pPr marL="285750" indent="-285750">
                        <a:lnSpc>
                          <a:spcPct val="120000"/>
                        </a:lnSpc>
                        <a:buFont typeface="Arial" charset="0"/>
                        <a:buChar char="•"/>
                      </a:pPr>
                      <a:r>
                        <a:rPr lang="en-US" altLang="zh-CN" sz="1400" baseline="0" dirty="0">
                          <a:solidFill>
                            <a:schemeClr val="tx1"/>
                          </a:solidFill>
                          <a:latin typeface="Arial" charset="0"/>
                          <a:ea typeface="微软雅黑" pitchFamily="34" charset="-122"/>
                        </a:rPr>
                        <a:t>·</a:t>
                      </a:r>
                      <a:r>
                        <a:rPr lang="zh-CN" altLang="en-US" sz="1400" baseline="0" dirty="0">
                          <a:solidFill>
                            <a:schemeClr val="tx1"/>
                          </a:solidFill>
                          <a:latin typeface="Arial" charset="0"/>
                          <a:ea typeface="微软雅黑" pitchFamily="34" charset="-122"/>
                        </a:rPr>
                        <a:t>肾性贫血治疗的</a:t>
                      </a:r>
                      <a:r>
                        <a:rPr lang="en-US" altLang="zh-CN" sz="1400" baseline="0" dirty="0">
                          <a:solidFill>
                            <a:schemeClr val="tx1"/>
                          </a:solidFill>
                          <a:latin typeface="Arial" charset="0"/>
                          <a:ea typeface="微软雅黑" pitchFamily="34" charset="-122"/>
                        </a:rPr>
                        <a:t>Hb</a:t>
                      </a:r>
                      <a:r>
                        <a:rPr lang="zh-CN" altLang="en-US" sz="1400" baseline="0" dirty="0">
                          <a:solidFill>
                            <a:schemeClr val="tx1"/>
                          </a:solidFill>
                          <a:latin typeface="Arial" charset="0"/>
                          <a:ea typeface="微软雅黑" pitchFamily="34" charset="-122"/>
                        </a:rPr>
                        <a:t>靶目标为：</a:t>
                      </a:r>
                      <a:r>
                        <a:rPr lang="en-US" altLang="zh-CN" sz="1400" b="1" baseline="0" dirty="0">
                          <a:solidFill>
                            <a:srgbClr val="FF0000"/>
                          </a:solidFill>
                          <a:latin typeface="Arial" charset="0"/>
                          <a:ea typeface="微软雅黑" pitchFamily="34" charset="-122"/>
                        </a:rPr>
                        <a:t>Hb≥110g/L</a:t>
                      </a:r>
                      <a:r>
                        <a:rPr lang="zh-CN" altLang="en-US" sz="1400" b="1" baseline="0" dirty="0">
                          <a:solidFill>
                            <a:srgbClr val="FF0000"/>
                          </a:solidFill>
                          <a:latin typeface="Arial" charset="0"/>
                          <a:ea typeface="微软雅黑" pitchFamily="34" charset="-122"/>
                        </a:rPr>
                        <a:t>，但不超过</a:t>
                      </a:r>
                      <a:r>
                        <a:rPr lang="en-US" altLang="zh-CN" sz="1400" b="1" baseline="0" dirty="0">
                          <a:solidFill>
                            <a:srgbClr val="FF0000"/>
                          </a:solidFill>
                          <a:latin typeface="Arial" charset="0"/>
                          <a:ea typeface="微软雅黑" pitchFamily="34" charset="-122"/>
                        </a:rPr>
                        <a:t>130g/L</a:t>
                      </a:r>
                      <a:r>
                        <a:rPr lang="zh-CN" altLang="en-US" sz="1400" baseline="0" dirty="0">
                          <a:solidFill>
                            <a:schemeClr val="tx1"/>
                          </a:solidFill>
                          <a:latin typeface="Arial" charset="0"/>
                          <a:ea typeface="微软雅黑" pitchFamily="34" charset="-122"/>
                        </a:rPr>
                        <a:t>（</a:t>
                      </a:r>
                      <a:r>
                        <a:rPr lang="en-US" altLang="zh-CN" sz="1400" baseline="0" dirty="0">
                          <a:solidFill>
                            <a:schemeClr val="tx1"/>
                          </a:solidFill>
                          <a:latin typeface="Arial" charset="0"/>
                          <a:ea typeface="微软雅黑" pitchFamily="34" charset="-122"/>
                        </a:rPr>
                        <a:t>1A</a:t>
                      </a:r>
                      <a:r>
                        <a:rPr lang="zh-CN" altLang="en-US" sz="1400" baseline="0" dirty="0">
                          <a:solidFill>
                            <a:schemeClr val="tx1"/>
                          </a:solidFill>
                          <a:latin typeface="Arial" charset="0"/>
                          <a:ea typeface="微软雅黑" pitchFamily="34" charset="-122"/>
                        </a:rPr>
                        <a:t>）。</a:t>
                      </a:r>
                      <a:endParaRPr lang="en-US" altLang="zh-CN" sz="1400" baseline="0" dirty="0">
                        <a:solidFill>
                          <a:schemeClr val="tx1"/>
                        </a:solidFill>
                        <a:latin typeface="Arial" charset="0"/>
                        <a:ea typeface="微软雅黑" pitchFamily="34" charset="-122"/>
                      </a:endParaRPr>
                    </a:p>
                  </a:txBody>
                  <a:tcPr marL="91429" marR="91429" marT="45731" marB="45731" anchor="ctr">
                    <a:solidFill>
                      <a:schemeClr val="bg1">
                        <a:lumMod val="95000"/>
                      </a:schemeClr>
                    </a:solidFill>
                  </a:tcPr>
                </a:tc>
                <a:extLst>
                  <a:ext uri="{0D108BD9-81ED-4DB2-BD59-A6C34878D82A}">
                    <a16:rowId xmlns:a16="http://schemas.microsoft.com/office/drawing/2014/main" val="10003"/>
                  </a:ext>
                </a:extLst>
              </a:tr>
            </a:tbl>
          </a:graphicData>
        </a:graphic>
      </p:graphicFrame>
      <p:sp>
        <p:nvSpPr>
          <p:cNvPr id="17425" name="TextBox 4"/>
          <p:cNvSpPr txBox="1"/>
          <p:nvPr/>
        </p:nvSpPr>
        <p:spPr bwMode="auto">
          <a:xfrm>
            <a:off x="379413" y="6321425"/>
            <a:ext cx="8585200" cy="357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175" tIns="40087" rIns="80175" bIns="40087">
            <a:spAutoFit/>
          </a:bodyPr>
          <a:lstStyle>
            <a:lvl1pPr>
              <a:spcBef>
                <a:spcPct val="20000"/>
              </a:spcBef>
              <a:buChar char="•"/>
              <a:defRPr sz="2000">
                <a:solidFill>
                  <a:schemeClr val="tx1"/>
                </a:solidFill>
                <a:latin typeface="Arial" charset="0"/>
                <a:ea typeface="黑体" pitchFamily="49" charset="-122"/>
                <a:sym typeface="Arial" charset="0"/>
              </a:defRPr>
            </a:lvl1pPr>
            <a:lvl2pPr marL="742950" indent="-285750">
              <a:spcBef>
                <a:spcPct val="20000"/>
              </a:spcBef>
              <a:buChar char="•"/>
              <a:defRPr sz="2000">
                <a:solidFill>
                  <a:schemeClr val="tx1"/>
                </a:solidFill>
                <a:latin typeface="Arial" charset="0"/>
                <a:ea typeface="黑体" pitchFamily="49" charset="-122"/>
                <a:sym typeface="Arial" charset="0"/>
              </a:defRPr>
            </a:lvl2pPr>
            <a:lvl3pPr marL="1143000" indent="-228600">
              <a:spcBef>
                <a:spcPct val="20000"/>
              </a:spcBef>
              <a:buChar char="•"/>
              <a:defRPr sz="2000">
                <a:solidFill>
                  <a:schemeClr val="tx1"/>
                </a:solidFill>
                <a:latin typeface="Arial" charset="0"/>
                <a:ea typeface="黑体" pitchFamily="49" charset="-122"/>
                <a:sym typeface="Arial" charset="0"/>
              </a:defRPr>
            </a:lvl3pPr>
            <a:lvl4pPr marL="1600200" indent="-228600">
              <a:spcBef>
                <a:spcPct val="20000"/>
              </a:spcBef>
              <a:buChar char="•"/>
              <a:defRPr sz="2000">
                <a:solidFill>
                  <a:schemeClr val="tx1"/>
                </a:solidFill>
                <a:latin typeface="Arial" charset="0"/>
                <a:ea typeface="黑体" pitchFamily="49" charset="-122"/>
                <a:sym typeface="Arial" charset="0"/>
              </a:defRPr>
            </a:lvl4pPr>
            <a:lvl5pPr marL="2057400" indent="-228600">
              <a:spcBef>
                <a:spcPct val="20000"/>
              </a:spcBef>
              <a:buChar char="•"/>
              <a:defRPr sz="2000">
                <a:solidFill>
                  <a:schemeClr val="tx1"/>
                </a:solidFill>
                <a:latin typeface="Arial" charset="0"/>
                <a:ea typeface="黑体" pitchFamily="49" charset="-122"/>
                <a:sym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9pPr>
          </a:lstStyle>
          <a:p>
            <a:pPr>
              <a:spcBef>
                <a:spcPct val="0"/>
              </a:spcBef>
              <a:buFontTx/>
              <a:buNone/>
            </a:pPr>
            <a:r>
              <a:rPr lang="en-US" altLang="zh-CN" sz="900" dirty="0">
                <a:ea typeface="微软雅黑" pitchFamily="34" charset="-122"/>
                <a:sym typeface="+mn-ea"/>
              </a:rPr>
              <a:t>1.Eknoyan G, Lameire N et al. KDIGO Clinical Practice Guideline for Anemia in Chronic Kidney Disease[J].Kidney International Supplements.2012;2(4);  2.</a:t>
            </a:r>
            <a:r>
              <a:rPr lang="en-US" altLang="zh-CN" sz="900" dirty="0">
                <a:ea typeface="微软雅黑" pitchFamily="34" charset="-122"/>
              </a:rPr>
              <a:t> NICE  CKD</a:t>
            </a:r>
            <a:r>
              <a:rPr lang="zh-CN" altLang="en-US" sz="900" dirty="0">
                <a:ea typeface="微软雅黑" pitchFamily="34" charset="-122"/>
              </a:rPr>
              <a:t>贫血管理指南</a:t>
            </a:r>
            <a:r>
              <a:rPr lang="en-US" altLang="zh-CN" sz="900" dirty="0">
                <a:ea typeface="微软雅黑" pitchFamily="34" charset="-122"/>
                <a:sym typeface="+mn-ea"/>
              </a:rPr>
              <a:t>, 2015;34(11) :860-866;</a:t>
            </a:r>
            <a:r>
              <a:rPr lang="zh-CN" altLang="en-US" sz="900" b="1" dirty="0">
                <a:ea typeface="微软雅黑" pitchFamily="34" charset="-122"/>
                <a:cs typeface="+mn-ea"/>
                <a:sym typeface="+mn-ea"/>
              </a:rPr>
              <a:t>中国肾性贫血诊治临床实践指南</a:t>
            </a:r>
            <a:r>
              <a:rPr lang="en-US" altLang="zh-CN" sz="900" b="1" dirty="0">
                <a:ea typeface="微软雅黑" pitchFamily="34" charset="-122"/>
                <a:cs typeface="+mn-ea"/>
                <a:sym typeface="+mn-ea"/>
              </a:rPr>
              <a:t>2021</a:t>
            </a:r>
            <a:r>
              <a:rPr lang="en-US" altLang="zh-CN" sz="900" dirty="0">
                <a:ea typeface="微软雅黑" pitchFamily="34" charset="-122"/>
                <a:sym typeface="+mn-ea"/>
              </a:rPr>
              <a:t>):345.t</a:t>
            </a:r>
          </a:p>
        </p:txBody>
      </p:sp>
    </p:spTree>
  </p:cSld>
  <p:clrMapOvr>
    <a:masterClrMapping/>
  </p:clrMapOvr>
  <p:transition spd="med">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文本框 2"/>
          <p:cNvSpPr txBox="1"/>
          <p:nvPr/>
        </p:nvSpPr>
        <p:spPr bwMode="auto">
          <a:xfrm>
            <a:off x="177987" y="-42069"/>
            <a:ext cx="7908925"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charset="0"/>
                <a:ea typeface="黑体" pitchFamily="49" charset="-122"/>
                <a:sym typeface="Arial" charset="0"/>
              </a:defRPr>
            </a:lvl1pPr>
            <a:lvl2pPr marL="742950" indent="-285750">
              <a:spcBef>
                <a:spcPct val="20000"/>
              </a:spcBef>
              <a:buChar char="•"/>
              <a:defRPr sz="2000">
                <a:solidFill>
                  <a:schemeClr val="tx1"/>
                </a:solidFill>
                <a:latin typeface="Arial" charset="0"/>
                <a:ea typeface="黑体" pitchFamily="49" charset="-122"/>
                <a:sym typeface="Arial" charset="0"/>
              </a:defRPr>
            </a:lvl2pPr>
            <a:lvl3pPr marL="1143000" indent="-228600">
              <a:spcBef>
                <a:spcPct val="20000"/>
              </a:spcBef>
              <a:buChar char="•"/>
              <a:defRPr sz="2000">
                <a:solidFill>
                  <a:schemeClr val="tx1"/>
                </a:solidFill>
                <a:latin typeface="Arial" charset="0"/>
                <a:ea typeface="黑体" pitchFamily="49" charset="-122"/>
                <a:sym typeface="Arial" charset="0"/>
              </a:defRPr>
            </a:lvl3pPr>
            <a:lvl4pPr marL="1600200" indent="-228600">
              <a:spcBef>
                <a:spcPct val="20000"/>
              </a:spcBef>
              <a:buChar char="•"/>
              <a:defRPr sz="2000">
                <a:solidFill>
                  <a:schemeClr val="tx1"/>
                </a:solidFill>
                <a:latin typeface="Arial" charset="0"/>
                <a:ea typeface="黑体" pitchFamily="49" charset="-122"/>
                <a:sym typeface="Arial" charset="0"/>
              </a:defRPr>
            </a:lvl4pPr>
            <a:lvl5pPr marL="2057400" indent="-228600">
              <a:spcBef>
                <a:spcPct val="20000"/>
              </a:spcBef>
              <a:buChar char="•"/>
              <a:defRPr sz="2000">
                <a:solidFill>
                  <a:schemeClr val="tx1"/>
                </a:solidFill>
                <a:latin typeface="Arial" charset="0"/>
                <a:ea typeface="黑体" pitchFamily="49" charset="-122"/>
                <a:sym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9pPr>
          </a:lstStyle>
          <a:p>
            <a:pPr eaLnBrk="1" hangingPunct="1">
              <a:lnSpc>
                <a:spcPct val="140000"/>
              </a:lnSpc>
              <a:spcBef>
                <a:spcPct val="0"/>
              </a:spcBef>
              <a:buClr>
                <a:srgbClr val="0000B2"/>
              </a:buClr>
              <a:buFontTx/>
              <a:buNone/>
            </a:pPr>
            <a:r>
              <a:rPr lang="zh-CN" altLang="en-US" sz="3600" b="1" dirty="0">
                <a:solidFill>
                  <a:srgbClr val="002060"/>
                </a:solidFill>
                <a:latin typeface="微软雅黑" pitchFamily="34" charset="-122"/>
                <a:ea typeface="微软雅黑" pitchFamily="34" charset="-122"/>
              </a:rPr>
              <a:t>思考</a:t>
            </a:r>
            <a:r>
              <a:rPr lang="en-US" altLang="zh-CN" sz="3600" b="1" dirty="0">
                <a:solidFill>
                  <a:srgbClr val="002060"/>
                </a:solidFill>
                <a:latin typeface="微软雅黑" pitchFamily="34" charset="-122"/>
                <a:ea typeface="微软雅黑" pitchFamily="34" charset="-122"/>
              </a:rPr>
              <a:t>2:</a:t>
            </a:r>
          </a:p>
          <a:p>
            <a:pPr eaLnBrk="1" hangingPunct="1">
              <a:lnSpc>
                <a:spcPct val="140000"/>
              </a:lnSpc>
              <a:spcBef>
                <a:spcPct val="0"/>
              </a:spcBef>
              <a:buClr>
                <a:srgbClr val="0000B2"/>
              </a:buClr>
              <a:buFontTx/>
              <a:buNone/>
            </a:pPr>
            <a:r>
              <a:rPr lang="zh-CN" altLang="en-US" sz="2400" b="1" dirty="0">
                <a:solidFill>
                  <a:srgbClr val="002060"/>
                </a:solidFill>
                <a:latin typeface="微软雅黑" pitchFamily="34" charset="-122"/>
                <a:ea typeface="微软雅黑" pitchFamily="34" charset="-122"/>
              </a:rPr>
              <a:t>该患者需不需要补铁，怎么补？</a:t>
            </a:r>
            <a:endParaRPr lang="en-US" altLang="zh-CN" sz="2400" b="1" dirty="0">
              <a:solidFill>
                <a:srgbClr val="002060"/>
              </a:solidFill>
              <a:latin typeface="微软雅黑" pitchFamily="34" charset="-122"/>
              <a:ea typeface="微软雅黑" pitchFamily="34" charset="-122"/>
            </a:endParaRPr>
          </a:p>
        </p:txBody>
      </p:sp>
      <p:pic>
        <p:nvPicPr>
          <p:cNvPr id="18435" name="图片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6825" y="3789363"/>
            <a:ext cx="3810000" cy="285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文本框 2"/>
          <p:cNvSpPr txBox="1"/>
          <p:nvPr/>
        </p:nvSpPr>
        <p:spPr bwMode="auto">
          <a:xfrm>
            <a:off x="1114425" y="2563813"/>
            <a:ext cx="7923213" cy="3940175"/>
          </a:xfrm>
          <a:prstGeom prst="rect">
            <a:avLst/>
          </a:prstGeom>
          <a:noFill/>
          <a:ln>
            <a:noFill/>
          </a:ln>
        </p:spPr>
        <p:txBody>
          <a:bodyPr>
            <a:spAutoFit/>
          </a:bodyPr>
          <a:lstStyle>
            <a:lvl1pPr>
              <a:spcBef>
                <a:spcPct val="20000"/>
              </a:spcBef>
              <a:buChar char="•"/>
              <a:defRPr sz="2000">
                <a:solidFill>
                  <a:schemeClr val="tx1"/>
                </a:solidFill>
                <a:latin typeface="Arial" charset="0"/>
                <a:ea typeface="黑体" pitchFamily="49" charset="-122"/>
                <a:sym typeface="Arial" charset="0"/>
              </a:defRPr>
            </a:lvl1pPr>
            <a:lvl2pPr marL="742950" indent="-285750">
              <a:spcBef>
                <a:spcPct val="20000"/>
              </a:spcBef>
              <a:buChar char="•"/>
              <a:defRPr sz="2000">
                <a:solidFill>
                  <a:schemeClr val="tx1"/>
                </a:solidFill>
                <a:latin typeface="Arial" charset="0"/>
                <a:ea typeface="黑体" pitchFamily="49" charset="-122"/>
                <a:sym typeface="Arial" charset="0"/>
              </a:defRPr>
            </a:lvl2pPr>
            <a:lvl3pPr marL="1143000" indent="-228600">
              <a:spcBef>
                <a:spcPct val="20000"/>
              </a:spcBef>
              <a:buChar char="•"/>
              <a:defRPr sz="2000">
                <a:solidFill>
                  <a:schemeClr val="tx1"/>
                </a:solidFill>
                <a:latin typeface="Arial" charset="0"/>
                <a:ea typeface="黑体" pitchFamily="49" charset="-122"/>
                <a:sym typeface="Arial" charset="0"/>
              </a:defRPr>
            </a:lvl3pPr>
            <a:lvl4pPr marL="1600200" indent="-228600">
              <a:spcBef>
                <a:spcPct val="20000"/>
              </a:spcBef>
              <a:buChar char="•"/>
              <a:defRPr sz="2000">
                <a:solidFill>
                  <a:schemeClr val="tx1"/>
                </a:solidFill>
                <a:latin typeface="Arial" charset="0"/>
                <a:ea typeface="黑体" pitchFamily="49" charset="-122"/>
                <a:sym typeface="Arial" charset="0"/>
              </a:defRPr>
            </a:lvl4pPr>
            <a:lvl5pPr marL="2057400" indent="-228600">
              <a:spcBef>
                <a:spcPct val="20000"/>
              </a:spcBef>
              <a:buChar char="•"/>
              <a:defRPr sz="2000">
                <a:solidFill>
                  <a:schemeClr val="tx1"/>
                </a:solidFill>
                <a:latin typeface="Arial" charset="0"/>
                <a:ea typeface="黑体" pitchFamily="49" charset="-122"/>
                <a:sym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9pPr>
          </a:lstStyle>
          <a:p>
            <a:pPr marL="514350" indent="-514350">
              <a:lnSpc>
                <a:spcPct val="200000"/>
              </a:lnSpc>
              <a:spcBef>
                <a:spcPct val="0"/>
              </a:spcBef>
              <a:buFontTx/>
              <a:buAutoNum type="alphaUcPeriod"/>
              <a:defRPr/>
            </a:pPr>
            <a:r>
              <a:rPr lang="zh-CN" altLang="en-US" sz="3200" dirty="0">
                <a:ea typeface="宋体" charset="-122"/>
              </a:rPr>
              <a:t>需要</a:t>
            </a:r>
            <a:endParaRPr lang="en-US" altLang="zh-CN" sz="3200" dirty="0">
              <a:ea typeface="宋体" charset="-122"/>
            </a:endParaRPr>
          </a:p>
          <a:p>
            <a:pPr marL="514350" indent="-514350">
              <a:lnSpc>
                <a:spcPct val="200000"/>
              </a:lnSpc>
              <a:spcBef>
                <a:spcPct val="0"/>
              </a:spcBef>
              <a:buFontTx/>
              <a:buAutoNum type="alphaUcPeriod"/>
              <a:defRPr/>
            </a:pPr>
            <a:r>
              <a:rPr lang="zh-CN" altLang="en-US" sz="3200" dirty="0">
                <a:ea typeface="宋体" charset="-122"/>
              </a:rPr>
              <a:t>不需要</a:t>
            </a:r>
            <a:r>
              <a:rPr lang="en-US" altLang="zh-CN" sz="3200" dirty="0">
                <a:ea typeface="宋体" charset="-122"/>
              </a:rPr>
              <a:t> </a:t>
            </a:r>
          </a:p>
          <a:p>
            <a:pPr>
              <a:spcBef>
                <a:spcPct val="0"/>
              </a:spcBef>
              <a:buFontTx/>
              <a:buNone/>
              <a:defRPr/>
            </a:pPr>
            <a:endParaRPr lang="en-US" altLang="zh-CN" sz="1800" b="1" dirty="0">
              <a:solidFill>
                <a:srgbClr val="002060"/>
              </a:solidFill>
              <a:ea typeface="宋体" charset="-122"/>
            </a:endParaRPr>
          </a:p>
          <a:p>
            <a:pPr>
              <a:spcBef>
                <a:spcPct val="0"/>
              </a:spcBef>
              <a:buFontTx/>
              <a:buNone/>
              <a:defRPr/>
            </a:pPr>
            <a:endParaRPr lang="en-US" altLang="zh-CN" sz="3200" dirty="0">
              <a:ea typeface="宋体" charset="-122"/>
            </a:endParaRPr>
          </a:p>
          <a:p>
            <a:pPr>
              <a:spcBef>
                <a:spcPct val="0"/>
              </a:spcBef>
              <a:buFontTx/>
              <a:buNone/>
              <a:defRPr/>
            </a:pPr>
            <a:endParaRPr lang="en-US" altLang="zh-CN" sz="1800" b="1" dirty="0">
              <a:solidFill>
                <a:srgbClr val="002060"/>
              </a:solidFill>
              <a:ea typeface="宋体" charset="-122"/>
            </a:endParaRPr>
          </a:p>
          <a:p>
            <a:pPr>
              <a:spcBef>
                <a:spcPct val="0"/>
              </a:spcBef>
              <a:buFontTx/>
              <a:buNone/>
              <a:defRPr/>
            </a:pPr>
            <a:endParaRPr lang="en-US" altLang="zh-CN" sz="1800" b="1" dirty="0">
              <a:solidFill>
                <a:srgbClr val="002060"/>
              </a:solidFill>
              <a:ea typeface="宋体" charset="-122"/>
            </a:endParaRPr>
          </a:p>
          <a:p>
            <a:pPr>
              <a:spcBef>
                <a:spcPct val="0"/>
              </a:spcBef>
              <a:buFontTx/>
              <a:buNone/>
              <a:defRPr/>
            </a:pPr>
            <a:endParaRPr lang="en-US" altLang="zh-CN" sz="1800" b="1" dirty="0">
              <a:solidFill>
                <a:srgbClr val="002060"/>
              </a:solidFill>
              <a:ea typeface="宋体" charset="-122"/>
            </a:endParaRPr>
          </a:p>
          <a:p>
            <a:pPr>
              <a:spcBef>
                <a:spcPct val="0"/>
              </a:spcBef>
              <a:buFontTx/>
              <a:buNone/>
              <a:defRPr/>
            </a:pPr>
            <a:endParaRPr lang="zh-CN" altLang="en-US" sz="1800" dirty="0">
              <a:ea typeface="宋体" charset="-122"/>
            </a:endParaRPr>
          </a:p>
        </p:txBody>
      </p:sp>
    </p:spTree>
  </p:cSld>
  <p:clrMapOvr>
    <a:masterClrMapping/>
  </p:clrMapOvr>
  <p:transition spd="med">
    <p:pul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矩形 1"/>
          <p:cNvSpPr/>
          <p:nvPr/>
        </p:nvSpPr>
        <p:spPr bwMode="auto">
          <a:xfrm>
            <a:off x="249238" y="227013"/>
            <a:ext cx="7635875" cy="1328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charset="0"/>
                <a:ea typeface="黑体" pitchFamily="49" charset="-122"/>
                <a:sym typeface="Arial" charset="0"/>
              </a:defRPr>
            </a:lvl1pPr>
            <a:lvl2pPr marL="742950" indent="-285750">
              <a:spcBef>
                <a:spcPct val="20000"/>
              </a:spcBef>
              <a:buChar char="•"/>
              <a:defRPr sz="2000">
                <a:solidFill>
                  <a:schemeClr val="tx1"/>
                </a:solidFill>
                <a:latin typeface="Arial" charset="0"/>
                <a:ea typeface="黑体" pitchFamily="49" charset="-122"/>
                <a:sym typeface="Arial" charset="0"/>
              </a:defRPr>
            </a:lvl2pPr>
            <a:lvl3pPr marL="1143000" indent="-228600">
              <a:spcBef>
                <a:spcPct val="20000"/>
              </a:spcBef>
              <a:buChar char="•"/>
              <a:defRPr sz="2000">
                <a:solidFill>
                  <a:schemeClr val="tx1"/>
                </a:solidFill>
                <a:latin typeface="Arial" charset="0"/>
                <a:ea typeface="黑体" pitchFamily="49" charset="-122"/>
                <a:sym typeface="Arial" charset="0"/>
              </a:defRPr>
            </a:lvl3pPr>
            <a:lvl4pPr marL="1600200" indent="-228600">
              <a:spcBef>
                <a:spcPct val="20000"/>
              </a:spcBef>
              <a:buChar char="•"/>
              <a:defRPr sz="2000">
                <a:solidFill>
                  <a:schemeClr val="tx1"/>
                </a:solidFill>
                <a:latin typeface="Arial" charset="0"/>
                <a:ea typeface="黑体" pitchFamily="49" charset="-122"/>
                <a:sym typeface="Arial" charset="0"/>
              </a:defRPr>
            </a:lvl4pPr>
            <a:lvl5pPr marL="2057400" indent="-228600">
              <a:spcBef>
                <a:spcPct val="20000"/>
              </a:spcBef>
              <a:buChar char="•"/>
              <a:defRPr sz="2000">
                <a:solidFill>
                  <a:schemeClr val="tx1"/>
                </a:solidFill>
                <a:latin typeface="Arial" charset="0"/>
                <a:ea typeface="黑体" pitchFamily="49" charset="-122"/>
                <a:sym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9pPr>
          </a:lstStyle>
          <a:p>
            <a:pPr eaLnBrk="1" hangingPunct="1">
              <a:lnSpc>
                <a:spcPct val="140000"/>
              </a:lnSpc>
              <a:spcBef>
                <a:spcPct val="0"/>
              </a:spcBef>
              <a:buClr>
                <a:srgbClr val="0000B2"/>
              </a:buClr>
              <a:buFontTx/>
              <a:buNone/>
            </a:pPr>
            <a:r>
              <a:rPr lang="en-US" altLang="zh-CN" sz="3600" b="1">
                <a:solidFill>
                  <a:srgbClr val="002060"/>
                </a:solidFill>
                <a:latin typeface="微软雅黑" pitchFamily="34" charset="-122"/>
                <a:ea typeface="微软雅黑" pitchFamily="34" charset="-122"/>
              </a:rPr>
              <a:t>NICE</a:t>
            </a:r>
            <a:r>
              <a:rPr lang="zh-CN" altLang="en-US" sz="3600" b="1">
                <a:solidFill>
                  <a:srgbClr val="002060"/>
                </a:solidFill>
                <a:latin typeface="微软雅黑" pitchFamily="34" charset="-122"/>
                <a:ea typeface="微软雅黑" pitchFamily="34" charset="-122"/>
              </a:rPr>
              <a:t>指南推荐：</a:t>
            </a:r>
            <a:r>
              <a:rPr lang="en-US" altLang="zh-CN" sz="3600" b="1">
                <a:solidFill>
                  <a:srgbClr val="002060"/>
                </a:solidFill>
                <a:latin typeface="微软雅黑" pitchFamily="34" charset="-122"/>
                <a:ea typeface="微软雅黑" pitchFamily="34" charset="-122"/>
              </a:rPr>
              <a:t>ESAs</a:t>
            </a:r>
            <a:r>
              <a:rPr lang="zh-CN" altLang="en-US" sz="3600" b="1">
                <a:solidFill>
                  <a:srgbClr val="002060"/>
                </a:solidFill>
                <a:latin typeface="微软雅黑" pitchFamily="34" charset="-122"/>
                <a:ea typeface="微软雅黑" pitchFamily="34" charset="-122"/>
              </a:rPr>
              <a:t>联合铁剂治疗</a:t>
            </a:r>
          </a:p>
          <a:p>
            <a:pPr eaLnBrk="1" hangingPunct="1">
              <a:lnSpc>
                <a:spcPct val="140000"/>
              </a:lnSpc>
              <a:spcBef>
                <a:spcPct val="0"/>
              </a:spcBef>
              <a:buClr>
                <a:srgbClr val="0000B2"/>
              </a:buClr>
              <a:buFontTx/>
              <a:buNone/>
            </a:pPr>
            <a:endParaRPr lang="en-US" altLang="zh-CN" sz="2400" b="1">
              <a:solidFill>
                <a:srgbClr val="002060"/>
              </a:solidFill>
              <a:latin typeface="微软雅黑" pitchFamily="34" charset="-122"/>
              <a:ea typeface="微软雅黑" pitchFamily="34" charset="-122"/>
            </a:endParaRPr>
          </a:p>
        </p:txBody>
      </p:sp>
      <p:sp>
        <p:nvSpPr>
          <p:cNvPr id="19459" name="灯片编号占位符 3"/>
          <p:cNvSpPr txBox="1"/>
          <p:nvPr/>
        </p:nvSpPr>
        <p:spPr bwMode="auto">
          <a:xfrm>
            <a:off x="8561388" y="188913"/>
            <a:ext cx="403225" cy="122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000">
                <a:solidFill>
                  <a:schemeClr val="tx1"/>
                </a:solidFill>
                <a:latin typeface="Arial" charset="0"/>
                <a:ea typeface="黑体" pitchFamily="49" charset="-122"/>
                <a:sym typeface="Arial" charset="0"/>
              </a:defRPr>
            </a:lvl1pPr>
            <a:lvl2pPr marL="742950" indent="-285750">
              <a:spcBef>
                <a:spcPct val="20000"/>
              </a:spcBef>
              <a:buChar char="•"/>
              <a:defRPr sz="2000">
                <a:solidFill>
                  <a:schemeClr val="tx1"/>
                </a:solidFill>
                <a:latin typeface="Arial" charset="0"/>
                <a:ea typeface="黑体" pitchFamily="49" charset="-122"/>
                <a:sym typeface="Arial" charset="0"/>
              </a:defRPr>
            </a:lvl2pPr>
            <a:lvl3pPr marL="1143000" indent="-228600">
              <a:spcBef>
                <a:spcPct val="20000"/>
              </a:spcBef>
              <a:buChar char="•"/>
              <a:defRPr sz="2000">
                <a:solidFill>
                  <a:schemeClr val="tx1"/>
                </a:solidFill>
                <a:latin typeface="Arial" charset="0"/>
                <a:ea typeface="黑体" pitchFamily="49" charset="-122"/>
                <a:sym typeface="Arial" charset="0"/>
              </a:defRPr>
            </a:lvl3pPr>
            <a:lvl4pPr marL="1600200" indent="-228600">
              <a:spcBef>
                <a:spcPct val="20000"/>
              </a:spcBef>
              <a:buChar char="•"/>
              <a:defRPr sz="2000">
                <a:solidFill>
                  <a:schemeClr val="tx1"/>
                </a:solidFill>
                <a:latin typeface="Arial" charset="0"/>
                <a:ea typeface="黑体" pitchFamily="49" charset="-122"/>
                <a:sym typeface="Arial" charset="0"/>
              </a:defRPr>
            </a:lvl4pPr>
            <a:lvl5pPr marL="2057400" indent="-228600">
              <a:spcBef>
                <a:spcPct val="20000"/>
              </a:spcBef>
              <a:buChar char="•"/>
              <a:defRPr sz="2000">
                <a:solidFill>
                  <a:schemeClr val="tx1"/>
                </a:solidFill>
                <a:latin typeface="Arial" charset="0"/>
                <a:ea typeface="黑体" pitchFamily="49" charset="-122"/>
                <a:sym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9pPr>
          </a:lstStyle>
          <a:p>
            <a:pPr>
              <a:spcBef>
                <a:spcPct val="0"/>
              </a:spcBef>
              <a:buFontTx/>
              <a:buNone/>
            </a:pPr>
            <a:fld id="{2D7EE9E9-6599-4EE0-9267-E83B26C47B6A}" type="slidenum">
              <a:rPr lang="en-US" altLang="zh-CN" sz="1800">
                <a:ea typeface="宋体" charset="-122"/>
              </a:rPr>
              <a:t>15</a:t>
            </a:fld>
            <a:endParaRPr lang="en-US" altLang="zh-CN" sz="1800">
              <a:ea typeface="宋体" charset="-122"/>
            </a:endParaRPr>
          </a:p>
        </p:txBody>
      </p:sp>
      <p:sp>
        <p:nvSpPr>
          <p:cNvPr id="19460" name="TextBox 4"/>
          <p:cNvSpPr txBox="1"/>
          <p:nvPr/>
        </p:nvSpPr>
        <p:spPr bwMode="auto">
          <a:xfrm>
            <a:off x="278627" y="4515097"/>
            <a:ext cx="8585200"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175" tIns="40087" rIns="80175" bIns="40087">
            <a:spAutoFit/>
          </a:bodyPr>
          <a:lstStyle>
            <a:lvl1pPr>
              <a:spcBef>
                <a:spcPct val="20000"/>
              </a:spcBef>
              <a:buChar char="•"/>
              <a:defRPr sz="2000">
                <a:solidFill>
                  <a:schemeClr val="tx1"/>
                </a:solidFill>
                <a:latin typeface="Arial" charset="0"/>
                <a:ea typeface="黑体" pitchFamily="49" charset="-122"/>
                <a:sym typeface="Arial" charset="0"/>
              </a:defRPr>
            </a:lvl1pPr>
            <a:lvl2pPr marL="742950" indent="-285750">
              <a:spcBef>
                <a:spcPct val="20000"/>
              </a:spcBef>
              <a:buChar char="•"/>
              <a:defRPr sz="2000">
                <a:solidFill>
                  <a:schemeClr val="tx1"/>
                </a:solidFill>
                <a:latin typeface="Arial" charset="0"/>
                <a:ea typeface="黑体" pitchFamily="49" charset="-122"/>
                <a:sym typeface="Arial" charset="0"/>
              </a:defRPr>
            </a:lvl2pPr>
            <a:lvl3pPr marL="1143000" indent="-228600">
              <a:spcBef>
                <a:spcPct val="20000"/>
              </a:spcBef>
              <a:buChar char="•"/>
              <a:defRPr sz="2000">
                <a:solidFill>
                  <a:schemeClr val="tx1"/>
                </a:solidFill>
                <a:latin typeface="Arial" charset="0"/>
                <a:ea typeface="黑体" pitchFamily="49" charset="-122"/>
                <a:sym typeface="Arial" charset="0"/>
              </a:defRPr>
            </a:lvl3pPr>
            <a:lvl4pPr marL="1600200" indent="-228600">
              <a:spcBef>
                <a:spcPct val="20000"/>
              </a:spcBef>
              <a:buChar char="•"/>
              <a:defRPr sz="2000">
                <a:solidFill>
                  <a:schemeClr val="tx1"/>
                </a:solidFill>
                <a:latin typeface="Arial" charset="0"/>
                <a:ea typeface="黑体" pitchFamily="49" charset="-122"/>
                <a:sym typeface="Arial" charset="0"/>
              </a:defRPr>
            </a:lvl4pPr>
            <a:lvl5pPr marL="2057400" indent="-228600">
              <a:spcBef>
                <a:spcPct val="20000"/>
              </a:spcBef>
              <a:buChar char="•"/>
              <a:defRPr sz="2000">
                <a:solidFill>
                  <a:schemeClr val="tx1"/>
                </a:solidFill>
                <a:latin typeface="Arial" charset="0"/>
                <a:ea typeface="黑体" pitchFamily="49" charset="-122"/>
                <a:sym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9pPr>
          </a:lstStyle>
          <a:p>
            <a:pPr>
              <a:spcBef>
                <a:spcPct val="0"/>
              </a:spcBef>
              <a:buFontTx/>
              <a:buNone/>
            </a:pPr>
            <a:r>
              <a:rPr lang="en-US" altLang="zh-CN" sz="1000" dirty="0">
                <a:ea typeface="微软雅黑" pitchFamily="34" charset="-122"/>
                <a:sym typeface="+mn-ea"/>
              </a:rPr>
              <a:t>NICE. </a:t>
            </a:r>
            <a:r>
              <a:rPr lang="en-US" altLang="zh-CN" sz="1000" dirty="0" err="1">
                <a:ea typeface="微软雅黑" pitchFamily="34" charset="-122"/>
                <a:sym typeface="+mn-ea"/>
              </a:rPr>
              <a:t>Anaemia</a:t>
            </a:r>
            <a:r>
              <a:rPr lang="en-US" altLang="zh-CN" sz="1000" dirty="0">
                <a:ea typeface="微软雅黑" pitchFamily="34" charset="-122"/>
                <a:sym typeface="+mn-ea"/>
              </a:rPr>
              <a:t> management in people with chronic kidney disease 2011</a:t>
            </a:r>
          </a:p>
        </p:txBody>
      </p:sp>
      <p:sp>
        <p:nvSpPr>
          <p:cNvPr id="6" name="文本框 5"/>
          <p:cNvSpPr txBox="1"/>
          <p:nvPr/>
        </p:nvSpPr>
        <p:spPr>
          <a:xfrm>
            <a:off x="3730585" y="1412076"/>
            <a:ext cx="4999037" cy="2871555"/>
          </a:xfrm>
          <a:prstGeom prst="rect">
            <a:avLst/>
          </a:prstGeom>
          <a:noFill/>
        </p:spPr>
        <p:txBody>
          <a:bodyPr>
            <a:spAutoFit/>
          </a:bodyPr>
          <a:lstStyle/>
          <a:p>
            <a:pPr>
              <a:lnSpc>
                <a:spcPct val="130000"/>
              </a:lnSpc>
              <a:spcBef>
                <a:spcPts val="600"/>
              </a:spcBef>
              <a:spcAft>
                <a:spcPts val="600"/>
              </a:spcAft>
              <a:defRPr/>
            </a:pPr>
            <a:r>
              <a:rPr lang="zh-CN" altLang="en-US" sz="2000" b="1" dirty="0">
                <a:solidFill>
                  <a:srgbClr val="C00000"/>
                </a:solidFill>
                <a:ea typeface="微软雅黑" pitchFamily="34" charset="-122"/>
              </a:rPr>
              <a:t>接受</a:t>
            </a:r>
            <a:r>
              <a:rPr lang="en-US" altLang="zh-CN" sz="2000" b="1" dirty="0">
                <a:solidFill>
                  <a:srgbClr val="C00000"/>
                </a:solidFill>
                <a:ea typeface="微软雅黑" pitchFamily="34" charset="-122"/>
              </a:rPr>
              <a:t>ESAs</a:t>
            </a:r>
            <a:r>
              <a:rPr lang="zh-CN" altLang="en-US" sz="2000" b="1" dirty="0">
                <a:solidFill>
                  <a:srgbClr val="C00000"/>
                </a:solidFill>
                <a:ea typeface="微软雅黑" pitchFamily="34" charset="-122"/>
              </a:rPr>
              <a:t>治疗的</a:t>
            </a:r>
            <a:r>
              <a:rPr lang="en-US" altLang="zh-CN" sz="2000" b="1" dirty="0">
                <a:solidFill>
                  <a:srgbClr val="C00000"/>
                </a:solidFill>
                <a:ea typeface="微软雅黑" pitchFamily="34" charset="-122"/>
              </a:rPr>
              <a:t>CKD</a:t>
            </a:r>
            <a:r>
              <a:rPr lang="zh-CN" altLang="en-US" sz="2000" b="1" dirty="0">
                <a:solidFill>
                  <a:srgbClr val="C00000"/>
                </a:solidFill>
                <a:ea typeface="微软雅黑" pitchFamily="34" charset="-122"/>
              </a:rPr>
              <a:t>贫血患者应给予铁剂治疗</a:t>
            </a:r>
            <a:r>
              <a:rPr lang="zh-CN" altLang="en-US" b="1" dirty="0">
                <a:ea typeface="微软雅黑" pitchFamily="34" charset="-122"/>
              </a:rPr>
              <a:t>，维持：</a:t>
            </a:r>
            <a:endParaRPr lang="en-US" altLang="zh-CN" b="1" dirty="0">
              <a:ea typeface="微软雅黑" pitchFamily="34" charset="-122"/>
            </a:endParaRPr>
          </a:p>
          <a:p>
            <a:pPr marL="285750" indent="-285750">
              <a:lnSpc>
                <a:spcPct val="130000"/>
              </a:lnSpc>
              <a:spcBef>
                <a:spcPts val="600"/>
              </a:spcBef>
              <a:spcAft>
                <a:spcPts val="600"/>
              </a:spcAft>
              <a:buFont typeface="Arial" charset="0"/>
              <a:buChar char="•"/>
              <a:defRPr/>
            </a:pPr>
            <a:r>
              <a:rPr lang="zh-CN" altLang="en-US" b="1" dirty="0">
                <a:ea typeface="微软雅黑" pitchFamily="34" charset="-122"/>
              </a:rPr>
              <a:t>血清铁蛋白水平 </a:t>
            </a:r>
            <a:r>
              <a:rPr lang="en-US" altLang="zh-CN" b="1" dirty="0">
                <a:ea typeface="微软雅黑" pitchFamily="34" charset="-122"/>
              </a:rPr>
              <a:t>200-500 </a:t>
            </a:r>
            <a:r>
              <a:rPr lang="el-GR" altLang="zh-CN" b="1" dirty="0">
                <a:ea typeface="微软雅黑" pitchFamily="34" charset="-122"/>
              </a:rPr>
              <a:t>μ</a:t>
            </a:r>
            <a:r>
              <a:rPr lang="en-US" altLang="zh-CN" b="1" dirty="0">
                <a:ea typeface="微软雅黑" pitchFamily="34" charset="-122"/>
              </a:rPr>
              <a:t>g/L</a:t>
            </a:r>
          </a:p>
          <a:p>
            <a:pPr marL="285750" indent="-285750">
              <a:lnSpc>
                <a:spcPct val="130000"/>
              </a:lnSpc>
              <a:spcBef>
                <a:spcPts val="600"/>
              </a:spcBef>
              <a:spcAft>
                <a:spcPts val="600"/>
              </a:spcAft>
              <a:buFont typeface="Arial" charset="0"/>
              <a:buChar char="•"/>
              <a:defRPr/>
            </a:pPr>
            <a:r>
              <a:rPr lang="zh-CN" altLang="en-US" b="1" dirty="0">
                <a:ea typeface="微软雅黑" pitchFamily="34" charset="-122"/>
              </a:rPr>
              <a:t>转铁蛋白饱和度大于</a:t>
            </a:r>
            <a:r>
              <a:rPr lang="en-US" altLang="zh-CN" b="1" dirty="0">
                <a:ea typeface="微软雅黑" pitchFamily="34" charset="-122"/>
              </a:rPr>
              <a:t>20%</a:t>
            </a:r>
            <a:r>
              <a:rPr lang="zh-CN" altLang="en-US" b="1" dirty="0">
                <a:ea typeface="微软雅黑" pitchFamily="34" charset="-122"/>
              </a:rPr>
              <a:t>（除非铁蛋白＞</a:t>
            </a:r>
            <a:r>
              <a:rPr lang="en-US" altLang="zh-CN" b="1" dirty="0">
                <a:ea typeface="微软雅黑" pitchFamily="34" charset="-122"/>
              </a:rPr>
              <a:t> 800 </a:t>
            </a:r>
            <a:r>
              <a:rPr lang="el-GR" altLang="zh-CN" b="1" dirty="0">
                <a:ea typeface="微软雅黑" pitchFamily="34" charset="-122"/>
              </a:rPr>
              <a:t>μ</a:t>
            </a:r>
            <a:r>
              <a:rPr lang="en-US" altLang="zh-CN" b="1" dirty="0">
                <a:ea typeface="微软雅黑" pitchFamily="34" charset="-122"/>
              </a:rPr>
              <a:t>g/L </a:t>
            </a:r>
            <a:r>
              <a:rPr lang="zh-CN" altLang="en-US" b="1" dirty="0">
                <a:ea typeface="微软雅黑" pitchFamily="34" charset="-122"/>
              </a:rPr>
              <a:t>）</a:t>
            </a:r>
            <a:endParaRPr lang="en-US" altLang="zh-CN" b="1" dirty="0">
              <a:ea typeface="微软雅黑" pitchFamily="34" charset="-122"/>
            </a:endParaRPr>
          </a:p>
          <a:p>
            <a:pPr>
              <a:lnSpc>
                <a:spcPct val="130000"/>
              </a:lnSpc>
              <a:spcBef>
                <a:spcPts val="600"/>
              </a:spcBef>
              <a:spcAft>
                <a:spcPts val="600"/>
              </a:spcAft>
              <a:defRPr/>
            </a:pPr>
            <a:endParaRPr lang="en-US" altLang="zh-CN" b="1" dirty="0">
              <a:ea typeface="微软雅黑" pitchFamily="34" charset="-122"/>
            </a:endParaRPr>
          </a:p>
        </p:txBody>
      </p:sp>
      <p:pic>
        <p:nvPicPr>
          <p:cNvPr id="7" name="图片 6"/>
          <p:cNvPicPr>
            <a:picLocks noChangeAspect="1"/>
          </p:cNvPicPr>
          <p:nvPr/>
        </p:nvPicPr>
        <p:blipFill>
          <a:blip r:embed="rId2"/>
          <a:stretch>
            <a:fillRect/>
          </a:stretch>
        </p:blipFill>
        <p:spPr>
          <a:xfrm>
            <a:off x="760867" y="1269101"/>
            <a:ext cx="2440182" cy="3113498"/>
          </a:xfrm>
          <a:prstGeom prst="round2DiagRect">
            <a:avLst>
              <a:gd name="adj1" fmla="val 10254"/>
              <a:gd name="adj2" fmla="val 0"/>
            </a:avLst>
          </a:prstGeom>
          <a:ln w="88900" cap="sq">
            <a:solidFill>
              <a:srgbClr val="FFFFFF"/>
            </a:solidFill>
            <a:miter lim="800000"/>
            <a:headEnd/>
            <a:tailEnd/>
          </a:ln>
          <a:effectLst>
            <a:outerShdw blurRad="254000" algn="tl" rotWithShape="0">
              <a:srgbClr val="000000">
                <a:alpha val="43000"/>
              </a:srgbClr>
            </a:outerShdw>
          </a:effectLst>
        </p:spPr>
      </p:pic>
      <p:pic>
        <p:nvPicPr>
          <p:cNvPr id="19463" name="图片 5" descr="2009314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74963" y="2892425"/>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图片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8627" y="4954433"/>
            <a:ext cx="4696229" cy="1792969"/>
          </a:xfrm>
          <a:prstGeom prst="rect">
            <a:avLst/>
          </a:prstGeom>
        </p:spPr>
      </p:pic>
      <p:sp>
        <p:nvSpPr>
          <p:cNvPr id="3" name="文本框 2"/>
          <p:cNvSpPr txBox="1"/>
          <p:nvPr/>
        </p:nvSpPr>
        <p:spPr>
          <a:xfrm>
            <a:off x="5174915" y="5242653"/>
            <a:ext cx="3923703" cy="1200329"/>
          </a:xfrm>
          <a:prstGeom prst="rect">
            <a:avLst/>
          </a:prstGeom>
          <a:noFill/>
        </p:spPr>
        <p:txBody>
          <a:bodyPr wrap="square" rtlCol="0">
            <a:spAutoFit/>
          </a:bodyPr>
          <a:lstStyle/>
          <a:p>
            <a:r>
              <a:rPr lang="zh-CN" altLang="en-US" dirty="0" smtClean="0"/>
              <a:t>血液透析患者</a:t>
            </a:r>
            <a:endParaRPr lang="en-US" altLang="zh-CN" dirty="0" smtClean="0"/>
          </a:p>
          <a:p>
            <a:r>
              <a:rPr lang="en-US" altLang="zh-CN" dirty="0"/>
              <a:t> </a:t>
            </a:r>
            <a:r>
              <a:rPr lang="en-US" altLang="zh-CN" dirty="0" smtClean="0"/>
              <a:t> SF </a:t>
            </a:r>
            <a:r>
              <a:rPr lang="zh-CN" altLang="en-US" dirty="0" smtClean="0"/>
              <a:t>小于</a:t>
            </a:r>
            <a:r>
              <a:rPr lang="en-US" altLang="zh-CN" dirty="0" smtClean="0"/>
              <a:t>200</a:t>
            </a:r>
            <a:r>
              <a:rPr lang="en-US" altLang="zh-CN" b="1" dirty="0">
                <a:ea typeface="微软雅黑" pitchFamily="34" charset="-122"/>
              </a:rPr>
              <a:t> </a:t>
            </a:r>
            <a:r>
              <a:rPr lang="el-GR" altLang="zh-CN" b="1" dirty="0" smtClean="0">
                <a:ea typeface="微软雅黑" pitchFamily="34" charset="-122"/>
              </a:rPr>
              <a:t>μ</a:t>
            </a:r>
            <a:r>
              <a:rPr lang="en-US" altLang="zh-CN" b="1" dirty="0" smtClean="0">
                <a:ea typeface="微软雅黑" pitchFamily="34" charset="-122"/>
              </a:rPr>
              <a:t>g/L</a:t>
            </a:r>
          </a:p>
          <a:p>
            <a:r>
              <a:rPr lang="en-US" altLang="zh-CN" b="1" dirty="0">
                <a:ea typeface="微软雅黑" pitchFamily="34" charset="-122"/>
              </a:rPr>
              <a:t> </a:t>
            </a:r>
            <a:r>
              <a:rPr lang="en-US" altLang="zh-CN" b="1" dirty="0" smtClean="0">
                <a:ea typeface="微软雅黑" pitchFamily="34" charset="-122"/>
              </a:rPr>
              <a:t> TSAT</a:t>
            </a:r>
            <a:r>
              <a:rPr lang="zh-CN" altLang="en-US" b="1" dirty="0" smtClean="0">
                <a:ea typeface="微软雅黑" pitchFamily="34" charset="-122"/>
              </a:rPr>
              <a:t> 小于</a:t>
            </a:r>
            <a:r>
              <a:rPr lang="en-US" altLang="zh-CN" b="1" dirty="0" smtClean="0">
                <a:ea typeface="微软雅黑" pitchFamily="34" charset="-122"/>
              </a:rPr>
              <a:t>20% </a:t>
            </a:r>
            <a:r>
              <a:rPr lang="zh-CN" altLang="en-US" b="1" dirty="0" smtClean="0">
                <a:ea typeface="微软雅黑" pitchFamily="34" charset="-122"/>
              </a:rPr>
              <a:t>存在绝对铁缺乏，需要补铁治疗</a:t>
            </a:r>
            <a:endParaRPr lang="zh-CN" altLang="en-US" dirty="0"/>
          </a:p>
        </p:txBody>
      </p:sp>
    </p:spTree>
  </p:cSld>
  <p:clrMapOvr>
    <a:masterClrMapping/>
  </p:clrMapOvr>
  <p:transition spd="med">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a:xfrm>
            <a:off x="457200" y="428625"/>
            <a:ext cx="8229600" cy="561975"/>
          </a:xfrm>
        </p:spPr>
        <p:txBody>
          <a:bodyPr/>
          <a:lstStyle/>
          <a:p>
            <a:r>
              <a:rPr lang="zh-CN" altLang="en-US" sz="4000" b="1" dirty="0">
                <a:solidFill>
                  <a:srgbClr val="002060"/>
                </a:solidFill>
              </a:rPr>
              <a:t>贫血相关检查</a:t>
            </a:r>
            <a:r>
              <a:rPr lang="en-US" altLang="zh-CN" sz="4000" b="1" dirty="0">
                <a:solidFill>
                  <a:srgbClr val="002060"/>
                </a:solidFill>
              </a:rPr>
              <a:t>2020</a:t>
            </a:r>
            <a:r>
              <a:rPr lang="zh-CN" altLang="en-US" sz="4000" b="1" dirty="0">
                <a:solidFill>
                  <a:srgbClr val="002060"/>
                </a:solidFill>
              </a:rPr>
              <a:t>年</a:t>
            </a:r>
            <a:r>
              <a:rPr lang="en-US" altLang="zh-CN" sz="4000" b="1" dirty="0">
                <a:solidFill>
                  <a:srgbClr val="002060"/>
                </a:solidFill>
              </a:rPr>
              <a:t>5</a:t>
            </a:r>
            <a:r>
              <a:rPr lang="zh-CN" altLang="en-US" sz="4000" b="1" dirty="0">
                <a:solidFill>
                  <a:srgbClr val="002060"/>
                </a:solidFill>
              </a:rPr>
              <a:t>月</a:t>
            </a:r>
          </a:p>
        </p:txBody>
      </p:sp>
      <p:graphicFrame>
        <p:nvGraphicFramePr>
          <p:cNvPr id="4" name="表格 4"/>
          <p:cNvGraphicFramePr>
            <a:graphicFrameLocks noGrp="1"/>
          </p:cNvGraphicFramePr>
          <p:nvPr>
            <p:ph idx="1"/>
          </p:nvPr>
        </p:nvGraphicFramePr>
        <p:xfrm>
          <a:off x="466119" y="1184678"/>
          <a:ext cx="8394873" cy="4333396"/>
        </p:xfrm>
        <a:graphic>
          <a:graphicData uri="http://schemas.openxmlformats.org/drawingml/2006/table">
            <a:tbl>
              <a:tblPr firstRow="1" bandRow="1">
                <a:tableStyleId>{FABFCF23-3B69-468F-B69F-88F6DE6A72F2}</a:tableStyleId>
              </a:tblPr>
              <a:tblGrid>
                <a:gridCol w="1944891">
                  <a:extLst>
                    <a:ext uri="{9D8B030D-6E8A-4147-A177-3AD203B41FA5}">
                      <a16:colId xmlns:a16="http://schemas.microsoft.com/office/drawing/2014/main" val="20000"/>
                    </a:ext>
                  </a:extLst>
                </a:gridCol>
                <a:gridCol w="6449982">
                  <a:extLst>
                    <a:ext uri="{9D8B030D-6E8A-4147-A177-3AD203B41FA5}">
                      <a16:colId xmlns:a16="http://schemas.microsoft.com/office/drawing/2014/main" val="20001"/>
                    </a:ext>
                  </a:extLst>
                </a:gridCol>
              </a:tblGrid>
              <a:tr h="415028">
                <a:tc>
                  <a:txBody>
                    <a:bodyPr/>
                    <a:lstStyle/>
                    <a:p>
                      <a:endParaRPr lang="zh-CN" altLang="en-US" dirty="0"/>
                    </a:p>
                  </a:txBody>
                  <a:tcPr/>
                </a:tc>
                <a:tc>
                  <a:txBody>
                    <a:bodyPr/>
                    <a:lstStyle/>
                    <a:p>
                      <a:endParaRPr lang="zh-CN" altLang="en-US" dirty="0"/>
                    </a:p>
                  </a:txBody>
                  <a:tcPr/>
                </a:tc>
                <a:extLst>
                  <a:ext uri="{0D108BD9-81ED-4DB2-BD59-A6C34878D82A}">
                    <a16:rowId xmlns:a16="http://schemas.microsoft.com/office/drawing/2014/main" val="10000"/>
                  </a:ext>
                </a:extLst>
              </a:tr>
              <a:tr h="460667">
                <a:tc>
                  <a:txBody>
                    <a:bodyPr/>
                    <a:lstStyle/>
                    <a:p>
                      <a:r>
                        <a:rPr lang="zh-CN" altLang="en-US" dirty="0"/>
                        <a:t>血清铁</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2400" dirty="0" smtClean="0">
                          <a:solidFill>
                            <a:srgbClr val="FF0000"/>
                          </a:solidFill>
                        </a:rPr>
                        <a:t>5.2umol/l</a:t>
                      </a:r>
                      <a:endParaRPr lang="zh-CN" altLang="en-US" sz="2400" dirty="0">
                        <a:solidFill>
                          <a:srgbClr val="FF0000"/>
                        </a:solidFill>
                        <a:latin typeface="Times New Roman" pitchFamily="18" charset="0"/>
                        <a:ea typeface="黑体" pitchFamily="49" charset="-122"/>
                        <a:cs typeface="Times New Roman" pitchFamily="18" charset="0"/>
                      </a:endParaRPr>
                    </a:p>
                  </a:txBody>
                  <a:tcPr/>
                </a:tc>
                <a:extLst>
                  <a:ext uri="{0D108BD9-81ED-4DB2-BD59-A6C34878D82A}">
                    <a16:rowId xmlns:a16="http://schemas.microsoft.com/office/drawing/2014/main" val="10001"/>
                  </a:ext>
                </a:extLst>
              </a:tr>
              <a:tr h="544833">
                <a:tc>
                  <a:txBody>
                    <a:bodyPr/>
                    <a:lstStyle/>
                    <a:p>
                      <a:r>
                        <a:rPr lang="zh-CN" altLang="en-US" dirty="0"/>
                        <a:t>总铁结合力</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2000" b="1" dirty="0" smtClean="0">
                          <a:solidFill>
                            <a:srgbClr val="FF0000"/>
                          </a:solidFill>
                        </a:rPr>
                        <a:t>58.7umol/l</a:t>
                      </a:r>
                      <a:endParaRPr lang="zh-CN" altLang="en-US" sz="1400" b="1" cap="all" spc="0"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Times New Roman" pitchFamily="18" charset="0"/>
                        <a:ea typeface="黑体" pitchFamily="49" charset="-122"/>
                        <a:cs typeface="Times New Roman" pitchFamily="18" charset="0"/>
                      </a:endParaRPr>
                    </a:p>
                  </a:txBody>
                  <a:tcPr/>
                </a:tc>
                <a:extLst>
                  <a:ext uri="{0D108BD9-81ED-4DB2-BD59-A6C34878D82A}">
                    <a16:rowId xmlns:a16="http://schemas.microsoft.com/office/drawing/2014/main" val="10002"/>
                  </a:ext>
                </a:extLst>
              </a:tr>
              <a:tr h="415028">
                <a:tc>
                  <a:txBody>
                    <a:bodyPr/>
                    <a:lstStyle/>
                    <a:p>
                      <a:r>
                        <a:rPr lang="zh-CN" altLang="en-US" b="1" dirty="0">
                          <a:solidFill>
                            <a:schemeClr val="tx1"/>
                          </a:solidFill>
                        </a:rPr>
                        <a:t>转铁蛋白</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b="1" dirty="0" smtClean="0">
                          <a:solidFill>
                            <a:schemeClr val="tx1"/>
                          </a:solidFill>
                        </a:rPr>
                        <a:t>3.6g/l</a:t>
                      </a:r>
                      <a:endParaRPr lang="zh-CN" altLang="en-US" sz="1800" b="1" dirty="0">
                        <a:solidFill>
                          <a:schemeClr val="tx1"/>
                        </a:solidFill>
                        <a:latin typeface="Times New Roman" pitchFamily="18" charset="0"/>
                        <a:ea typeface="黑体" pitchFamily="49" charset="-122"/>
                        <a:cs typeface="Times New Roman" pitchFamily="18" charset="0"/>
                      </a:endParaRPr>
                    </a:p>
                  </a:txBody>
                  <a:tcPr/>
                </a:tc>
                <a:extLst>
                  <a:ext uri="{0D108BD9-81ED-4DB2-BD59-A6C34878D82A}">
                    <a16:rowId xmlns:a16="http://schemas.microsoft.com/office/drawing/2014/main" val="10003"/>
                  </a:ext>
                </a:extLst>
              </a:tr>
              <a:tr h="415028">
                <a:tc>
                  <a:txBody>
                    <a:bodyPr/>
                    <a:lstStyle/>
                    <a:p>
                      <a:r>
                        <a:rPr lang="zh-CN" altLang="en-US" dirty="0"/>
                        <a:t>转铁蛋白饱和度</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b="1" u="sng" dirty="0" smtClean="0">
                          <a:solidFill>
                            <a:srgbClr val="FF0000"/>
                          </a:solidFill>
                        </a:rPr>
                        <a:t>8.86%</a:t>
                      </a:r>
                      <a:endParaRPr lang="zh-CN" altLang="en-US" b="1" u="sng" dirty="0">
                        <a:solidFill>
                          <a:srgbClr val="FF0000"/>
                        </a:solidFill>
                      </a:endParaRPr>
                    </a:p>
                  </a:txBody>
                  <a:tcPr/>
                </a:tc>
                <a:extLst>
                  <a:ext uri="{0D108BD9-81ED-4DB2-BD59-A6C34878D82A}">
                    <a16:rowId xmlns:a16="http://schemas.microsoft.com/office/drawing/2014/main" val="10004"/>
                  </a:ext>
                </a:extLst>
              </a:tr>
              <a:tr h="385719">
                <a:tc>
                  <a:txBody>
                    <a:bodyPr/>
                    <a:lstStyle/>
                    <a:p>
                      <a:r>
                        <a:rPr lang="zh-CN" altLang="en-US" sz="2000" dirty="0">
                          <a:solidFill>
                            <a:schemeClr val="tx1"/>
                          </a:solidFill>
                        </a:rPr>
                        <a:t>铁蛋白</a:t>
                      </a:r>
                      <a:endParaRPr lang="zh-CN" altLang="en-US" sz="2000" b="1"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2400" b="1" u="sng" dirty="0" smtClean="0">
                          <a:solidFill>
                            <a:srgbClr val="FF0000"/>
                          </a:solidFill>
                        </a:rPr>
                        <a:t>93.26ug/l</a:t>
                      </a:r>
                      <a:endParaRPr lang="en-US" altLang="zh-CN" sz="2400" b="1" u="sng" dirty="0">
                        <a:solidFill>
                          <a:srgbClr val="FF0000"/>
                        </a:solidFill>
                      </a:endParaRPr>
                    </a:p>
                  </a:txBody>
                  <a:tcPr/>
                </a:tc>
                <a:extLst>
                  <a:ext uri="{0D108BD9-81ED-4DB2-BD59-A6C34878D82A}">
                    <a16:rowId xmlns:a16="http://schemas.microsoft.com/office/drawing/2014/main" val="10005"/>
                  </a:ext>
                </a:extLst>
              </a:tr>
              <a:tr h="389532">
                <a:tc>
                  <a:txBody>
                    <a:bodyPr/>
                    <a:lstStyle/>
                    <a:p>
                      <a:r>
                        <a:rPr lang="zh-CN" altLang="en-US" dirty="0"/>
                        <a:t>叶酸</a:t>
                      </a:r>
                    </a:p>
                  </a:txBody>
                  <a:tcPr/>
                </a:tc>
                <a:tc>
                  <a:txBody>
                    <a:bodyPr/>
                    <a:lstStyle/>
                    <a:p>
                      <a:r>
                        <a:rPr lang="en-US" altLang="zh-CN" sz="1800" dirty="0" smtClean="0"/>
                        <a:t>23ng/ml         </a:t>
                      </a:r>
                      <a:r>
                        <a:rPr lang="zh-CN" altLang="en-US" sz="1800" dirty="0"/>
                        <a:t>（</a:t>
                      </a:r>
                      <a:r>
                        <a:rPr lang="en-US" altLang="zh-CN" sz="1800" dirty="0"/>
                        <a:t>3.89-26.8</a:t>
                      </a:r>
                      <a:r>
                        <a:rPr lang="zh-CN" altLang="en-US" sz="1800" dirty="0"/>
                        <a:t>）</a:t>
                      </a:r>
                      <a:endParaRPr lang="zh-CN" altLang="en-US" dirty="0"/>
                    </a:p>
                  </a:txBody>
                  <a:tcPr/>
                </a:tc>
                <a:extLst>
                  <a:ext uri="{0D108BD9-81ED-4DB2-BD59-A6C34878D82A}">
                    <a16:rowId xmlns:a16="http://schemas.microsoft.com/office/drawing/2014/main" val="10006"/>
                  </a:ext>
                </a:extLst>
              </a:tr>
              <a:tr h="443600">
                <a:tc>
                  <a:txBody>
                    <a:bodyPr/>
                    <a:lstStyle/>
                    <a:p>
                      <a:r>
                        <a:rPr lang="zh-CN" altLang="en-US" dirty="0"/>
                        <a:t>维生素</a:t>
                      </a:r>
                      <a:r>
                        <a:rPr lang="en-US" altLang="zh-CN" dirty="0"/>
                        <a:t>B12</a:t>
                      </a:r>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altLang="zh-CN" dirty="0" smtClean="0"/>
                        <a:t>438pg/ml          </a:t>
                      </a:r>
                      <a:r>
                        <a:rPr lang="zh-CN" altLang="en-US" sz="1800" dirty="0"/>
                        <a:t>（</a:t>
                      </a:r>
                      <a:r>
                        <a:rPr lang="en-US" altLang="zh-CN" sz="1800" dirty="0"/>
                        <a:t>197-771</a:t>
                      </a:r>
                      <a:r>
                        <a:rPr lang="zh-CN" altLang="en-US" sz="1800" dirty="0"/>
                        <a:t>）</a:t>
                      </a:r>
                      <a:endParaRPr lang="zh-CN" altLang="en-US" dirty="0"/>
                    </a:p>
                  </a:txBody>
                  <a:tcPr/>
                </a:tc>
                <a:extLst>
                  <a:ext uri="{0D108BD9-81ED-4DB2-BD59-A6C34878D82A}">
                    <a16:rowId xmlns:a16="http://schemas.microsoft.com/office/drawing/2014/main" val="10007"/>
                  </a:ext>
                </a:extLst>
              </a:tr>
              <a:tr h="671907">
                <a:tc>
                  <a:txBody>
                    <a:bodyPr/>
                    <a:lstStyle/>
                    <a:p>
                      <a:r>
                        <a:rPr lang="zh-CN" altLang="en-US" dirty="0"/>
                        <a:t>血常规</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2800" b="1" u="sng" dirty="0" smtClean="0">
                          <a:solidFill>
                            <a:srgbClr val="FF0000"/>
                          </a:solidFill>
                        </a:rPr>
                        <a:t>Hb:75g</a:t>
                      </a:r>
                      <a:r>
                        <a:rPr lang="zh-CN" altLang="en-US" sz="2800" b="1" u="sng" dirty="0">
                          <a:solidFill>
                            <a:srgbClr val="FF0000"/>
                          </a:solidFill>
                        </a:rPr>
                        <a:t>/</a:t>
                      </a:r>
                      <a:r>
                        <a:rPr lang="en-US" altLang="zh-CN" sz="2800" b="1" u="sng" dirty="0">
                          <a:solidFill>
                            <a:srgbClr val="FF0000"/>
                          </a:solidFill>
                        </a:rPr>
                        <a:t>L</a:t>
                      </a:r>
                      <a:r>
                        <a:rPr lang="zh-CN" altLang="zh-CN" sz="2400" b="1" u="sng" dirty="0">
                          <a:solidFill>
                            <a:srgbClr val="FF0000"/>
                          </a:solidFill>
                        </a:rPr>
                        <a:t>,</a:t>
                      </a:r>
                      <a:r>
                        <a:rPr lang="en-US" altLang="zh-CN" sz="2400" b="1" u="sng" dirty="0">
                          <a:solidFill>
                            <a:srgbClr val="FF0000"/>
                          </a:solidFill>
                        </a:rPr>
                        <a:t>  </a:t>
                      </a:r>
                      <a:r>
                        <a:rPr lang="en-US" altLang="zh-CN" sz="2400" b="1" u="sng" dirty="0" smtClean="0">
                          <a:solidFill>
                            <a:srgbClr val="FF0000"/>
                          </a:solidFill>
                        </a:rPr>
                        <a:t>HCT:0.225,  RBC:2.42</a:t>
                      </a:r>
                      <a:r>
                        <a:rPr lang="zh-CN" altLang="en-US" sz="2400" b="1" u="sng" dirty="0" smtClean="0">
                          <a:solidFill>
                            <a:srgbClr val="FF0000"/>
                          </a:solidFill>
                        </a:rPr>
                        <a:t>*</a:t>
                      </a:r>
                      <a:r>
                        <a:rPr lang="en-US" altLang="zh-CN" sz="2400" b="1" u="sng" dirty="0">
                          <a:solidFill>
                            <a:srgbClr val="FF0000"/>
                          </a:solidFill>
                        </a:rPr>
                        <a:t>10^12/L</a:t>
                      </a:r>
                      <a:r>
                        <a:rPr lang="en-US" altLang="zh-CN" sz="2400" dirty="0">
                          <a:solidFill>
                            <a:schemeClr val="tx1"/>
                          </a:solidFill>
                        </a:rPr>
                        <a:t>,  </a:t>
                      </a:r>
                      <a:r>
                        <a:rPr lang="en-US" altLang="zh-CN" sz="1800" dirty="0" smtClean="0">
                          <a:solidFill>
                            <a:schemeClr val="tx1"/>
                          </a:solidFill>
                        </a:rPr>
                        <a:t>PLT:157 </a:t>
                      </a:r>
                      <a:r>
                        <a:rPr lang="zh-CN" altLang="en-US" sz="1800" dirty="0">
                          <a:solidFill>
                            <a:schemeClr val="tx1"/>
                          </a:solidFill>
                        </a:rPr>
                        <a:t>*</a:t>
                      </a:r>
                      <a:r>
                        <a:rPr lang="en-US" altLang="zh-CN" sz="1800" dirty="0">
                          <a:solidFill>
                            <a:schemeClr val="tx1"/>
                          </a:solidFill>
                        </a:rPr>
                        <a:t>10^10/L </a:t>
                      </a:r>
                    </a:p>
                  </a:txBody>
                  <a:tcPr/>
                </a:tc>
                <a:extLst>
                  <a:ext uri="{0D108BD9-81ED-4DB2-BD59-A6C34878D82A}">
                    <a16:rowId xmlns:a16="http://schemas.microsoft.com/office/drawing/2014/main" val="10008"/>
                  </a:ext>
                </a:extLst>
              </a:tr>
            </a:tbl>
          </a:graphicData>
        </a:graphic>
      </p:graphicFrame>
      <p:sp>
        <p:nvSpPr>
          <p:cNvPr id="5" name="箭头: 燕尾形 4"/>
          <p:cNvSpPr/>
          <p:nvPr/>
        </p:nvSpPr>
        <p:spPr>
          <a:xfrm flipH="1">
            <a:off x="3924300" y="3429000"/>
            <a:ext cx="576263" cy="431800"/>
          </a:xfrm>
          <a:prstGeom prst="notchedRightArrow">
            <a:avLst/>
          </a:prstGeom>
          <a:solidFill>
            <a:srgbClr val="FF0000"/>
          </a:solidFill>
        </p:spPr>
        <p:style>
          <a:lnRef idx="3">
            <a:schemeClr val="lt1"/>
          </a:lnRef>
          <a:fillRef idx="1">
            <a:schemeClr val="accent2"/>
          </a:fillRef>
          <a:effectRef idx="1">
            <a:schemeClr val="accent2"/>
          </a:effectRef>
          <a:fontRef idx="minor">
            <a:schemeClr val="lt1"/>
          </a:fontRef>
        </p:style>
        <p:txBody>
          <a:bodyPr anchor="ctr"/>
          <a:lstStyle/>
          <a:p>
            <a:pPr algn="ctr">
              <a:defRPr/>
            </a:pPr>
            <a:endParaRPr lang="zh-CN" altLang="en-US"/>
          </a:p>
        </p:txBody>
      </p:sp>
      <p:sp>
        <p:nvSpPr>
          <p:cNvPr id="6" name="箭头: 燕尾形 5"/>
          <p:cNvSpPr/>
          <p:nvPr/>
        </p:nvSpPr>
        <p:spPr>
          <a:xfrm flipH="1">
            <a:off x="4057419" y="2090939"/>
            <a:ext cx="576263" cy="431800"/>
          </a:xfrm>
          <a:prstGeom prst="notchedRightArrow">
            <a:avLst/>
          </a:prstGeom>
          <a:solidFill>
            <a:srgbClr val="FF0000"/>
          </a:solidFill>
        </p:spPr>
        <p:style>
          <a:lnRef idx="3">
            <a:schemeClr val="lt1"/>
          </a:lnRef>
          <a:fillRef idx="1">
            <a:schemeClr val="accent2"/>
          </a:fillRef>
          <a:effectRef idx="1">
            <a:schemeClr val="accent2"/>
          </a:effectRef>
          <a:fontRef idx="minor">
            <a:schemeClr val="lt1"/>
          </a:fontRef>
        </p:style>
        <p:txBody>
          <a:bodyPr anchor="ctr"/>
          <a:lstStyle/>
          <a:p>
            <a:pPr algn="ctr">
              <a:defRPr/>
            </a:pPr>
            <a:endParaRPr lang="zh-CN" altLang="en-US"/>
          </a:p>
        </p:txBody>
      </p:sp>
      <p:sp>
        <p:nvSpPr>
          <p:cNvPr id="7" name="箭头: 燕尾形 6"/>
          <p:cNvSpPr/>
          <p:nvPr/>
        </p:nvSpPr>
        <p:spPr>
          <a:xfrm flipH="1">
            <a:off x="4018993" y="1649141"/>
            <a:ext cx="576263" cy="431800"/>
          </a:xfrm>
          <a:prstGeom prst="notchedRightArrow">
            <a:avLst/>
          </a:prstGeom>
          <a:solidFill>
            <a:srgbClr val="FF0000"/>
          </a:solidFill>
        </p:spPr>
        <p:style>
          <a:lnRef idx="3">
            <a:schemeClr val="lt1"/>
          </a:lnRef>
          <a:fillRef idx="1">
            <a:schemeClr val="accent2"/>
          </a:fillRef>
          <a:effectRef idx="1">
            <a:schemeClr val="accent2"/>
          </a:effectRef>
          <a:fontRef idx="minor">
            <a:schemeClr val="lt1"/>
          </a:fontRef>
        </p:style>
        <p:txBody>
          <a:bodyPr anchor="ctr"/>
          <a:lstStyle/>
          <a:p>
            <a:pPr algn="ctr">
              <a:defRPr/>
            </a:pPr>
            <a:endParaRPr lang="zh-CN" altLang="en-US"/>
          </a:p>
        </p:txBody>
      </p:sp>
      <p:sp>
        <p:nvSpPr>
          <p:cNvPr id="8" name="箭头: 燕尾形 7"/>
          <p:cNvSpPr/>
          <p:nvPr/>
        </p:nvSpPr>
        <p:spPr>
          <a:xfrm flipH="1">
            <a:off x="3348037" y="2997200"/>
            <a:ext cx="576263" cy="431800"/>
          </a:xfrm>
          <a:prstGeom prst="notchedRightArrow">
            <a:avLst/>
          </a:prstGeom>
          <a:solidFill>
            <a:srgbClr val="FF0000"/>
          </a:solidFill>
        </p:spPr>
        <p:style>
          <a:lnRef idx="3">
            <a:schemeClr val="lt1"/>
          </a:lnRef>
          <a:fillRef idx="1">
            <a:schemeClr val="accent2"/>
          </a:fillRef>
          <a:effectRef idx="1">
            <a:schemeClr val="accent2"/>
          </a:effectRef>
          <a:fontRef idx="minor">
            <a:schemeClr val="lt1"/>
          </a:fontRef>
        </p:style>
        <p:txBody>
          <a:bodyPr anchor="ctr"/>
          <a:lstStyle/>
          <a:p>
            <a:pPr algn="ctr">
              <a:defRPr/>
            </a:pPr>
            <a:endParaRPr lang="zh-CN" altLang="en-US"/>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mph" presetSubtype="0" repeatCount="5000" fill="remove" grpId="0" nodeType="afterEffect">
                                  <p:stCondLst>
                                    <p:cond delay="0"/>
                                  </p:stCondLst>
                                  <p:childTnLst>
                                    <p:animClr clrSpc="rgb" dir="cw">
                                      <p:cBhvr override="childStyle">
                                        <p:cTn id="6" dur="500" autoRev="1" fill="remove"/>
                                        <p:tgtEl>
                                          <p:spTgt spid="5"/>
                                        </p:tgtEl>
                                        <p:attrNameLst>
                                          <p:attrName>style.color</p:attrName>
                                        </p:attrNameLst>
                                      </p:cBhvr>
                                      <p:to>
                                        <a:schemeClr val="bg1"/>
                                      </p:to>
                                    </p:animClr>
                                    <p:animClr clrSpc="rgb" dir="cw">
                                      <p:cBhvr>
                                        <p:cTn id="7" dur="500" autoRev="1" fill="remove"/>
                                        <p:tgtEl>
                                          <p:spTgt spid="5"/>
                                        </p:tgtEl>
                                        <p:attrNameLst>
                                          <p:attrName>fillcolor</p:attrName>
                                        </p:attrNameLst>
                                      </p:cBhvr>
                                      <p:to>
                                        <a:schemeClr val="bg1"/>
                                      </p:to>
                                    </p:animClr>
                                    <p:set>
                                      <p:cBhvr>
                                        <p:cTn id="8" dur="500" autoRev="1" fill="remove"/>
                                        <p:tgtEl>
                                          <p:spTgt spid="5"/>
                                        </p:tgtEl>
                                        <p:attrNameLst>
                                          <p:attrName>fill.type</p:attrName>
                                        </p:attrNameLst>
                                      </p:cBhvr>
                                      <p:to>
                                        <p:strVal val="solid"/>
                                      </p:to>
                                    </p:set>
                                    <p:set>
                                      <p:cBhvr>
                                        <p:cTn id="9" dur="500" autoRev="1" fill="remove"/>
                                        <p:tgtEl>
                                          <p:spTgt spid="5"/>
                                        </p:tgtEl>
                                        <p:attrNameLst>
                                          <p:attrName>fill.on</p:attrName>
                                        </p:attrNameLst>
                                      </p:cBhvr>
                                      <p:to>
                                        <p:strVal val="true"/>
                                      </p:to>
                                    </p:set>
                                  </p:childTnLst>
                                </p:cTn>
                              </p:par>
                              <p:par>
                                <p:cTn id="10" presetID="27" presetClass="emph" presetSubtype="0" repeatCount="5000" fill="remove" grpId="0" nodeType="withEffect">
                                  <p:stCondLst>
                                    <p:cond delay="0"/>
                                  </p:stCondLst>
                                  <p:childTnLst>
                                    <p:animClr clrSpc="rgb" dir="cw">
                                      <p:cBhvr override="childStyle">
                                        <p:cTn id="11" dur="500" autoRev="1" fill="remove"/>
                                        <p:tgtEl>
                                          <p:spTgt spid="6"/>
                                        </p:tgtEl>
                                        <p:attrNameLst>
                                          <p:attrName>style.color</p:attrName>
                                        </p:attrNameLst>
                                      </p:cBhvr>
                                      <p:to>
                                        <a:schemeClr val="bg1"/>
                                      </p:to>
                                    </p:animClr>
                                    <p:animClr clrSpc="rgb" dir="cw">
                                      <p:cBhvr>
                                        <p:cTn id="12" dur="500" autoRev="1" fill="remove"/>
                                        <p:tgtEl>
                                          <p:spTgt spid="6"/>
                                        </p:tgtEl>
                                        <p:attrNameLst>
                                          <p:attrName>fillcolor</p:attrName>
                                        </p:attrNameLst>
                                      </p:cBhvr>
                                      <p:to>
                                        <a:schemeClr val="bg1"/>
                                      </p:to>
                                    </p:animClr>
                                    <p:set>
                                      <p:cBhvr>
                                        <p:cTn id="13" dur="500" autoRev="1" fill="remove"/>
                                        <p:tgtEl>
                                          <p:spTgt spid="6"/>
                                        </p:tgtEl>
                                        <p:attrNameLst>
                                          <p:attrName>fill.type</p:attrName>
                                        </p:attrNameLst>
                                      </p:cBhvr>
                                      <p:to>
                                        <p:strVal val="solid"/>
                                      </p:to>
                                    </p:set>
                                    <p:set>
                                      <p:cBhvr>
                                        <p:cTn id="14" dur="500" autoRev="1" fill="remove"/>
                                        <p:tgtEl>
                                          <p:spTgt spid="6"/>
                                        </p:tgtEl>
                                        <p:attrNameLst>
                                          <p:attrName>fill.on</p:attrName>
                                        </p:attrNameLst>
                                      </p:cBhvr>
                                      <p:to>
                                        <p:strVal val="true"/>
                                      </p:to>
                                    </p:set>
                                  </p:childTnLst>
                                </p:cTn>
                              </p:par>
                              <p:par>
                                <p:cTn id="15" presetID="27" presetClass="emph" presetSubtype="0" repeatCount="5000" fill="remove" grpId="0" nodeType="withEffect">
                                  <p:stCondLst>
                                    <p:cond delay="0"/>
                                  </p:stCondLst>
                                  <p:childTnLst>
                                    <p:animClr clrSpc="rgb" dir="cw">
                                      <p:cBhvr override="childStyle">
                                        <p:cTn id="16" dur="500" autoRev="1" fill="remove"/>
                                        <p:tgtEl>
                                          <p:spTgt spid="7"/>
                                        </p:tgtEl>
                                        <p:attrNameLst>
                                          <p:attrName>style.color</p:attrName>
                                        </p:attrNameLst>
                                      </p:cBhvr>
                                      <p:to>
                                        <a:schemeClr val="bg1"/>
                                      </p:to>
                                    </p:animClr>
                                    <p:animClr clrSpc="rgb" dir="cw">
                                      <p:cBhvr>
                                        <p:cTn id="17" dur="500" autoRev="1" fill="remove"/>
                                        <p:tgtEl>
                                          <p:spTgt spid="7"/>
                                        </p:tgtEl>
                                        <p:attrNameLst>
                                          <p:attrName>fillcolor</p:attrName>
                                        </p:attrNameLst>
                                      </p:cBhvr>
                                      <p:to>
                                        <a:schemeClr val="bg1"/>
                                      </p:to>
                                    </p:animClr>
                                    <p:set>
                                      <p:cBhvr>
                                        <p:cTn id="18" dur="500" autoRev="1" fill="remove"/>
                                        <p:tgtEl>
                                          <p:spTgt spid="7"/>
                                        </p:tgtEl>
                                        <p:attrNameLst>
                                          <p:attrName>fill.type</p:attrName>
                                        </p:attrNameLst>
                                      </p:cBhvr>
                                      <p:to>
                                        <p:strVal val="solid"/>
                                      </p:to>
                                    </p:set>
                                    <p:set>
                                      <p:cBhvr>
                                        <p:cTn id="19" dur="500" autoRev="1" fill="remove"/>
                                        <p:tgtEl>
                                          <p:spTgt spid="7"/>
                                        </p:tgtEl>
                                        <p:attrNameLst>
                                          <p:attrName>fill.on</p:attrName>
                                        </p:attrNameLst>
                                      </p:cBhvr>
                                      <p:to>
                                        <p:strVal val="true"/>
                                      </p:to>
                                    </p:set>
                                  </p:childTnLst>
                                </p:cTn>
                              </p:par>
                              <p:par>
                                <p:cTn id="20" presetID="27" presetClass="emph" presetSubtype="0" repeatCount="5000" fill="remove" grpId="0" nodeType="withEffect">
                                  <p:stCondLst>
                                    <p:cond delay="0"/>
                                  </p:stCondLst>
                                  <p:childTnLst>
                                    <p:animClr clrSpc="rgb" dir="cw">
                                      <p:cBhvr override="childStyle">
                                        <p:cTn id="21" dur="500" autoRev="1" fill="remove"/>
                                        <p:tgtEl>
                                          <p:spTgt spid="8"/>
                                        </p:tgtEl>
                                        <p:attrNameLst>
                                          <p:attrName>style.color</p:attrName>
                                        </p:attrNameLst>
                                      </p:cBhvr>
                                      <p:to>
                                        <a:schemeClr val="bg1"/>
                                      </p:to>
                                    </p:animClr>
                                    <p:animClr clrSpc="rgb" dir="cw">
                                      <p:cBhvr>
                                        <p:cTn id="22" dur="500" autoRev="1" fill="remove"/>
                                        <p:tgtEl>
                                          <p:spTgt spid="8"/>
                                        </p:tgtEl>
                                        <p:attrNameLst>
                                          <p:attrName>fillcolor</p:attrName>
                                        </p:attrNameLst>
                                      </p:cBhvr>
                                      <p:to>
                                        <a:schemeClr val="bg1"/>
                                      </p:to>
                                    </p:animClr>
                                    <p:set>
                                      <p:cBhvr>
                                        <p:cTn id="23" dur="500" autoRev="1" fill="remove"/>
                                        <p:tgtEl>
                                          <p:spTgt spid="8"/>
                                        </p:tgtEl>
                                        <p:attrNameLst>
                                          <p:attrName>fill.type</p:attrName>
                                        </p:attrNameLst>
                                      </p:cBhvr>
                                      <p:to>
                                        <p:strVal val="solid"/>
                                      </p:to>
                                    </p:set>
                                    <p:set>
                                      <p:cBhvr>
                                        <p:cTn id="24" dur="500" autoRev="1" fill="remove"/>
                                        <p:tgtEl>
                                          <p:spTgt spid="8"/>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77987" y="835812"/>
            <a:ext cx="4697850" cy="646331"/>
          </a:xfrm>
          <a:prstGeom prst="rect">
            <a:avLst/>
          </a:prstGeom>
          <a:gradFill>
            <a:gsLst>
              <a:gs pos="100000">
                <a:srgbClr val="60C1A9">
                  <a:lumMod val="92000"/>
                  <a:lumOff val="8000"/>
                  <a:alpha val="79000"/>
                </a:srgbClr>
              </a:gs>
              <a:gs pos="12000">
                <a:srgbClr val="0070C0"/>
              </a:gs>
            </a:gsLst>
            <a:lin ang="0" scaled="0"/>
          </a:gradFill>
          <a:ln w="28575" cmpd="sng">
            <a:noFill/>
            <a:prstDash val="sysDot"/>
          </a:ln>
        </p:spPr>
        <p:txBody>
          <a:bodyPr>
            <a:spAutoFit/>
          </a:bodyPr>
          <a:lstStyle/>
          <a:p>
            <a:pPr algn="ctr" eaLnBrk="1" hangingPunct="1">
              <a:defRPr/>
            </a:pPr>
            <a:r>
              <a:rPr lang="zh-CN" altLang="en-US" sz="3600" b="1" dirty="0">
                <a:solidFill>
                  <a:schemeClr val="bg1"/>
                </a:solidFill>
                <a:latin typeface="Microsoft YaHei" pitchFamily="34" charset="-122"/>
                <a:ea typeface="Microsoft YaHei" pitchFamily="34" charset="-122"/>
              </a:rPr>
              <a:t>诊疗思路</a:t>
            </a:r>
            <a:endParaRPr lang="zh-CN" altLang="en-US" sz="3600" dirty="0">
              <a:solidFill>
                <a:srgbClr val="0000B2"/>
              </a:solidFill>
              <a:latin typeface="Arial" charset="0"/>
              <a:ea typeface="黑体" pitchFamily="49" charset="-122"/>
            </a:endParaRPr>
          </a:p>
        </p:txBody>
      </p:sp>
      <p:sp>
        <p:nvSpPr>
          <p:cNvPr id="21509" name="内容占位符 2"/>
          <p:cNvSpPr txBox="1"/>
          <p:nvPr/>
        </p:nvSpPr>
        <p:spPr bwMode="auto">
          <a:xfrm>
            <a:off x="1679575" y="2563813"/>
            <a:ext cx="8389938" cy="232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lstStyle>
            <a:lvl1pPr marL="457200" indent="-457200" defTabSz="1216025">
              <a:spcBef>
                <a:spcPct val="20000"/>
              </a:spcBef>
              <a:buChar char="•"/>
              <a:defRPr sz="2000">
                <a:solidFill>
                  <a:schemeClr val="tx1"/>
                </a:solidFill>
                <a:latin typeface="Arial" charset="0"/>
                <a:ea typeface="黑体" pitchFamily="49" charset="-122"/>
                <a:sym typeface="Arial" charset="0"/>
              </a:defRPr>
            </a:lvl1pPr>
            <a:lvl2pPr marL="990600" indent="-381000" defTabSz="1216025">
              <a:spcBef>
                <a:spcPct val="20000"/>
              </a:spcBef>
              <a:buChar char="•"/>
              <a:defRPr sz="2000">
                <a:solidFill>
                  <a:schemeClr val="tx1"/>
                </a:solidFill>
                <a:latin typeface="Arial" charset="0"/>
                <a:ea typeface="黑体" pitchFamily="49" charset="-122"/>
                <a:sym typeface="Arial" charset="0"/>
              </a:defRPr>
            </a:lvl2pPr>
            <a:lvl3pPr marL="1524000" indent="-304800" defTabSz="1216025">
              <a:spcBef>
                <a:spcPct val="20000"/>
              </a:spcBef>
              <a:buChar char="•"/>
              <a:defRPr sz="2000">
                <a:solidFill>
                  <a:schemeClr val="tx1"/>
                </a:solidFill>
                <a:latin typeface="Arial" charset="0"/>
                <a:ea typeface="黑体" pitchFamily="49" charset="-122"/>
                <a:sym typeface="Arial" charset="0"/>
              </a:defRPr>
            </a:lvl3pPr>
            <a:lvl4pPr marL="2133600" indent="-304800" defTabSz="1216025">
              <a:spcBef>
                <a:spcPct val="20000"/>
              </a:spcBef>
              <a:buChar char="•"/>
              <a:defRPr sz="2000">
                <a:solidFill>
                  <a:schemeClr val="tx1"/>
                </a:solidFill>
                <a:latin typeface="Arial" charset="0"/>
                <a:ea typeface="黑体" pitchFamily="49" charset="-122"/>
                <a:sym typeface="Arial" charset="0"/>
              </a:defRPr>
            </a:lvl4pPr>
            <a:lvl5pPr marL="2743200" indent="-304800" defTabSz="1216025">
              <a:spcBef>
                <a:spcPct val="20000"/>
              </a:spcBef>
              <a:buChar char="•"/>
              <a:defRPr sz="2000">
                <a:solidFill>
                  <a:schemeClr val="tx1"/>
                </a:solidFill>
                <a:latin typeface="Arial" charset="0"/>
                <a:ea typeface="黑体" pitchFamily="49" charset="-122"/>
                <a:sym typeface="Arial" charset="0"/>
              </a:defRPr>
            </a:lvl5pPr>
            <a:lvl6pPr marL="3200400" indent="-304800" defTabSz="1216025"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6pPr>
            <a:lvl7pPr marL="3657600" indent="-304800" defTabSz="1216025"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7pPr>
            <a:lvl8pPr marL="4114800" indent="-304800" defTabSz="1216025"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8pPr>
            <a:lvl9pPr marL="4572000" indent="-304800" defTabSz="1216025"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9pPr>
          </a:lstStyle>
          <a:p>
            <a:pPr eaLnBrk="1" hangingPunct="1">
              <a:lnSpc>
                <a:spcPct val="150000"/>
              </a:lnSpc>
              <a:spcBef>
                <a:spcPct val="0"/>
              </a:spcBef>
              <a:buFontTx/>
              <a:buAutoNum type="arabicPeriod"/>
            </a:pPr>
            <a:r>
              <a:rPr lang="zh-CN" altLang="en-US" sz="2400" b="1" dirty="0">
                <a:latin typeface="微软雅黑" pitchFamily="34" charset="-122"/>
                <a:ea typeface="微软雅黑" pitchFamily="34" charset="-122"/>
              </a:rPr>
              <a:t>纠正贫血</a:t>
            </a:r>
            <a:endParaRPr lang="en-US" altLang="zh-CN" sz="2400" b="1" dirty="0">
              <a:latin typeface="微软雅黑" pitchFamily="34" charset="-122"/>
              <a:ea typeface="微软雅黑" pitchFamily="34" charset="-122"/>
            </a:endParaRPr>
          </a:p>
          <a:p>
            <a:pPr eaLnBrk="1" hangingPunct="1">
              <a:lnSpc>
                <a:spcPct val="150000"/>
              </a:lnSpc>
              <a:spcBef>
                <a:spcPct val="0"/>
              </a:spcBef>
              <a:buFontTx/>
              <a:buAutoNum type="arabicPeriod"/>
            </a:pPr>
            <a:r>
              <a:rPr lang="zh-CN" altLang="en-US" sz="2400" b="1" dirty="0">
                <a:latin typeface="微软雅黑" pitchFamily="34" charset="-122"/>
                <a:ea typeface="微软雅黑" pitchFamily="34" charset="-122"/>
              </a:rPr>
              <a:t>控制血压</a:t>
            </a:r>
            <a:endParaRPr lang="en-US" altLang="zh-CN" sz="2400" b="1" dirty="0">
              <a:latin typeface="微软雅黑" pitchFamily="34" charset="-122"/>
              <a:ea typeface="微软雅黑" pitchFamily="34" charset="-122"/>
            </a:endParaRPr>
          </a:p>
          <a:p>
            <a:pPr eaLnBrk="1" hangingPunct="1">
              <a:lnSpc>
                <a:spcPct val="150000"/>
              </a:lnSpc>
              <a:spcBef>
                <a:spcPct val="0"/>
              </a:spcBef>
              <a:buFontTx/>
              <a:buAutoNum type="arabicPeriod"/>
            </a:pPr>
            <a:r>
              <a:rPr lang="zh-CN" altLang="en-US" sz="2400" b="1" dirty="0">
                <a:latin typeface="微软雅黑" pitchFamily="34" charset="-122"/>
                <a:ea typeface="微软雅黑" pitchFamily="34" charset="-122"/>
              </a:rPr>
              <a:t>继续规律血液透析</a:t>
            </a:r>
            <a:endParaRPr lang="en-US" altLang="zh-CN" sz="2400" b="1" dirty="0">
              <a:latin typeface="微软雅黑" pitchFamily="34" charset="-122"/>
              <a:ea typeface="微软雅黑" pitchFamily="34" charset="-122"/>
            </a:endParaRPr>
          </a:p>
          <a:p>
            <a:pPr eaLnBrk="1" hangingPunct="1">
              <a:lnSpc>
                <a:spcPct val="150000"/>
              </a:lnSpc>
              <a:spcBef>
                <a:spcPct val="0"/>
              </a:spcBef>
              <a:buFontTx/>
              <a:buNone/>
            </a:pPr>
            <a:endParaRPr lang="en-US" altLang="zh-CN" sz="2400" b="1" dirty="0">
              <a:latin typeface="微软雅黑" pitchFamily="34" charset="-122"/>
              <a:ea typeface="微软雅黑" pitchFamily="34" charset="-122"/>
            </a:endParaRPr>
          </a:p>
        </p:txBody>
      </p:sp>
      <p:pic>
        <p:nvPicPr>
          <p:cNvPr id="21510" name="图片 7"/>
          <p:cNvPicPr>
            <a:picLocks noChangeAspect="1"/>
          </p:cNvPicPr>
          <p:nvPr>
            <p:custDataLst>
              <p:tags r:id="rId1"/>
            </p:custDataLst>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2090" t="2138" r="1305" b="752"/>
          <a:stretch>
            <a:fillRect/>
          </a:stretch>
        </p:blipFill>
        <p:spPr bwMode="auto">
          <a:xfrm>
            <a:off x="5724525" y="3822700"/>
            <a:ext cx="3025775" cy="2624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pull/>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1"/>
          <p:cNvSpPr>
            <a:spLocks noGrp="1"/>
          </p:cNvSpPr>
          <p:nvPr>
            <p:ph type="title"/>
          </p:nvPr>
        </p:nvSpPr>
        <p:spPr>
          <a:xfrm>
            <a:off x="609600" y="447675"/>
            <a:ext cx="8158163" cy="863600"/>
          </a:xfrm>
        </p:spPr>
        <p:txBody>
          <a:bodyPr/>
          <a:lstStyle/>
          <a:p>
            <a:r>
              <a:rPr lang="zh-CN" altLang="en-US" sz="3600" b="1" dirty="0">
                <a:solidFill>
                  <a:srgbClr val="002060"/>
                </a:solidFill>
              </a:rPr>
              <a:t>初步治疗</a:t>
            </a:r>
            <a:r>
              <a:rPr lang="en-US" altLang="zh-CN" sz="3600" b="1" dirty="0">
                <a:solidFill>
                  <a:srgbClr val="002060"/>
                </a:solidFill>
              </a:rPr>
              <a:t>-</a:t>
            </a:r>
            <a:r>
              <a:rPr lang="en-US" altLang="zh-CN" sz="3600" b="1" dirty="0" smtClean="0">
                <a:solidFill>
                  <a:srgbClr val="002060"/>
                </a:solidFill>
              </a:rPr>
              <a:t>2021</a:t>
            </a:r>
            <a:r>
              <a:rPr lang="zh-CN" altLang="en-US" sz="3600" b="1" dirty="0" smtClean="0">
                <a:solidFill>
                  <a:srgbClr val="002060"/>
                </a:solidFill>
              </a:rPr>
              <a:t>年</a:t>
            </a:r>
            <a:r>
              <a:rPr lang="en-US" altLang="zh-CN" sz="3600" b="1" dirty="0" smtClean="0">
                <a:solidFill>
                  <a:srgbClr val="002060"/>
                </a:solidFill>
              </a:rPr>
              <a:t>2</a:t>
            </a:r>
            <a:r>
              <a:rPr lang="zh-CN" altLang="en-US" sz="3600" b="1" dirty="0" smtClean="0">
                <a:solidFill>
                  <a:srgbClr val="002060"/>
                </a:solidFill>
              </a:rPr>
              <a:t>月</a:t>
            </a:r>
            <a:endParaRPr lang="zh-CN" altLang="en-US" sz="2400" b="1" dirty="0">
              <a:solidFill>
                <a:srgbClr val="002060"/>
              </a:solidFill>
            </a:endParaRPr>
          </a:p>
        </p:txBody>
      </p:sp>
      <p:sp>
        <p:nvSpPr>
          <p:cNvPr id="10243" name="内容占位符 2"/>
          <p:cNvSpPr>
            <a:spLocks noGrp="1"/>
          </p:cNvSpPr>
          <p:nvPr>
            <p:ph sz="half" idx="1"/>
          </p:nvPr>
        </p:nvSpPr>
        <p:spPr>
          <a:xfrm>
            <a:off x="609600" y="1833563"/>
            <a:ext cx="6913563" cy="3467100"/>
          </a:xfrm>
        </p:spPr>
        <p:txBody>
          <a:bodyPr/>
          <a:lstStyle/>
          <a:p>
            <a:pPr marL="0" indent="0">
              <a:buFontTx/>
              <a:buNone/>
              <a:defRPr/>
            </a:pPr>
            <a:endParaRPr lang="en-US" altLang="zh-CN" sz="2000" dirty="0"/>
          </a:p>
          <a:p>
            <a:pPr>
              <a:defRPr/>
            </a:pPr>
            <a:r>
              <a:rPr lang="zh-CN" altLang="en-US" sz="2400" b="1" dirty="0">
                <a:solidFill>
                  <a:srgbClr val="FF0000"/>
                </a:solidFill>
                <a:latin typeface="+mn-ea"/>
              </a:rPr>
              <a:t>积极控制血压</a:t>
            </a:r>
            <a:r>
              <a:rPr lang="zh-CN" altLang="en-US" sz="2400" dirty="0">
                <a:latin typeface="+mn-ea"/>
              </a:rPr>
              <a:t>：</a:t>
            </a:r>
            <a:r>
              <a:rPr lang="zh-CN" altLang="en-US" sz="2000" dirty="0" smtClean="0">
                <a:latin typeface="+mn-ea"/>
              </a:rPr>
              <a:t>予</a:t>
            </a:r>
            <a:r>
              <a:rPr lang="zh-CN" altLang="en-US" sz="2000" b="1" dirty="0"/>
              <a:t>苯磺酸氨氯地平</a:t>
            </a:r>
            <a:r>
              <a:rPr lang="zh-CN" altLang="en-US" sz="2000" b="1" dirty="0" smtClean="0"/>
              <a:t>片</a:t>
            </a:r>
            <a:r>
              <a:rPr lang="en-US" altLang="zh-CN" sz="2000" b="1" dirty="0" smtClean="0"/>
              <a:t>5mg </a:t>
            </a:r>
            <a:r>
              <a:rPr lang="en-US" altLang="zh-CN" sz="2000" dirty="0" err="1" smtClean="0">
                <a:latin typeface="+mn-ea"/>
              </a:rPr>
              <a:t>qd</a:t>
            </a:r>
            <a:r>
              <a:rPr lang="zh-CN" altLang="en-US" sz="2000" dirty="0">
                <a:latin typeface="+mn-ea"/>
              </a:rPr>
              <a:t>控制血压；</a:t>
            </a:r>
            <a:endParaRPr lang="en-US" altLang="zh-CN" sz="2000" dirty="0">
              <a:latin typeface="+mn-ea"/>
            </a:endParaRPr>
          </a:p>
          <a:p>
            <a:pPr marL="0" indent="0">
              <a:buNone/>
              <a:defRPr/>
            </a:pPr>
            <a:endParaRPr lang="en-US" altLang="zh-CN" sz="2000" dirty="0">
              <a:latin typeface="+mn-ea"/>
            </a:endParaRPr>
          </a:p>
          <a:p>
            <a:pPr>
              <a:defRPr/>
            </a:pPr>
            <a:r>
              <a:rPr lang="zh-CN" altLang="en-US" sz="2400" b="1" dirty="0">
                <a:solidFill>
                  <a:srgbClr val="FF0000"/>
                </a:solidFill>
                <a:latin typeface="+mn-ea"/>
              </a:rPr>
              <a:t>纠正贫血</a:t>
            </a:r>
            <a:r>
              <a:rPr lang="zh-CN" altLang="en-US" sz="2400" dirty="0">
                <a:latin typeface="+mn-ea"/>
              </a:rPr>
              <a:t>：体</a:t>
            </a:r>
            <a:r>
              <a:rPr lang="zh-CN" altLang="en-US" sz="2400" dirty="0" smtClean="0">
                <a:latin typeface="+mn-ea"/>
              </a:rPr>
              <a:t>重</a:t>
            </a:r>
            <a:r>
              <a:rPr lang="en-US" altLang="zh-CN" sz="2000" dirty="0" smtClean="0">
                <a:latin typeface="+mn-ea"/>
              </a:rPr>
              <a:t>70.5KG</a:t>
            </a:r>
            <a:r>
              <a:rPr lang="zh-CN" altLang="en-US" sz="2000" dirty="0">
                <a:latin typeface="+mn-ea"/>
              </a:rPr>
              <a:t>，</a:t>
            </a:r>
            <a:endParaRPr lang="en-US" altLang="zh-CN" sz="2000" dirty="0">
              <a:latin typeface="+mn-ea"/>
            </a:endParaRPr>
          </a:p>
          <a:p>
            <a:pPr>
              <a:defRPr/>
            </a:pPr>
            <a:r>
              <a:rPr lang="en-US" altLang="zh-CN" sz="2000" b="1" dirty="0">
                <a:solidFill>
                  <a:srgbClr val="FF0000"/>
                </a:solidFill>
                <a:latin typeface="+mn-ea"/>
              </a:rPr>
              <a:t>    EPO </a:t>
            </a:r>
            <a:r>
              <a:rPr lang="en-US" altLang="zh-CN" sz="2000" b="1" dirty="0" smtClean="0">
                <a:solidFill>
                  <a:srgbClr val="FF0000"/>
                </a:solidFill>
                <a:latin typeface="+mn-ea"/>
              </a:rPr>
              <a:t>3000IU BIW</a:t>
            </a:r>
            <a:r>
              <a:rPr lang="zh-CN" altLang="en-US" sz="2000" b="1" dirty="0" smtClean="0">
                <a:solidFill>
                  <a:srgbClr val="FF0000"/>
                </a:solidFill>
                <a:latin typeface="+mn-ea"/>
              </a:rPr>
              <a:t>（利血宝）</a:t>
            </a:r>
            <a:endParaRPr lang="en-US" altLang="zh-CN" sz="2000" b="1" dirty="0">
              <a:solidFill>
                <a:srgbClr val="FF0000"/>
              </a:solidFill>
              <a:latin typeface="+mn-ea"/>
            </a:endParaRPr>
          </a:p>
          <a:p>
            <a:pPr>
              <a:defRPr/>
            </a:pPr>
            <a:r>
              <a:rPr lang="zh-CN" altLang="en-US" sz="2000" b="1" dirty="0">
                <a:solidFill>
                  <a:srgbClr val="FF0000"/>
                </a:solidFill>
                <a:latin typeface="+mn-ea"/>
              </a:rPr>
              <a:t>   </a:t>
            </a:r>
            <a:r>
              <a:rPr lang="zh-CN" altLang="en-US" sz="2000" b="1" dirty="0" smtClean="0">
                <a:solidFill>
                  <a:srgbClr val="FF0000"/>
                </a:solidFill>
                <a:latin typeface="+mn-ea"/>
              </a:rPr>
              <a:t> 口</a:t>
            </a:r>
            <a:r>
              <a:rPr lang="zh-CN" altLang="en-US" sz="2000" b="1" dirty="0">
                <a:solidFill>
                  <a:srgbClr val="FF0000"/>
                </a:solidFill>
                <a:latin typeface="+mn-ea"/>
              </a:rPr>
              <a:t>服铁剂</a:t>
            </a:r>
            <a:r>
              <a:rPr lang="en-US" altLang="zh-CN" sz="2000" b="1" dirty="0">
                <a:solidFill>
                  <a:srgbClr val="FF0000"/>
                </a:solidFill>
                <a:latin typeface="+mn-ea"/>
              </a:rPr>
              <a:t>50mg </a:t>
            </a:r>
            <a:r>
              <a:rPr lang="en-US" altLang="zh-CN" sz="2000" b="1" dirty="0" err="1" smtClean="0">
                <a:solidFill>
                  <a:srgbClr val="FF0000"/>
                </a:solidFill>
                <a:latin typeface="+mn-ea"/>
              </a:rPr>
              <a:t>tid</a:t>
            </a:r>
            <a:endParaRPr lang="en-US" altLang="zh-CN" sz="2000" dirty="0">
              <a:latin typeface="+mn-ea"/>
            </a:endParaRPr>
          </a:p>
          <a:p>
            <a:pPr>
              <a:defRPr/>
            </a:pPr>
            <a:endParaRPr lang="en-US" altLang="zh-CN" sz="2400" dirty="0">
              <a:latin typeface="+mn-ea"/>
            </a:endParaRPr>
          </a:p>
          <a:p>
            <a:pPr>
              <a:defRPr/>
            </a:pPr>
            <a:endParaRPr lang="en-US" altLang="zh-CN" sz="2400" dirty="0">
              <a:latin typeface="+mn-ea"/>
            </a:endParaRPr>
          </a:p>
          <a:p>
            <a:pPr marL="0" indent="0">
              <a:buNone/>
              <a:defRPr/>
            </a:pPr>
            <a:endParaRPr lang="en-US" altLang="zh-CN" sz="2000" dirty="0"/>
          </a:p>
          <a:p>
            <a:pPr marL="0" indent="0">
              <a:buFontTx/>
              <a:buNone/>
              <a:defRPr/>
            </a:pPr>
            <a:endParaRPr lang="zh-CN" altLang="en-US" dirty="0"/>
          </a:p>
        </p:txBody>
      </p:sp>
      <p:sp>
        <p:nvSpPr>
          <p:cNvPr id="22532" name="文本框 1"/>
          <p:cNvSpPr txBox="1"/>
          <p:nvPr/>
        </p:nvSpPr>
        <p:spPr bwMode="auto">
          <a:xfrm>
            <a:off x="682625" y="4763095"/>
            <a:ext cx="770731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charset="0"/>
                <a:ea typeface="黑体" pitchFamily="49" charset="-122"/>
                <a:sym typeface="Arial" charset="0"/>
              </a:defRPr>
            </a:lvl1pPr>
            <a:lvl2pPr marL="742950" indent="-285750">
              <a:spcBef>
                <a:spcPct val="20000"/>
              </a:spcBef>
              <a:buChar char="•"/>
              <a:defRPr sz="2000">
                <a:solidFill>
                  <a:schemeClr val="tx1"/>
                </a:solidFill>
                <a:latin typeface="Arial" charset="0"/>
                <a:ea typeface="黑体" pitchFamily="49" charset="-122"/>
                <a:sym typeface="Arial" charset="0"/>
              </a:defRPr>
            </a:lvl2pPr>
            <a:lvl3pPr marL="1143000" indent="-228600">
              <a:spcBef>
                <a:spcPct val="20000"/>
              </a:spcBef>
              <a:buChar char="•"/>
              <a:defRPr sz="2000">
                <a:solidFill>
                  <a:schemeClr val="tx1"/>
                </a:solidFill>
                <a:latin typeface="Arial" charset="0"/>
                <a:ea typeface="黑体" pitchFamily="49" charset="-122"/>
                <a:sym typeface="Arial" charset="0"/>
              </a:defRPr>
            </a:lvl3pPr>
            <a:lvl4pPr marL="1600200" indent="-228600">
              <a:spcBef>
                <a:spcPct val="20000"/>
              </a:spcBef>
              <a:buChar char="•"/>
              <a:defRPr sz="2000">
                <a:solidFill>
                  <a:schemeClr val="tx1"/>
                </a:solidFill>
                <a:latin typeface="Arial" charset="0"/>
                <a:ea typeface="黑体" pitchFamily="49" charset="-122"/>
                <a:sym typeface="Arial" charset="0"/>
              </a:defRPr>
            </a:lvl4pPr>
            <a:lvl5pPr marL="2057400" indent="-228600">
              <a:spcBef>
                <a:spcPct val="20000"/>
              </a:spcBef>
              <a:buChar char="•"/>
              <a:defRPr sz="2000">
                <a:solidFill>
                  <a:schemeClr val="tx1"/>
                </a:solidFill>
                <a:latin typeface="Arial" charset="0"/>
                <a:ea typeface="黑体" pitchFamily="49" charset="-122"/>
                <a:sym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9pPr>
          </a:lstStyle>
          <a:p>
            <a:pPr marL="0" lvl="1" indent="0">
              <a:spcBef>
                <a:spcPct val="0"/>
              </a:spcBef>
              <a:buNone/>
            </a:pPr>
            <a:r>
              <a:rPr lang="zh-CN" altLang="en-US" sz="1800" b="1" dirty="0">
                <a:ea typeface="宋体" charset="-122"/>
              </a:rPr>
              <a:t>给予上述治</a:t>
            </a:r>
            <a:r>
              <a:rPr lang="zh-CN" altLang="en-US" sz="1800" b="1" dirty="0" smtClean="0">
                <a:ea typeface="宋体" charset="-122"/>
              </a:rPr>
              <a:t>疗</a:t>
            </a:r>
            <a:r>
              <a:rPr lang="en-US" altLang="zh-CN" sz="1800" dirty="0" smtClean="0">
                <a:ea typeface="宋体" charset="-122"/>
              </a:rPr>
              <a:t>2</a:t>
            </a:r>
            <a:r>
              <a:rPr lang="zh-CN" altLang="en-US" sz="1800" dirty="0" smtClean="0">
                <a:ea typeface="宋体" charset="-122"/>
              </a:rPr>
              <a:t>月</a:t>
            </a:r>
            <a:r>
              <a:rPr lang="zh-CN" altLang="en-US" sz="1800" dirty="0">
                <a:ea typeface="宋体" charset="-122"/>
              </a:rPr>
              <a:t>后患者血红蛋白、铁指</a:t>
            </a:r>
            <a:r>
              <a:rPr lang="zh-CN" altLang="en-US" sz="1800" dirty="0" smtClean="0">
                <a:ea typeface="宋体" charset="-122"/>
              </a:rPr>
              <a:t>标上升不理想，</a:t>
            </a:r>
            <a:r>
              <a:rPr lang="en-US" altLang="zh-CN" sz="1800" dirty="0" smtClean="0">
                <a:ea typeface="宋体" charset="-122"/>
              </a:rPr>
              <a:t>Hb82g/L</a:t>
            </a:r>
            <a:r>
              <a:rPr lang="zh-CN" altLang="en-US" sz="1800" dirty="0">
                <a:ea typeface="宋体" charset="-122"/>
              </a:rPr>
              <a:t> （上</a:t>
            </a:r>
            <a:r>
              <a:rPr lang="zh-CN" altLang="en-US" sz="1800" dirty="0" smtClean="0">
                <a:ea typeface="宋体" charset="-122"/>
              </a:rPr>
              <a:t>升</a:t>
            </a:r>
            <a:r>
              <a:rPr lang="en-US" altLang="zh-CN" sz="1800" dirty="0" smtClean="0">
                <a:ea typeface="宋体" charset="-122"/>
              </a:rPr>
              <a:t>7g/L,</a:t>
            </a:r>
            <a:r>
              <a:rPr lang="zh-CN" altLang="en-US" sz="1800" dirty="0">
                <a:ea typeface="宋体" charset="-122"/>
              </a:rPr>
              <a:t>每月上升</a:t>
            </a:r>
            <a:r>
              <a:rPr lang="en-US" altLang="zh-CN" sz="1800" dirty="0">
                <a:ea typeface="宋体" charset="-122"/>
              </a:rPr>
              <a:t>10-20g/L </a:t>
            </a:r>
            <a:r>
              <a:rPr lang="zh-CN" altLang="en-US" sz="1800" dirty="0" smtClean="0">
                <a:ea typeface="宋体" charset="-122"/>
              </a:rPr>
              <a:t>） ，铁蛋白</a:t>
            </a:r>
            <a:r>
              <a:rPr lang="en-US" altLang="zh-CN" sz="1800" dirty="0" smtClean="0">
                <a:ea typeface="宋体" charset="-122"/>
              </a:rPr>
              <a:t>101ug/L</a:t>
            </a:r>
            <a:endParaRPr lang="en-US" altLang="zh-CN" sz="1400" b="1" dirty="0">
              <a:solidFill>
                <a:schemeClr val="accent5">
                  <a:lumMod val="75000"/>
                </a:schemeClr>
              </a:solidFill>
            </a:endParaRPr>
          </a:p>
        </p:txBody>
      </p:sp>
      <p:sp>
        <p:nvSpPr>
          <p:cNvPr id="5" name="矩形 4"/>
          <p:cNvSpPr/>
          <p:nvPr/>
        </p:nvSpPr>
        <p:spPr>
          <a:xfrm>
            <a:off x="5941213" y="5864149"/>
            <a:ext cx="2967479" cy="923330"/>
          </a:xfrm>
          <a:prstGeom prst="rect">
            <a:avLst/>
          </a:prstGeom>
          <a:noFill/>
        </p:spPr>
        <p:txBody>
          <a:bodyPr wrap="none">
            <a:spAutoFit/>
          </a:bodyPr>
          <a:lstStyle/>
          <a:p>
            <a:pPr algn="ctr">
              <a:defRPr/>
            </a:pPr>
            <a:r>
              <a:rPr lang="zh-CN" altLang="en-US" sz="54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该如何？</a:t>
            </a:r>
          </a:p>
        </p:txBody>
      </p:sp>
      <p:sp>
        <p:nvSpPr>
          <p:cNvPr id="22534" name="文本框 2"/>
          <p:cNvSpPr txBox="1"/>
          <p:nvPr/>
        </p:nvSpPr>
        <p:spPr bwMode="auto">
          <a:xfrm>
            <a:off x="682625" y="5388538"/>
            <a:ext cx="763428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charset="0"/>
                <a:ea typeface="黑体" pitchFamily="49" charset="-122"/>
                <a:sym typeface="Arial" charset="0"/>
              </a:defRPr>
            </a:lvl1pPr>
            <a:lvl2pPr marL="742950" indent="-285750">
              <a:spcBef>
                <a:spcPct val="20000"/>
              </a:spcBef>
              <a:buChar char="•"/>
              <a:defRPr sz="2000">
                <a:solidFill>
                  <a:schemeClr val="tx1"/>
                </a:solidFill>
                <a:latin typeface="Arial" charset="0"/>
                <a:ea typeface="黑体" pitchFamily="49" charset="-122"/>
                <a:sym typeface="Arial" charset="0"/>
              </a:defRPr>
            </a:lvl2pPr>
            <a:lvl3pPr marL="1143000" indent="-228600">
              <a:spcBef>
                <a:spcPct val="20000"/>
              </a:spcBef>
              <a:buChar char="•"/>
              <a:defRPr sz="2000">
                <a:solidFill>
                  <a:schemeClr val="tx1"/>
                </a:solidFill>
                <a:latin typeface="Arial" charset="0"/>
                <a:ea typeface="黑体" pitchFamily="49" charset="-122"/>
                <a:sym typeface="Arial" charset="0"/>
              </a:defRPr>
            </a:lvl3pPr>
            <a:lvl4pPr marL="1600200" indent="-228600">
              <a:spcBef>
                <a:spcPct val="20000"/>
              </a:spcBef>
              <a:buChar char="•"/>
              <a:defRPr sz="2000">
                <a:solidFill>
                  <a:schemeClr val="tx1"/>
                </a:solidFill>
                <a:latin typeface="Arial" charset="0"/>
                <a:ea typeface="黑体" pitchFamily="49" charset="-122"/>
                <a:sym typeface="Arial" charset="0"/>
              </a:defRPr>
            </a:lvl4pPr>
            <a:lvl5pPr marL="2057400" indent="-228600">
              <a:spcBef>
                <a:spcPct val="20000"/>
              </a:spcBef>
              <a:buChar char="•"/>
              <a:defRPr sz="2000">
                <a:solidFill>
                  <a:schemeClr val="tx1"/>
                </a:solidFill>
                <a:latin typeface="Arial" charset="0"/>
                <a:ea typeface="黑体" pitchFamily="49" charset="-122"/>
                <a:sym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9pPr>
          </a:lstStyle>
          <a:p>
            <a:pPr>
              <a:spcBef>
                <a:spcPct val="0"/>
              </a:spcBef>
              <a:buFontTx/>
              <a:buNone/>
            </a:pPr>
            <a:r>
              <a:rPr lang="zh-CN" altLang="en-US" sz="2400" b="1" dirty="0">
                <a:solidFill>
                  <a:srgbClr val="FF0000"/>
                </a:solidFill>
                <a:ea typeface="宋体" charset="-122"/>
              </a:rPr>
              <a:t>纠正贫血效果欠佳，患者血红蛋白水</a:t>
            </a:r>
            <a:r>
              <a:rPr lang="zh-CN" altLang="en-US" sz="2400" b="1" dirty="0" smtClean="0">
                <a:solidFill>
                  <a:srgbClr val="FF0000"/>
                </a:solidFill>
                <a:ea typeface="宋体" charset="-122"/>
              </a:rPr>
              <a:t>平、</a:t>
            </a:r>
            <a:r>
              <a:rPr lang="zh-CN" altLang="en-US" sz="2400" dirty="0">
                <a:ea typeface="宋体" charset="-122"/>
              </a:rPr>
              <a:t>铁指标</a:t>
            </a:r>
            <a:r>
              <a:rPr lang="zh-CN" altLang="en-US" sz="2400" b="1" dirty="0" smtClean="0">
                <a:solidFill>
                  <a:srgbClr val="FF0000"/>
                </a:solidFill>
                <a:ea typeface="宋体" charset="-122"/>
              </a:rPr>
              <a:t>未</a:t>
            </a:r>
            <a:r>
              <a:rPr lang="zh-CN" altLang="en-US" sz="2400" b="1" dirty="0">
                <a:solidFill>
                  <a:srgbClr val="FF0000"/>
                </a:solidFill>
                <a:ea typeface="宋体" charset="-122"/>
              </a:rPr>
              <a:t>达到靶目标</a:t>
            </a:r>
            <a:r>
              <a:rPr lang="zh-CN" altLang="en-US" sz="2400" b="1" dirty="0" smtClean="0">
                <a:solidFill>
                  <a:srgbClr val="FF0000"/>
                </a:solidFill>
                <a:ea typeface="宋体" charset="-122"/>
              </a:rPr>
              <a:t>值</a:t>
            </a:r>
            <a:endParaRPr lang="zh-CN" altLang="en-US" sz="2400" b="1" dirty="0">
              <a:solidFill>
                <a:srgbClr val="FF0000"/>
              </a:solidFill>
              <a:ea typeface="宋体" charset="-122"/>
            </a:endParaRPr>
          </a:p>
        </p:txBody>
      </p:sp>
      <p:sp>
        <p:nvSpPr>
          <p:cNvPr id="2" name="对话气泡: 圆角矩形 1"/>
          <p:cNvSpPr/>
          <p:nvPr/>
        </p:nvSpPr>
        <p:spPr>
          <a:xfrm>
            <a:off x="5868630" y="2805615"/>
            <a:ext cx="3040062" cy="1220788"/>
          </a:xfrm>
          <a:prstGeom prst="wedgeRoundRectCallout">
            <a:avLst>
              <a:gd name="adj1" fmla="val -35796"/>
              <a:gd name="adj2" fmla="val 115817"/>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lvl="1">
              <a:defRPr/>
            </a:pPr>
            <a:r>
              <a:rPr lang="zh-CN" altLang="en-US" sz="1600" b="1" dirty="0">
                <a:solidFill>
                  <a:srgbClr val="002060"/>
                </a:solidFill>
              </a:rPr>
              <a:t>绝对铁缺乏</a:t>
            </a:r>
            <a:endParaRPr lang="en-US" altLang="zh-CN" sz="1600" b="1" dirty="0">
              <a:solidFill>
                <a:schemeClr val="accent5">
                  <a:lumMod val="75000"/>
                </a:schemeClr>
              </a:solidFill>
            </a:endParaRPr>
          </a:p>
          <a:p>
            <a:pPr lvl="1">
              <a:defRPr/>
            </a:pPr>
            <a:r>
              <a:rPr lang="zh-CN" altLang="en-US" sz="1400" b="1" dirty="0">
                <a:solidFill>
                  <a:schemeClr val="accent5">
                    <a:lumMod val="75000"/>
                  </a:schemeClr>
                </a:solidFill>
              </a:rPr>
              <a:t>血清铁蛋白 </a:t>
            </a:r>
            <a:r>
              <a:rPr lang="en-US" altLang="zh-CN" sz="1400" b="1" dirty="0" smtClean="0">
                <a:solidFill>
                  <a:schemeClr val="accent5">
                    <a:lumMod val="75000"/>
                  </a:schemeClr>
                </a:solidFill>
              </a:rPr>
              <a:t>93.26ug</a:t>
            </a:r>
            <a:r>
              <a:rPr lang="zh-CN" altLang="en-US" sz="1400" b="1" dirty="0">
                <a:solidFill>
                  <a:schemeClr val="accent5">
                    <a:lumMod val="75000"/>
                  </a:schemeClr>
                </a:solidFill>
              </a:rPr>
              <a:t>／</a:t>
            </a:r>
            <a:r>
              <a:rPr lang="en-US" altLang="zh-CN" sz="1400" b="1" dirty="0">
                <a:solidFill>
                  <a:schemeClr val="accent5">
                    <a:lumMod val="75000"/>
                  </a:schemeClr>
                </a:solidFill>
              </a:rPr>
              <a:t>L</a:t>
            </a:r>
          </a:p>
          <a:p>
            <a:pPr lvl="1">
              <a:defRPr/>
            </a:pPr>
            <a:r>
              <a:rPr lang="zh-CN" altLang="en-US" sz="1400" b="1" dirty="0">
                <a:solidFill>
                  <a:schemeClr val="accent5">
                    <a:lumMod val="75000"/>
                  </a:schemeClr>
                </a:solidFill>
              </a:rPr>
              <a:t>血清铁</a:t>
            </a:r>
            <a:r>
              <a:rPr lang="en-US" altLang="zh-CN" sz="1400" b="1" dirty="0">
                <a:solidFill>
                  <a:schemeClr val="accent5">
                    <a:lumMod val="75000"/>
                  </a:schemeClr>
                </a:solidFill>
              </a:rPr>
              <a:t> </a:t>
            </a:r>
            <a:r>
              <a:rPr lang="en-US" altLang="zh-CN" sz="1400" b="1" dirty="0" smtClean="0">
                <a:solidFill>
                  <a:schemeClr val="accent5">
                    <a:lumMod val="75000"/>
                  </a:schemeClr>
                </a:solidFill>
              </a:rPr>
              <a:t>5.2umol／L</a:t>
            </a:r>
            <a:endParaRPr lang="en-US" altLang="zh-CN" sz="1400" b="1" dirty="0">
              <a:solidFill>
                <a:schemeClr val="accent5">
                  <a:lumMod val="75000"/>
                </a:schemeClr>
              </a:solidFill>
            </a:endParaRPr>
          </a:p>
          <a:p>
            <a:pPr lvl="1">
              <a:defRPr/>
            </a:pPr>
            <a:r>
              <a:rPr lang="zh-CN" altLang="en-US" sz="1400" b="1" dirty="0" smtClean="0">
                <a:solidFill>
                  <a:schemeClr val="accent5">
                    <a:lumMod val="75000"/>
                  </a:schemeClr>
                </a:solidFill>
              </a:rPr>
              <a:t>转</a:t>
            </a:r>
            <a:r>
              <a:rPr lang="zh-CN" altLang="en-US" sz="1400" b="1" dirty="0">
                <a:solidFill>
                  <a:schemeClr val="accent5">
                    <a:lumMod val="75000"/>
                  </a:schemeClr>
                </a:solidFill>
              </a:rPr>
              <a:t>铁蛋白饱和</a:t>
            </a:r>
            <a:r>
              <a:rPr lang="zh-CN" altLang="en-US" sz="1400" b="1" dirty="0" smtClean="0">
                <a:solidFill>
                  <a:schemeClr val="accent5">
                    <a:lumMod val="75000"/>
                  </a:schemeClr>
                </a:solidFill>
              </a:rPr>
              <a:t>度</a:t>
            </a:r>
            <a:r>
              <a:rPr lang="en-US" altLang="zh-CN" sz="1400" b="1" dirty="0" smtClean="0">
                <a:solidFill>
                  <a:schemeClr val="accent5">
                    <a:lumMod val="75000"/>
                  </a:schemeClr>
                </a:solidFill>
              </a:rPr>
              <a:t>8.86%</a:t>
            </a:r>
            <a:endParaRPr lang="en-US" altLang="zh-CN" sz="1400" b="1" dirty="0">
              <a:solidFill>
                <a:schemeClr val="accent5">
                  <a:lumMod val="75000"/>
                </a:schemeClr>
              </a:solidFill>
            </a:endParaRPr>
          </a:p>
        </p:txBody>
      </p:sp>
    </p:spTree>
  </p:cSld>
  <p:clrMapOvr>
    <a:masterClrMapping/>
  </p:clrMapOvr>
  <p:transition spd="med">
    <p:pull/>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标题 1"/>
          <p:cNvSpPr>
            <a:spLocks noGrp="1"/>
          </p:cNvSpPr>
          <p:nvPr>
            <p:ph type="title"/>
          </p:nvPr>
        </p:nvSpPr>
        <p:spPr>
          <a:xfrm>
            <a:off x="177987" y="617104"/>
            <a:ext cx="8158162" cy="863600"/>
          </a:xfrm>
        </p:spPr>
        <p:txBody>
          <a:bodyPr/>
          <a:lstStyle/>
          <a:p>
            <a:r>
              <a:rPr lang="zh-CN" altLang="en-US" sz="3600" b="1" dirty="0">
                <a:solidFill>
                  <a:srgbClr val="002060"/>
                </a:solidFill>
              </a:rPr>
              <a:t>调整治疗方案</a:t>
            </a:r>
            <a:r>
              <a:rPr lang="en-US" altLang="zh-CN" sz="3600" b="1" dirty="0">
                <a:solidFill>
                  <a:srgbClr val="002060"/>
                </a:solidFill>
              </a:rPr>
              <a:t>-</a:t>
            </a:r>
            <a:r>
              <a:rPr lang="en-US" altLang="zh-CN" sz="3600" b="1" dirty="0" smtClean="0">
                <a:solidFill>
                  <a:srgbClr val="002060"/>
                </a:solidFill>
              </a:rPr>
              <a:t>2021</a:t>
            </a:r>
            <a:r>
              <a:rPr lang="zh-CN" altLang="en-US" sz="3600" b="1" dirty="0" smtClean="0">
                <a:solidFill>
                  <a:srgbClr val="002060"/>
                </a:solidFill>
              </a:rPr>
              <a:t>年</a:t>
            </a:r>
            <a:r>
              <a:rPr lang="en-US" altLang="zh-CN" sz="3600" b="1" dirty="0" smtClean="0">
                <a:solidFill>
                  <a:srgbClr val="002060"/>
                </a:solidFill>
              </a:rPr>
              <a:t>4</a:t>
            </a:r>
            <a:r>
              <a:rPr lang="zh-CN" altLang="en-US" sz="3600" b="1" dirty="0" smtClean="0">
                <a:solidFill>
                  <a:srgbClr val="002060"/>
                </a:solidFill>
              </a:rPr>
              <a:t>月</a:t>
            </a:r>
            <a:r>
              <a:rPr lang="en-US" altLang="zh-CN" sz="3600" b="1" dirty="0" smtClean="0">
                <a:solidFill>
                  <a:srgbClr val="002060"/>
                </a:solidFill>
              </a:rPr>
              <a:t>11</a:t>
            </a:r>
            <a:r>
              <a:rPr lang="zh-CN" altLang="en-US" sz="3600" b="1" dirty="0" smtClean="0">
                <a:solidFill>
                  <a:srgbClr val="002060"/>
                </a:solidFill>
              </a:rPr>
              <a:t>日</a:t>
            </a:r>
            <a:r>
              <a:rPr lang="en-US" altLang="zh-CN" sz="3600" b="1" dirty="0">
                <a:solidFill>
                  <a:srgbClr val="002060"/>
                </a:solidFill>
              </a:rPr>
              <a:t/>
            </a:r>
            <a:br>
              <a:rPr lang="en-US" altLang="zh-CN" sz="3600" b="1" dirty="0">
                <a:solidFill>
                  <a:srgbClr val="002060"/>
                </a:solidFill>
              </a:rPr>
            </a:br>
            <a:endParaRPr lang="zh-CN" altLang="en-US" sz="3600" b="1" dirty="0">
              <a:solidFill>
                <a:srgbClr val="002060"/>
              </a:solidFill>
            </a:endParaRPr>
          </a:p>
        </p:txBody>
      </p:sp>
      <p:sp>
        <p:nvSpPr>
          <p:cNvPr id="9" name="内容占位符 2"/>
          <p:cNvSpPr>
            <a:spLocks noGrp="1"/>
          </p:cNvSpPr>
          <p:nvPr>
            <p:ph sz="half" idx="1"/>
          </p:nvPr>
        </p:nvSpPr>
        <p:spPr>
          <a:xfrm>
            <a:off x="249238" y="1449388"/>
            <a:ext cx="8716775" cy="3467100"/>
          </a:xfrm>
        </p:spPr>
        <p:txBody>
          <a:bodyPr/>
          <a:lstStyle/>
          <a:p>
            <a:pPr marL="0" indent="0">
              <a:buFontTx/>
              <a:buNone/>
              <a:defRPr/>
            </a:pPr>
            <a:endParaRPr lang="en-US" altLang="zh-CN" sz="2000" dirty="0"/>
          </a:p>
          <a:p>
            <a:pPr>
              <a:defRPr/>
            </a:pPr>
            <a:r>
              <a:rPr lang="zh-CN" altLang="en-US" sz="2400" b="1" dirty="0">
                <a:solidFill>
                  <a:srgbClr val="FF0000"/>
                </a:solidFill>
                <a:latin typeface="+mn-ea"/>
              </a:rPr>
              <a:t>积极控制血压</a:t>
            </a:r>
            <a:r>
              <a:rPr lang="zh-CN" altLang="en-US" sz="2400" dirty="0">
                <a:latin typeface="+mn-ea"/>
              </a:rPr>
              <a:t>：</a:t>
            </a:r>
            <a:r>
              <a:rPr lang="zh-CN" altLang="en-US" sz="2000" dirty="0">
                <a:latin typeface="+mn-ea"/>
              </a:rPr>
              <a:t>维持拜新同</a:t>
            </a:r>
            <a:r>
              <a:rPr lang="en-US" altLang="zh-CN" sz="2000" dirty="0">
                <a:latin typeface="+mn-ea"/>
              </a:rPr>
              <a:t>30mg </a:t>
            </a:r>
            <a:r>
              <a:rPr lang="en-US" altLang="zh-CN" sz="2000" dirty="0" err="1">
                <a:latin typeface="+mn-ea"/>
              </a:rPr>
              <a:t>qd</a:t>
            </a:r>
            <a:r>
              <a:rPr lang="zh-CN" altLang="en-US" sz="2000" dirty="0">
                <a:latin typeface="+mn-ea"/>
              </a:rPr>
              <a:t>控制血压；</a:t>
            </a:r>
            <a:endParaRPr lang="en-US" altLang="zh-CN" sz="2000" dirty="0">
              <a:latin typeface="+mn-ea"/>
            </a:endParaRPr>
          </a:p>
          <a:p>
            <a:pPr>
              <a:defRPr/>
            </a:pPr>
            <a:endParaRPr lang="en-US" altLang="zh-CN" sz="2000" dirty="0">
              <a:latin typeface="+mn-ea"/>
            </a:endParaRPr>
          </a:p>
          <a:p>
            <a:pPr>
              <a:defRPr/>
            </a:pPr>
            <a:endParaRPr lang="en-US" altLang="zh-CN" sz="2000" dirty="0">
              <a:latin typeface="+mn-ea"/>
            </a:endParaRPr>
          </a:p>
          <a:p>
            <a:pPr>
              <a:defRPr/>
            </a:pPr>
            <a:endParaRPr lang="en-US" altLang="zh-CN" sz="2000" dirty="0">
              <a:latin typeface="+mn-ea"/>
            </a:endParaRPr>
          </a:p>
          <a:p>
            <a:pPr>
              <a:defRPr/>
            </a:pPr>
            <a:r>
              <a:rPr lang="zh-CN" altLang="en-US" sz="2400" b="1" dirty="0">
                <a:solidFill>
                  <a:srgbClr val="FF0000"/>
                </a:solidFill>
                <a:latin typeface="+mn-ea"/>
              </a:rPr>
              <a:t>纠正贫血</a:t>
            </a:r>
            <a:r>
              <a:rPr lang="zh-CN" altLang="en-US" sz="2400" dirty="0" smtClean="0">
                <a:latin typeface="+mn-ea"/>
              </a:rPr>
              <a:t>：</a:t>
            </a:r>
            <a:r>
              <a:rPr lang="zh-CN" altLang="en-US" sz="2000" dirty="0" smtClean="0">
                <a:latin typeface="+mn-ea"/>
              </a:rPr>
              <a:t>维</a:t>
            </a:r>
            <a:r>
              <a:rPr lang="zh-CN" altLang="en-US" sz="2000" dirty="0">
                <a:latin typeface="+mn-ea"/>
              </a:rPr>
              <a:t>持 </a:t>
            </a:r>
            <a:r>
              <a:rPr lang="en-US" altLang="zh-CN" sz="2000" dirty="0">
                <a:latin typeface="+mn-ea"/>
              </a:rPr>
              <a:t>EPO </a:t>
            </a:r>
            <a:r>
              <a:rPr lang="en-US" altLang="zh-CN" sz="2000" dirty="0" smtClean="0">
                <a:latin typeface="+mn-ea"/>
              </a:rPr>
              <a:t>3000IU </a:t>
            </a:r>
            <a:r>
              <a:rPr lang="en-US" altLang="zh-CN" sz="2000" dirty="0" err="1" smtClean="0">
                <a:latin typeface="+mn-ea"/>
              </a:rPr>
              <a:t>biw</a:t>
            </a:r>
            <a:r>
              <a:rPr lang="zh-CN" altLang="en-US" sz="2000" b="1" dirty="0" smtClean="0">
                <a:solidFill>
                  <a:srgbClr val="FF0000"/>
                </a:solidFill>
                <a:latin typeface="+mn-ea"/>
              </a:rPr>
              <a:t>（</a:t>
            </a:r>
            <a:r>
              <a:rPr lang="zh-CN" altLang="en-US" sz="2000" b="1" dirty="0">
                <a:solidFill>
                  <a:srgbClr val="FF0000"/>
                </a:solidFill>
                <a:latin typeface="+mn-ea"/>
              </a:rPr>
              <a:t>利血宝</a:t>
            </a:r>
            <a:r>
              <a:rPr lang="zh-CN" altLang="en-US" sz="2000" b="1" dirty="0" smtClean="0">
                <a:solidFill>
                  <a:srgbClr val="FF0000"/>
                </a:solidFill>
                <a:latin typeface="+mn-ea"/>
              </a:rPr>
              <a:t>）</a:t>
            </a:r>
            <a:r>
              <a:rPr lang="zh-CN" altLang="en-US" sz="2000" dirty="0" smtClean="0">
                <a:latin typeface="+mn-ea"/>
              </a:rPr>
              <a:t>（考虑最小剂量促红素）</a:t>
            </a:r>
            <a:endParaRPr lang="en-US" altLang="zh-CN" sz="2000" dirty="0">
              <a:latin typeface="+mn-ea"/>
            </a:endParaRPr>
          </a:p>
          <a:p>
            <a:pPr>
              <a:defRPr/>
            </a:pPr>
            <a:r>
              <a:rPr lang="zh-CN" altLang="en-US" sz="2000" dirty="0">
                <a:latin typeface="+mn-ea"/>
              </a:rPr>
              <a:t>口服铁剂（右旋酐铁）</a:t>
            </a:r>
            <a:r>
              <a:rPr lang="en-US" altLang="zh-CN" sz="2000" dirty="0">
                <a:latin typeface="+mn-ea"/>
              </a:rPr>
              <a:t>50mg tid      </a:t>
            </a:r>
            <a:r>
              <a:rPr lang="zh-CN" altLang="en-US" sz="2000" dirty="0">
                <a:latin typeface="+mn-ea"/>
              </a:rPr>
              <a:t>蔗糖铁注射</a:t>
            </a:r>
            <a:r>
              <a:rPr lang="zh-CN" altLang="en-US" sz="2000" dirty="0" smtClean="0">
                <a:latin typeface="+mn-ea"/>
              </a:rPr>
              <a:t>液</a:t>
            </a:r>
            <a:r>
              <a:rPr lang="en-US" altLang="zh-CN" sz="2000" dirty="0" smtClean="0">
                <a:latin typeface="+mn-ea"/>
              </a:rPr>
              <a:t>100mg </a:t>
            </a:r>
            <a:r>
              <a:rPr lang="en-US" altLang="zh-CN" sz="2000" dirty="0" err="1">
                <a:latin typeface="+mn-ea"/>
              </a:rPr>
              <a:t>biw</a:t>
            </a:r>
            <a:endParaRPr lang="en-US" altLang="zh-CN" sz="2000" dirty="0">
              <a:latin typeface="+mn-ea"/>
            </a:endParaRPr>
          </a:p>
          <a:p>
            <a:pPr>
              <a:defRPr/>
            </a:pPr>
            <a:endParaRPr lang="en-US" altLang="zh-CN" sz="2400" dirty="0">
              <a:latin typeface="+mn-ea"/>
            </a:endParaRPr>
          </a:p>
          <a:p>
            <a:pPr marL="0" indent="0">
              <a:buFontTx/>
              <a:buNone/>
              <a:defRPr/>
            </a:pPr>
            <a:endParaRPr lang="en-US" altLang="zh-CN" sz="2000" b="1" dirty="0">
              <a:solidFill>
                <a:srgbClr val="002060"/>
              </a:solidFill>
            </a:endParaRPr>
          </a:p>
          <a:p>
            <a:pPr marL="342900" lvl="1" indent="-342900">
              <a:defRPr/>
            </a:pPr>
            <a:endParaRPr lang="en-US" altLang="zh-CN" sz="1800" b="1" dirty="0" smtClean="0">
              <a:ea typeface="宋体" charset="-122"/>
            </a:endParaRPr>
          </a:p>
          <a:p>
            <a:pPr marL="342900" lvl="1" indent="-342900">
              <a:defRPr/>
            </a:pPr>
            <a:endParaRPr lang="en-US" altLang="zh-CN" sz="1800" b="1" dirty="0">
              <a:ea typeface="宋体" charset="-122"/>
            </a:endParaRPr>
          </a:p>
          <a:p>
            <a:pPr marL="342900" lvl="1" indent="-342900">
              <a:defRPr/>
            </a:pPr>
            <a:endParaRPr lang="en-US" altLang="zh-CN" sz="1800" b="1" dirty="0" smtClean="0">
              <a:ea typeface="宋体" charset="-122"/>
            </a:endParaRPr>
          </a:p>
          <a:p>
            <a:pPr marL="342900" lvl="1" indent="-342900">
              <a:defRPr/>
            </a:pPr>
            <a:r>
              <a:rPr lang="zh-CN" altLang="en-US" sz="1800" b="1" dirty="0" smtClean="0">
                <a:ea typeface="宋体" charset="-122"/>
              </a:rPr>
              <a:t>给</a:t>
            </a:r>
            <a:r>
              <a:rPr lang="zh-CN" altLang="en-US" sz="1800" b="1" dirty="0">
                <a:ea typeface="宋体" charset="-122"/>
              </a:rPr>
              <a:t>予上述治</a:t>
            </a:r>
            <a:r>
              <a:rPr lang="zh-CN" altLang="en-US" sz="1800" b="1" dirty="0" smtClean="0">
                <a:ea typeface="宋体" charset="-122"/>
              </a:rPr>
              <a:t>疗</a:t>
            </a:r>
            <a:r>
              <a:rPr lang="en-US" altLang="zh-CN" sz="1800" dirty="0" smtClean="0">
                <a:ea typeface="宋体" charset="-122"/>
              </a:rPr>
              <a:t>1</a:t>
            </a:r>
            <a:r>
              <a:rPr lang="zh-CN" altLang="en-US" sz="1800" dirty="0" smtClean="0">
                <a:ea typeface="宋体" charset="-122"/>
              </a:rPr>
              <a:t>月后</a:t>
            </a:r>
            <a:r>
              <a:rPr lang="en-US" altLang="zh-CN" sz="1800" dirty="0" smtClean="0">
                <a:ea typeface="宋体" charset="-122"/>
              </a:rPr>
              <a:t>2021</a:t>
            </a:r>
            <a:r>
              <a:rPr lang="zh-CN" altLang="en-US" sz="1800" dirty="0" smtClean="0">
                <a:ea typeface="宋体" charset="-122"/>
              </a:rPr>
              <a:t>年</a:t>
            </a:r>
            <a:r>
              <a:rPr lang="en-US" altLang="zh-CN" sz="1800" dirty="0" smtClean="0">
                <a:ea typeface="宋体" charset="-122"/>
              </a:rPr>
              <a:t>5</a:t>
            </a:r>
            <a:r>
              <a:rPr lang="zh-CN" altLang="en-US" sz="1800" dirty="0" smtClean="0">
                <a:ea typeface="宋体" charset="-122"/>
              </a:rPr>
              <a:t>月</a:t>
            </a:r>
            <a:r>
              <a:rPr lang="en-US" altLang="zh-CN" sz="1800" dirty="0" smtClean="0">
                <a:ea typeface="宋体" charset="-122"/>
              </a:rPr>
              <a:t>2</a:t>
            </a:r>
            <a:r>
              <a:rPr lang="zh-CN" altLang="en-US" sz="1800" dirty="0" smtClean="0">
                <a:ea typeface="宋体" charset="-122"/>
              </a:rPr>
              <a:t>日患</a:t>
            </a:r>
            <a:r>
              <a:rPr lang="zh-CN" altLang="en-US" sz="1800" dirty="0">
                <a:ea typeface="宋体" charset="-122"/>
              </a:rPr>
              <a:t>者血红蛋</a:t>
            </a:r>
            <a:r>
              <a:rPr lang="zh-CN" altLang="en-US" sz="1800" dirty="0" smtClean="0">
                <a:ea typeface="宋体" charset="-122"/>
              </a:rPr>
              <a:t>白仍不达标，</a:t>
            </a:r>
            <a:r>
              <a:rPr lang="en-US" altLang="zh-CN" sz="1800" dirty="0" err="1" smtClean="0">
                <a:ea typeface="宋体" charset="-122"/>
              </a:rPr>
              <a:t>Hb</a:t>
            </a:r>
            <a:r>
              <a:rPr lang="en-US" altLang="zh-CN" sz="1800" dirty="0" smtClean="0">
                <a:ea typeface="宋体" charset="-122"/>
              </a:rPr>
              <a:t> 88g/L</a:t>
            </a:r>
            <a:r>
              <a:rPr lang="zh-CN" altLang="en-US" sz="1800" dirty="0" smtClean="0">
                <a:ea typeface="宋体" charset="-122"/>
              </a:rPr>
              <a:t> （上升</a:t>
            </a:r>
            <a:r>
              <a:rPr lang="en-US" altLang="zh-CN" sz="1800" dirty="0" smtClean="0">
                <a:ea typeface="宋体" charset="-122"/>
              </a:rPr>
              <a:t>6g/L</a:t>
            </a:r>
            <a:r>
              <a:rPr lang="zh-CN" altLang="en-US" sz="1800" dirty="0" smtClean="0">
                <a:ea typeface="宋体" charset="-122"/>
              </a:rPr>
              <a:t>），上升不理想（每月上升</a:t>
            </a:r>
            <a:r>
              <a:rPr lang="en-US" altLang="zh-CN" sz="1800" dirty="0" smtClean="0">
                <a:ea typeface="宋体" charset="-122"/>
              </a:rPr>
              <a:t>10-20g/L</a:t>
            </a:r>
            <a:r>
              <a:rPr lang="zh-CN" altLang="en-US" sz="1800" dirty="0" smtClean="0">
                <a:ea typeface="宋体" charset="-122"/>
              </a:rPr>
              <a:t>）</a:t>
            </a:r>
            <a:r>
              <a:rPr lang="en-US" altLang="zh-CN" sz="1800" dirty="0" smtClean="0">
                <a:ea typeface="宋体" charset="-122"/>
              </a:rPr>
              <a:t>,</a:t>
            </a:r>
            <a:r>
              <a:rPr lang="zh-CN" altLang="en-US" sz="1800" dirty="0" smtClean="0">
                <a:ea typeface="宋体" charset="-122"/>
              </a:rPr>
              <a:t>铁蛋白</a:t>
            </a:r>
            <a:r>
              <a:rPr lang="en-US" altLang="zh-CN" sz="1800" dirty="0" smtClean="0">
                <a:ea typeface="宋体" charset="-122"/>
              </a:rPr>
              <a:t>223ug/L</a:t>
            </a:r>
            <a:r>
              <a:rPr lang="zh-CN" altLang="en-US" sz="1800" dirty="0" smtClean="0">
                <a:ea typeface="宋体" charset="-122"/>
              </a:rPr>
              <a:t>，达标。</a:t>
            </a:r>
            <a:endParaRPr lang="en-US" altLang="zh-CN" sz="1400" b="1" dirty="0">
              <a:solidFill>
                <a:schemeClr val="accent5">
                  <a:lumMod val="75000"/>
                </a:schemeClr>
              </a:solidFill>
            </a:endParaRPr>
          </a:p>
          <a:p>
            <a:pPr>
              <a:defRPr/>
            </a:pPr>
            <a:endParaRPr lang="en-US" altLang="zh-CN" sz="2000" dirty="0"/>
          </a:p>
          <a:p>
            <a:pPr marL="0" indent="0">
              <a:buFontTx/>
              <a:buNone/>
              <a:defRPr/>
            </a:pPr>
            <a:endParaRPr lang="zh-CN" altLang="en-US" dirty="0"/>
          </a:p>
        </p:txBody>
      </p:sp>
      <p:sp>
        <p:nvSpPr>
          <p:cNvPr id="10" name="箭头: 右 9"/>
          <p:cNvSpPr/>
          <p:nvPr/>
        </p:nvSpPr>
        <p:spPr>
          <a:xfrm>
            <a:off x="4306094" y="4005264"/>
            <a:ext cx="431800" cy="720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5" name="对话气泡: 圆角矩形 4"/>
          <p:cNvSpPr/>
          <p:nvPr/>
        </p:nvSpPr>
        <p:spPr>
          <a:xfrm>
            <a:off x="5832475" y="4581525"/>
            <a:ext cx="3040063" cy="1220788"/>
          </a:xfrm>
          <a:prstGeom prst="wedgeRoundRectCallout">
            <a:avLst>
              <a:gd name="adj1" fmla="val -45840"/>
              <a:gd name="adj2" fmla="val -74642"/>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lvl="1">
              <a:defRPr/>
            </a:pPr>
            <a:r>
              <a:rPr lang="zh-CN" altLang="en-US" sz="1400" b="1" dirty="0" smtClean="0">
                <a:solidFill>
                  <a:schemeClr val="accent5">
                    <a:lumMod val="75000"/>
                  </a:schemeClr>
                </a:solidFill>
              </a:rPr>
              <a:t>血</a:t>
            </a:r>
            <a:r>
              <a:rPr lang="zh-CN" altLang="en-US" sz="1400" b="1" dirty="0">
                <a:solidFill>
                  <a:schemeClr val="accent5">
                    <a:lumMod val="75000"/>
                  </a:schemeClr>
                </a:solidFill>
              </a:rPr>
              <a:t>清铁蛋白 </a:t>
            </a:r>
            <a:r>
              <a:rPr lang="en-US" altLang="zh-CN" sz="1400" b="1" dirty="0" smtClean="0">
                <a:solidFill>
                  <a:schemeClr val="accent5">
                    <a:lumMod val="75000"/>
                  </a:schemeClr>
                </a:solidFill>
              </a:rPr>
              <a:t>101ug</a:t>
            </a:r>
            <a:r>
              <a:rPr lang="zh-CN" altLang="en-US" sz="1400" b="1" dirty="0">
                <a:solidFill>
                  <a:schemeClr val="accent5">
                    <a:lumMod val="75000"/>
                  </a:schemeClr>
                </a:solidFill>
              </a:rPr>
              <a:t>／</a:t>
            </a:r>
            <a:r>
              <a:rPr lang="en-US" altLang="zh-CN" sz="1400" b="1" dirty="0">
                <a:solidFill>
                  <a:schemeClr val="accent5">
                    <a:lumMod val="75000"/>
                  </a:schemeClr>
                </a:solidFill>
              </a:rPr>
              <a:t>L</a:t>
            </a:r>
          </a:p>
          <a:p>
            <a:pPr lvl="1">
              <a:defRPr/>
            </a:pPr>
            <a:r>
              <a:rPr lang="zh-CN" altLang="en-US" sz="1400" b="1" dirty="0">
                <a:solidFill>
                  <a:schemeClr val="accent5">
                    <a:lumMod val="75000"/>
                  </a:schemeClr>
                </a:solidFill>
              </a:rPr>
              <a:t>血清铁 </a:t>
            </a:r>
            <a:r>
              <a:rPr lang="en-US" altLang="zh-CN" sz="1400" b="1" dirty="0" smtClean="0">
                <a:solidFill>
                  <a:schemeClr val="accent5">
                    <a:lumMod val="75000"/>
                  </a:schemeClr>
                </a:solidFill>
              </a:rPr>
              <a:t>12.6umol／L</a:t>
            </a:r>
            <a:endParaRPr lang="en-US" altLang="zh-CN" sz="1400" b="1" dirty="0">
              <a:solidFill>
                <a:schemeClr val="accent5">
                  <a:lumMod val="75000"/>
                </a:schemeClr>
              </a:solidFill>
            </a:endParaRPr>
          </a:p>
          <a:p>
            <a:pPr lvl="1">
              <a:defRPr/>
            </a:pPr>
            <a:r>
              <a:rPr lang="zh-CN" altLang="en-US" sz="1400" b="1" dirty="0">
                <a:solidFill>
                  <a:schemeClr val="accent5">
                    <a:lumMod val="75000"/>
                  </a:schemeClr>
                </a:solidFill>
              </a:rPr>
              <a:t>总铁结合力 </a:t>
            </a:r>
            <a:r>
              <a:rPr lang="en-US" altLang="zh-CN" sz="1400" b="1" dirty="0" smtClean="0">
                <a:solidFill>
                  <a:schemeClr val="accent5">
                    <a:lumMod val="75000"/>
                  </a:schemeClr>
                </a:solidFill>
              </a:rPr>
              <a:t>39.7umol／L</a:t>
            </a:r>
            <a:endParaRPr lang="en-US" altLang="zh-CN" sz="1400" b="1" dirty="0">
              <a:solidFill>
                <a:schemeClr val="accent5">
                  <a:lumMod val="75000"/>
                </a:schemeClr>
              </a:solidFill>
            </a:endParaRPr>
          </a:p>
          <a:p>
            <a:pPr lvl="1">
              <a:defRPr/>
            </a:pPr>
            <a:r>
              <a:rPr lang="zh-CN" altLang="en-US" sz="1400" b="1" dirty="0">
                <a:solidFill>
                  <a:schemeClr val="accent5">
                    <a:lumMod val="75000"/>
                  </a:schemeClr>
                </a:solidFill>
              </a:rPr>
              <a:t>转铁蛋白饱和</a:t>
            </a:r>
            <a:r>
              <a:rPr lang="zh-CN" altLang="en-US" sz="1400" b="1" dirty="0" smtClean="0">
                <a:solidFill>
                  <a:schemeClr val="accent5">
                    <a:lumMod val="75000"/>
                  </a:schemeClr>
                </a:solidFill>
              </a:rPr>
              <a:t>度</a:t>
            </a:r>
            <a:r>
              <a:rPr lang="en-US" altLang="zh-CN" sz="1400" b="1" dirty="0" smtClean="0">
                <a:solidFill>
                  <a:schemeClr val="accent5">
                    <a:lumMod val="75000"/>
                  </a:schemeClr>
                </a:solidFill>
              </a:rPr>
              <a:t>31.73%</a:t>
            </a:r>
            <a:endParaRPr lang="en-US" altLang="zh-CN" sz="1400" b="1" dirty="0">
              <a:solidFill>
                <a:schemeClr val="accent5">
                  <a:lumMod val="75000"/>
                </a:schemeClr>
              </a:solidFill>
            </a:endParaRPr>
          </a:p>
        </p:txBody>
      </p:sp>
    </p:spTree>
  </p:cSld>
  <p:clrMapOvr>
    <a:masterClrMapping/>
  </p:clrMapOvr>
  <p:transition spd="med">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标题 1"/>
          <p:cNvSpPr>
            <a:spLocks noGrp="1"/>
          </p:cNvSpPr>
          <p:nvPr>
            <p:ph type="title"/>
          </p:nvPr>
        </p:nvSpPr>
        <p:spPr>
          <a:xfrm>
            <a:off x="468313" y="260350"/>
            <a:ext cx="8229600" cy="1177925"/>
          </a:xfrm>
        </p:spPr>
        <p:txBody>
          <a:bodyPr/>
          <a:lstStyle/>
          <a:p>
            <a:r>
              <a:rPr lang="zh-CN" altLang="en-US" sz="3600" b="1">
                <a:solidFill>
                  <a:srgbClr val="002060"/>
                </a:solidFill>
              </a:rPr>
              <a:t>    索引</a:t>
            </a:r>
          </a:p>
        </p:txBody>
      </p:sp>
      <p:graphicFrame>
        <p:nvGraphicFramePr>
          <p:cNvPr id="4" name="内容占位符 3"/>
          <p:cNvGraphicFramePr>
            <a:graphicFrameLocks noGrp="1"/>
          </p:cNvGraphicFramePr>
          <p:nvPr>
            <p:ph idx="1"/>
          </p:nvPr>
        </p:nvGraphicFramePr>
        <p:xfrm>
          <a:off x="251520" y="1628800"/>
          <a:ext cx="7633998"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148" name="TextBox 4"/>
          <p:cNvSpPr txBox="1"/>
          <p:nvPr/>
        </p:nvSpPr>
        <p:spPr bwMode="auto">
          <a:xfrm>
            <a:off x="1042988" y="765175"/>
            <a:ext cx="16573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charset="0"/>
                <a:ea typeface="黑体" pitchFamily="49" charset="-122"/>
                <a:sym typeface="Arial" charset="0"/>
              </a:defRPr>
            </a:lvl1pPr>
            <a:lvl2pPr marL="742950" indent="-285750">
              <a:spcBef>
                <a:spcPct val="20000"/>
              </a:spcBef>
              <a:buChar char="•"/>
              <a:defRPr sz="2000">
                <a:solidFill>
                  <a:schemeClr val="tx1"/>
                </a:solidFill>
                <a:latin typeface="Arial" charset="0"/>
                <a:ea typeface="黑体" pitchFamily="49" charset="-122"/>
                <a:sym typeface="Arial" charset="0"/>
              </a:defRPr>
            </a:lvl2pPr>
            <a:lvl3pPr marL="1143000" indent="-228600">
              <a:spcBef>
                <a:spcPct val="20000"/>
              </a:spcBef>
              <a:buChar char="•"/>
              <a:defRPr sz="2000">
                <a:solidFill>
                  <a:schemeClr val="tx1"/>
                </a:solidFill>
                <a:latin typeface="Arial" charset="0"/>
                <a:ea typeface="黑体" pitchFamily="49" charset="-122"/>
                <a:sym typeface="Arial" charset="0"/>
              </a:defRPr>
            </a:lvl3pPr>
            <a:lvl4pPr marL="1600200" indent="-228600">
              <a:spcBef>
                <a:spcPct val="20000"/>
              </a:spcBef>
              <a:buChar char="•"/>
              <a:defRPr sz="2000">
                <a:solidFill>
                  <a:schemeClr val="tx1"/>
                </a:solidFill>
                <a:latin typeface="Arial" charset="0"/>
                <a:ea typeface="黑体" pitchFamily="49" charset="-122"/>
                <a:sym typeface="Arial" charset="0"/>
              </a:defRPr>
            </a:lvl4pPr>
            <a:lvl5pPr marL="2057400" indent="-228600">
              <a:spcBef>
                <a:spcPct val="20000"/>
              </a:spcBef>
              <a:buChar char="•"/>
              <a:defRPr sz="2000">
                <a:solidFill>
                  <a:schemeClr val="tx1"/>
                </a:solidFill>
                <a:latin typeface="Arial" charset="0"/>
                <a:ea typeface="黑体" pitchFamily="49" charset="-122"/>
                <a:sym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9pPr>
          </a:lstStyle>
          <a:p>
            <a:pPr eaLnBrk="1" hangingPunct="1">
              <a:spcBef>
                <a:spcPct val="0"/>
              </a:spcBef>
              <a:buFontTx/>
              <a:buNone/>
            </a:pPr>
            <a:endParaRPr lang="zh-CN" altLang="en-US" sz="1800">
              <a:ea typeface="宋体" charset="-122"/>
            </a:endParaRPr>
          </a:p>
        </p:txBody>
      </p:sp>
      <p:sp>
        <p:nvSpPr>
          <p:cNvPr id="6149" name="TextBox 5"/>
          <p:cNvSpPr txBox="1"/>
          <p:nvPr/>
        </p:nvSpPr>
        <p:spPr bwMode="auto">
          <a:xfrm>
            <a:off x="1195388" y="917575"/>
            <a:ext cx="16573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charset="0"/>
                <a:ea typeface="黑体" pitchFamily="49" charset="-122"/>
                <a:sym typeface="Arial" charset="0"/>
              </a:defRPr>
            </a:lvl1pPr>
            <a:lvl2pPr marL="742950" indent="-285750">
              <a:spcBef>
                <a:spcPct val="20000"/>
              </a:spcBef>
              <a:buChar char="•"/>
              <a:defRPr sz="2000">
                <a:solidFill>
                  <a:schemeClr val="tx1"/>
                </a:solidFill>
                <a:latin typeface="Arial" charset="0"/>
                <a:ea typeface="黑体" pitchFamily="49" charset="-122"/>
                <a:sym typeface="Arial" charset="0"/>
              </a:defRPr>
            </a:lvl2pPr>
            <a:lvl3pPr marL="1143000" indent="-228600">
              <a:spcBef>
                <a:spcPct val="20000"/>
              </a:spcBef>
              <a:buChar char="•"/>
              <a:defRPr sz="2000">
                <a:solidFill>
                  <a:schemeClr val="tx1"/>
                </a:solidFill>
                <a:latin typeface="Arial" charset="0"/>
                <a:ea typeface="黑体" pitchFamily="49" charset="-122"/>
                <a:sym typeface="Arial" charset="0"/>
              </a:defRPr>
            </a:lvl3pPr>
            <a:lvl4pPr marL="1600200" indent="-228600">
              <a:spcBef>
                <a:spcPct val="20000"/>
              </a:spcBef>
              <a:buChar char="•"/>
              <a:defRPr sz="2000">
                <a:solidFill>
                  <a:schemeClr val="tx1"/>
                </a:solidFill>
                <a:latin typeface="Arial" charset="0"/>
                <a:ea typeface="黑体" pitchFamily="49" charset="-122"/>
                <a:sym typeface="Arial" charset="0"/>
              </a:defRPr>
            </a:lvl4pPr>
            <a:lvl5pPr marL="2057400" indent="-228600">
              <a:spcBef>
                <a:spcPct val="20000"/>
              </a:spcBef>
              <a:buChar char="•"/>
              <a:defRPr sz="2000">
                <a:solidFill>
                  <a:schemeClr val="tx1"/>
                </a:solidFill>
                <a:latin typeface="Arial" charset="0"/>
                <a:ea typeface="黑体" pitchFamily="49" charset="-122"/>
                <a:sym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9pPr>
          </a:lstStyle>
          <a:p>
            <a:pPr eaLnBrk="1" hangingPunct="1">
              <a:spcBef>
                <a:spcPct val="0"/>
              </a:spcBef>
              <a:buFontTx/>
              <a:buNone/>
            </a:pPr>
            <a:endParaRPr lang="zh-CN" altLang="en-US" sz="1800">
              <a:ea typeface="宋体" charset="-122"/>
            </a:endParaRPr>
          </a:p>
        </p:txBody>
      </p:sp>
      <p:sp>
        <p:nvSpPr>
          <p:cNvPr id="6150" name="TextBox 6"/>
          <p:cNvSpPr txBox="1"/>
          <p:nvPr/>
        </p:nvSpPr>
        <p:spPr bwMode="auto">
          <a:xfrm>
            <a:off x="1347788" y="1069975"/>
            <a:ext cx="16573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charset="0"/>
                <a:ea typeface="黑体" pitchFamily="49" charset="-122"/>
                <a:sym typeface="Arial" charset="0"/>
              </a:defRPr>
            </a:lvl1pPr>
            <a:lvl2pPr marL="742950" indent="-285750">
              <a:spcBef>
                <a:spcPct val="20000"/>
              </a:spcBef>
              <a:buChar char="•"/>
              <a:defRPr sz="2000">
                <a:solidFill>
                  <a:schemeClr val="tx1"/>
                </a:solidFill>
                <a:latin typeface="Arial" charset="0"/>
                <a:ea typeface="黑体" pitchFamily="49" charset="-122"/>
                <a:sym typeface="Arial" charset="0"/>
              </a:defRPr>
            </a:lvl2pPr>
            <a:lvl3pPr marL="1143000" indent="-228600">
              <a:spcBef>
                <a:spcPct val="20000"/>
              </a:spcBef>
              <a:buChar char="•"/>
              <a:defRPr sz="2000">
                <a:solidFill>
                  <a:schemeClr val="tx1"/>
                </a:solidFill>
                <a:latin typeface="Arial" charset="0"/>
                <a:ea typeface="黑体" pitchFamily="49" charset="-122"/>
                <a:sym typeface="Arial" charset="0"/>
              </a:defRPr>
            </a:lvl3pPr>
            <a:lvl4pPr marL="1600200" indent="-228600">
              <a:spcBef>
                <a:spcPct val="20000"/>
              </a:spcBef>
              <a:buChar char="•"/>
              <a:defRPr sz="2000">
                <a:solidFill>
                  <a:schemeClr val="tx1"/>
                </a:solidFill>
                <a:latin typeface="Arial" charset="0"/>
                <a:ea typeface="黑体" pitchFamily="49" charset="-122"/>
                <a:sym typeface="Arial" charset="0"/>
              </a:defRPr>
            </a:lvl4pPr>
            <a:lvl5pPr marL="2057400" indent="-228600">
              <a:spcBef>
                <a:spcPct val="20000"/>
              </a:spcBef>
              <a:buChar char="•"/>
              <a:defRPr sz="2000">
                <a:solidFill>
                  <a:schemeClr val="tx1"/>
                </a:solidFill>
                <a:latin typeface="Arial" charset="0"/>
                <a:ea typeface="黑体" pitchFamily="49" charset="-122"/>
                <a:sym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9pPr>
          </a:lstStyle>
          <a:p>
            <a:pPr eaLnBrk="1" hangingPunct="1">
              <a:spcBef>
                <a:spcPct val="0"/>
              </a:spcBef>
              <a:buFontTx/>
              <a:buNone/>
            </a:pPr>
            <a:endParaRPr lang="zh-CN" altLang="en-US" sz="1800">
              <a:ea typeface="宋体" charset="-122"/>
            </a:endParaRPr>
          </a:p>
        </p:txBody>
      </p:sp>
      <p:graphicFrame>
        <p:nvGraphicFramePr>
          <p:cNvPr id="9" name="图示 8"/>
          <p:cNvGraphicFramePr/>
          <p:nvPr/>
        </p:nvGraphicFramePr>
        <p:xfrm>
          <a:off x="5004048" y="1628800"/>
          <a:ext cx="4032448" cy="288032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ransition spd="med" advTm="2570">
    <p:pull/>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1"/>
          <p:cNvSpPr>
            <a:spLocks noGrp="1"/>
          </p:cNvSpPr>
          <p:nvPr>
            <p:ph type="title"/>
          </p:nvPr>
        </p:nvSpPr>
        <p:spPr>
          <a:xfrm>
            <a:off x="609600" y="447675"/>
            <a:ext cx="8158163" cy="863600"/>
          </a:xfrm>
        </p:spPr>
        <p:txBody>
          <a:bodyPr/>
          <a:lstStyle/>
          <a:p>
            <a:r>
              <a:rPr lang="zh-CN" altLang="en-US" sz="3600" b="1" dirty="0">
                <a:solidFill>
                  <a:srgbClr val="002060"/>
                </a:solidFill>
              </a:rPr>
              <a:t>再次调整治疗方案</a:t>
            </a:r>
            <a:r>
              <a:rPr lang="en-US" altLang="zh-CN" sz="3600" b="1" dirty="0">
                <a:solidFill>
                  <a:srgbClr val="002060"/>
                </a:solidFill>
              </a:rPr>
              <a:t>-</a:t>
            </a:r>
            <a:r>
              <a:rPr lang="en-US" altLang="zh-CN" sz="3600" b="1" dirty="0" smtClean="0">
                <a:solidFill>
                  <a:srgbClr val="002060"/>
                </a:solidFill>
              </a:rPr>
              <a:t>2021</a:t>
            </a:r>
            <a:r>
              <a:rPr lang="zh-CN" altLang="en-US" sz="3600" b="1" dirty="0" smtClean="0">
                <a:solidFill>
                  <a:srgbClr val="002060"/>
                </a:solidFill>
              </a:rPr>
              <a:t>年</a:t>
            </a:r>
            <a:r>
              <a:rPr lang="en-US" altLang="zh-CN" sz="3600" b="1" dirty="0" smtClean="0">
                <a:solidFill>
                  <a:srgbClr val="002060"/>
                </a:solidFill>
              </a:rPr>
              <a:t>5</a:t>
            </a:r>
            <a:r>
              <a:rPr lang="zh-CN" altLang="en-US" sz="3600" b="1" dirty="0" smtClean="0">
                <a:solidFill>
                  <a:srgbClr val="002060"/>
                </a:solidFill>
              </a:rPr>
              <a:t>月</a:t>
            </a:r>
            <a:r>
              <a:rPr lang="en-US" altLang="zh-CN" sz="3600" b="1" dirty="0" smtClean="0">
                <a:solidFill>
                  <a:srgbClr val="002060"/>
                </a:solidFill>
              </a:rPr>
              <a:t>2</a:t>
            </a:r>
            <a:r>
              <a:rPr lang="zh-CN" altLang="en-US" sz="3600" b="1" dirty="0" smtClean="0">
                <a:solidFill>
                  <a:srgbClr val="002060"/>
                </a:solidFill>
              </a:rPr>
              <a:t>日</a:t>
            </a:r>
            <a:r>
              <a:rPr lang="en-US" altLang="zh-CN" sz="3600" b="1" dirty="0">
                <a:solidFill>
                  <a:srgbClr val="002060"/>
                </a:solidFill>
              </a:rPr>
              <a:t/>
            </a:r>
            <a:br>
              <a:rPr lang="en-US" altLang="zh-CN" sz="3600" b="1" dirty="0">
                <a:solidFill>
                  <a:srgbClr val="002060"/>
                </a:solidFill>
              </a:rPr>
            </a:br>
            <a:endParaRPr lang="zh-CN" altLang="en-US" sz="3600" b="1" dirty="0">
              <a:solidFill>
                <a:srgbClr val="002060"/>
              </a:solidFill>
            </a:endParaRPr>
          </a:p>
        </p:txBody>
      </p:sp>
      <p:sp>
        <p:nvSpPr>
          <p:cNvPr id="7" name="内容占位符 2"/>
          <p:cNvSpPr>
            <a:spLocks noGrp="1"/>
          </p:cNvSpPr>
          <p:nvPr>
            <p:ph sz="half" idx="1"/>
          </p:nvPr>
        </p:nvSpPr>
        <p:spPr>
          <a:xfrm>
            <a:off x="249239" y="1449387"/>
            <a:ext cx="8788808" cy="3492305"/>
          </a:xfrm>
        </p:spPr>
        <p:txBody>
          <a:bodyPr/>
          <a:lstStyle/>
          <a:p>
            <a:pPr marL="0" indent="0">
              <a:buFontTx/>
              <a:buNone/>
              <a:defRPr/>
            </a:pPr>
            <a:endParaRPr lang="en-US" altLang="zh-CN" sz="2000" dirty="0"/>
          </a:p>
          <a:p>
            <a:pPr>
              <a:defRPr/>
            </a:pPr>
            <a:r>
              <a:rPr lang="zh-CN" altLang="en-US" sz="2400" b="1" dirty="0">
                <a:solidFill>
                  <a:srgbClr val="FF0000"/>
                </a:solidFill>
                <a:latin typeface="+mn-ea"/>
              </a:rPr>
              <a:t>积极控制血压</a:t>
            </a:r>
            <a:r>
              <a:rPr lang="zh-CN" altLang="en-US" sz="2400" dirty="0">
                <a:latin typeface="+mn-ea"/>
              </a:rPr>
              <a:t>：</a:t>
            </a:r>
            <a:r>
              <a:rPr lang="zh-CN" altLang="en-US" sz="2000" dirty="0">
                <a:latin typeface="+mn-ea"/>
              </a:rPr>
              <a:t>维持拜新同</a:t>
            </a:r>
            <a:r>
              <a:rPr lang="en-US" altLang="zh-CN" sz="2000" dirty="0">
                <a:latin typeface="+mn-ea"/>
              </a:rPr>
              <a:t>30mg </a:t>
            </a:r>
            <a:r>
              <a:rPr lang="en-US" altLang="zh-CN" sz="2000" dirty="0" err="1">
                <a:latin typeface="+mn-ea"/>
              </a:rPr>
              <a:t>qd</a:t>
            </a:r>
            <a:r>
              <a:rPr lang="zh-CN" altLang="en-US" sz="2000" dirty="0">
                <a:latin typeface="+mn-ea"/>
              </a:rPr>
              <a:t>控制血压；</a:t>
            </a:r>
            <a:endParaRPr lang="en-US" altLang="zh-CN" sz="2000" dirty="0">
              <a:latin typeface="+mn-ea"/>
            </a:endParaRPr>
          </a:p>
          <a:p>
            <a:pPr>
              <a:defRPr/>
            </a:pPr>
            <a:endParaRPr lang="en-US" altLang="zh-CN" sz="2000" dirty="0">
              <a:latin typeface="+mn-ea"/>
            </a:endParaRPr>
          </a:p>
          <a:p>
            <a:pPr>
              <a:defRPr/>
            </a:pPr>
            <a:endParaRPr lang="en-US" altLang="zh-CN" sz="2000" dirty="0">
              <a:latin typeface="+mn-ea"/>
            </a:endParaRPr>
          </a:p>
          <a:p>
            <a:pPr>
              <a:defRPr/>
            </a:pPr>
            <a:r>
              <a:rPr lang="zh-CN" altLang="en-US" sz="2400" b="1" dirty="0">
                <a:solidFill>
                  <a:srgbClr val="FF0000"/>
                </a:solidFill>
                <a:latin typeface="+mn-ea"/>
              </a:rPr>
              <a:t>纠正贫血</a:t>
            </a:r>
            <a:r>
              <a:rPr lang="zh-CN" altLang="en-US" sz="2400" dirty="0" smtClean="0">
                <a:latin typeface="+mn-ea"/>
              </a:rPr>
              <a:t>：</a:t>
            </a:r>
            <a:endParaRPr lang="en-US" altLang="zh-CN" sz="2400" dirty="0" smtClean="0">
              <a:latin typeface="+mn-ea"/>
            </a:endParaRPr>
          </a:p>
          <a:p>
            <a:pPr>
              <a:defRPr/>
            </a:pPr>
            <a:r>
              <a:rPr lang="en-US" altLang="zh-CN" sz="2000" dirty="0" smtClean="0">
                <a:latin typeface="+mn-ea"/>
              </a:rPr>
              <a:t>EPO</a:t>
            </a:r>
            <a:r>
              <a:rPr lang="zh-CN" altLang="en-US" sz="2000" dirty="0" smtClean="0">
                <a:latin typeface="+mn-ea"/>
              </a:rPr>
              <a:t>加量 </a:t>
            </a:r>
            <a:r>
              <a:rPr lang="en-US" altLang="zh-CN" sz="2000" dirty="0" smtClean="0">
                <a:latin typeface="+mn-ea"/>
              </a:rPr>
              <a:t> 10000IU </a:t>
            </a:r>
            <a:r>
              <a:rPr lang="en-US" altLang="zh-CN" sz="2000" dirty="0" err="1" smtClean="0">
                <a:latin typeface="+mn-ea"/>
              </a:rPr>
              <a:t>qw</a:t>
            </a:r>
            <a:r>
              <a:rPr lang="zh-CN" altLang="en-US" sz="2000" b="1" dirty="0" smtClean="0">
                <a:solidFill>
                  <a:srgbClr val="FF0000"/>
                </a:solidFill>
                <a:latin typeface="+mn-ea"/>
              </a:rPr>
              <a:t>（依普定）</a:t>
            </a:r>
            <a:endParaRPr lang="en-US" altLang="zh-CN" sz="2000" dirty="0">
              <a:latin typeface="+mn-ea"/>
            </a:endParaRPr>
          </a:p>
          <a:p>
            <a:pPr>
              <a:defRPr/>
            </a:pPr>
            <a:r>
              <a:rPr lang="zh-CN" altLang="en-US" sz="2000" dirty="0" smtClean="0">
                <a:latin typeface="+mn-ea"/>
              </a:rPr>
              <a:t>蔗</a:t>
            </a:r>
            <a:r>
              <a:rPr lang="zh-CN" altLang="en-US" sz="2000" dirty="0">
                <a:latin typeface="+mn-ea"/>
              </a:rPr>
              <a:t>糖铁注射液（维乐福）</a:t>
            </a:r>
            <a:r>
              <a:rPr lang="en-US" altLang="zh-CN" sz="2000" dirty="0">
                <a:latin typeface="+mn-ea"/>
              </a:rPr>
              <a:t>100mg biw </a:t>
            </a:r>
            <a:r>
              <a:rPr lang="zh-CN" altLang="en-US" sz="2000" dirty="0">
                <a:latin typeface="+mn-ea"/>
              </a:rPr>
              <a:t>减</a:t>
            </a:r>
            <a:r>
              <a:rPr lang="zh-CN" altLang="en-US" sz="2000" dirty="0" smtClean="0">
                <a:latin typeface="+mn-ea"/>
              </a:rPr>
              <a:t>量到</a:t>
            </a:r>
            <a:r>
              <a:rPr lang="en-US" altLang="zh-CN" sz="2000" dirty="0" smtClean="0">
                <a:latin typeface="+mn-ea"/>
              </a:rPr>
              <a:t>100mg qw</a:t>
            </a:r>
            <a:endParaRPr lang="en-US" altLang="zh-CN" sz="2000" dirty="0">
              <a:latin typeface="+mn-ea"/>
            </a:endParaRPr>
          </a:p>
          <a:p>
            <a:pPr marL="0" indent="0">
              <a:buNone/>
              <a:defRPr/>
            </a:pPr>
            <a:r>
              <a:rPr lang="zh-CN" altLang="en-US" sz="2000" dirty="0" smtClean="0">
                <a:solidFill>
                  <a:srgbClr val="FF0000"/>
                </a:solidFill>
                <a:latin typeface="+mn-ea"/>
              </a:rPr>
              <a:t>老</a:t>
            </a:r>
            <a:r>
              <a:rPr lang="zh-CN" altLang="en-US" sz="2000" dirty="0">
                <a:solidFill>
                  <a:srgbClr val="FF0000"/>
                </a:solidFill>
                <a:latin typeface="+mn-ea"/>
              </a:rPr>
              <a:t>年血透患者尽量避免高剂量（</a:t>
            </a:r>
            <a:r>
              <a:rPr lang="en-US" altLang="zh-CN" sz="2000" dirty="0" smtClean="0">
                <a:solidFill>
                  <a:srgbClr val="FF0000"/>
                </a:solidFill>
                <a:latin typeface="+mn-ea"/>
              </a:rPr>
              <a:t>1000mg/</a:t>
            </a:r>
            <a:r>
              <a:rPr lang="zh-CN" altLang="en-US" sz="2000" dirty="0">
                <a:solidFill>
                  <a:srgbClr val="FF0000"/>
                </a:solidFill>
                <a:latin typeface="+mn-ea"/>
              </a:rPr>
              <a:t>月）静脉铁剂冲击治疗，避免铁超载</a:t>
            </a:r>
            <a:r>
              <a:rPr lang="zh-CN" altLang="en-US" sz="2000" dirty="0" smtClean="0">
                <a:solidFill>
                  <a:srgbClr val="FF0000"/>
                </a:solidFill>
                <a:latin typeface="+mn-ea"/>
              </a:rPr>
              <a:t>。</a:t>
            </a:r>
            <a:endParaRPr lang="en-US" altLang="zh-CN" sz="2000" dirty="0" smtClean="0">
              <a:solidFill>
                <a:srgbClr val="FF0000"/>
              </a:solidFill>
              <a:latin typeface="+mn-ea"/>
            </a:endParaRPr>
          </a:p>
          <a:p>
            <a:pPr marL="0" indent="0">
              <a:buNone/>
              <a:defRPr/>
            </a:pPr>
            <a:endParaRPr lang="en-US" altLang="zh-CN" sz="2000" dirty="0">
              <a:solidFill>
                <a:srgbClr val="FF0000"/>
              </a:solidFill>
              <a:latin typeface="+mn-ea"/>
            </a:endParaRPr>
          </a:p>
          <a:p>
            <a:pPr marL="0" indent="0">
              <a:buNone/>
              <a:defRPr/>
            </a:pPr>
            <a:r>
              <a:rPr lang="en-US" altLang="zh-CN" sz="2000" dirty="0" smtClean="0">
                <a:latin typeface="+mn-ea"/>
              </a:rPr>
              <a:t>  </a:t>
            </a:r>
            <a:r>
              <a:rPr lang="zh-CN" altLang="en-US" sz="2000" dirty="0" smtClean="0">
                <a:latin typeface="+mn-ea"/>
              </a:rPr>
              <a:t>给予上述治疗</a:t>
            </a:r>
            <a:r>
              <a:rPr lang="en-US" altLang="zh-CN" sz="2000" dirty="0" smtClean="0">
                <a:latin typeface="+mn-ea"/>
              </a:rPr>
              <a:t>48</a:t>
            </a:r>
            <a:r>
              <a:rPr lang="zh-CN" altLang="en-US" sz="2000" dirty="0" smtClean="0">
                <a:latin typeface="+mn-ea"/>
              </a:rPr>
              <a:t>天后</a:t>
            </a:r>
            <a:r>
              <a:rPr lang="en-US" altLang="zh-CN" sz="2000" dirty="0" smtClean="0">
                <a:latin typeface="+mn-ea"/>
              </a:rPr>
              <a:t>2021</a:t>
            </a:r>
            <a:r>
              <a:rPr lang="zh-CN" altLang="en-US" sz="2000" dirty="0" smtClean="0">
                <a:latin typeface="+mn-ea"/>
              </a:rPr>
              <a:t>年</a:t>
            </a:r>
            <a:r>
              <a:rPr lang="en-US" altLang="zh-CN" sz="2000" dirty="0" smtClean="0">
                <a:latin typeface="+mn-ea"/>
              </a:rPr>
              <a:t>6</a:t>
            </a:r>
            <a:r>
              <a:rPr lang="zh-CN" altLang="en-US" sz="2000" dirty="0" smtClean="0">
                <a:latin typeface="+mn-ea"/>
              </a:rPr>
              <a:t>月</a:t>
            </a:r>
            <a:r>
              <a:rPr lang="en-US" altLang="zh-CN" sz="2000" dirty="0" smtClean="0">
                <a:latin typeface="+mn-ea"/>
              </a:rPr>
              <a:t>20</a:t>
            </a:r>
            <a:r>
              <a:rPr lang="zh-CN" altLang="en-US" sz="2000" dirty="0" smtClean="0">
                <a:latin typeface="+mn-ea"/>
              </a:rPr>
              <a:t>日血</a:t>
            </a:r>
            <a:r>
              <a:rPr lang="zh-CN" altLang="en-US" sz="2000" dirty="0">
                <a:latin typeface="+mn-ea"/>
              </a:rPr>
              <a:t>红蛋白</a:t>
            </a:r>
            <a:r>
              <a:rPr lang="en-US" altLang="zh-CN" sz="2000" dirty="0" smtClean="0">
                <a:latin typeface="+mn-ea"/>
              </a:rPr>
              <a:t>107g/L</a:t>
            </a:r>
            <a:r>
              <a:rPr lang="zh-CN" altLang="en-US" sz="2000" dirty="0" smtClean="0">
                <a:latin typeface="+mn-ea"/>
              </a:rPr>
              <a:t>，上升了</a:t>
            </a:r>
            <a:r>
              <a:rPr lang="en-US" altLang="zh-CN" sz="2000" dirty="0" smtClean="0">
                <a:latin typeface="+mn-ea"/>
              </a:rPr>
              <a:t>19g/L</a:t>
            </a:r>
            <a:r>
              <a:rPr lang="zh-CN" altLang="en-US" sz="2000" dirty="0" smtClean="0">
                <a:latin typeface="+mn-ea"/>
              </a:rPr>
              <a:t>，（</a:t>
            </a:r>
            <a:r>
              <a:rPr lang="zh-CN" altLang="en-US" sz="2000" dirty="0" smtClean="0">
                <a:ea typeface="宋体" charset="-122"/>
              </a:rPr>
              <a:t>每</a:t>
            </a:r>
            <a:r>
              <a:rPr lang="zh-CN" altLang="en-US" sz="2000" dirty="0">
                <a:ea typeface="宋体" charset="-122"/>
              </a:rPr>
              <a:t>月上</a:t>
            </a:r>
            <a:r>
              <a:rPr lang="zh-CN" altLang="en-US" sz="2000" dirty="0" smtClean="0">
                <a:ea typeface="宋体" charset="-122"/>
              </a:rPr>
              <a:t>升</a:t>
            </a:r>
            <a:r>
              <a:rPr lang="en-US" altLang="zh-CN" sz="2000" dirty="0" smtClean="0">
                <a:ea typeface="宋体" charset="-122"/>
              </a:rPr>
              <a:t>10-20g/L</a:t>
            </a:r>
            <a:r>
              <a:rPr lang="zh-CN" altLang="en-US" sz="2000" dirty="0" smtClean="0">
                <a:ea typeface="宋体" charset="-122"/>
              </a:rPr>
              <a:t>）</a:t>
            </a:r>
            <a:endParaRPr lang="en-US" altLang="zh-CN" sz="2000" dirty="0">
              <a:solidFill>
                <a:srgbClr val="FF0000"/>
              </a:solidFill>
              <a:latin typeface="+mn-ea"/>
            </a:endParaRPr>
          </a:p>
          <a:p>
            <a:pPr>
              <a:defRPr/>
            </a:pPr>
            <a:endParaRPr lang="en-US" altLang="zh-CN" sz="2000" dirty="0"/>
          </a:p>
          <a:p>
            <a:pPr marL="0" indent="0">
              <a:buFontTx/>
              <a:buNone/>
              <a:defRPr/>
            </a:pPr>
            <a:endParaRPr lang="zh-CN" altLang="en-US" dirty="0"/>
          </a:p>
        </p:txBody>
      </p:sp>
      <p:sp>
        <p:nvSpPr>
          <p:cNvPr id="4" name="对话气泡: 圆角矩形 3"/>
          <p:cNvSpPr/>
          <p:nvPr/>
        </p:nvSpPr>
        <p:spPr>
          <a:xfrm>
            <a:off x="6516891" y="2070099"/>
            <a:ext cx="3040063" cy="1220788"/>
          </a:xfrm>
          <a:prstGeom prst="wedgeRoundRectCallout">
            <a:avLst>
              <a:gd name="adj1" fmla="val -86728"/>
              <a:gd name="adj2" fmla="val 51947"/>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lvl="1">
              <a:defRPr/>
            </a:pPr>
            <a:r>
              <a:rPr lang="zh-CN" altLang="en-US" sz="1400" b="1" dirty="0">
                <a:solidFill>
                  <a:schemeClr val="accent5">
                    <a:lumMod val="75000"/>
                  </a:schemeClr>
                </a:solidFill>
              </a:rPr>
              <a:t>血清铁蛋白</a:t>
            </a:r>
            <a:r>
              <a:rPr lang="en-US" altLang="zh-CN" sz="1400" b="1" dirty="0">
                <a:solidFill>
                  <a:schemeClr val="accent5">
                    <a:lumMod val="75000"/>
                  </a:schemeClr>
                </a:solidFill>
              </a:rPr>
              <a:t> </a:t>
            </a:r>
            <a:r>
              <a:rPr lang="en-US" altLang="zh-CN" sz="1400" b="1" dirty="0" smtClean="0">
                <a:solidFill>
                  <a:schemeClr val="accent5">
                    <a:lumMod val="75000"/>
                  </a:schemeClr>
                </a:solidFill>
              </a:rPr>
              <a:t>223ug</a:t>
            </a:r>
            <a:r>
              <a:rPr lang="zh-CN" altLang="en-US" sz="1400" b="1" dirty="0">
                <a:solidFill>
                  <a:schemeClr val="accent5">
                    <a:lumMod val="75000"/>
                  </a:schemeClr>
                </a:solidFill>
              </a:rPr>
              <a:t>／</a:t>
            </a:r>
            <a:r>
              <a:rPr lang="en-US" altLang="zh-CN" sz="1400" b="1" dirty="0">
                <a:solidFill>
                  <a:schemeClr val="accent5">
                    <a:lumMod val="75000"/>
                  </a:schemeClr>
                </a:solidFill>
              </a:rPr>
              <a:t>L</a:t>
            </a:r>
          </a:p>
          <a:p>
            <a:pPr lvl="1">
              <a:defRPr/>
            </a:pPr>
            <a:r>
              <a:rPr lang="zh-CN" altLang="en-US" sz="1400" b="1" dirty="0">
                <a:solidFill>
                  <a:schemeClr val="accent5">
                    <a:lumMod val="75000"/>
                  </a:schemeClr>
                </a:solidFill>
              </a:rPr>
              <a:t>血清铁 </a:t>
            </a:r>
            <a:r>
              <a:rPr lang="en-US" altLang="zh-CN" sz="1400" b="1" dirty="0" smtClean="0">
                <a:solidFill>
                  <a:schemeClr val="accent5">
                    <a:lumMod val="75000"/>
                  </a:schemeClr>
                </a:solidFill>
              </a:rPr>
              <a:t>14umol／L</a:t>
            </a:r>
            <a:endParaRPr lang="en-US" altLang="zh-CN" sz="1400" b="1" dirty="0">
              <a:solidFill>
                <a:schemeClr val="accent5">
                  <a:lumMod val="75000"/>
                </a:schemeClr>
              </a:solidFill>
            </a:endParaRPr>
          </a:p>
          <a:p>
            <a:pPr lvl="1">
              <a:defRPr/>
            </a:pPr>
            <a:r>
              <a:rPr lang="zh-CN" altLang="en-US" sz="1400" b="1" dirty="0">
                <a:solidFill>
                  <a:schemeClr val="accent5">
                    <a:lumMod val="75000"/>
                  </a:schemeClr>
                </a:solidFill>
              </a:rPr>
              <a:t>总铁结合</a:t>
            </a:r>
            <a:r>
              <a:rPr lang="zh-CN" altLang="en-US" sz="1400" b="1" dirty="0" smtClean="0">
                <a:solidFill>
                  <a:schemeClr val="accent5">
                    <a:lumMod val="75000"/>
                  </a:schemeClr>
                </a:solidFill>
              </a:rPr>
              <a:t>力</a:t>
            </a:r>
            <a:r>
              <a:rPr lang="en-US" altLang="zh-CN" sz="1400" b="1" dirty="0" smtClean="0">
                <a:solidFill>
                  <a:schemeClr val="accent5">
                    <a:lumMod val="75000"/>
                  </a:schemeClr>
                </a:solidFill>
              </a:rPr>
              <a:t>46.4umol／L</a:t>
            </a:r>
            <a:endParaRPr lang="en-US" altLang="zh-CN" sz="1400" b="1" dirty="0">
              <a:solidFill>
                <a:schemeClr val="accent5">
                  <a:lumMod val="75000"/>
                </a:schemeClr>
              </a:solidFill>
            </a:endParaRPr>
          </a:p>
          <a:p>
            <a:pPr lvl="1">
              <a:defRPr/>
            </a:pPr>
            <a:r>
              <a:rPr lang="zh-CN" altLang="en-US" sz="1400" b="1" dirty="0">
                <a:solidFill>
                  <a:schemeClr val="accent5">
                    <a:lumMod val="75000"/>
                  </a:schemeClr>
                </a:solidFill>
              </a:rPr>
              <a:t>转铁蛋白饱和度</a:t>
            </a:r>
            <a:r>
              <a:rPr lang="en-US" altLang="zh-CN" sz="1400" b="1" dirty="0">
                <a:solidFill>
                  <a:schemeClr val="accent5">
                    <a:lumMod val="75000"/>
                  </a:schemeClr>
                </a:solidFill>
              </a:rPr>
              <a:t> </a:t>
            </a:r>
            <a:r>
              <a:rPr lang="en-US" altLang="zh-CN" sz="1400" b="1" dirty="0" smtClean="0">
                <a:solidFill>
                  <a:schemeClr val="accent5">
                    <a:lumMod val="75000"/>
                  </a:schemeClr>
                </a:solidFill>
              </a:rPr>
              <a:t>30.17%</a:t>
            </a:r>
            <a:endParaRPr lang="en-US" altLang="zh-CN" sz="1400" b="1" dirty="0">
              <a:solidFill>
                <a:schemeClr val="accent5">
                  <a:lumMod val="75000"/>
                </a:schemeClr>
              </a:solidFill>
            </a:endParaRPr>
          </a:p>
        </p:txBody>
      </p:sp>
      <p:sp>
        <p:nvSpPr>
          <p:cNvPr id="3" name="矩形 2"/>
          <p:cNvSpPr/>
          <p:nvPr/>
        </p:nvSpPr>
        <p:spPr>
          <a:xfrm>
            <a:off x="4211835" y="3429000"/>
            <a:ext cx="4608954" cy="369332"/>
          </a:xfrm>
          <a:prstGeom prst="rect">
            <a:avLst/>
          </a:prstGeom>
        </p:spPr>
        <p:txBody>
          <a:bodyPr wrap="none">
            <a:spAutoFit/>
          </a:bodyPr>
          <a:lstStyle/>
          <a:p>
            <a:r>
              <a:rPr lang="zh-CN" altLang="en-US" dirty="0"/>
              <a:t>上升不理想</a:t>
            </a:r>
            <a:r>
              <a:rPr lang="zh-CN" altLang="en-US" dirty="0" smtClean="0"/>
              <a:t>（</a:t>
            </a:r>
            <a:r>
              <a:rPr lang="zh-CN" altLang="en-US" dirty="0"/>
              <a:t>上升</a:t>
            </a:r>
            <a:r>
              <a:rPr lang="en-US" altLang="zh-CN" dirty="0" smtClean="0"/>
              <a:t>6g/L,</a:t>
            </a:r>
            <a:r>
              <a:rPr lang="zh-CN" altLang="en-US" dirty="0" smtClean="0"/>
              <a:t>每</a:t>
            </a:r>
            <a:r>
              <a:rPr lang="zh-CN" altLang="en-US" dirty="0"/>
              <a:t>月上升</a:t>
            </a:r>
            <a:r>
              <a:rPr lang="en-US" altLang="zh-CN" dirty="0"/>
              <a:t>10-20g/L</a:t>
            </a:r>
            <a:r>
              <a:rPr lang="zh-CN" altLang="en-US" dirty="0"/>
              <a:t>）</a:t>
            </a:r>
          </a:p>
        </p:txBody>
      </p:sp>
    </p:spTree>
  </p:cSld>
  <p:clrMapOvr>
    <a:masterClrMapping/>
  </p:clrMapOvr>
  <p:transition spd="med">
    <p:pull/>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1"/>
          <p:cNvSpPr>
            <a:spLocks noGrp="1"/>
          </p:cNvSpPr>
          <p:nvPr>
            <p:ph type="title"/>
          </p:nvPr>
        </p:nvSpPr>
        <p:spPr>
          <a:xfrm>
            <a:off x="33921" y="470215"/>
            <a:ext cx="8158163" cy="863600"/>
          </a:xfrm>
        </p:spPr>
        <p:txBody>
          <a:bodyPr/>
          <a:lstStyle/>
          <a:p>
            <a:r>
              <a:rPr lang="zh-CN" altLang="en-US" sz="3600" b="1" dirty="0">
                <a:solidFill>
                  <a:srgbClr val="002060"/>
                </a:solidFill>
              </a:rPr>
              <a:t>再次调整治疗方案</a:t>
            </a:r>
            <a:r>
              <a:rPr lang="en-US" altLang="zh-CN" sz="3600" b="1" dirty="0">
                <a:solidFill>
                  <a:srgbClr val="002060"/>
                </a:solidFill>
              </a:rPr>
              <a:t>-</a:t>
            </a:r>
            <a:r>
              <a:rPr lang="en-US" altLang="zh-CN" sz="3600" b="1" dirty="0" smtClean="0">
                <a:solidFill>
                  <a:srgbClr val="002060"/>
                </a:solidFill>
              </a:rPr>
              <a:t>2021</a:t>
            </a:r>
            <a:r>
              <a:rPr lang="zh-CN" altLang="en-US" sz="3600" b="1" dirty="0" smtClean="0">
                <a:solidFill>
                  <a:srgbClr val="002060"/>
                </a:solidFill>
              </a:rPr>
              <a:t>年</a:t>
            </a:r>
            <a:r>
              <a:rPr lang="en-US" altLang="zh-CN" sz="3600" b="1" dirty="0" smtClean="0">
                <a:solidFill>
                  <a:srgbClr val="002060"/>
                </a:solidFill>
              </a:rPr>
              <a:t>6</a:t>
            </a:r>
            <a:r>
              <a:rPr lang="zh-CN" altLang="en-US" sz="3600" b="1" dirty="0" smtClean="0">
                <a:solidFill>
                  <a:srgbClr val="002060"/>
                </a:solidFill>
              </a:rPr>
              <a:t>月</a:t>
            </a:r>
            <a:r>
              <a:rPr lang="en-US" altLang="zh-CN" sz="3600" b="1" dirty="0" smtClean="0">
                <a:solidFill>
                  <a:srgbClr val="002060"/>
                </a:solidFill>
              </a:rPr>
              <a:t>20</a:t>
            </a:r>
            <a:r>
              <a:rPr lang="zh-CN" altLang="en-US" sz="3600" b="1" dirty="0" smtClean="0">
                <a:solidFill>
                  <a:srgbClr val="002060"/>
                </a:solidFill>
              </a:rPr>
              <a:t>日</a:t>
            </a:r>
            <a:r>
              <a:rPr lang="en-US" altLang="zh-CN" sz="3600" b="1" dirty="0">
                <a:solidFill>
                  <a:srgbClr val="002060"/>
                </a:solidFill>
              </a:rPr>
              <a:t/>
            </a:r>
            <a:br>
              <a:rPr lang="en-US" altLang="zh-CN" sz="3600" b="1" dirty="0">
                <a:solidFill>
                  <a:srgbClr val="002060"/>
                </a:solidFill>
              </a:rPr>
            </a:br>
            <a:endParaRPr lang="zh-CN" altLang="en-US" sz="3600" b="1" dirty="0">
              <a:solidFill>
                <a:srgbClr val="002060"/>
              </a:solidFill>
            </a:endParaRPr>
          </a:p>
        </p:txBody>
      </p:sp>
      <p:sp>
        <p:nvSpPr>
          <p:cNvPr id="7" name="内容占位符 2"/>
          <p:cNvSpPr>
            <a:spLocks noGrp="1"/>
          </p:cNvSpPr>
          <p:nvPr>
            <p:ph sz="half" idx="1"/>
          </p:nvPr>
        </p:nvSpPr>
        <p:spPr>
          <a:xfrm>
            <a:off x="249238" y="1449388"/>
            <a:ext cx="10156825" cy="3467100"/>
          </a:xfrm>
        </p:spPr>
        <p:txBody>
          <a:bodyPr/>
          <a:lstStyle/>
          <a:p>
            <a:pPr marL="0" indent="0">
              <a:buFontTx/>
              <a:buNone/>
              <a:defRPr/>
            </a:pPr>
            <a:endParaRPr lang="en-US" altLang="zh-CN" sz="2000" dirty="0"/>
          </a:p>
          <a:p>
            <a:pPr>
              <a:defRPr/>
            </a:pPr>
            <a:r>
              <a:rPr lang="zh-CN" altLang="en-US" sz="2400" b="1" dirty="0">
                <a:solidFill>
                  <a:srgbClr val="FF0000"/>
                </a:solidFill>
                <a:latin typeface="+mn-ea"/>
              </a:rPr>
              <a:t>积极控制血压</a:t>
            </a:r>
            <a:r>
              <a:rPr lang="zh-CN" altLang="en-US" sz="2400" dirty="0">
                <a:latin typeface="+mn-ea"/>
              </a:rPr>
              <a:t>：</a:t>
            </a:r>
            <a:r>
              <a:rPr lang="zh-CN" altLang="en-US" sz="2000" dirty="0">
                <a:latin typeface="+mn-ea"/>
              </a:rPr>
              <a:t>维持拜新同</a:t>
            </a:r>
            <a:r>
              <a:rPr lang="en-US" altLang="zh-CN" sz="2000" dirty="0">
                <a:latin typeface="+mn-ea"/>
              </a:rPr>
              <a:t>30mg </a:t>
            </a:r>
            <a:r>
              <a:rPr lang="en-US" altLang="zh-CN" sz="2000" dirty="0" err="1">
                <a:latin typeface="+mn-ea"/>
              </a:rPr>
              <a:t>qd</a:t>
            </a:r>
            <a:r>
              <a:rPr lang="zh-CN" altLang="en-US" sz="2000" dirty="0">
                <a:latin typeface="+mn-ea"/>
              </a:rPr>
              <a:t>控制血压；</a:t>
            </a:r>
            <a:endParaRPr lang="en-US" altLang="zh-CN" sz="2000" dirty="0">
              <a:latin typeface="+mn-ea"/>
            </a:endParaRPr>
          </a:p>
          <a:p>
            <a:pPr>
              <a:defRPr/>
            </a:pPr>
            <a:endParaRPr lang="en-US" altLang="zh-CN" sz="2000" dirty="0">
              <a:latin typeface="+mn-ea"/>
            </a:endParaRPr>
          </a:p>
          <a:p>
            <a:pPr>
              <a:defRPr/>
            </a:pPr>
            <a:endParaRPr lang="en-US" altLang="zh-CN" sz="2000" dirty="0">
              <a:latin typeface="+mn-ea"/>
            </a:endParaRPr>
          </a:p>
          <a:p>
            <a:pPr>
              <a:defRPr/>
            </a:pPr>
            <a:r>
              <a:rPr lang="zh-CN" altLang="en-US" sz="2400" b="1" dirty="0">
                <a:solidFill>
                  <a:srgbClr val="FF0000"/>
                </a:solidFill>
                <a:latin typeface="+mn-ea"/>
              </a:rPr>
              <a:t>纠正贫血</a:t>
            </a:r>
            <a:r>
              <a:rPr lang="zh-CN" altLang="en-US" sz="2400" dirty="0" smtClean="0">
                <a:latin typeface="+mn-ea"/>
              </a:rPr>
              <a:t>：</a:t>
            </a:r>
            <a:endParaRPr lang="en-US" altLang="zh-CN" sz="2400" dirty="0" smtClean="0">
              <a:latin typeface="+mn-ea"/>
            </a:endParaRPr>
          </a:p>
          <a:p>
            <a:pPr>
              <a:defRPr/>
            </a:pPr>
            <a:r>
              <a:rPr lang="en-US" altLang="zh-CN" sz="2000" dirty="0" smtClean="0">
                <a:latin typeface="+mn-ea"/>
              </a:rPr>
              <a:t>EPO10000IU </a:t>
            </a:r>
            <a:r>
              <a:rPr lang="en-US" altLang="zh-CN" sz="2000" dirty="0" err="1" smtClean="0">
                <a:latin typeface="+mn-ea"/>
              </a:rPr>
              <a:t>qw</a:t>
            </a:r>
            <a:r>
              <a:rPr lang="zh-CN" altLang="en-US" sz="2000" b="1" dirty="0" smtClean="0">
                <a:solidFill>
                  <a:srgbClr val="FF0000"/>
                </a:solidFill>
                <a:latin typeface="+mn-ea"/>
              </a:rPr>
              <a:t>（依普定）</a:t>
            </a:r>
            <a:endParaRPr lang="en-US" altLang="zh-CN" sz="2000" dirty="0">
              <a:latin typeface="+mn-ea"/>
            </a:endParaRPr>
          </a:p>
          <a:p>
            <a:pPr>
              <a:defRPr/>
            </a:pPr>
            <a:r>
              <a:rPr lang="zh-CN" altLang="en-US" sz="2000" dirty="0">
                <a:solidFill>
                  <a:srgbClr val="FF0000"/>
                </a:solidFill>
                <a:latin typeface="+mn-ea"/>
              </a:rPr>
              <a:t>避免铁超载</a:t>
            </a:r>
            <a:r>
              <a:rPr lang="zh-CN" altLang="en-US" sz="2000" dirty="0" smtClean="0">
                <a:solidFill>
                  <a:srgbClr val="FF0000"/>
                </a:solidFill>
                <a:latin typeface="+mn-ea"/>
              </a:rPr>
              <a:t>。</a:t>
            </a:r>
            <a:r>
              <a:rPr lang="zh-CN" altLang="en-US" sz="2000" dirty="0" smtClean="0">
                <a:latin typeface="+mn-ea"/>
              </a:rPr>
              <a:t>蔗</a:t>
            </a:r>
            <a:r>
              <a:rPr lang="zh-CN" altLang="en-US" sz="2000" dirty="0">
                <a:latin typeface="+mn-ea"/>
              </a:rPr>
              <a:t>糖铁注射液（维乐福</a:t>
            </a:r>
            <a:r>
              <a:rPr lang="zh-CN" altLang="en-US" sz="2000" dirty="0" smtClean="0">
                <a:latin typeface="+mn-ea"/>
              </a:rPr>
              <a:t>）停用</a:t>
            </a:r>
            <a:endParaRPr lang="en-US" altLang="zh-CN" sz="2000" dirty="0">
              <a:solidFill>
                <a:srgbClr val="FF0000"/>
              </a:solidFill>
              <a:latin typeface="+mn-ea"/>
            </a:endParaRPr>
          </a:p>
          <a:p>
            <a:pPr marL="0" indent="0">
              <a:buNone/>
              <a:defRPr/>
            </a:pPr>
            <a:r>
              <a:rPr lang="en-US" altLang="zh-CN" sz="2000" dirty="0" smtClean="0">
                <a:latin typeface="+mn-ea"/>
              </a:rPr>
              <a:t>  </a:t>
            </a:r>
            <a:r>
              <a:rPr lang="zh-CN" altLang="en-US" sz="2000" dirty="0" smtClean="0">
                <a:latin typeface="+mn-ea"/>
              </a:rPr>
              <a:t>给予上述治疗</a:t>
            </a:r>
            <a:r>
              <a:rPr lang="en-US" altLang="zh-CN" sz="2000" dirty="0" smtClean="0">
                <a:latin typeface="+mn-ea"/>
              </a:rPr>
              <a:t>2</a:t>
            </a:r>
            <a:r>
              <a:rPr lang="zh-CN" altLang="en-US" sz="2000" dirty="0" smtClean="0">
                <a:latin typeface="+mn-ea"/>
              </a:rPr>
              <a:t>月后</a:t>
            </a:r>
            <a:r>
              <a:rPr lang="en-US" altLang="zh-CN" sz="2000" dirty="0" smtClean="0">
                <a:latin typeface="+mn-ea"/>
              </a:rPr>
              <a:t>2021</a:t>
            </a:r>
            <a:r>
              <a:rPr lang="zh-CN" altLang="en-US" sz="2000" dirty="0" smtClean="0">
                <a:latin typeface="+mn-ea"/>
              </a:rPr>
              <a:t>年</a:t>
            </a:r>
            <a:r>
              <a:rPr lang="en-US" altLang="zh-CN" sz="2000" dirty="0" smtClean="0">
                <a:latin typeface="+mn-ea"/>
              </a:rPr>
              <a:t>8</a:t>
            </a:r>
            <a:r>
              <a:rPr lang="zh-CN" altLang="en-US" sz="2000" dirty="0" smtClean="0">
                <a:latin typeface="+mn-ea"/>
              </a:rPr>
              <a:t>月</a:t>
            </a:r>
            <a:r>
              <a:rPr lang="en-US" altLang="zh-CN" sz="2000" dirty="0" smtClean="0">
                <a:latin typeface="+mn-ea"/>
              </a:rPr>
              <a:t>23</a:t>
            </a:r>
            <a:r>
              <a:rPr lang="zh-CN" altLang="en-US" sz="2000" dirty="0" smtClean="0">
                <a:latin typeface="+mn-ea"/>
              </a:rPr>
              <a:t>日 血</a:t>
            </a:r>
            <a:r>
              <a:rPr lang="zh-CN" altLang="en-US" sz="2000" dirty="0">
                <a:latin typeface="+mn-ea"/>
              </a:rPr>
              <a:t>红蛋</a:t>
            </a:r>
            <a:r>
              <a:rPr lang="zh-CN" altLang="en-US" sz="2000" dirty="0" smtClean="0">
                <a:latin typeface="+mn-ea"/>
              </a:rPr>
              <a:t>白</a:t>
            </a:r>
            <a:r>
              <a:rPr lang="en-US" altLang="zh-CN" sz="2000" dirty="0" smtClean="0">
                <a:latin typeface="+mn-ea"/>
              </a:rPr>
              <a:t>112g/L</a:t>
            </a:r>
            <a:r>
              <a:rPr lang="zh-CN" altLang="en-US" sz="2000" dirty="0" smtClean="0">
                <a:latin typeface="+mn-ea"/>
              </a:rPr>
              <a:t>，达到了目标值</a:t>
            </a:r>
            <a:endParaRPr lang="en-US" altLang="zh-CN" sz="2000" dirty="0">
              <a:solidFill>
                <a:srgbClr val="FF0000"/>
              </a:solidFill>
              <a:latin typeface="+mn-ea"/>
            </a:endParaRPr>
          </a:p>
          <a:p>
            <a:pPr>
              <a:defRPr/>
            </a:pPr>
            <a:endParaRPr lang="en-US" altLang="zh-CN" sz="2000" dirty="0"/>
          </a:p>
          <a:p>
            <a:pPr marL="0" indent="0">
              <a:buFontTx/>
              <a:buNone/>
              <a:defRPr/>
            </a:pPr>
            <a:endParaRPr lang="zh-CN" altLang="en-US" dirty="0"/>
          </a:p>
        </p:txBody>
      </p:sp>
      <p:sp>
        <p:nvSpPr>
          <p:cNvPr id="4" name="对话气泡: 圆角矩形 3"/>
          <p:cNvSpPr/>
          <p:nvPr/>
        </p:nvSpPr>
        <p:spPr>
          <a:xfrm>
            <a:off x="6444859" y="2204438"/>
            <a:ext cx="2449904" cy="1148755"/>
          </a:xfrm>
          <a:prstGeom prst="wedgeRoundRectCallout">
            <a:avLst>
              <a:gd name="adj1" fmla="val -84113"/>
              <a:gd name="adj2" fmla="val 33058"/>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lvl="1">
              <a:defRPr/>
            </a:pPr>
            <a:r>
              <a:rPr lang="zh-CN" altLang="en-US" b="1" dirty="0">
                <a:solidFill>
                  <a:schemeClr val="accent5">
                    <a:lumMod val="75000"/>
                  </a:schemeClr>
                </a:solidFill>
              </a:rPr>
              <a:t>血清铁蛋白</a:t>
            </a:r>
            <a:r>
              <a:rPr lang="en-US" altLang="zh-CN" b="1" dirty="0">
                <a:solidFill>
                  <a:schemeClr val="accent5">
                    <a:lumMod val="75000"/>
                  </a:schemeClr>
                </a:solidFill>
              </a:rPr>
              <a:t> </a:t>
            </a:r>
            <a:r>
              <a:rPr lang="en-US" altLang="zh-CN" b="1" dirty="0" smtClean="0">
                <a:solidFill>
                  <a:schemeClr val="accent5">
                    <a:lumMod val="75000"/>
                  </a:schemeClr>
                </a:solidFill>
              </a:rPr>
              <a:t>554ug</a:t>
            </a:r>
            <a:r>
              <a:rPr lang="zh-CN" altLang="en-US" b="1" dirty="0">
                <a:solidFill>
                  <a:schemeClr val="accent5">
                    <a:lumMod val="75000"/>
                  </a:schemeClr>
                </a:solidFill>
              </a:rPr>
              <a:t>／</a:t>
            </a:r>
            <a:r>
              <a:rPr lang="en-US" altLang="zh-CN" b="1" dirty="0" smtClean="0">
                <a:solidFill>
                  <a:schemeClr val="accent5">
                    <a:lumMod val="75000"/>
                  </a:schemeClr>
                </a:solidFill>
              </a:rPr>
              <a:t>L</a:t>
            </a:r>
            <a:endParaRPr lang="en-US" altLang="zh-CN" b="1" dirty="0">
              <a:solidFill>
                <a:schemeClr val="accent5">
                  <a:lumMod val="75000"/>
                </a:schemeClr>
              </a:solidFill>
            </a:endParaRPr>
          </a:p>
        </p:txBody>
      </p:sp>
    </p:spTree>
  </p:cSld>
  <p:clrMapOvr>
    <a:masterClrMapping/>
  </p:clrMapOvr>
  <p:transition spd="med">
    <p:pull/>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1"/>
          <p:cNvSpPr>
            <a:spLocks noGrp="1"/>
          </p:cNvSpPr>
          <p:nvPr>
            <p:ph type="title"/>
          </p:nvPr>
        </p:nvSpPr>
        <p:spPr>
          <a:xfrm>
            <a:off x="33921" y="470215"/>
            <a:ext cx="8158163" cy="863600"/>
          </a:xfrm>
        </p:spPr>
        <p:txBody>
          <a:bodyPr/>
          <a:lstStyle/>
          <a:p>
            <a:r>
              <a:rPr lang="zh-CN" altLang="en-US" sz="3600" b="1" dirty="0">
                <a:solidFill>
                  <a:srgbClr val="002060"/>
                </a:solidFill>
              </a:rPr>
              <a:t>再次调整治疗方案</a:t>
            </a:r>
            <a:r>
              <a:rPr lang="en-US" altLang="zh-CN" sz="3600" b="1" dirty="0">
                <a:solidFill>
                  <a:srgbClr val="002060"/>
                </a:solidFill>
              </a:rPr>
              <a:t>-</a:t>
            </a:r>
            <a:r>
              <a:rPr lang="en-US" altLang="zh-CN" sz="3600" b="1" dirty="0" smtClean="0">
                <a:solidFill>
                  <a:srgbClr val="002060"/>
                </a:solidFill>
              </a:rPr>
              <a:t>2023</a:t>
            </a:r>
            <a:r>
              <a:rPr lang="zh-CN" altLang="en-US" sz="3600" b="1" dirty="0" smtClean="0">
                <a:solidFill>
                  <a:srgbClr val="002060"/>
                </a:solidFill>
              </a:rPr>
              <a:t>年</a:t>
            </a:r>
            <a:r>
              <a:rPr lang="en-US" altLang="zh-CN" sz="3600" b="1" dirty="0" smtClean="0">
                <a:solidFill>
                  <a:srgbClr val="002060"/>
                </a:solidFill>
              </a:rPr>
              <a:t>9</a:t>
            </a:r>
            <a:r>
              <a:rPr lang="zh-CN" altLang="en-US" sz="3600" b="1" dirty="0" smtClean="0">
                <a:solidFill>
                  <a:srgbClr val="002060"/>
                </a:solidFill>
              </a:rPr>
              <a:t>月</a:t>
            </a:r>
            <a:r>
              <a:rPr lang="en-US" altLang="zh-CN" sz="3600" b="1" dirty="0" smtClean="0">
                <a:solidFill>
                  <a:srgbClr val="002060"/>
                </a:solidFill>
              </a:rPr>
              <a:t>22</a:t>
            </a:r>
            <a:r>
              <a:rPr lang="zh-CN" altLang="en-US" sz="3600" b="1" dirty="0" smtClean="0">
                <a:solidFill>
                  <a:srgbClr val="002060"/>
                </a:solidFill>
              </a:rPr>
              <a:t>日</a:t>
            </a:r>
            <a:r>
              <a:rPr lang="en-US" altLang="zh-CN" sz="3600" b="1" dirty="0">
                <a:solidFill>
                  <a:srgbClr val="002060"/>
                </a:solidFill>
              </a:rPr>
              <a:t/>
            </a:r>
            <a:br>
              <a:rPr lang="en-US" altLang="zh-CN" sz="3600" b="1" dirty="0">
                <a:solidFill>
                  <a:srgbClr val="002060"/>
                </a:solidFill>
              </a:rPr>
            </a:br>
            <a:endParaRPr lang="zh-CN" altLang="en-US" sz="3600" b="1" dirty="0">
              <a:solidFill>
                <a:srgbClr val="002060"/>
              </a:solidFill>
            </a:endParaRPr>
          </a:p>
        </p:txBody>
      </p:sp>
      <p:sp>
        <p:nvSpPr>
          <p:cNvPr id="7" name="内容占位符 2"/>
          <p:cNvSpPr>
            <a:spLocks noGrp="1"/>
          </p:cNvSpPr>
          <p:nvPr>
            <p:ph sz="half" idx="1"/>
          </p:nvPr>
        </p:nvSpPr>
        <p:spPr>
          <a:xfrm>
            <a:off x="249238" y="1449388"/>
            <a:ext cx="8500675" cy="3467100"/>
          </a:xfrm>
        </p:spPr>
        <p:txBody>
          <a:bodyPr/>
          <a:lstStyle/>
          <a:p>
            <a:pPr marL="0" indent="0">
              <a:buFontTx/>
              <a:buNone/>
              <a:defRPr/>
            </a:pPr>
            <a:endParaRPr lang="en-US" altLang="zh-CN" sz="2000" dirty="0"/>
          </a:p>
          <a:p>
            <a:pPr>
              <a:defRPr/>
            </a:pPr>
            <a:r>
              <a:rPr lang="zh-CN" altLang="en-US" sz="2400" b="1" dirty="0" smtClean="0">
                <a:solidFill>
                  <a:srgbClr val="FF0000"/>
                </a:solidFill>
                <a:latin typeface="+mn-ea"/>
              </a:rPr>
              <a:t>患者从开始透析至</a:t>
            </a:r>
            <a:r>
              <a:rPr lang="en-US" altLang="zh-CN" sz="2400" b="1" dirty="0" smtClean="0">
                <a:solidFill>
                  <a:srgbClr val="FF0000"/>
                </a:solidFill>
                <a:latin typeface="+mn-ea"/>
              </a:rPr>
              <a:t>2023</a:t>
            </a:r>
            <a:r>
              <a:rPr lang="zh-CN" altLang="en-US" sz="2400" b="1" dirty="0" smtClean="0">
                <a:solidFill>
                  <a:srgbClr val="FF0000"/>
                </a:solidFill>
                <a:latin typeface="+mn-ea"/>
              </a:rPr>
              <a:t>年</a:t>
            </a:r>
            <a:r>
              <a:rPr lang="en-US" altLang="zh-CN" sz="2400" b="1" dirty="0" smtClean="0">
                <a:solidFill>
                  <a:srgbClr val="FF0000"/>
                </a:solidFill>
                <a:latin typeface="+mn-ea"/>
              </a:rPr>
              <a:t>9</a:t>
            </a:r>
            <a:r>
              <a:rPr lang="zh-CN" altLang="en-US" sz="2400" b="1" dirty="0" smtClean="0">
                <a:solidFill>
                  <a:srgbClr val="FF0000"/>
                </a:solidFill>
                <a:latin typeface="+mn-ea"/>
              </a:rPr>
              <a:t>月</a:t>
            </a:r>
            <a:r>
              <a:rPr lang="en-US" altLang="zh-CN" sz="2400" b="1" dirty="0" smtClean="0">
                <a:solidFill>
                  <a:srgbClr val="FF0000"/>
                </a:solidFill>
                <a:latin typeface="+mn-ea"/>
              </a:rPr>
              <a:t>22</a:t>
            </a:r>
            <a:r>
              <a:rPr lang="zh-CN" altLang="en-US" sz="2400" b="1" dirty="0" smtClean="0">
                <a:solidFill>
                  <a:srgbClr val="FF0000"/>
                </a:solidFill>
                <a:latin typeface="+mn-ea"/>
              </a:rPr>
              <a:t>日，血红蛋白仅有一次大于</a:t>
            </a:r>
            <a:r>
              <a:rPr lang="en-US" altLang="zh-CN" sz="2400" b="1" dirty="0" smtClean="0">
                <a:solidFill>
                  <a:srgbClr val="FF0000"/>
                </a:solidFill>
                <a:latin typeface="+mn-ea"/>
              </a:rPr>
              <a:t>110g/L</a:t>
            </a:r>
            <a:r>
              <a:rPr lang="zh-CN" altLang="en-US" sz="2400" b="1" dirty="0" smtClean="0">
                <a:solidFill>
                  <a:srgbClr val="FF0000"/>
                </a:solidFill>
                <a:latin typeface="+mn-ea"/>
              </a:rPr>
              <a:t>以上，未达靶目标值，目前可调整方案有以下四种</a:t>
            </a:r>
            <a:endParaRPr lang="en-US" altLang="zh-CN" sz="2400" b="1" dirty="0" smtClean="0">
              <a:solidFill>
                <a:srgbClr val="FF0000"/>
              </a:solidFill>
              <a:latin typeface="+mn-ea"/>
            </a:endParaRPr>
          </a:p>
          <a:p>
            <a:pPr marL="0" indent="0">
              <a:buNone/>
              <a:defRPr/>
            </a:pPr>
            <a:endParaRPr lang="en-US" altLang="zh-CN" sz="2000" dirty="0">
              <a:latin typeface="+mn-ea"/>
            </a:endParaRPr>
          </a:p>
          <a:p>
            <a:pPr marL="0" indent="0">
              <a:buNone/>
              <a:defRPr/>
            </a:pPr>
            <a:r>
              <a:rPr lang="en-US" altLang="zh-CN" sz="2000" b="1" u="sng" dirty="0" smtClean="0"/>
              <a:t>1</a:t>
            </a:r>
            <a:r>
              <a:rPr lang="zh-CN" altLang="en-US" sz="2000" b="1" u="sng" dirty="0" smtClean="0"/>
              <a:t>、利血宝 </a:t>
            </a:r>
            <a:r>
              <a:rPr lang="en-US" altLang="zh-CN" sz="2000" b="1" u="sng" dirty="0"/>
              <a:t>109.91</a:t>
            </a:r>
            <a:r>
              <a:rPr lang="zh-CN" altLang="en-US" sz="2000" b="1" u="sng" dirty="0" smtClean="0"/>
              <a:t>元 </a:t>
            </a:r>
            <a:r>
              <a:rPr lang="en-US" altLang="zh-CN" sz="2000" b="1" u="sng" dirty="0" smtClean="0"/>
              <a:t>3000IU TIW </a:t>
            </a:r>
            <a:r>
              <a:rPr lang="zh-CN" altLang="en-US" sz="2000" b="1" u="sng" dirty="0"/>
              <a:t> </a:t>
            </a:r>
            <a:r>
              <a:rPr lang="zh-CN" altLang="en-US" sz="2000" b="1" u="sng" dirty="0" smtClean="0"/>
              <a:t>                              总费用</a:t>
            </a:r>
            <a:r>
              <a:rPr lang="en-US" altLang="zh-CN" sz="2000" b="1" u="sng" dirty="0" smtClean="0"/>
              <a:t>330</a:t>
            </a:r>
            <a:r>
              <a:rPr lang="zh-CN" altLang="en-US" sz="2000" b="1" u="sng" dirty="0" smtClean="0"/>
              <a:t>元</a:t>
            </a:r>
            <a:r>
              <a:rPr lang="en-US" altLang="zh-CN" sz="2000" b="1" u="sng" dirty="0" smtClean="0"/>
              <a:t>/</a:t>
            </a:r>
            <a:r>
              <a:rPr lang="zh-CN" altLang="en-US" sz="2000" b="1" u="sng" dirty="0" smtClean="0"/>
              <a:t>周</a:t>
            </a:r>
            <a:endParaRPr lang="en-US" altLang="zh-CN" sz="2000" b="1" u="sng" dirty="0" smtClean="0"/>
          </a:p>
          <a:p>
            <a:pPr marL="0" indent="0">
              <a:buNone/>
              <a:defRPr/>
            </a:pPr>
            <a:r>
              <a:rPr lang="en-US" altLang="zh-CN" sz="2000" b="1" u="sng" dirty="0" smtClean="0"/>
              <a:t>2</a:t>
            </a:r>
            <a:r>
              <a:rPr lang="zh-CN" altLang="en-US" sz="2000" b="1" u="sng" dirty="0" smtClean="0"/>
              <a:t>、罗沙司他</a:t>
            </a:r>
            <a:r>
              <a:rPr lang="en-US" altLang="zh-CN" sz="2000" b="1" u="sng" dirty="0" smtClean="0"/>
              <a:t>150.66</a:t>
            </a:r>
            <a:r>
              <a:rPr lang="zh-CN" altLang="en-US" sz="2000" b="1" u="sng" dirty="0" smtClean="0"/>
              <a:t>元 </a:t>
            </a:r>
            <a:r>
              <a:rPr lang="en-US" altLang="zh-CN" sz="2000" b="1" u="sng" dirty="0" smtClean="0"/>
              <a:t>100mg TIW                             </a:t>
            </a:r>
            <a:r>
              <a:rPr lang="zh-CN" altLang="en-US" sz="2000" b="1" u="sng" dirty="0" smtClean="0"/>
              <a:t>总</a:t>
            </a:r>
            <a:r>
              <a:rPr lang="zh-CN" altLang="en-US" sz="2000" b="1" u="sng" dirty="0"/>
              <a:t>费用</a:t>
            </a:r>
            <a:r>
              <a:rPr lang="en-US" altLang="zh-CN" sz="2000" b="1" u="sng" dirty="0" smtClean="0"/>
              <a:t>300</a:t>
            </a:r>
            <a:r>
              <a:rPr lang="zh-CN" altLang="en-US" sz="2000" b="1" u="sng" dirty="0" smtClean="0"/>
              <a:t>元</a:t>
            </a:r>
            <a:r>
              <a:rPr lang="en-US" altLang="zh-CN" sz="2000" b="1" u="sng" dirty="0"/>
              <a:t>/</a:t>
            </a:r>
            <a:r>
              <a:rPr lang="zh-CN" altLang="en-US" sz="2000" b="1" u="sng" dirty="0" smtClean="0"/>
              <a:t>周 </a:t>
            </a:r>
            <a:endParaRPr lang="en-US" altLang="zh-CN" sz="2000" b="1" u="sng" dirty="0" smtClean="0"/>
          </a:p>
          <a:p>
            <a:pPr marL="0" indent="0">
              <a:buNone/>
              <a:defRPr/>
            </a:pPr>
            <a:r>
              <a:rPr lang="en-US" altLang="zh-CN" sz="2000" b="1" u="sng" dirty="0" smtClean="0"/>
              <a:t>3</a:t>
            </a:r>
            <a:r>
              <a:rPr lang="zh-CN" altLang="en-US" sz="2000" b="1" u="sng" dirty="0" smtClean="0"/>
              <a:t>、依普定</a:t>
            </a:r>
            <a:r>
              <a:rPr lang="en-US" altLang="zh-CN" sz="2000" b="1" u="sng" dirty="0" smtClean="0"/>
              <a:t>69</a:t>
            </a:r>
            <a:r>
              <a:rPr lang="zh-CN" altLang="en-US" sz="2000" b="1" u="sng" dirty="0" smtClean="0"/>
              <a:t>元 </a:t>
            </a:r>
            <a:r>
              <a:rPr lang="en-US" altLang="zh-CN" sz="2000" b="1" u="sng" dirty="0" smtClean="0"/>
              <a:t>20000IU QW                                      </a:t>
            </a:r>
            <a:r>
              <a:rPr lang="zh-CN" altLang="en-US" sz="2000" b="1" u="sng" dirty="0" smtClean="0"/>
              <a:t>总</a:t>
            </a:r>
            <a:r>
              <a:rPr lang="zh-CN" altLang="en-US" sz="2000" b="1" u="sng" dirty="0"/>
              <a:t>费</a:t>
            </a:r>
            <a:r>
              <a:rPr lang="zh-CN" altLang="en-US" sz="2000" b="1" u="sng" dirty="0" smtClean="0"/>
              <a:t>用</a:t>
            </a:r>
            <a:r>
              <a:rPr lang="en-US" altLang="zh-CN" sz="2000" b="1" u="sng" dirty="0" smtClean="0"/>
              <a:t>128</a:t>
            </a:r>
            <a:r>
              <a:rPr lang="zh-CN" altLang="en-US" sz="2000" b="1" u="sng" dirty="0" smtClean="0"/>
              <a:t>元</a:t>
            </a:r>
            <a:r>
              <a:rPr lang="en-US" altLang="zh-CN" sz="2000" b="1" u="sng" dirty="0"/>
              <a:t>/</a:t>
            </a:r>
            <a:r>
              <a:rPr lang="zh-CN" altLang="en-US" sz="2000" b="1" u="sng" dirty="0" smtClean="0"/>
              <a:t>周</a:t>
            </a:r>
            <a:endParaRPr lang="en-US" altLang="zh-CN" sz="2000" b="1" u="sng" dirty="0" smtClean="0"/>
          </a:p>
          <a:p>
            <a:pPr marL="0" indent="0">
              <a:buNone/>
              <a:defRPr/>
            </a:pPr>
            <a:r>
              <a:rPr lang="en-US" altLang="zh-CN" sz="2000" b="1" u="sng" dirty="0" smtClean="0"/>
              <a:t>4</a:t>
            </a:r>
            <a:r>
              <a:rPr lang="zh-CN" altLang="en-US" sz="2000" b="1" u="sng" dirty="0" smtClean="0"/>
              <a:t>、</a:t>
            </a:r>
            <a:r>
              <a:rPr lang="zh-CN" altLang="en-US" sz="2000" b="1" u="sng" dirty="0"/>
              <a:t>达依泊汀</a:t>
            </a:r>
            <a:r>
              <a:rPr lang="en-US" altLang="zh-CN" sz="2000" b="1" u="sng" dirty="0"/>
              <a:t>-a</a:t>
            </a:r>
            <a:r>
              <a:rPr lang="zh-CN" altLang="en-US" sz="2000" b="1" u="sng" dirty="0"/>
              <a:t>（耐斯宝</a:t>
            </a:r>
            <a:r>
              <a:rPr lang="zh-CN" altLang="en-US" sz="2000" b="1" u="sng" dirty="0" smtClean="0"/>
              <a:t>）</a:t>
            </a:r>
            <a:r>
              <a:rPr lang="en-US" altLang="zh-CN" sz="2000" b="1" u="sng" dirty="0" smtClean="0"/>
              <a:t>115.26</a:t>
            </a:r>
            <a:r>
              <a:rPr lang="zh-CN" altLang="en-US" sz="2000" b="1" u="sng" dirty="0" smtClean="0"/>
              <a:t>元，</a:t>
            </a:r>
            <a:r>
              <a:rPr lang="en-US" altLang="zh-CN" sz="2000" b="1" u="sng" dirty="0" smtClean="0"/>
              <a:t>40ug  QW       </a:t>
            </a:r>
            <a:r>
              <a:rPr lang="zh-CN" altLang="en-US" sz="2000" b="1" u="sng" dirty="0" smtClean="0"/>
              <a:t>总</a:t>
            </a:r>
            <a:r>
              <a:rPr lang="zh-CN" altLang="en-US" sz="2000" b="1" u="sng" dirty="0"/>
              <a:t>费</a:t>
            </a:r>
            <a:r>
              <a:rPr lang="zh-CN" altLang="en-US" sz="2000" b="1" u="sng" dirty="0" smtClean="0"/>
              <a:t>用</a:t>
            </a:r>
            <a:r>
              <a:rPr lang="en-US" altLang="zh-CN" sz="2000" b="1" u="sng" dirty="0" smtClean="0"/>
              <a:t>115.26</a:t>
            </a:r>
            <a:r>
              <a:rPr lang="zh-CN" altLang="en-US" sz="2000" b="1" u="sng" dirty="0" smtClean="0"/>
              <a:t>元</a:t>
            </a:r>
            <a:r>
              <a:rPr lang="en-US" altLang="zh-CN" sz="2000" b="1" u="sng" dirty="0"/>
              <a:t>/</a:t>
            </a:r>
            <a:r>
              <a:rPr lang="zh-CN" altLang="en-US" sz="2000" b="1" u="sng" dirty="0"/>
              <a:t>周</a:t>
            </a:r>
            <a:endParaRPr lang="en-US" altLang="zh-CN" sz="2000" b="1" u="sng" dirty="0"/>
          </a:p>
          <a:p>
            <a:pPr marL="0" indent="0">
              <a:buNone/>
              <a:defRPr/>
            </a:pPr>
            <a:endParaRPr lang="en-US" altLang="zh-CN" sz="2000" b="1" u="sng" dirty="0"/>
          </a:p>
          <a:p>
            <a:pPr marL="0" indent="0">
              <a:buNone/>
              <a:defRPr/>
            </a:pPr>
            <a:r>
              <a:rPr lang="en-US" altLang="zh-CN" sz="2000" b="1" u="sng" dirty="0" smtClean="0"/>
              <a:t>  </a:t>
            </a:r>
          </a:p>
          <a:p>
            <a:pPr marL="0" indent="0">
              <a:buNone/>
              <a:defRPr/>
            </a:pPr>
            <a:endParaRPr lang="zh-CN" altLang="en-US" sz="2000" b="1" u="sng" dirty="0">
              <a:solidFill>
                <a:srgbClr val="FF0000"/>
              </a:solidFill>
            </a:endParaRPr>
          </a:p>
          <a:p>
            <a:pPr>
              <a:defRPr/>
            </a:pPr>
            <a:endParaRPr lang="en-US" altLang="zh-CN" sz="2000" dirty="0"/>
          </a:p>
          <a:p>
            <a:pPr marL="0" indent="0">
              <a:buFontTx/>
              <a:buNone/>
              <a:defRPr/>
            </a:pPr>
            <a:endParaRPr lang="zh-CN" altLang="en-US" dirty="0"/>
          </a:p>
        </p:txBody>
      </p:sp>
    </p:spTree>
  </p:cSld>
  <p:clrMapOvr>
    <a:masterClrMapping/>
  </p:clrMapOvr>
  <p:transition spd="med">
    <p:pull/>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754251" y="2136339"/>
            <a:ext cx="7995663" cy="1200329"/>
          </a:xfrm>
          <a:prstGeom prst="rect">
            <a:avLst/>
          </a:prstGeom>
        </p:spPr>
        <p:txBody>
          <a:bodyPr wrap="square">
            <a:spAutoFit/>
          </a:bodyPr>
          <a:lstStyle/>
          <a:p>
            <a:pPr marL="0" indent="0">
              <a:buNone/>
              <a:defRPr/>
            </a:pPr>
            <a:endParaRPr lang="en-US" altLang="zh-CN" dirty="0">
              <a:latin typeface="+mn-ea"/>
            </a:endParaRPr>
          </a:p>
          <a:p>
            <a:pPr marL="0" indent="0">
              <a:buNone/>
              <a:defRPr/>
            </a:pPr>
            <a:r>
              <a:rPr lang="en-US" altLang="zh-CN" b="1" u="sng" dirty="0">
                <a:solidFill>
                  <a:srgbClr val="FF0000"/>
                </a:solidFill>
              </a:rPr>
              <a:t>1</a:t>
            </a:r>
            <a:r>
              <a:rPr lang="zh-CN" altLang="en-US" b="1" u="sng" dirty="0">
                <a:solidFill>
                  <a:srgbClr val="FF0000"/>
                </a:solidFill>
              </a:rPr>
              <a:t>、利血</a:t>
            </a:r>
            <a:r>
              <a:rPr lang="zh-CN" altLang="en-US" b="1" u="sng" dirty="0" smtClean="0">
                <a:solidFill>
                  <a:srgbClr val="FF0000"/>
                </a:solidFill>
              </a:rPr>
              <a:t>宝和</a:t>
            </a:r>
            <a:r>
              <a:rPr lang="zh-CN" altLang="en-US" b="1" u="sng" dirty="0">
                <a:solidFill>
                  <a:srgbClr val="FF0000"/>
                </a:solidFill>
              </a:rPr>
              <a:t>依普</a:t>
            </a:r>
            <a:r>
              <a:rPr lang="zh-CN" altLang="en-US" b="1" u="sng" dirty="0" smtClean="0">
                <a:solidFill>
                  <a:srgbClr val="FF0000"/>
                </a:solidFill>
              </a:rPr>
              <a:t>定 半衰期</a:t>
            </a:r>
            <a:r>
              <a:rPr lang="en-US" altLang="zh-CN" b="1" u="sng" dirty="0" smtClean="0">
                <a:solidFill>
                  <a:srgbClr val="FF0000"/>
                </a:solidFill>
              </a:rPr>
              <a:t>6.8h</a:t>
            </a:r>
            <a:r>
              <a:rPr lang="zh-CN" altLang="en-US" b="1" u="sng" dirty="0" smtClean="0">
                <a:solidFill>
                  <a:srgbClr val="FF0000"/>
                </a:solidFill>
              </a:rPr>
              <a:t>，属于一代</a:t>
            </a:r>
            <a:r>
              <a:rPr lang="en-US" altLang="zh-CN" b="1" u="sng" dirty="0" smtClean="0">
                <a:solidFill>
                  <a:srgbClr val="FF0000"/>
                </a:solidFill>
              </a:rPr>
              <a:t>ESAs</a:t>
            </a:r>
            <a:r>
              <a:rPr lang="zh-CN" altLang="en-US" b="1" u="sng" dirty="0" smtClean="0">
                <a:solidFill>
                  <a:srgbClr val="FF0000"/>
                </a:solidFill>
              </a:rPr>
              <a:t>，即</a:t>
            </a:r>
            <a:r>
              <a:rPr lang="en-US" altLang="zh-CN" b="1" u="sng" dirty="0" err="1" smtClean="0">
                <a:solidFill>
                  <a:srgbClr val="FF0000"/>
                </a:solidFill>
              </a:rPr>
              <a:t>rHuEPO</a:t>
            </a:r>
            <a:r>
              <a:rPr lang="zh-CN" altLang="en-US" b="1" u="sng" dirty="0" smtClean="0">
                <a:solidFill>
                  <a:srgbClr val="FF0000"/>
                </a:solidFill>
              </a:rPr>
              <a:t>，为短效</a:t>
            </a:r>
            <a:r>
              <a:rPr lang="en-US" altLang="zh-CN" b="1" u="sng" dirty="0" smtClean="0">
                <a:solidFill>
                  <a:srgbClr val="FF0000"/>
                </a:solidFill>
              </a:rPr>
              <a:t>ESAs</a:t>
            </a:r>
          </a:p>
          <a:p>
            <a:pPr marL="0" indent="0">
              <a:buNone/>
              <a:defRPr/>
            </a:pPr>
            <a:endParaRPr lang="en-US" altLang="zh-CN" b="1" u="sng" dirty="0" smtClean="0">
              <a:solidFill>
                <a:srgbClr val="FF0000"/>
              </a:solidFill>
            </a:endParaRPr>
          </a:p>
          <a:p>
            <a:pPr marL="0" indent="0">
              <a:buNone/>
              <a:defRPr/>
            </a:pPr>
            <a:r>
              <a:rPr lang="en-US" altLang="zh-CN" b="1" u="sng" dirty="0" smtClean="0">
                <a:solidFill>
                  <a:srgbClr val="FF0000"/>
                </a:solidFill>
              </a:rPr>
              <a:t>2</a:t>
            </a:r>
            <a:r>
              <a:rPr lang="zh-CN" altLang="en-US" b="1" u="sng" dirty="0" smtClean="0">
                <a:solidFill>
                  <a:srgbClr val="FF0000"/>
                </a:solidFill>
              </a:rPr>
              <a:t>、</a:t>
            </a:r>
            <a:r>
              <a:rPr lang="zh-CN" altLang="en-US" b="1" u="sng" dirty="0">
                <a:solidFill>
                  <a:srgbClr val="FF0000"/>
                </a:solidFill>
              </a:rPr>
              <a:t>达依泊汀</a:t>
            </a:r>
            <a:r>
              <a:rPr lang="en-US" altLang="zh-CN" b="1" u="sng" dirty="0">
                <a:solidFill>
                  <a:srgbClr val="FF0000"/>
                </a:solidFill>
              </a:rPr>
              <a:t>-a</a:t>
            </a:r>
            <a:r>
              <a:rPr lang="zh-CN" altLang="en-US" b="1" u="sng" dirty="0">
                <a:solidFill>
                  <a:srgbClr val="FF0000"/>
                </a:solidFill>
              </a:rPr>
              <a:t>（耐斯宝</a:t>
            </a:r>
            <a:r>
              <a:rPr lang="zh-CN" altLang="en-US" b="1" u="sng" dirty="0" smtClean="0">
                <a:solidFill>
                  <a:srgbClr val="FF0000"/>
                </a:solidFill>
              </a:rPr>
              <a:t>）半衰期</a:t>
            </a:r>
            <a:r>
              <a:rPr lang="en-US" altLang="zh-CN" b="1" u="sng" dirty="0" smtClean="0">
                <a:solidFill>
                  <a:srgbClr val="FF0000"/>
                </a:solidFill>
              </a:rPr>
              <a:t>25.3h</a:t>
            </a:r>
            <a:r>
              <a:rPr lang="zh-CN" altLang="en-US" b="1" u="sng" dirty="0" smtClean="0">
                <a:solidFill>
                  <a:srgbClr val="FF0000"/>
                </a:solidFill>
              </a:rPr>
              <a:t>，属于二代</a:t>
            </a:r>
            <a:r>
              <a:rPr lang="en-US" altLang="zh-CN" b="1" u="sng" dirty="0">
                <a:solidFill>
                  <a:srgbClr val="FF0000"/>
                </a:solidFill>
              </a:rPr>
              <a:t>ESAs</a:t>
            </a:r>
            <a:r>
              <a:rPr lang="zh-CN" altLang="en-US" b="1" u="sng" dirty="0">
                <a:solidFill>
                  <a:srgbClr val="FF0000"/>
                </a:solidFill>
              </a:rPr>
              <a:t>，</a:t>
            </a:r>
            <a:r>
              <a:rPr lang="zh-CN" altLang="en-US" b="1" u="sng" dirty="0" smtClean="0">
                <a:solidFill>
                  <a:srgbClr val="FF0000"/>
                </a:solidFill>
              </a:rPr>
              <a:t>即长效</a:t>
            </a:r>
            <a:r>
              <a:rPr lang="en-US" altLang="zh-CN" b="1" u="sng" dirty="0" smtClean="0">
                <a:solidFill>
                  <a:srgbClr val="FF0000"/>
                </a:solidFill>
              </a:rPr>
              <a:t>ESAs</a:t>
            </a:r>
            <a:endParaRPr lang="zh-CN" altLang="en-US" dirty="0"/>
          </a:p>
        </p:txBody>
      </p:sp>
      <p:sp>
        <p:nvSpPr>
          <p:cNvPr id="6" name="标题 5"/>
          <p:cNvSpPr>
            <a:spLocks noGrp="1"/>
          </p:cNvSpPr>
          <p:nvPr>
            <p:ph type="title"/>
          </p:nvPr>
        </p:nvSpPr>
        <p:spPr/>
        <p:txBody>
          <a:bodyPr/>
          <a:lstStyle/>
          <a:p>
            <a:endParaRPr lang="zh-CN" alt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1"/>
          <p:cNvSpPr>
            <a:spLocks noGrp="1"/>
          </p:cNvSpPr>
          <p:nvPr>
            <p:ph type="title"/>
          </p:nvPr>
        </p:nvSpPr>
        <p:spPr>
          <a:xfrm>
            <a:off x="609600" y="447675"/>
            <a:ext cx="8158163" cy="863600"/>
          </a:xfrm>
        </p:spPr>
        <p:txBody>
          <a:bodyPr/>
          <a:lstStyle/>
          <a:p>
            <a:r>
              <a:rPr lang="zh-CN" altLang="en-US" sz="3600" b="1">
                <a:solidFill>
                  <a:srgbClr val="002060"/>
                </a:solidFill>
              </a:rPr>
              <a:t>贫血治疗全过程</a:t>
            </a:r>
          </a:p>
        </p:txBody>
      </p:sp>
      <p:cxnSp>
        <p:nvCxnSpPr>
          <p:cNvPr id="5" name="直接连接符 4"/>
          <p:cNvCxnSpPr/>
          <p:nvPr/>
        </p:nvCxnSpPr>
        <p:spPr>
          <a:xfrm flipV="1">
            <a:off x="810282" y="2302457"/>
            <a:ext cx="7920839" cy="4551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椭圆 5"/>
          <p:cNvSpPr/>
          <p:nvPr/>
        </p:nvSpPr>
        <p:spPr>
          <a:xfrm>
            <a:off x="797633" y="2108767"/>
            <a:ext cx="217487" cy="233363"/>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0" name="椭圆 9"/>
          <p:cNvSpPr/>
          <p:nvPr/>
        </p:nvSpPr>
        <p:spPr>
          <a:xfrm>
            <a:off x="1189368" y="2115460"/>
            <a:ext cx="207359" cy="238781"/>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1" name="椭圆 10"/>
          <p:cNvSpPr/>
          <p:nvPr/>
        </p:nvSpPr>
        <p:spPr>
          <a:xfrm>
            <a:off x="2279656" y="2112941"/>
            <a:ext cx="215900" cy="2413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2" name="椭圆 11"/>
          <p:cNvSpPr/>
          <p:nvPr/>
        </p:nvSpPr>
        <p:spPr>
          <a:xfrm>
            <a:off x="5095115" y="2098017"/>
            <a:ext cx="215900" cy="2413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7" name="对话气泡: 矩形 6"/>
          <p:cNvSpPr/>
          <p:nvPr/>
        </p:nvSpPr>
        <p:spPr>
          <a:xfrm>
            <a:off x="563563" y="1361467"/>
            <a:ext cx="559593" cy="481621"/>
          </a:xfrm>
          <a:prstGeom prst="wedgeRectCallout">
            <a:avLst>
              <a:gd name="adj1" fmla="val -4130"/>
              <a:gd name="adj2" fmla="val 8813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1000" dirty="0">
                <a:solidFill>
                  <a:schemeClr val="tx1"/>
                </a:solidFill>
              </a:rPr>
              <a:t>首次透析</a:t>
            </a:r>
          </a:p>
        </p:txBody>
      </p:sp>
      <p:sp>
        <p:nvSpPr>
          <p:cNvPr id="21" name="椭圆 20"/>
          <p:cNvSpPr/>
          <p:nvPr/>
        </p:nvSpPr>
        <p:spPr>
          <a:xfrm>
            <a:off x="6115050" y="2087563"/>
            <a:ext cx="215900" cy="2413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2" name="空心弧 21"/>
          <p:cNvSpPr/>
          <p:nvPr/>
        </p:nvSpPr>
        <p:spPr>
          <a:xfrm flipV="1">
            <a:off x="689669" y="5162701"/>
            <a:ext cx="624382" cy="641350"/>
          </a:xfrm>
          <a:prstGeom prst="blockArc">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chemeClr val="tx1"/>
              </a:solidFill>
            </a:endParaRPr>
          </a:p>
        </p:txBody>
      </p:sp>
      <p:sp>
        <p:nvSpPr>
          <p:cNvPr id="16402" name="文本框 22"/>
          <p:cNvSpPr txBox="1"/>
          <p:nvPr/>
        </p:nvSpPr>
        <p:spPr bwMode="auto">
          <a:xfrm>
            <a:off x="225303" y="5881106"/>
            <a:ext cx="152241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charset="0"/>
                <a:ea typeface="黑体" pitchFamily="49" charset="-122"/>
                <a:sym typeface="Arial" charset="0"/>
              </a:defRPr>
            </a:lvl1pPr>
            <a:lvl2pPr marL="742950" indent="-285750">
              <a:spcBef>
                <a:spcPct val="20000"/>
              </a:spcBef>
              <a:buChar char="•"/>
              <a:defRPr sz="2000">
                <a:solidFill>
                  <a:schemeClr val="tx1"/>
                </a:solidFill>
                <a:latin typeface="Arial" charset="0"/>
                <a:ea typeface="黑体" pitchFamily="49" charset="-122"/>
                <a:sym typeface="Arial" charset="0"/>
              </a:defRPr>
            </a:lvl2pPr>
            <a:lvl3pPr marL="1143000" indent="-228600">
              <a:spcBef>
                <a:spcPct val="20000"/>
              </a:spcBef>
              <a:buChar char="•"/>
              <a:defRPr sz="2000">
                <a:solidFill>
                  <a:schemeClr val="tx1"/>
                </a:solidFill>
                <a:latin typeface="Arial" charset="0"/>
                <a:ea typeface="黑体" pitchFamily="49" charset="-122"/>
                <a:sym typeface="Arial" charset="0"/>
              </a:defRPr>
            </a:lvl3pPr>
            <a:lvl4pPr marL="1600200" indent="-228600">
              <a:spcBef>
                <a:spcPct val="20000"/>
              </a:spcBef>
              <a:buChar char="•"/>
              <a:defRPr sz="2000">
                <a:solidFill>
                  <a:schemeClr val="tx1"/>
                </a:solidFill>
                <a:latin typeface="Arial" charset="0"/>
                <a:ea typeface="黑体" pitchFamily="49" charset="-122"/>
                <a:sym typeface="Arial" charset="0"/>
              </a:defRPr>
            </a:lvl4pPr>
            <a:lvl5pPr marL="2057400" indent="-228600">
              <a:spcBef>
                <a:spcPct val="20000"/>
              </a:spcBef>
              <a:buChar char="•"/>
              <a:defRPr sz="2000">
                <a:solidFill>
                  <a:schemeClr val="tx1"/>
                </a:solidFill>
                <a:latin typeface="Arial" charset="0"/>
                <a:ea typeface="黑体" pitchFamily="49" charset="-122"/>
                <a:sym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9pPr>
          </a:lstStyle>
          <a:p>
            <a:pPr>
              <a:spcBef>
                <a:spcPct val="0"/>
              </a:spcBef>
              <a:buFontTx/>
              <a:buNone/>
            </a:pPr>
            <a:r>
              <a:rPr lang="zh-CN" altLang="en-US" sz="1200" dirty="0" smtClean="0">
                <a:ea typeface="宋体" charset="-122"/>
              </a:rPr>
              <a:t>贫</a:t>
            </a:r>
            <a:r>
              <a:rPr lang="zh-CN" altLang="en-US" sz="1200" dirty="0">
                <a:ea typeface="宋体" charset="-122"/>
              </a:rPr>
              <a:t>血</a:t>
            </a:r>
            <a:r>
              <a:rPr lang="zh-CN" altLang="en-US" sz="1200" dirty="0" smtClean="0">
                <a:ea typeface="宋体" charset="-122"/>
              </a:rPr>
              <a:t>，</a:t>
            </a:r>
            <a:r>
              <a:rPr lang="en-US" altLang="zh-CN" sz="1200" dirty="0" smtClean="0">
                <a:ea typeface="宋体" charset="-122"/>
              </a:rPr>
              <a:t>EPO</a:t>
            </a:r>
            <a:endParaRPr lang="en-US" altLang="zh-CN" sz="1200" dirty="0">
              <a:ea typeface="宋体" charset="-122"/>
            </a:endParaRPr>
          </a:p>
          <a:p>
            <a:pPr>
              <a:spcBef>
                <a:spcPct val="0"/>
              </a:spcBef>
              <a:buFontTx/>
              <a:buNone/>
            </a:pPr>
            <a:r>
              <a:rPr lang="zh-CN" altLang="en-US" sz="1200" dirty="0" smtClean="0">
                <a:ea typeface="宋体" charset="-122"/>
              </a:rPr>
              <a:t>利血宝</a:t>
            </a:r>
            <a:r>
              <a:rPr lang="en-US" altLang="zh-CN" sz="1200" dirty="0" smtClean="0">
                <a:ea typeface="宋体" charset="-122"/>
              </a:rPr>
              <a:t>3000iu </a:t>
            </a:r>
            <a:r>
              <a:rPr lang="en-US" altLang="zh-CN" sz="1200" dirty="0" err="1" smtClean="0">
                <a:ea typeface="宋体" charset="-122"/>
              </a:rPr>
              <a:t>biw</a:t>
            </a:r>
            <a:endParaRPr lang="en-US" altLang="zh-CN" sz="1200" dirty="0" smtClean="0">
              <a:ea typeface="宋体" charset="-122"/>
            </a:endParaRPr>
          </a:p>
          <a:p>
            <a:pPr>
              <a:spcBef>
                <a:spcPct val="0"/>
              </a:spcBef>
              <a:buFontTx/>
              <a:buNone/>
            </a:pPr>
            <a:r>
              <a:rPr lang="zh-CN" altLang="en-US" sz="1200" dirty="0" smtClean="0">
                <a:ea typeface="宋体" charset="-122"/>
              </a:rPr>
              <a:t>口</a:t>
            </a:r>
            <a:r>
              <a:rPr lang="zh-CN" altLang="en-US" sz="1200" dirty="0">
                <a:ea typeface="宋体" charset="-122"/>
              </a:rPr>
              <a:t>服铁剂治疗</a:t>
            </a:r>
          </a:p>
        </p:txBody>
      </p:sp>
      <p:sp>
        <p:nvSpPr>
          <p:cNvPr id="23" name="椭圆 22"/>
          <p:cNvSpPr/>
          <p:nvPr/>
        </p:nvSpPr>
        <p:spPr>
          <a:xfrm>
            <a:off x="1683301" y="2120985"/>
            <a:ext cx="217487" cy="239713"/>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4" name="椭圆 23"/>
          <p:cNvSpPr/>
          <p:nvPr/>
        </p:nvSpPr>
        <p:spPr>
          <a:xfrm>
            <a:off x="7467130" y="2094082"/>
            <a:ext cx="217487" cy="239713"/>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5" name="椭圆 24"/>
          <p:cNvSpPr/>
          <p:nvPr/>
        </p:nvSpPr>
        <p:spPr>
          <a:xfrm>
            <a:off x="8564685" y="2057830"/>
            <a:ext cx="217487" cy="23971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6" name="内容占位符 2"/>
          <p:cNvSpPr txBox="1"/>
          <p:nvPr/>
        </p:nvSpPr>
        <p:spPr bwMode="auto">
          <a:xfrm>
            <a:off x="484854" y="5167592"/>
            <a:ext cx="566738" cy="233363"/>
          </a:xfrm>
          <a:prstGeom prst="rect">
            <a:avLst/>
          </a:prstGeom>
          <a:noFill/>
          <a:ln>
            <a:noFill/>
          </a:ln>
        </p:spPr>
        <p:txBody>
          <a:bodyPr/>
          <a:lstStyle>
            <a:lvl1pPr marL="342900" indent="-342900" algn="l" defTabSz="0" rtl="0" eaLnBrk="0" fontAlgn="base" hangingPunct="0">
              <a:spcBef>
                <a:spcPct val="20000"/>
              </a:spcBef>
              <a:spcAft>
                <a:spcPct val="0"/>
              </a:spcAft>
              <a:buChar char="•"/>
              <a:defRPr sz="2800">
                <a:solidFill>
                  <a:schemeClr val="tx1"/>
                </a:solidFill>
                <a:latin typeface="+mn-lt"/>
                <a:ea typeface="+mn-ea"/>
                <a:cs typeface="+mn-cs"/>
                <a:sym typeface="Arial" charset="0"/>
              </a:defRPr>
            </a:lvl1pPr>
            <a:lvl2pPr marL="742950" indent="-285750" algn="l" defTabSz="0" rtl="0" eaLnBrk="0" fontAlgn="base" hangingPunct="0">
              <a:spcBef>
                <a:spcPct val="20000"/>
              </a:spcBef>
              <a:spcAft>
                <a:spcPct val="0"/>
              </a:spcAft>
              <a:buChar char="•"/>
              <a:defRPr sz="2400">
                <a:solidFill>
                  <a:schemeClr val="tx1"/>
                </a:solidFill>
                <a:latin typeface="+mn-lt"/>
                <a:ea typeface="+mn-ea"/>
                <a:sym typeface="Arial" charset="0"/>
              </a:defRPr>
            </a:lvl2pPr>
            <a:lvl3pPr marL="1143000" indent="-228600" algn="l" defTabSz="0" rtl="0" eaLnBrk="0" fontAlgn="base" hangingPunct="0">
              <a:spcBef>
                <a:spcPct val="20000"/>
              </a:spcBef>
              <a:spcAft>
                <a:spcPct val="0"/>
              </a:spcAft>
              <a:buChar char="•"/>
              <a:defRPr sz="2000">
                <a:solidFill>
                  <a:schemeClr val="tx1"/>
                </a:solidFill>
                <a:latin typeface="+mn-lt"/>
                <a:ea typeface="+mn-ea"/>
                <a:sym typeface="Arial" charset="0"/>
              </a:defRPr>
            </a:lvl3pPr>
            <a:lvl4pPr marL="16002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4pPr>
            <a:lvl5pPr marL="20574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5pPr>
            <a:lvl6pPr marL="25146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6pPr>
            <a:lvl7pPr marL="29718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7pPr>
            <a:lvl8pPr marL="34290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8pPr>
            <a:lvl9pPr marL="38862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9pPr>
          </a:lstStyle>
          <a:p>
            <a:pPr marL="0" indent="0">
              <a:buFontTx/>
              <a:buNone/>
              <a:defRPr/>
            </a:pPr>
            <a:r>
              <a:rPr lang="en-US" altLang="zh-CN" sz="900" b="1" kern="0" dirty="0" smtClean="0"/>
              <a:t>21/2/14</a:t>
            </a:r>
            <a:endParaRPr lang="zh-CN" altLang="en-US" sz="1050" b="1" kern="0" dirty="0"/>
          </a:p>
        </p:txBody>
      </p:sp>
      <p:sp>
        <p:nvSpPr>
          <p:cNvPr id="27" name="内容占位符 2"/>
          <p:cNvSpPr txBox="1"/>
          <p:nvPr/>
        </p:nvSpPr>
        <p:spPr bwMode="auto">
          <a:xfrm>
            <a:off x="986509" y="5174847"/>
            <a:ext cx="690562" cy="231775"/>
          </a:xfrm>
          <a:prstGeom prst="rect">
            <a:avLst/>
          </a:prstGeom>
          <a:noFill/>
          <a:ln>
            <a:noFill/>
          </a:ln>
        </p:spPr>
        <p:txBody>
          <a:bodyPr/>
          <a:lstStyle>
            <a:lvl1pPr marL="342900" indent="-342900" algn="l" defTabSz="0" rtl="0" eaLnBrk="0" fontAlgn="base" hangingPunct="0">
              <a:spcBef>
                <a:spcPct val="20000"/>
              </a:spcBef>
              <a:spcAft>
                <a:spcPct val="0"/>
              </a:spcAft>
              <a:buChar char="•"/>
              <a:defRPr sz="2800">
                <a:solidFill>
                  <a:schemeClr val="tx1"/>
                </a:solidFill>
                <a:latin typeface="+mn-lt"/>
                <a:ea typeface="+mn-ea"/>
                <a:cs typeface="+mn-cs"/>
                <a:sym typeface="Arial" charset="0"/>
              </a:defRPr>
            </a:lvl1pPr>
            <a:lvl2pPr marL="742950" indent="-285750" algn="l" defTabSz="0" rtl="0" eaLnBrk="0" fontAlgn="base" hangingPunct="0">
              <a:spcBef>
                <a:spcPct val="20000"/>
              </a:spcBef>
              <a:spcAft>
                <a:spcPct val="0"/>
              </a:spcAft>
              <a:buChar char="•"/>
              <a:defRPr sz="2400">
                <a:solidFill>
                  <a:schemeClr val="tx1"/>
                </a:solidFill>
                <a:latin typeface="+mn-lt"/>
                <a:ea typeface="+mn-ea"/>
                <a:sym typeface="Arial" charset="0"/>
              </a:defRPr>
            </a:lvl2pPr>
            <a:lvl3pPr marL="1143000" indent="-228600" algn="l" defTabSz="0" rtl="0" eaLnBrk="0" fontAlgn="base" hangingPunct="0">
              <a:spcBef>
                <a:spcPct val="20000"/>
              </a:spcBef>
              <a:spcAft>
                <a:spcPct val="0"/>
              </a:spcAft>
              <a:buChar char="•"/>
              <a:defRPr sz="2000">
                <a:solidFill>
                  <a:schemeClr val="tx1"/>
                </a:solidFill>
                <a:latin typeface="+mn-lt"/>
                <a:ea typeface="+mn-ea"/>
                <a:sym typeface="Arial" charset="0"/>
              </a:defRPr>
            </a:lvl3pPr>
            <a:lvl4pPr marL="16002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4pPr>
            <a:lvl5pPr marL="20574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5pPr>
            <a:lvl6pPr marL="25146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6pPr>
            <a:lvl7pPr marL="29718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7pPr>
            <a:lvl8pPr marL="34290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8pPr>
            <a:lvl9pPr marL="38862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9pPr>
          </a:lstStyle>
          <a:p>
            <a:pPr marL="0" indent="0">
              <a:buFontTx/>
              <a:buNone/>
              <a:defRPr/>
            </a:pPr>
            <a:r>
              <a:rPr lang="en-US" altLang="zh-CN" sz="900" b="1" kern="0" dirty="0" smtClean="0"/>
              <a:t>21/4/11</a:t>
            </a:r>
            <a:endParaRPr lang="zh-CN" altLang="en-US" sz="1050" b="1" kern="0" dirty="0"/>
          </a:p>
        </p:txBody>
      </p:sp>
      <p:sp>
        <p:nvSpPr>
          <p:cNvPr id="28" name="内容占位符 2"/>
          <p:cNvSpPr txBox="1"/>
          <p:nvPr/>
        </p:nvSpPr>
        <p:spPr bwMode="auto">
          <a:xfrm>
            <a:off x="1810693" y="5180514"/>
            <a:ext cx="692150" cy="233363"/>
          </a:xfrm>
          <a:prstGeom prst="rect">
            <a:avLst/>
          </a:prstGeom>
          <a:noFill/>
          <a:ln>
            <a:noFill/>
          </a:ln>
        </p:spPr>
        <p:txBody>
          <a:bodyPr/>
          <a:lstStyle>
            <a:lvl1pPr marL="342900" indent="-342900" algn="l" defTabSz="0" rtl="0" eaLnBrk="0" fontAlgn="base" hangingPunct="0">
              <a:spcBef>
                <a:spcPct val="20000"/>
              </a:spcBef>
              <a:spcAft>
                <a:spcPct val="0"/>
              </a:spcAft>
              <a:buChar char="•"/>
              <a:defRPr sz="2800">
                <a:solidFill>
                  <a:schemeClr val="tx1"/>
                </a:solidFill>
                <a:latin typeface="+mn-lt"/>
                <a:ea typeface="+mn-ea"/>
                <a:cs typeface="+mn-cs"/>
                <a:sym typeface="Arial" charset="0"/>
              </a:defRPr>
            </a:lvl1pPr>
            <a:lvl2pPr marL="742950" indent="-285750" algn="l" defTabSz="0" rtl="0" eaLnBrk="0" fontAlgn="base" hangingPunct="0">
              <a:spcBef>
                <a:spcPct val="20000"/>
              </a:spcBef>
              <a:spcAft>
                <a:spcPct val="0"/>
              </a:spcAft>
              <a:buChar char="•"/>
              <a:defRPr sz="2400">
                <a:solidFill>
                  <a:schemeClr val="tx1"/>
                </a:solidFill>
                <a:latin typeface="+mn-lt"/>
                <a:ea typeface="+mn-ea"/>
                <a:sym typeface="Arial" charset="0"/>
              </a:defRPr>
            </a:lvl2pPr>
            <a:lvl3pPr marL="1143000" indent="-228600" algn="l" defTabSz="0" rtl="0" eaLnBrk="0" fontAlgn="base" hangingPunct="0">
              <a:spcBef>
                <a:spcPct val="20000"/>
              </a:spcBef>
              <a:spcAft>
                <a:spcPct val="0"/>
              </a:spcAft>
              <a:buChar char="•"/>
              <a:defRPr sz="2000">
                <a:solidFill>
                  <a:schemeClr val="tx1"/>
                </a:solidFill>
                <a:latin typeface="+mn-lt"/>
                <a:ea typeface="+mn-ea"/>
                <a:sym typeface="Arial" charset="0"/>
              </a:defRPr>
            </a:lvl3pPr>
            <a:lvl4pPr marL="16002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4pPr>
            <a:lvl5pPr marL="20574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5pPr>
            <a:lvl6pPr marL="25146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6pPr>
            <a:lvl7pPr marL="29718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7pPr>
            <a:lvl8pPr marL="34290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8pPr>
            <a:lvl9pPr marL="38862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9pPr>
          </a:lstStyle>
          <a:p>
            <a:pPr marL="0" indent="0">
              <a:buFontTx/>
              <a:buNone/>
              <a:defRPr/>
            </a:pPr>
            <a:r>
              <a:rPr lang="en-US" altLang="zh-CN" sz="900" b="1" kern="0" dirty="0" smtClean="0"/>
              <a:t>21/6/20</a:t>
            </a:r>
            <a:endParaRPr lang="zh-CN" altLang="en-US" sz="1050" b="1" kern="0" dirty="0"/>
          </a:p>
        </p:txBody>
      </p:sp>
      <p:sp>
        <p:nvSpPr>
          <p:cNvPr id="29" name="内容占位符 2"/>
          <p:cNvSpPr txBox="1"/>
          <p:nvPr/>
        </p:nvSpPr>
        <p:spPr bwMode="auto">
          <a:xfrm>
            <a:off x="2728118" y="5197527"/>
            <a:ext cx="690563" cy="233363"/>
          </a:xfrm>
          <a:prstGeom prst="rect">
            <a:avLst/>
          </a:prstGeom>
          <a:noFill/>
          <a:ln>
            <a:noFill/>
          </a:ln>
        </p:spPr>
        <p:txBody>
          <a:bodyPr/>
          <a:lstStyle>
            <a:lvl1pPr marL="342900" indent="-342900" algn="l" defTabSz="0" rtl="0" eaLnBrk="0" fontAlgn="base" hangingPunct="0">
              <a:spcBef>
                <a:spcPct val="20000"/>
              </a:spcBef>
              <a:spcAft>
                <a:spcPct val="0"/>
              </a:spcAft>
              <a:buChar char="•"/>
              <a:defRPr sz="2800">
                <a:solidFill>
                  <a:schemeClr val="tx1"/>
                </a:solidFill>
                <a:latin typeface="+mn-lt"/>
                <a:ea typeface="+mn-ea"/>
                <a:cs typeface="+mn-cs"/>
                <a:sym typeface="Arial" charset="0"/>
              </a:defRPr>
            </a:lvl1pPr>
            <a:lvl2pPr marL="742950" indent="-285750" algn="l" defTabSz="0" rtl="0" eaLnBrk="0" fontAlgn="base" hangingPunct="0">
              <a:spcBef>
                <a:spcPct val="20000"/>
              </a:spcBef>
              <a:spcAft>
                <a:spcPct val="0"/>
              </a:spcAft>
              <a:buChar char="•"/>
              <a:defRPr sz="2400">
                <a:solidFill>
                  <a:schemeClr val="tx1"/>
                </a:solidFill>
                <a:latin typeface="+mn-lt"/>
                <a:ea typeface="+mn-ea"/>
                <a:sym typeface="Arial" charset="0"/>
              </a:defRPr>
            </a:lvl2pPr>
            <a:lvl3pPr marL="1143000" indent="-228600" algn="l" defTabSz="0" rtl="0" eaLnBrk="0" fontAlgn="base" hangingPunct="0">
              <a:spcBef>
                <a:spcPct val="20000"/>
              </a:spcBef>
              <a:spcAft>
                <a:spcPct val="0"/>
              </a:spcAft>
              <a:buChar char="•"/>
              <a:defRPr sz="2000">
                <a:solidFill>
                  <a:schemeClr val="tx1"/>
                </a:solidFill>
                <a:latin typeface="+mn-lt"/>
                <a:ea typeface="+mn-ea"/>
                <a:sym typeface="Arial" charset="0"/>
              </a:defRPr>
            </a:lvl3pPr>
            <a:lvl4pPr marL="16002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4pPr>
            <a:lvl5pPr marL="20574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5pPr>
            <a:lvl6pPr marL="25146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6pPr>
            <a:lvl7pPr marL="29718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7pPr>
            <a:lvl8pPr marL="34290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8pPr>
            <a:lvl9pPr marL="38862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9pPr>
          </a:lstStyle>
          <a:p>
            <a:pPr marL="0" indent="0">
              <a:buFontTx/>
              <a:buNone/>
              <a:defRPr/>
            </a:pPr>
            <a:r>
              <a:rPr lang="en-US" altLang="zh-CN" sz="900" b="1" kern="0" dirty="0" smtClean="0"/>
              <a:t>21/11/25</a:t>
            </a:r>
            <a:endParaRPr lang="zh-CN" altLang="en-US" sz="1050" b="1" kern="0" dirty="0"/>
          </a:p>
        </p:txBody>
      </p:sp>
      <p:sp>
        <p:nvSpPr>
          <p:cNvPr id="30" name="内容占位符 2"/>
          <p:cNvSpPr txBox="1"/>
          <p:nvPr/>
        </p:nvSpPr>
        <p:spPr bwMode="auto">
          <a:xfrm>
            <a:off x="3597294" y="5197527"/>
            <a:ext cx="690562" cy="233362"/>
          </a:xfrm>
          <a:prstGeom prst="rect">
            <a:avLst/>
          </a:prstGeom>
          <a:noFill/>
          <a:ln>
            <a:noFill/>
          </a:ln>
        </p:spPr>
        <p:txBody>
          <a:bodyPr/>
          <a:lstStyle>
            <a:lvl1pPr marL="342900" indent="-342900" algn="l" defTabSz="0" rtl="0" eaLnBrk="0" fontAlgn="base" hangingPunct="0">
              <a:spcBef>
                <a:spcPct val="20000"/>
              </a:spcBef>
              <a:spcAft>
                <a:spcPct val="0"/>
              </a:spcAft>
              <a:buChar char="•"/>
              <a:defRPr sz="2800">
                <a:solidFill>
                  <a:schemeClr val="tx1"/>
                </a:solidFill>
                <a:latin typeface="+mn-lt"/>
                <a:ea typeface="+mn-ea"/>
                <a:cs typeface="+mn-cs"/>
                <a:sym typeface="Arial" charset="0"/>
              </a:defRPr>
            </a:lvl1pPr>
            <a:lvl2pPr marL="742950" indent="-285750" algn="l" defTabSz="0" rtl="0" eaLnBrk="0" fontAlgn="base" hangingPunct="0">
              <a:spcBef>
                <a:spcPct val="20000"/>
              </a:spcBef>
              <a:spcAft>
                <a:spcPct val="0"/>
              </a:spcAft>
              <a:buChar char="•"/>
              <a:defRPr sz="2400">
                <a:solidFill>
                  <a:schemeClr val="tx1"/>
                </a:solidFill>
                <a:latin typeface="+mn-lt"/>
                <a:ea typeface="+mn-ea"/>
                <a:sym typeface="Arial" charset="0"/>
              </a:defRPr>
            </a:lvl2pPr>
            <a:lvl3pPr marL="1143000" indent="-228600" algn="l" defTabSz="0" rtl="0" eaLnBrk="0" fontAlgn="base" hangingPunct="0">
              <a:spcBef>
                <a:spcPct val="20000"/>
              </a:spcBef>
              <a:spcAft>
                <a:spcPct val="0"/>
              </a:spcAft>
              <a:buChar char="•"/>
              <a:defRPr sz="2000">
                <a:solidFill>
                  <a:schemeClr val="tx1"/>
                </a:solidFill>
                <a:latin typeface="+mn-lt"/>
                <a:ea typeface="+mn-ea"/>
                <a:sym typeface="Arial" charset="0"/>
              </a:defRPr>
            </a:lvl3pPr>
            <a:lvl4pPr marL="16002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4pPr>
            <a:lvl5pPr marL="20574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5pPr>
            <a:lvl6pPr marL="25146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6pPr>
            <a:lvl7pPr marL="29718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7pPr>
            <a:lvl8pPr marL="34290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8pPr>
            <a:lvl9pPr marL="38862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9pPr>
          </a:lstStyle>
          <a:p>
            <a:pPr marL="0" indent="0">
              <a:buFontTx/>
              <a:buNone/>
              <a:defRPr/>
            </a:pPr>
            <a:r>
              <a:rPr lang="en-US" altLang="zh-CN" sz="900" b="1" kern="0" dirty="0" smtClean="0"/>
              <a:t>22/2/28</a:t>
            </a:r>
            <a:endParaRPr lang="zh-CN" altLang="en-US" sz="1050" b="1" kern="0" dirty="0"/>
          </a:p>
        </p:txBody>
      </p:sp>
      <p:sp>
        <p:nvSpPr>
          <p:cNvPr id="31" name="内容占位符 2"/>
          <p:cNvSpPr txBox="1"/>
          <p:nvPr/>
        </p:nvSpPr>
        <p:spPr bwMode="auto">
          <a:xfrm>
            <a:off x="4479599" y="5198320"/>
            <a:ext cx="690562" cy="231775"/>
          </a:xfrm>
          <a:prstGeom prst="rect">
            <a:avLst/>
          </a:prstGeom>
          <a:noFill/>
          <a:ln>
            <a:noFill/>
          </a:ln>
        </p:spPr>
        <p:txBody>
          <a:bodyPr/>
          <a:lstStyle>
            <a:lvl1pPr marL="342900" indent="-342900" algn="l" defTabSz="0" rtl="0" eaLnBrk="0" fontAlgn="base" hangingPunct="0">
              <a:spcBef>
                <a:spcPct val="20000"/>
              </a:spcBef>
              <a:spcAft>
                <a:spcPct val="0"/>
              </a:spcAft>
              <a:buChar char="•"/>
              <a:defRPr sz="2800">
                <a:solidFill>
                  <a:schemeClr val="tx1"/>
                </a:solidFill>
                <a:latin typeface="+mn-lt"/>
                <a:ea typeface="+mn-ea"/>
                <a:cs typeface="+mn-cs"/>
                <a:sym typeface="Arial" charset="0"/>
              </a:defRPr>
            </a:lvl1pPr>
            <a:lvl2pPr marL="742950" indent="-285750" algn="l" defTabSz="0" rtl="0" eaLnBrk="0" fontAlgn="base" hangingPunct="0">
              <a:spcBef>
                <a:spcPct val="20000"/>
              </a:spcBef>
              <a:spcAft>
                <a:spcPct val="0"/>
              </a:spcAft>
              <a:buChar char="•"/>
              <a:defRPr sz="2400">
                <a:solidFill>
                  <a:schemeClr val="tx1"/>
                </a:solidFill>
                <a:latin typeface="+mn-lt"/>
                <a:ea typeface="+mn-ea"/>
                <a:sym typeface="Arial" charset="0"/>
              </a:defRPr>
            </a:lvl2pPr>
            <a:lvl3pPr marL="1143000" indent="-228600" algn="l" defTabSz="0" rtl="0" eaLnBrk="0" fontAlgn="base" hangingPunct="0">
              <a:spcBef>
                <a:spcPct val="20000"/>
              </a:spcBef>
              <a:spcAft>
                <a:spcPct val="0"/>
              </a:spcAft>
              <a:buChar char="•"/>
              <a:defRPr sz="2000">
                <a:solidFill>
                  <a:schemeClr val="tx1"/>
                </a:solidFill>
                <a:latin typeface="+mn-lt"/>
                <a:ea typeface="+mn-ea"/>
                <a:sym typeface="Arial" charset="0"/>
              </a:defRPr>
            </a:lvl3pPr>
            <a:lvl4pPr marL="16002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4pPr>
            <a:lvl5pPr marL="20574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5pPr>
            <a:lvl6pPr marL="25146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6pPr>
            <a:lvl7pPr marL="29718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7pPr>
            <a:lvl8pPr marL="34290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8pPr>
            <a:lvl9pPr marL="38862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9pPr>
          </a:lstStyle>
          <a:p>
            <a:pPr marL="0" indent="0">
              <a:buFontTx/>
              <a:buNone/>
              <a:defRPr/>
            </a:pPr>
            <a:r>
              <a:rPr lang="en-US" altLang="zh-CN" sz="900" b="1" kern="0" dirty="0" smtClean="0"/>
              <a:t>22/7/5</a:t>
            </a:r>
            <a:endParaRPr lang="zh-CN" altLang="en-US" sz="1050" b="1" kern="0" dirty="0"/>
          </a:p>
        </p:txBody>
      </p:sp>
      <p:sp>
        <p:nvSpPr>
          <p:cNvPr id="33" name="内容占位符 2"/>
          <p:cNvSpPr txBox="1"/>
          <p:nvPr/>
        </p:nvSpPr>
        <p:spPr bwMode="auto">
          <a:xfrm>
            <a:off x="4913290" y="5197354"/>
            <a:ext cx="690563" cy="233362"/>
          </a:xfrm>
          <a:prstGeom prst="rect">
            <a:avLst/>
          </a:prstGeom>
          <a:noFill/>
          <a:ln>
            <a:noFill/>
          </a:ln>
        </p:spPr>
        <p:txBody>
          <a:bodyPr/>
          <a:lstStyle>
            <a:lvl1pPr marL="342900" indent="-342900" algn="l" defTabSz="0" rtl="0" eaLnBrk="0" fontAlgn="base" hangingPunct="0">
              <a:spcBef>
                <a:spcPct val="20000"/>
              </a:spcBef>
              <a:spcAft>
                <a:spcPct val="0"/>
              </a:spcAft>
              <a:buChar char="•"/>
              <a:defRPr sz="2800">
                <a:solidFill>
                  <a:schemeClr val="tx1"/>
                </a:solidFill>
                <a:latin typeface="+mn-lt"/>
                <a:ea typeface="+mn-ea"/>
                <a:cs typeface="+mn-cs"/>
                <a:sym typeface="Arial" charset="0"/>
              </a:defRPr>
            </a:lvl1pPr>
            <a:lvl2pPr marL="742950" indent="-285750" algn="l" defTabSz="0" rtl="0" eaLnBrk="0" fontAlgn="base" hangingPunct="0">
              <a:spcBef>
                <a:spcPct val="20000"/>
              </a:spcBef>
              <a:spcAft>
                <a:spcPct val="0"/>
              </a:spcAft>
              <a:buChar char="•"/>
              <a:defRPr sz="2400">
                <a:solidFill>
                  <a:schemeClr val="tx1"/>
                </a:solidFill>
                <a:latin typeface="+mn-lt"/>
                <a:ea typeface="+mn-ea"/>
                <a:sym typeface="Arial" charset="0"/>
              </a:defRPr>
            </a:lvl2pPr>
            <a:lvl3pPr marL="1143000" indent="-228600" algn="l" defTabSz="0" rtl="0" eaLnBrk="0" fontAlgn="base" hangingPunct="0">
              <a:spcBef>
                <a:spcPct val="20000"/>
              </a:spcBef>
              <a:spcAft>
                <a:spcPct val="0"/>
              </a:spcAft>
              <a:buChar char="•"/>
              <a:defRPr sz="2000">
                <a:solidFill>
                  <a:schemeClr val="tx1"/>
                </a:solidFill>
                <a:latin typeface="+mn-lt"/>
                <a:ea typeface="+mn-ea"/>
                <a:sym typeface="Arial" charset="0"/>
              </a:defRPr>
            </a:lvl3pPr>
            <a:lvl4pPr marL="16002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4pPr>
            <a:lvl5pPr marL="20574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5pPr>
            <a:lvl6pPr marL="25146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6pPr>
            <a:lvl7pPr marL="29718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7pPr>
            <a:lvl8pPr marL="34290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8pPr>
            <a:lvl9pPr marL="38862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9pPr>
          </a:lstStyle>
          <a:p>
            <a:pPr marL="0" indent="0">
              <a:buFontTx/>
              <a:buNone/>
              <a:defRPr/>
            </a:pPr>
            <a:r>
              <a:rPr lang="en-US" altLang="zh-CN" sz="900" b="1" kern="0" dirty="0" smtClean="0"/>
              <a:t>22/10/12</a:t>
            </a:r>
            <a:endParaRPr lang="zh-CN" altLang="en-US" sz="1050" b="1" kern="0" dirty="0"/>
          </a:p>
        </p:txBody>
      </p:sp>
      <p:sp>
        <p:nvSpPr>
          <p:cNvPr id="34" name="对话气泡: 矩形 33"/>
          <p:cNvSpPr/>
          <p:nvPr/>
        </p:nvSpPr>
        <p:spPr>
          <a:xfrm>
            <a:off x="1231900" y="1368844"/>
            <a:ext cx="578793" cy="500811"/>
          </a:xfrm>
          <a:prstGeom prst="wedgeRectCallout">
            <a:avLst>
              <a:gd name="adj1" fmla="val -37408"/>
              <a:gd name="adj2" fmla="val 9050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900" dirty="0" smtClean="0">
                <a:solidFill>
                  <a:schemeClr val="tx1"/>
                </a:solidFill>
              </a:rPr>
              <a:t>蔗糖铁</a:t>
            </a:r>
            <a:endParaRPr lang="zh-CN" altLang="en-US" sz="900" dirty="0">
              <a:solidFill>
                <a:schemeClr val="tx1"/>
              </a:solidFill>
            </a:endParaRPr>
          </a:p>
        </p:txBody>
      </p:sp>
      <p:sp>
        <p:nvSpPr>
          <p:cNvPr id="35" name="对话气泡: 矩形 34"/>
          <p:cNvSpPr/>
          <p:nvPr/>
        </p:nvSpPr>
        <p:spPr>
          <a:xfrm>
            <a:off x="1862930" y="1378838"/>
            <a:ext cx="865188" cy="471920"/>
          </a:xfrm>
          <a:prstGeom prst="wedgeRectCallout">
            <a:avLst>
              <a:gd name="adj1" fmla="val -47324"/>
              <a:gd name="adj2" fmla="val 8670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900" dirty="0">
                <a:solidFill>
                  <a:schemeClr val="tx1"/>
                </a:solidFill>
              </a:rPr>
              <a:t>EPO </a:t>
            </a:r>
            <a:r>
              <a:rPr lang="en-US" altLang="zh-CN" sz="900" dirty="0" smtClean="0">
                <a:solidFill>
                  <a:schemeClr val="tx1"/>
                </a:solidFill>
              </a:rPr>
              <a:t>10000IU QW</a:t>
            </a:r>
            <a:endParaRPr lang="zh-CN" altLang="en-US" sz="900" b="1" u="sng" dirty="0">
              <a:solidFill>
                <a:srgbClr val="FF0000"/>
              </a:solidFill>
            </a:endParaRPr>
          </a:p>
        </p:txBody>
      </p:sp>
      <p:sp>
        <p:nvSpPr>
          <p:cNvPr id="36" name="对话气泡: 矩形 35"/>
          <p:cNvSpPr/>
          <p:nvPr/>
        </p:nvSpPr>
        <p:spPr>
          <a:xfrm>
            <a:off x="2792562" y="1374170"/>
            <a:ext cx="804732" cy="484023"/>
          </a:xfrm>
          <a:prstGeom prst="wedgeRectCallout">
            <a:avLst>
              <a:gd name="adj1" fmla="val -91496"/>
              <a:gd name="adj2" fmla="val 9710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900" dirty="0" smtClean="0">
                <a:solidFill>
                  <a:schemeClr val="tx1"/>
                </a:solidFill>
              </a:rPr>
              <a:t>停用蔗</a:t>
            </a:r>
            <a:r>
              <a:rPr lang="zh-CN" altLang="en-US" sz="900" dirty="0">
                <a:solidFill>
                  <a:schemeClr val="tx1"/>
                </a:solidFill>
              </a:rPr>
              <a:t>糖铁</a:t>
            </a:r>
          </a:p>
        </p:txBody>
      </p:sp>
      <p:sp>
        <p:nvSpPr>
          <p:cNvPr id="37" name="对话气泡: 矩形 36"/>
          <p:cNvSpPr/>
          <p:nvPr/>
        </p:nvSpPr>
        <p:spPr>
          <a:xfrm>
            <a:off x="4700588" y="1337302"/>
            <a:ext cx="882505" cy="524059"/>
          </a:xfrm>
          <a:prstGeom prst="wedgeRectCallout">
            <a:avLst>
              <a:gd name="adj1" fmla="val -4130"/>
              <a:gd name="adj2" fmla="val 8813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900" dirty="0" smtClean="0">
                <a:solidFill>
                  <a:schemeClr val="tx1"/>
                </a:solidFill>
              </a:rPr>
              <a:t>透析改为</a:t>
            </a:r>
            <a:endParaRPr lang="en-US" altLang="zh-CN" sz="900" dirty="0" smtClean="0">
              <a:solidFill>
                <a:schemeClr val="tx1"/>
              </a:solidFill>
            </a:endParaRPr>
          </a:p>
          <a:p>
            <a:pPr algn="ctr">
              <a:defRPr/>
            </a:pPr>
            <a:r>
              <a:rPr lang="zh-CN" altLang="en-US" sz="900" dirty="0" smtClean="0">
                <a:solidFill>
                  <a:schemeClr val="tx1"/>
                </a:solidFill>
              </a:rPr>
              <a:t>每周三次</a:t>
            </a:r>
            <a:endParaRPr lang="zh-CN" altLang="en-US" sz="900" dirty="0">
              <a:solidFill>
                <a:schemeClr val="tx1"/>
              </a:solidFill>
            </a:endParaRPr>
          </a:p>
        </p:txBody>
      </p:sp>
      <p:sp>
        <p:nvSpPr>
          <p:cNvPr id="38" name="对话气泡: 矩形 37"/>
          <p:cNvSpPr/>
          <p:nvPr/>
        </p:nvSpPr>
        <p:spPr>
          <a:xfrm>
            <a:off x="5811838" y="1311275"/>
            <a:ext cx="865187" cy="514350"/>
          </a:xfrm>
          <a:prstGeom prst="wedgeRectCallout">
            <a:avLst>
              <a:gd name="adj1" fmla="val -4130"/>
              <a:gd name="adj2" fmla="val 8813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900" dirty="0">
                <a:solidFill>
                  <a:schemeClr val="tx1"/>
                </a:solidFill>
              </a:rPr>
              <a:t>蔗糖</a:t>
            </a:r>
            <a:r>
              <a:rPr lang="zh-CN" altLang="en-US" sz="900" dirty="0" smtClean="0">
                <a:solidFill>
                  <a:schemeClr val="tx1"/>
                </a:solidFill>
              </a:rPr>
              <a:t>铁 </a:t>
            </a:r>
            <a:r>
              <a:rPr lang="en-US" altLang="zh-CN" sz="900" dirty="0" smtClean="0">
                <a:solidFill>
                  <a:schemeClr val="tx1"/>
                </a:solidFill>
              </a:rPr>
              <a:t>QW</a:t>
            </a:r>
            <a:endParaRPr lang="zh-CN" altLang="en-US" sz="900" dirty="0">
              <a:solidFill>
                <a:schemeClr val="tx1"/>
              </a:solidFill>
            </a:endParaRPr>
          </a:p>
        </p:txBody>
      </p:sp>
      <p:sp>
        <p:nvSpPr>
          <p:cNvPr id="39" name="对话气泡: 矩形 38"/>
          <p:cNvSpPr/>
          <p:nvPr/>
        </p:nvSpPr>
        <p:spPr>
          <a:xfrm>
            <a:off x="6916738" y="1276718"/>
            <a:ext cx="865188" cy="557212"/>
          </a:xfrm>
          <a:prstGeom prst="wedgeRectCallout">
            <a:avLst>
              <a:gd name="adj1" fmla="val 15170"/>
              <a:gd name="adj2" fmla="val 8955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800" b="1" u="sng" dirty="0" smtClean="0">
                <a:solidFill>
                  <a:srgbClr val="FF0000"/>
                </a:solidFill>
              </a:rPr>
              <a:t>耐斯宝</a:t>
            </a:r>
            <a:endParaRPr lang="en-US" altLang="zh-CN" sz="800" b="1" u="sng" dirty="0" smtClean="0">
              <a:solidFill>
                <a:srgbClr val="FF0000"/>
              </a:solidFill>
            </a:endParaRPr>
          </a:p>
          <a:p>
            <a:pPr algn="ctr">
              <a:defRPr/>
            </a:pPr>
            <a:r>
              <a:rPr lang="en-US" altLang="zh-CN" sz="800" b="1" u="sng" dirty="0" smtClean="0">
                <a:solidFill>
                  <a:srgbClr val="FF0000"/>
                </a:solidFill>
              </a:rPr>
              <a:t>40ug  QW</a:t>
            </a:r>
            <a:endParaRPr lang="zh-CN" altLang="en-US" sz="800" b="1" u="sng" dirty="0">
              <a:solidFill>
                <a:srgbClr val="FF0000"/>
              </a:solidFill>
            </a:endParaRPr>
          </a:p>
        </p:txBody>
      </p:sp>
      <p:sp>
        <p:nvSpPr>
          <p:cNvPr id="43" name="空心弧 42"/>
          <p:cNvSpPr/>
          <p:nvPr/>
        </p:nvSpPr>
        <p:spPr>
          <a:xfrm flipV="1">
            <a:off x="1154258" y="5160482"/>
            <a:ext cx="1011733" cy="641350"/>
          </a:xfrm>
          <a:prstGeom prst="blockArc">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chemeClr val="tx1"/>
              </a:solidFill>
            </a:endParaRPr>
          </a:p>
        </p:txBody>
      </p:sp>
      <p:sp>
        <p:nvSpPr>
          <p:cNvPr id="44" name="文本框 22"/>
          <p:cNvSpPr txBox="1"/>
          <p:nvPr/>
        </p:nvSpPr>
        <p:spPr bwMode="auto">
          <a:xfrm>
            <a:off x="1472385" y="5851525"/>
            <a:ext cx="165714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000">
                <a:solidFill>
                  <a:schemeClr val="tx1"/>
                </a:solidFill>
                <a:latin typeface="Arial" charset="0"/>
                <a:ea typeface="黑体" pitchFamily="49" charset="-122"/>
                <a:sym typeface="Arial" charset="0"/>
              </a:defRPr>
            </a:lvl1pPr>
            <a:lvl2pPr marL="742950" indent="-285750">
              <a:spcBef>
                <a:spcPct val="20000"/>
              </a:spcBef>
              <a:buChar char="•"/>
              <a:defRPr sz="2000">
                <a:solidFill>
                  <a:schemeClr val="tx1"/>
                </a:solidFill>
                <a:latin typeface="Arial" charset="0"/>
                <a:ea typeface="黑体" pitchFamily="49" charset="-122"/>
                <a:sym typeface="Arial" charset="0"/>
              </a:defRPr>
            </a:lvl2pPr>
            <a:lvl3pPr marL="1143000" indent="-228600">
              <a:spcBef>
                <a:spcPct val="20000"/>
              </a:spcBef>
              <a:buChar char="•"/>
              <a:defRPr sz="2000">
                <a:solidFill>
                  <a:schemeClr val="tx1"/>
                </a:solidFill>
                <a:latin typeface="Arial" charset="0"/>
                <a:ea typeface="黑体" pitchFamily="49" charset="-122"/>
                <a:sym typeface="Arial" charset="0"/>
              </a:defRPr>
            </a:lvl3pPr>
            <a:lvl4pPr marL="1600200" indent="-228600">
              <a:spcBef>
                <a:spcPct val="20000"/>
              </a:spcBef>
              <a:buChar char="•"/>
              <a:defRPr sz="2000">
                <a:solidFill>
                  <a:schemeClr val="tx1"/>
                </a:solidFill>
                <a:latin typeface="Arial" charset="0"/>
                <a:ea typeface="黑体" pitchFamily="49" charset="-122"/>
                <a:sym typeface="Arial" charset="0"/>
              </a:defRPr>
            </a:lvl4pPr>
            <a:lvl5pPr marL="2057400" indent="-228600">
              <a:spcBef>
                <a:spcPct val="20000"/>
              </a:spcBef>
              <a:buChar char="•"/>
              <a:defRPr sz="2000">
                <a:solidFill>
                  <a:schemeClr val="tx1"/>
                </a:solidFill>
                <a:latin typeface="Arial" charset="0"/>
                <a:ea typeface="黑体" pitchFamily="49" charset="-122"/>
                <a:sym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9pPr>
          </a:lstStyle>
          <a:p>
            <a:pPr>
              <a:spcBef>
                <a:spcPct val="0"/>
              </a:spcBef>
              <a:buFontTx/>
              <a:buNone/>
            </a:pPr>
            <a:r>
              <a:rPr lang="zh-CN" altLang="en-US" sz="1200" dirty="0">
                <a:ea typeface="宋体" charset="-122"/>
              </a:rPr>
              <a:t>铁蛋</a:t>
            </a:r>
            <a:r>
              <a:rPr lang="zh-CN" altLang="en-US" sz="1200" dirty="0" smtClean="0">
                <a:ea typeface="宋体" charset="-122"/>
              </a:rPr>
              <a:t>白</a:t>
            </a:r>
            <a:r>
              <a:rPr lang="zh-CN" altLang="en-US" sz="1200" dirty="0">
                <a:ea typeface="宋体" charset="-122"/>
              </a:rPr>
              <a:t>升</a:t>
            </a:r>
            <a:r>
              <a:rPr lang="zh-CN" altLang="en-US" sz="1200" dirty="0" smtClean="0">
                <a:ea typeface="宋体" charset="-122"/>
              </a:rPr>
              <a:t>高</a:t>
            </a:r>
            <a:endParaRPr lang="en-US" altLang="zh-CN" sz="1200" dirty="0" smtClean="0">
              <a:ea typeface="宋体" charset="-122"/>
            </a:endParaRPr>
          </a:p>
          <a:p>
            <a:pPr>
              <a:spcBef>
                <a:spcPct val="0"/>
              </a:spcBef>
              <a:buFontTx/>
              <a:buNone/>
            </a:pPr>
            <a:r>
              <a:rPr lang="zh-CN" altLang="en-US" sz="1200" dirty="0" smtClean="0">
                <a:ea typeface="宋体" charset="-122"/>
              </a:rPr>
              <a:t>不理想，改</a:t>
            </a:r>
            <a:endParaRPr lang="en-US" altLang="zh-CN" sz="1200" dirty="0" smtClean="0">
              <a:ea typeface="宋体" charset="-122"/>
            </a:endParaRPr>
          </a:p>
          <a:p>
            <a:pPr>
              <a:spcBef>
                <a:spcPct val="0"/>
              </a:spcBef>
              <a:buFontTx/>
              <a:buNone/>
            </a:pPr>
            <a:r>
              <a:rPr lang="zh-CN" altLang="en-US" sz="1200" dirty="0" smtClean="0">
                <a:ea typeface="宋体" charset="-122"/>
              </a:rPr>
              <a:t>用静脉铁剂，</a:t>
            </a:r>
            <a:endParaRPr lang="en-US" altLang="zh-CN" sz="1200" dirty="0">
              <a:ea typeface="宋体" charset="-122"/>
            </a:endParaRPr>
          </a:p>
        </p:txBody>
      </p:sp>
      <p:sp>
        <p:nvSpPr>
          <p:cNvPr id="45" name="空心弧 44"/>
          <p:cNvSpPr/>
          <p:nvPr/>
        </p:nvSpPr>
        <p:spPr>
          <a:xfrm flipV="1">
            <a:off x="1633038" y="5087371"/>
            <a:ext cx="5935209" cy="688171"/>
          </a:xfrm>
          <a:prstGeom prst="blockArc">
            <a:avLst>
              <a:gd name="adj1" fmla="val 10810601"/>
              <a:gd name="adj2" fmla="val 0"/>
              <a:gd name="adj3" fmla="val 25000"/>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chemeClr val="tx1"/>
              </a:solidFill>
            </a:endParaRPr>
          </a:p>
        </p:txBody>
      </p:sp>
      <p:sp>
        <p:nvSpPr>
          <p:cNvPr id="46" name="文本框 22"/>
          <p:cNvSpPr txBox="1"/>
          <p:nvPr/>
        </p:nvSpPr>
        <p:spPr bwMode="auto">
          <a:xfrm>
            <a:off x="3815590" y="5913566"/>
            <a:ext cx="149542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000">
                <a:solidFill>
                  <a:schemeClr val="tx1"/>
                </a:solidFill>
                <a:latin typeface="Arial" charset="0"/>
                <a:ea typeface="黑体" pitchFamily="49" charset="-122"/>
                <a:sym typeface="Arial" charset="0"/>
              </a:defRPr>
            </a:lvl1pPr>
            <a:lvl2pPr marL="742950" indent="-285750">
              <a:spcBef>
                <a:spcPct val="20000"/>
              </a:spcBef>
              <a:buChar char="•"/>
              <a:defRPr sz="2000">
                <a:solidFill>
                  <a:schemeClr val="tx1"/>
                </a:solidFill>
                <a:latin typeface="Arial" charset="0"/>
                <a:ea typeface="黑体" pitchFamily="49" charset="-122"/>
                <a:sym typeface="Arial" charset="0"/>
              </a:defRPr>
            </a:lvl2pPr>
            <a:lvl3pPr marL="1143000" indent="-228600">
              <a:spcBef>
                <a:spcPct val="20000"/>
              </a:spcBef>
              <a:buChar char="•"/>
              <a:defRPr sz="2000">
                <a:solidFill>
                  <a:schemeClr val="tx1"/>
                </a:solidFill>
                <a:latin typeface="Arial" charset="0"/>
                <a:ea typeface="黑体" pitchFamily="49" charset="-122"/>
                <a:sym typeface="Arial" charset="0"/>
              </a:defRPr>
            </a:lvl3pPr>
            <a:lvl4pPr marL="1600200" indent="-228600">
              <a:spcBef>
                <a:spcPct val="20000"/>
              </a:spcBef>
              <a:buChar char="•"/>
              <a:defRPr sz="2000">
                <a:solidFill>
                  <a:schemeClr val="tx1"/>
                </a:solidFill>
                <a:latin typeface="Arial" charset="0"/>
                <a:ea typeface="黑体" pitchFamily="49" charset="-122"/>
                <a:sym typeface="Arial" charset="0"/>
              </a:defRPr>
            </a:lvl4pPr>
            <a:lvl5pPr marL="2057400" indent="-228600">
              <a:spcBef>
                <a:spcPct val="20000"/>
              </a:spcBef>
              <a:buChar char="•"/>
              <a:defRPr sz="2000">
                <a:solidFill>
                  <a:schemeClr val="tx1"/>
                </a:solidFill>
                <a:latin typeface="Arial" charset="0"/>
                <a:ea typeface="黑体" pitchFamily="49" charset="-122"/>
                <a:sym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9pPr>
          </a:lstStyle>
          <a:p>
            <a:pPr>
              <a:spcBef>
                <a:spcPct val="0"/>
              </a:spcBef>
              <a:buFontTx/>
              <a:buNone/>
            </a:pPr>
            <a:r>
              <a:rPr lang="en-US" altLang="zh-CN" sz="1200" dirty="0">
                <a:ea typeface="宋体" charset="-122"/>
              </a:rPr>
              <a:t>EPO</a:t>
            </a:r>
            <a:r>
              <a:rPr lang="zh-CN" altLang="en-US" sz="1200" dirty="0">
                <a:ea typeface="宋体" charset="-122"/>
              </a:rPr>
              <a:t>治疗维</a:t>
            </a:r>
            <a:r>
              <a:rPr lang="zh-CN" altLang="en-US" sz="1200" dirty="0" smtClean="0">
                <a:ea typeface="宋体" charset="-122"/>
              </a:rPr>
              <a:t>持</a:t>
            </a:r>
            <a:endParaRPr lang="en-US" altLang="zh-CN" sz="1200" dirty="0" smtClean="0">
              <a:ea typeface="宋体" charset="-122"/>
            </a:endParaRPr>
          </a:p>
          <a:p>
            <a:pPr>
              <a:spcBef>
                <a:spcPct val="0"/>
              </a:spcBef>
              <a:buNone/>
            </a:pPr>
            <a:r>
              <a:rPr lang="en-US" altLang="zh-CN" sz="1200" dirty="0" smtClean="0"/>
              <a:t>EPO(</a:t>
            </a:r>
            <a:r>
              <a:rPr lang="zh-CN" altLang="en-US" sz="1200" dirty="0" smtClean="0"/>
              <a:t>依普定）</a:t>
            </a:r>
            <a:r>
              <a:rPr lang="en-US" altLang="zh-CN" sz="1200" dirty="0" smtClean="0"/>
              <a:t> </a:t>
            </a:r>
            <a:r>
              <a:rPr lang="en-US" altLang="zh-CN" sz="1200" dirty="0"/>
              <a:t>10000IU QW</a:t>
            </a:r>
            <a:endParaRPr lang="zh-CN" altLang="en-US" sz="1200" b="1" u="sng" dirty="0">
              <a:solidFill>
                <a:srgbClr val="FF0000"/>
              </a:solidFill>
            </a:endParaRPr>
          </a:p>
          <a:p>
            <a:pPr>
              <a:spcBef>
                <a:spcPct val="0"/>
              </a:spcBef>
              <a:buFontTx/>
              <a:buNone/>
            </a:pPr>
            <a:endParaRPr lang="en-US" altLang="zh-CN" sz="1200" dirty="0">
              <a:ea typeface="宋体" charset="-122"/>
            </a:endParaRPr>
          </a:p>
          <a:p>
            <a:pPr>
              <a:spcBef>
                <a:spcPct val="0"/>
              </a:spcBef>
              <a:buFontTx/>
              <a:buNone/>
            </a:pPr>
            <a:endParaRPr lang="en-US" altLang="zh-CN" sz="1200" dirty="0">
              <a:ea typeface="宋体" charset="-122"/>
            </a:endParaRPr>
          </a:p>
        </p:txBody>
      </p:sp>
      <p:sp>
        <p:nvSpPr>
          <p:cNvPr id="52" name="空心弧 51"/>
          <p:cNvSpPr/>
          <p:nvPr/>
        </p:nvSpPr>
        <p:spPr>
          <a:xfrm flipV="1">
            <a:off x="7415019" y="5210175"/>
            <a:ext cx="1437605" cy="641350"/>
          </a:xfrm>
          <a:prstGeom prst="blockArc">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chemeClr val="tx1"/>
              </a:solidFill>
            </a:endParaRPr>
          </a:p>
        </p:txBody>
      </p:sp>
      <p:sp>
        <p:nvSpPr>
          <p:cNvPr id="53" name="文本框 22"/>
          <p:cNvSpPr txBox="1"/>
          <p:nvPr/>
        </p:nvSpPr>
        <p:spPr bwMode="auto">
          <a:xfrm>
            <a:off x="7155059" y="5925391"/>
            <a:ext cx="1760333" cy="4985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000">
                <a:solidFill>
                  <a:schemeClr val="tx1"/>
                </a:solidFill>
                <a:latin typeface="Arial" charset="0"/>
                <a:ea typeface="黑体" pitchFamily="49" charset="-122"/>
                <a:sym typeface="Arial" charset="0"/>
              </a:defRPr>
            </a:lvl1pPr>
            <a:lvl2pPr marL="742950" indent="-285750">
              <a:spcBef>
                <a:spcPct val="20000"/>
              </a:spcBef>
              <a:buChar char="•"/>
              <a:defRPr sz="2000">
                <a:solidFill>
                  <a:schemeClr val="tx1"/>
                </a:solidFill>
                <a:latin typeface="Arial" charset="0"/>
                <a:ea typeface="黑体" pitchFamily="49" charset="-122"/>
                <a:sym typeface="Arial" charset="0"/>
              </a:defRPr>
            </a:lvl2pPr>
            <a:lvl3pPr marL="1143000" indent="-228600">
              <a:spcBef>
                <a:spcPct val="20000"/>
              </a:spcBef>
              <a:buChar char="•"/>
              <a:defRPr sz="2000">
                <a:solidFill>
                  <a:schemeClr val="tx1"/>
                </a:solidFill>
                <a:latin typeface="Arial" charset="0"/>
                <a:ea typeface="黑体" pitchFamily="49" charset="-122"/>
                <a:sym typeface="Arial" charset="0"/>
              </a:defRPr>
            </a:lvl3pPr>
            <a:lvl4pPr marL="1600200" indent="-228600">
              <a:spcBef>
                <a:spcPct val="20000"/>
              </a:spcBef>
              <a:buChar char="•"/>
              <a:defRPr sz="2000">
                <a:solidFill>
                  <a:schemeClr val="tx1"/>
                </a:solidFill>
                <a:latin typeface="Arial" charset="0"/>
                <a:ea typeface="黑体" pitchFamily="49" charset="-122"/>
                <a:sym typeface="Arial" charset="0"/>
              </a:defRPr>
            </a:lvl4pPr>
            <a:lvl5pPr marL="2057400" indent="-228600">
              <a:spcBef>
                <a:spcPct val="20000"/>
              </a:spcBef>
              <a:buChar char="•"/>
              <a:defRPr sz="2000">
                <a:solidFill>
                  <a:schemeClr val="tx1"/>
                </a:solidFill>
                <a:latin typeface="Arial" charset="0"/>
                <a:ea typeface="黑体" pitchFamily="49" charset="-122"/>
                <a:sym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9pPr>
          </a:lstStyle>
          <a:p>
            <a:pPr algn="ctr">
              <a:buNone/>
              <a:defRPr/>
            </a:pPr>
            <a:r>
              <a:rPr lang="zh-CN" altLang="en-US" sz="1200" b="1" u="sng" dirty="0">
                <a:solidFill>
                  <a:srgbClr val="FF0000"/>
                </a:solidFill>
              </a:rPr>
              <a:t>达依泊汀</a:t>
            </a:r>
            <a:r>
              <a:rPr lang="en-US" altLang="zh-CN" sz="1200" b="1" u="sng" dirty="0">
                <a:solidFill>
                  <a:srgbClr val="FF0000"/>
                </a:solidFill>
              </a:rPr>
              <a:t>-a</a:t>
            </a:r>
            <a:r>
              <a:rPr lang="zh-CN" altLang="en-US" sz="1200" b="1" u="sng" dirty="0">
                <a:solidFill>
                  <a:srgbClr val="FF0000"/>
                </a:solidFill>
              </a:rPr>
              <a:t>（耐斯宝）</a:t>
            </a:r>
            <a:endParaRPr lang="en-US" altLang="zh-CN" sz="1200" b="1" u="sng" dirty="0">
              <a:solidFill>
                <a:srgbClr val="FF0000"/>
              </a:solidFill>
            </a:endParaRPr>
          </a:p>
          <a:p>
            <a:pPr algn="ctr">
              <a:buNone/>
              <a:defRPr/>
            </a:pPr>
            <a:r>
              <a:rPr lang="en-US" altLang="zh-CN" sz="1200" b="1" u="sng" dirty="0">
                <a:solidFill>
                  <a:srgbClr val="FF0000"/>
                </a:solidFill>
              </a:rPr>
              <a:t>40ug  QW</a:t>
            </a:r>
            <a:endParaRPr lang="zh-CN" altLang="en-US" sz="1200" b="1" u="sng" dirty="0">
              <a:solidFill>
                <a:srgbClr val="FF0000"/>
              </a:solidFill>
            </a:endParaRPr>
          </a:p>
        </p:txBody>
      </p:sp>
      <p:sp>
        <p:nvSpPr>
          <p:cNvPr id="54" name="对话气泡: 矩形 53"/>
          <p:cNvSpPr/>
          <p:nvPr/>
        </p:nvSpPr>
        <p:spPr>
          <a:xfrm>
            <a:off x="8091488" y="1248358"/>
            <a:ext cx="863600" cy="557212"/>
          </a:xfrm>
          <a:prstGeom prst="wedgeRectCallout">
            <a:avLst>
              <a:gd name="adj1" fmla="val -4130"/>
              <a:gd name="adj2" fmla="val 8813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800" b="1" u="sng">
                <a:solidFill>
                  <a:srgbClr val="FF0000"/>
                </a:solidFill>
              </a:rPr>
              <a:t>耐斯宝</a:t>
            </a:r>
            <a:endParaRPr lang="en-US" altLang="zh-CN" sz="800" b="1" u="sng">
              <a:solidFill>
                <a:srgbClr val="FF0000"/>
              </a:solidFill>
            </a:endParaRPr>
          </a:p>
          <a:p>
            <a:pPr algn="ctr">
              <a:defRPr/>
            </a:pPr>
            <a:r>
              <a:rPr lang="en-US" altLang="zh-CN" sz="800" b="1" u="sng">
                <a:solidFill>
                  <a:srgbClr val="FF0000"/>
                </a:solidFill>
              </a:rPr>
              <a:t>40ug  QW</a:t>
            </a:r>
            <a:endParaRPr lang="zh-CN" altLang="en-US" sz="800" b="1" u="sng" dirty="0">
              <a:solidFill>
                <a:srgbClr val="FF0000"/>
              </a:solidFill>
            </a:endParaRPr>
          </a:p>
        </p:txBody>
      </p:sp>
      <p:graphicFrame>
        <p:nvGraphicFramePr>
          <p:cNvPr id="16422" name="图表 7"/>
          <p:cNvGraphicFramePr/>
          <p:nvPr/>
        </p:nvGraphicFramePr>
        <p:xfrm>
          <a:off x="258763" y="2363788"/>
          <a:ext cx="9744075" cy="2781300"/>
        </p:xfrm>
        <a:graphic>
          <a:graphicData uri="http://schemas.openxmlformats.org/presentationml/2006/ole">
            <mc:AlternateContent xmlns:mc="http://schemas.openxmlformats.org/markup-compatibility/2006">
              <mc:Choice xmlns:v="urn:schemas-microsoft-com:vml" Requires="v">
                <p:oleObj spid="_x0000_s1145" name="图表" r:id="rId3" imgW="0" imgH="0" progId="Excel.Chart.8">
                  <p:embed/>
                </p:oleObj>
              </mc:Choice>
              <mc:Fallback>
                <p:oleObj name="图表" r:id="rId3" imgW="0" imgH="0" progId="Excel.Chart.8">
                  <p:embed/>
                  <p:pic>
                    <p:nvPicPr>
                      <p:cNvPr id="0" name="图表 7"/>
                      <p:cNvPicPr>
                        <a:picLocks noChangeArrowheads="1"/>
                      </p:cNvPicPr>
                      <p:nvPr/>
                    </p:nvPicPr>
                    <p:blipFill>
                      <a:blip r:embed="rId4"/>
                      <a:srcRect/>
                      <a:stretch>
                        <a:fillRect/>
                      </a:stretch>
                    </p:blipFill>
                    <p:spPr bwMode="auto">
                      <a:xfrm>
                        <a:off x="258763" y="2363788"/>
                        <a:ext cx="9744075" cy="2781300"/>
                      </a:xfrm>
                      <a:prstGeom prst="rect">
                        <a:avLst/>
                      </a:prstGeom>
                      <a:noFill/>
                      <a:ln>
                        <a:noFill/>
                      </a:ln>
                    </p:spPr>
                  </p:pic>
                </p:oleObj>
              </mc:Fallback>
            </mc:AlternateContent>
          </a:graphicData>
        </a:graphic>
      </p:graphicFrame>
      <p:sp>
        <p:nvSpPr>
          <p:cNvPr id="2" name="标注: 弯曲线形 1"/>
          <p:cNvSpPr/>
          <p:nvPr/>
        </p:nvSpPr>
        <p:spPr>
          <a:xfrm>
            <a:off x="7954627" y="2738295"/>
            <a:ext cx="1083420" cy="646882"/>
          </a:xfrm>
          <a:prstGeom prst="borderCallout2">
            <a:avLst>
              <a:gd name="adj1" fmla="val 50010"/>
              <a:gd name="adj2" fmla="val -1256"/>
              <a:gd name="adj3" fmla="val 65763"/>
              <a:gd name="adj4" fmla="val -42248"/>
              <a:gd name="adj5" fmla="val -53050"/>
              <a:gd name="adj6" fmla="val -3668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1400" b="1" u="sng" dirty="0" smtClean="0">
                <a:solidFill>
                  <a:srgbClr val="FF0000"/>
                </a:solidFill>
              </a:rPr>
              <a:t>达依泊汀</a:t>
            </a:r>
            <a:r>
              <a:rPr lang="en-US" altLang="zh-CN" sz="1400" b="1" u="sng" dirty="0" smtClean="0">
                <a:solidFill>
                  <a:srgbClr val="FF0000"/>
                </a:solidFill>
              </a:rPr>
              <a:t>-a</a:t>
            </a:r>
            <a:r>
              <a:rPr lang="zh-CN" altLang="en-US" sz="1400" b="1" u="sng" dirty="0" smtClean="0">
                <a:solidFill>
                  <a:srgbClr val="FF0000"/>
                </a:solidFill>
              </a:rPr>
              <a:t>（</a:t>
            </a:r>
            <a:r>
              <a:rPr lang="zh-CN" altLang="en-US" sz="1400" b="1" u="sng" dirty="0">
                <a:solidFill>
                  <a:srgbClr val="FF0000"/>
                </a:solidFill>
              </a:rPr>
              <a:t>耐斯宝</a:t>
            </a:r>
            <a:r>
              <a:rPr lang="zh-CN" altLang="en-US" sz="1400" b="1" u="sng" dirty="0" smtClean="0">
                <a:solidFill>
                  <a:srgbClr val="FF0000"/>
                </a:solidFill>
              </a:rPr>
              <a:t>）</a:t>
            </a:r>
            <a:endParaRPr lang="en-US" altLang="zh-CN" sz="1400" b="1" u="sng" dirty="0">
              <a:solidFill>
                <a:srgbClr val="FF0000"/>
              </a:solidFill>
            </a:endParaRPr>
          </a:p>
          <a:p>
            <a:pPr algn="ctr">
              <a:defRPr/>
            </a:pPr>
            <a:r>
              <a:rPr lang="en-US" altLang="zh-CN" sz="1400" b="1" u="sng" dirty="0">
                <a:solidFill>
                  <a:srgbClr val="FF0000"/>
                </a:solidFill>
              </a:rPr>
              <a:t>40ug  QW</a:t>
            </a:r>
            <a:endParaRPr lang="zh-CN" altLang="en-US" sz="1400" b="1" u="sng" dirty="0">
              <a:solidFill>
                <a:srgbClr val="FF0000"/>
              </a:solidFill>
            </a:endParaRPr>
          </a:p>
        </p:txBody>
      </p:sp>
      <p:sp>
        <p:nvSpPr>
          <p:cNvPr id="41" name="内容占位符 2"/>
          <p:cNvSpPr txBox="1"/>
          <p:nvPr/>
        </p:nvSpPr>
        <p:spPr bwMode="auto">
          <a:xfrm>
            <a:off x="1418432" y="5182102"/>
            <a:ext cx="690562" cy="231775"/>
          </a:xfrm>
          <a:prstGeom prst="rect">
            <a:avLst/>
          </a:prstGeom>
          <a:noFill/>
          <a:ln>
            <a:noFill/>
          </a:ln>
        </p:spPr>
        <p:txBody>
          <a:bodyPr/>
          <a:lstStyle>
            <a:lvl1pPr marL="342900" indent="-342900" algn="l" defTabSz="0" rtl="0" eaLnBrk="0" fontAlgn="base" hangingPunct="0">
              <a:spcBef>
                <a:spcPct val="20000"/>
              </a:spcBef>
              <a:spcAft>
                <a:spcPct val="0"/>
              </a:spcAft>
              <a:buChar char="•"/>
              <a:defRPr sz="2800">
                <a:solidFill>
                  <a:schemeClr val="tx1"/>
                </a:solidFill>
                <a:latin typeface="+mn-lt"/>
                <a:ea typeface="+mn-ea"/>
                <a:cs typeface="+mn-cs"/>
                <a:sym typeface="Arial" charset="0"/>
              </a:defRPr>
            </a:lvl1pPr>
            <a:lvl2pPr marL="742950" indent="-285750" algn="l" defTabSz="0" rtl="0" eaLnBrk="0" fontAlgn="base" hangingPunct="0">
              <a:spcBef>
                <a:spcPct val="20000"/>
              </a:spcBef>
              <a:spcAft>
                <a:spcPct val="0"/>
              </a:spcAft>
              <a:buChar char="•"/>
              <a:defRPr sz="2400">
                <a:solidFill>
                  <a:schemeClr val="tx1"/>
                </a:solidFill>
                <a:latin typeface="+mn-lt"/>
                <a:ea typeface="+mn-ea"/>
                <a:sym typeface="Arial" charset="0"/>
              </a:defRPr>
            </a:lvl2pPr>
            <a:lvl3pPr marL="1143000" indent="-228600" algn="l" defTabSz="0" rtl="0" eaLnBrk="0" fontAlgn="base" hangingPunct="0">
              <a:spcBef>
                <a:spcPct val="20000"/>
              </a:spcBef>
              <a:spcAft>
                <a:spcPct val="0"/>
              </a:spcAft>
              <a:buChar char="•"/>
              <a:defRPr sz="2000">
                <a:solidFill>
                  <a:schemeClr val="tx1"/>
                </a:solidFill>
                <a:latin typeface="+mn-lt"/>
                <a:ea typeface="+mn-ea"/>
                <a:sym typeface="Arial" charset="0"/>
              </a:defRPr>
            </a:lvl3pPr>
            <a:lvl4pPr marL="16002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4pPr>
            <a:lvl5pPr marL="20574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5pPr>
            <a:lvl6pPr marL="25146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6pPr>
            <a:lvl7pPr marL="29718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7pPr>
            <a:lvl8pPr marL="34290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8pPr>
            <a:lvl9pPr marL="38862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9pPr>
          </a:lstStyle>
          <a:p>
            <a:pPr marL="0" indent="0">
              <a:buFontTx/>
              <a:buNone/>
              <a:defRPr/>
            </a:pPr>
            <a:r>
              <a:rPr lang="en-US" altLang="zh-CN" sz="900" b="1" kern="0" dirty="0" smtClean="0"/>
              <a:t>21/5/2</a:t>
            </a:r>
            <a:endParaRPr lang="zh-CN" altLang="en-US" sz="1050" b="1" kern="0" dirty="0"/>
          </a:p>
        </p:txBody>
      </p:sp>
      <p:sp>
        <p:nvSpPr>
          <p:cNvPr id="42" name="内容占位符 2"/>
          <p:cNvSpPr txBox="1"/>
          <p:nvPr/>
        </p:nvSpPr>
        <p:spPr bwMode="auto">
          <a:xfrm>
            <a:off x="2249091" y="5184034"/>
            <a:ext cx="692150" cy="233363"/>
          </a:xfrm>
          <a:prstGeom prst="rect">
            <a:avLst/>
          </a:prstGeom>
          <a:noFill/>
          <a:ln>
            <a:noFill/>
          </a:ln>
        </p:spPr>
        <p:txBody>
          <a:bodyPr/>
          <a:lstStyle>
            <a:lvl1pPr marL="342900" indent="-342900" algn="l" defTabSz="0" rtl="0" eaLnBrk="0" fontAlgn="base" hangingPunct="0">
              <a:spcBef>
                <a:spcPct val="20000"/>
              </a:spcBef>
              <a:spcAft>
                <a:spcPct val="0"/>
              </a:spcAft>
              <a:buChar char="•"/>
              <a:defRPr sz="2800">
                <a:solidFill>
                  <a:schemeClr val="tx1"/>
                </a:solidFill>
                <a:latin typeface="+mn-lt"/>
                <a:ea typeface="+mn-ea"/>
                <a:cs typeface="+mn-cs"/>
                <a:sym typeface="Arial" charset="0"/>
              </a:defRPr>
            </a:lvl1pPr>
            <a:lvl2pPr marL="742950" indent="-285750" algn="l" defTabSz="0" rtl="0" eaLnBrk="0" fontAlgn="base" hangingPunct="0">
              <a:spcBef>
                <a:spcPct val="20000"/>
              </a:spcBef>
              <a:spcAft>
                <a:spcPct val="0"/>
              </a:spcAft>
              <a:buChar char="•"/>
              <a:defRPr sz="2400">
                <a:solidFill>
                  <a:schemeClr val="tx1"/>
                </a:solidFill>
                <a:latin typeface="+mn-lt"/>
                <a:ea typeface="+mn-ea"/>
                <a:sym typeface="Arial" charset="0"/>
              </a:defRPr>
            </a:lvl2pPr>
            <a:lvl3pPr marL="1143000" indent="-228600" algn="l" defTabSz="0" rtl="0" eaLnBrk="0" fontAlgn="base" hangingPunct="0">
              <a:spcBef>
                <a:spcPct val="20000"/>
              </a:spcBef>
              <a:spcAft>
                <a:spcPct val="0"/>
              </a:spcAft>
              <a:buChar char="•"/>
              <a:defRPr sz="2000">
                <a:solidFill>
                  <a:schemeClr val="tx1"/>
                </a:solidFill>
                <a:latin typeface="+mn-lt"/>
                <a:ea typeface="+mn-ea"/>
                <a:sym typeface="Arial" charset="0"/>
              </a:defRPr>
            </a:lvl3pPr>
            <a:lvl4pPr marL="16002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4pPr>
            <a:lvl5pPr marL="20574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5pPr>
            <a:lvl6pPr marL="25146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6pPr>
            <a:lvl7pPr marL="29718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7pPr>
            <a:lvl8pPr marL="34290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8pPr>
            <a:lvl9pPr marL="38862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9pPr>
          </a:lstStyle>
          <a:p>
            <a:pPr marL="0" indent="0">
              <a:buFontTx/>
              <a:buNone/>
              <a:defRPr/>
            </a:pPr>
            <a:r>
              <a:rPr lang="en-US" altLang="zh-CN" sz="900" b="1" kern="0" dirty="0" smtClean="0"/>
              <a:t>21/8/23</a:t>
            </a:r>
            <a:endParaRPr lang="zh-CN" altLang="en-US" sz="1050" b="1" kern="0" dirty="0"/>
          </a:p>
        </p:txBody>
      </p:sp>
      <p:sp>
        <p:nvSpPr>
          <p:cNvPr id="47" name="内容占位符 2"/>
          <p:cNvSpPr txBox="1"/>
          <p:nvPr/>
        </p:nvSpPr>
        <p:spPr bwMode="auto">
          <a:xfrm>
            <a:off x="3226909" y="5187951"/>
            <a:ext cx="690563" cy="233363"/>
          </a:xfrm>
          <a:prstGeom prst="rect">
            <a:avLst/>
          </a:prstGeom>
          <a:noFill/>
          <a:ln>
            <a:noFill/>
          </a:ln>
        </p:spPr>
        <p:txBody>
          <a:bodyPr/>
          <a:lstStyle>
            <a:lvl1pPr marL="342900" indent="-342900" algn="l" defTabSz="0" rtl="0" eaLnBrk="0" fontAlgn="base" hangingPunct="0">
              <a:spcBef>
                <a:spcPct val="20000"/>
              </a:spcBef>
              <a:spcAft>
                <a:spcPct val="0"/>
              </a:spcAft>
              <a:buChar char="•"/>
              <a:defRPr sz="2800">
                <a:solidFill>
                  <a:schemeClr val="tx1"/>
                </a:solidFill>
                <a:latin typeface="+mn-lt"/>
                <a:ea typeface="+mn-ea"/>
                <a:cs typeface="+mn-cs"/>
                <a:sym typeface="Arial" charset="0"/>
              </a:defRPr>
            </a:lvl1pPr>
            <a:lvl2pPr marL="742950" indent="-285750" algn="l" defTabSz="0" rtl="0" eaLnBrk="0" fontAlgn="base" hangingPunct="0">
              <a:spcBef>
                <a:spcPct val="20000"/>
              </a:spcBef>
              <a:spcAft>
                <a:spcPct val="0"/>
              </a:spcAft>
              <a:buChar char="•"/>
              <a:defRPr sz="2400">
                <a:solidFill>
                  <a:schemeClr val="tx1"/>
                </a:solidFill>
                <a:latin typeface="+mn-lt"/>
                <a:ea typeface="+mn-ea"/>
                <a:sym typeface="Arial" charset="0"/>
              </a:defRPr>
            </a:lvl2pPr>
            <a:lvl3pPr marL="1143000" indent="-228600" algn="l" defTabSz="0" rtl="0" eaLnBrk="0" fontAlgn="base" hangingPunct="0">
              <a:spcBef>
                <a:spcPct val="20000"/>
              </a:spcBef>
              <a:spcAft>
                <a:spcPct val="0"/>
              </a:spcAft>
              <a:buChar char="•"/>
              <a:defRPr sz="2000">
                <a:solidFill>
                  <a:schemeClr val="tx1"/>
                </a:solidFill>
                <a:latin typeface="+mn-lt"/>
                <a:ea typeface="+mn-ea"/>
                <a:sym typeface="Arial" charset="0"/>
              </a:defRPr>
            </a:lvl3pPr>
            <a:lvl4pPr marL="16002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4pPr>
            <a:lvl5pPr marL="20574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5pPr>
            <a:lvl6pPr marL="25146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6pPr>
            <a:lvl7pPr marL="29718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7pPr>
            <a:lvl8pPr marL="34290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8pPr>
            <a:lvl9pPr marL="38862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9pPr>
          </a:lstStyle>
          <a:p>
            <a:pPr marL="0" indent="0">
              <a:buFontTx/>
              <a:buNone/>
              <a:defRPr/>
            </a:pPr>
            <a:r>
              <a:rPr lang="en-US" altLang="zh-CN" sz="900" b="1" kern="0" dirty="0" smtClean="0"/>
              <a:t>22/2/7</a:t>
            </a:r>
            <a:endParaRPr lang="zh-CN" altLang="en-US" sz="1050" b="1" kern="0" dirty="0"/>
          </a:p>
        </p:txBody>
      </p:sp>
      <p:sp>
        <p:nvSpPr>
          <p:cNvPr id="49" name="内容占位符 2"/>
          <p:cNvSpPr txBox="1"/>
          <p:nvPr/>
        </p:nvSpPr>
        <p:spPr bwMode="auto">
          <a:xfrm>
            <a:off x="4030785" y="5197527"/>
            <a:ext cx="690562" cy="233362"/>
          </a:xfrm>
          <a:prstGeom prst="rect">
            <a:avLst/>
          </a:prstGeom>
          <a:noFill/>
          <a:ln>
            <a:noFill/>
          </a:ln>
        </p:spPr>
        <p:txBody>
          <a:bodyPr/>
          <a:lstStyle>
            <a:lvl1pPr marL="342900" indent="-342900" algn="l" defTabSz="0" rtl="0" eaLnBrk="0" fontAlgn="base" hangingPunct="0">
              <a:spcBef>
                <a:spcPct val="20000"/>
              </a:spcBef>
              <a:spcAft>
                <a:spcPct val="0"/>
              </a:spcAft>
              <a:buChar char="•"/>
              <a:defRPr sz="2800">
                <a:solidFill>
                  <a:schemeClr val="tx1"/>
                </a:solidFill>
                <a:latin typeface="+mn-lt"/>
                <a:ea typeface="+mn-ea"/>
                <a:cs typeface="+mn-cs"/>
                <a:sym typeface="Arial" charset="0"/>
              </a:defRPr>
            </a:lvl1pPr>
            <a:lvl2pPr marL="742950" indent="-285750" algn="l" defTabSz="0" rtl="0" eaLnBrk="0" fontAlgn="base" hangingPunct="0">
              <a:spcBef>
                <a:spcPct val="20000"/>
              </a:spcBef>
              <a:spcAft>
                <a:spcPct val="0"/>
              </a:spcAft>
              <a:buChar char="•"/>
              <a:defRPr sz="2400">
                <a:solidFill>
                  <a:schemeClr val="tx1"/>
                </a:solidFill>
                <a:latin typeface="+mn-lt"/>
                <a:ea typeface="+mn-ea"/>
                <a:sym typeface="Arial" charset="0"/>
              </a:defRPr>
            </a:lvl2pPr>
            <a:lvl3pPr marL="1143000" indent="-228600" algn="l" defTabSz="0" rtl="0" eaLnBrk="0" fontAlgn="base" hangingPunct="0">
              <a:spcBef>
                <a:spcPct val="20000"/>
              </a:spcBef>
              <a:spcAft>
                <a:spcPct val="0"/>
              </a:spcAft>
              <a:buChar char="•"/>
              <a:defRPr sz="2000">
                <a:solidFill>
                  <a:schemeClr val="tx1"/>
                </a:solidFill>
                <a:latin typeface="+mn-lt"/>
                <a:ea typeface="+mn-ea"/>
                <a:sym typeface="Arial" charset="0"/>
              </a:defRPr>
            </a:lvl3pPr>
            <a:lvl4pPr marL="16002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4pPr>
            <a:lvl5pPr marL="20574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5pPr>
            <a:lvl6pPr marL="25146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6pPr>
            <a:lvl7pPr marL="29718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7pPr>
            <a:lvl8pPr marL="34290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8pPr>
            <a:lvl9pPr marL="38862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9pPr>
          </a:lstStyle>
          <a:p>
            <a:pPr marL="0" indent="0">
              <a:buFontTx/>
              <a:buNone/>
              <a:defRPr/>
            </a:pPr>
            <a:r>
              <a:rPr lang="en-US" altLang="zh-CN" sz="900" b="1" kern="0" dirty="0" smtClean="0"/>
              <a:t>22/5/12</a:t>
            </a:r>
            <a:endParaRPr lang="zh-CN" altLang="en-US" sz="1050" b="1" kern="0" dirty="0"/>
          </a:p>
        </p:txBody>
      </p:sp>
      <p:sp>
        <p:nvSpPr>
          <p:cNvPr id="50" name="内容占位符 2"/>
          <p:cNvSpPr txBox="1"/>
          <p:nvPr/>
        </p:nvSpPr>
        <p:spPr bwMode="auto">
          <a:xfrm>
            <a:off x="5640387" y="5198351"/>
            <a:ext cx="690563" cy="233362"/>
          </a:xfrm>
          <a:prstGeom prst="rect">
            <a:avLst/>
          </a:prstGeom>
          <a:noFill/>
          <a:ln>
            <a:noFill/>
          </a:ln>
        </p:spPr>
        <p:txBody>
          <a:bodyPr/>
          <a:lstStyle>
            <a:lvl1pPr marL="342900" indent="-342900" algn="l" defTabSz="0" rtl="0" eaLnBrk="0" fontAlgn="base" hangingPunct="0">
              <a:spcBef>
                <a:spcPct val="20000"/>
              </a:spcBef>
              <a:spcAft>
                <a:spcPct val="0"/>
              </a:spcAft>
              <a:buChar char="•"/>
              <a:defRPr sz="2800">
                <a:solidFill>
                  <a:schemeClr val="tx1"/>
                </a:solidFill>
                <a:latin typeface="+mn-lt"/>
                <a:ea typeface="+mn-ea"/>
                <a:cs typeface="+mn-cs"/>
                <a:sym typeface="Arial" charset="0"/>
              </a:defRPr>
            </a:lvl1pPr>
            <a:lvl2pPr marL="742950" indent="-285750" algn="l" defTabSz="0" rtl="0" eaLnBrk="0" fontAlgn="base" hangingPunct="0">
              <a:spcBef>
                <a:spcPct val="20000"/>
              </a:spcBef>
              <a:spcAft>
                <a:spcPct val="0"/>
              </a:spcAft>
              <a:buChar char="•"/>
              <a:defRPr sz="2400">
                <a:solidFill>
                  <a:schemeClr val="tx1"/>
                </a:solidFill>
                <a:latin typeface="+mn-lt"/>
                <a:ea typeface="+mn-ea"/>
                <a:sym typeface="Arial" charset="0"/>
              </a:defRPr>
            </a:lvl2pPr>
            <a:lvl3pPr marL="1143000" indent="-228600" algn="l" defTabSz="0" rtl="0" eaLnBrk="0" fontAlgn="base" hangingPunct="0">
              <a:spcBef>
                <a:spcPct val="20000"/>
              </a:spcBef>
              <a:spcAft>
                <a:spcPct val="0"/>
              </a:spcAft>
              <a:buChar char="•"/>
              <a:defRPr sz="2000">
                <a:solidFill>
                  <a:schemeClr val="tx1"/>
                </a:solidFill>
                <a:latin typeface="+mn-lt"/>
                <a:ea typeface="+mn-ea"/>
                <a:sym typeface="Arial" charset="0"/>
              </a:defRPr>
            </a:lvl3pPr>
            <a:lvl4pPr marL="16002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4pPr>
            <a:lvl5pPr marL="20574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5pPr>
            <a:lvl6pPr marL="25146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6pPr>
            <a:lvl7pPr marL="29718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7pPr>
            <a:lvl8pPr marL="34290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8pPr>
            <a:lvl9pPr marL="38862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9pPr>
          </a:lstStyle>
          <a:p>
            <a:pPr marL="0" indent="0">
              <a:buFontTx/>
              <a:buNone/>
              <a:defRPr/>
            </a:pPr>
            <a:r>
              <a:rPr lang="en-US" altLang="zh-CN" sz="900" b="1" kern="0" dirty="0" smtClean="0"/>
              <a:t>23/1/20</a:t>
            </a:r>
            <a:endParaRPr lang="zh-CN" altLang="en-US" sz="1050" b="1" kern="0" dirty="0"/>
          </a:p>
        </p:txBody>
      </p:sp>
      <p:sp>
        <p:nvSpPr>
          <p:cNvPr id="55" name="内容占位符 2"/>
          <p:cNvSpPr txBox="1"/>
          <p:nvPr/>
        </p:nvSpPr>
        <p:spPr bwMode="auto">
          <a:xfrm>
            <a:off x="6549203" y="5203221"/>
            <a:ext cx="690563" cy="233362"/>
          </a:xfrm>
          <a:prstGeom prst="rect">
            <a:avLst/>
          </a:prstGeom>
          <a:noFill/>
          <a:ln>
            <a:noFill/>
          </a:ln>
        </p:spPr>
        <p:txBody>
          <a:bodyPr/>
          <a:lstStyle>
            <a:lvl1pPr marL="342900" indent="-342900" algn="l" defTabSz="0" rtl="0" eaLnBrk="0" fontAlgn="base" hangingPunct="0">
              <a:spcBef>
                <a:spcPct val="20000"/>
              </a:spcBef>
              <a:spcAft>
                <a:spcPct val="0"/>
              </a:spcAft>
              <a:buChar char="•"/>
              <a:defRPr sz="2800">
                <a:solidFill>
                  <a:schemeClr val="tx1"/>
                </a:solidFill>
                <a:latin typeface="+mn-lt"/>
                <a:ea typeface="+mn-ea"/>
                <a:cs typeface="+mn-cs"/>
                <a:sym typeface="Arial" charset="0"/>
              </a:defRPr>
            </a:lvl1pPr>
            <a:lvl2pPr marL="742950" indent="-285750" algn="l" defTabSz="0" rtl="0" eaLnBrk="0" fontAlgn="base" hangingPunct="0">
              <a:spcBef>
                <a:spcPct val="20000"/>
              </a:spcBef>
              <a:spcAft>
                <a:spcPct val="0"/>
              </a:spcAft>
              <a:buChar char="•"/>
              <a:defRPr sz="2400">
                <a:solidFill>
                  <a:schemeClr val="tx1"/>
                </a:solidFill>
                <a:latin typeface="+mn-lt"/>
                <a:ea typeface="+mn-ea"/>
                <a:sym typeface="Arial" charset="0"/>
              </a:defRPr>
            </a:lvl2pPr>
            <a:lvl3pPr marL="1143000" indent="-228600" algn="l" defTabSz="0" rtl="0" eaLnBrk="0" fontAlgn="base" hangingPunct="0">
              <a:spcBef>
                <a:spcPct val="20000"/>
              </a:spcBef>
              <a:spcAft>
                <a:spcPct val="0"/>
              </a:spcAft>
              <a:buChar char="•"/>
              <a:defRPr sz="2000">
                <a:solidFill>
                  <a:schemeClr val="tx1"/>
                </a:solidFill>
                <a:latin typeface="+mn-lt"/>
                <a:ea typeface="+mn-ea"/>
                <a:sym typeface="Arial" charset="0"/>
              </a:defRPr>
            </a:lvl3pPr>
            <a:lvl4pPr marL="16002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4pPr>
            <a:lvl5pPr marL="20574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5pPr>
            <a:lvl6pPr marL="25146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6pPr>
            <a:lvl7pPr marL="29718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7pPr>
            <a:lvl8pPr marL="34290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8pPr>
            <a:lvl9pPr marL="38862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9pPr>
          </a:lstStyle>
          <a:p>
            <a:pPr marL="0" indent="0">
              <a:buFontTx/>
              <a:buNone/>
              <a:defRPr/>
            </a:pPr>
            <a:r>
              <a:rPr lang="en-US" altLang="zh-CN" sz="900" b="1" kern="0" dirty="0" smtClean="0"/>
              <a:t>23/5/31</a:t>
            </a:r>
            <a:endParaRPr lang="zh-CN" altLang="en-US" sz="1050" b="1" kern="0" dirty="0"/>
          </a:p>
        </p:txBody>
      </p:sp>
      <p:sp>
        <p:nvSpPr>
          <p:cNvPr id="56" name="内容占位符 2"/>
          <p:cNvSpPr txBox="1"/>
          <p:nvPr/>
        </p:nvSpPr>
        <p:spPr bwMode="auto">
          <a:xfrm>
            <a:off x="7349332" y="5203993"/>
            <a:ext cx="795460" cy="224652"/>
          </a:xfrm>
          <a:prstGeom prst="rect">
            <a:avLst/>
          </a:prstGeom>
          <a:noFill/>
          <a:ln>
            <a:noFill/>
          </a:ln>
        </p:spPr>
        <p:txBody>
          <a:bodyPr/>
          <a:lstStyle>
            <a:lvl1pPr marL="342900" indent="-342900" algn="l" defTabSz="0" rtl="0" eaLnBrk="0" fontAlgn="base" hangingPunct="0">
              <a:spcBef>
                <a:spcPct val="20000"/>
              </a:spcBef>
              <a:spcAft>
                <a:spcPct val="0"/>
              </a:spcAft>
              <a:buChar char="•"/>
              <a:defRPr sz="2800">
                <a:solidFill>
                  <a:schemeClr val="tx1"/>
                </a:solidFill>
                <a:latin typeface="+mn-lt"/>
                <a:ea typeface="+mn-ea"/>
                <a:cs typeface="+mn-cs"/>
                <a:sym typeface="Arial" charset="0"/>
              </a:defRPr>
            </a:lvl1pPr>
            <a:lvl2pPr marL="742950" indent="-285750" algn="l" defTabSz="0" rtl="0" eaLnBrk="0" fontAlgn="base" hangingPunct="0">
              <a:spcBef>
                <a:spcPct val="20000"/>
              </a:spcBef>
              <a:spcAft>
                <a:spcPct val="0"/>
              </a:spcAft>
              <a:buChar char="•"/>
              <a:defRPr sz="2400">
                <a:solidFill>
                  <a:schemeClr val="tx1"/>
                </a:solidFill>
                <a:latin typeface="+mn-lt"/>
                <a:ea typeface="+mn-ea"/>
                <a:sym typeface="Arial" charset="0"/>
              </a:defRPr>
            </a:lvl2pPr>
            <a:lvl3pPr marL="1143000" indent="-228600" algn="l" defTabSz="0" rtl="0" eaLnBrk="0" fontAlgn="base" hangingPunct="0">
              <a:spcBef>
                <a:spcPct val="20000"/>
              </a:spcBef>
              <a:spcAft>
                <a:spcPct val="0"/>
              </a:spcAft>
              <a:buChar char="•"/>
              <a:defRPr sz="2000">
                <a:solidFill>
                  <a:schemeClr val="tx1"/>
                </a:solidFill>
                <a:latin typeface="+mn-lt"/>
                <a:ea typeface="+mn-ea"/>
                <a:sym typeface="Arial" charset="0"/>
              </a:defRPr>
            </a:lvl3pPr>
            <a:lvl4pPr marL="16002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4pPr>
            <a:lvl5pPr marL="20574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5pPr>
            <a:lvl6pPr marL="25146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6pPr>
            <a:lvl7pPr marL="29718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7pPr>
            <a:lvl8pPr marL="34290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8pPr>
            <a:lvl9pPr marL="38862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9pPr>
          </a:lstStyle>
          <a:p>
            <a:pPr marL="0" indent="0">
              <a:buFontTx/>
              <a:buNone/>
              <a:defRPr/>
            </a:pPr>
            <a:r>
              <a:rPr lang="en-US" altLang="zh-CN" sz="900" b="1" kern="0" dirty="0" smtClean="0"/>
              <a:t>23/9/22</a:t>
            </a:r>
            <a:endParaRPr lang="zh-CN" altLang="en-US" sz="1050" b="1" kern="0" dirty="0"/>
          </a:p>
        </p:txBody>
      </p:sp>
      <p:sp>
        <p:nvSpPr>
          <p:cNvPr id="57" name="内容占位符 2"/>
          <p:cNvSpPr txBox="1"/>
          <p:nvPr/>
        </p:nvSpPr>
        <p:spPr bwMode="auto">
          <a:xfrm>
            <a:off x="7796251" y="5203221"/>
            <a:ext cx="690563" cy="233362"/>
          </a:xfrm>
          <a:prstGeom prst="rect">
            <a:avLst/>
          </a:prstGeom>
          <a:noFill/>
          <a:ln>
            <a:noFill/>
          </a:ln>
        </p:spPr>
        <p:txBody>
          <a:bodyPr/>
          <a:lstStyle>
            <a:lvl1pPr marL="342900" indent="-342900" algn="l" defTabSz="0" rtl="0" eaLnBrk="0" fontAlgn="base" hangingPunct="0">
              <a:spcBef>
                <a:spcPct val="20000"/>
              </a:spcBef>
              <a:spcAft>
                <a:spcPct val="0"/>
              </a:spcAft>
              <a:buChar char="•"/>
              <a:defRPr sz="2800">
                <a:solidFill>
                  <a:schemeClr val="tx1"/>
                </a:solidFill>
                <a:latin typeface="+mn-lt"/>
                <a:ea typeface="+mn-ea"/>
                <a:cs typeface="+mn-cs"/>
                <a:sym typeface="Arial" charset="0"/>
              </a:defRPr>
            </a:lvl1pPr>
            <a:lvl2pPr marL="742950" indent="-285750" algn="l" defTabSz="0" rtl="0" eaLnBrk="0" fontAlgn="base" hangingPunct="0">
              <a:spcBef>
                <a:spcPct val="20000"/>
              </a:spcBef>
              <a:spcAft>
                <a:spcPct val="0"/>
              </a:spcAft>
              <a:buChar char="•"/>
              <a:defRPr sz="2400">
                <a:solidFill>
                  <a:schemeClr val="tx1"/>
                </a:solidFill>
                <a:latin typeface="+mn-lt"/>
                <a:ea typeface="+mn-ea"/>
                <a:sym typeface="Arial" charset="0"/>
              </a:defRPr>
            </a:lvl2pPr>
            <a:lvl3pPr marL="1143000" indent="-228600" algn="l" defTabSz="0" rtl="0" eaLnBrk="0" fontAlgn="base" hangingPunct="0">
              <a:spcBef>
                <a:spcPct val="20000"/>
              </a:spcBef>
              <a:spcAft>
                <a:spcPct val="0"/>
              </a:spcAft>
              <a:buChar char="•"/>
              <a:defRPr sz="2000">
                <a:solidFill>
                  <a:schemeClr val="tx1"/>
                </a:solidFill>
                <a:latin typeface="+mn-lt"/>
                <a:ea typeface="+mn-ea"/>
                <a:sym typeface="Arial" charset="0"/>
              </a:defRPr>
            </a:lvl3pPr>
            <a:lvl4pPr marL="16002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4pPr>
            <a:lvl5pPr marL="20574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5pPr>
            <a:lvl6pPr marL="25146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6pPr>
            <a:lvl7pPr marL="29718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7pPr>
            <a:lvl8pPr marL="34290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8pPr>
            <a:lvl9pPr marL="38862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9pPr>
          </a:lstStyle>
          <a:p>
            <a:pPr marL="0" indent="0">
              <a:buFontTx/>
              <a:buNone/>
              <a:defRPr/>
            </a:pPr>
            <a:r>
              <a:rPr lang="en-US" altLang="zh-CN" sz="900" b="1" kern="0" dirty="0" smtClean="0"/>
              <a:t>23/11/6</a:t>
            </a:r>
            <a:endParaRPr lang="zh-CN" altLang="en-US" sz="1050" b="1" kern="0" dirty="0"/>
          </a:p>
        </p:txBody>
      </p:sp>
      <p:sp>
        <p:nvSpPr>
          <p:cNvPr id="58" name="内容占位符 2"/>
          <p:cNvSpPr txBox="1"/>
          <p:nvPr/>
        </p:nvSpPr>
        <p:spPr bwMode="auto">
          <a:xfrm>
            <a:off x="8263231" y="5203993"/>
            <a:ext cx="690563" cy="233362"/>
          </a:xfrm>
          <a:prstGeom prst="rect">
            <a:avLst/>
          </a:prstGeom>
          <a:noFill/>
          <a:ln>
            <a:noFill/>
          </a:ln>
        </p:spPr>
        <p:txBody>
          <a:bodyPr/>
          <a:lstStyle>
            <a:lvl1pPr marL="342900" indent="-342900" algn="l" defTabSz="0" rtl="0" eaLnBrk="0" fontAlgn="base" hangingPunct="0">
              <a:spcBef>
                <a:spcPct val="20000"/>
              </a:spcBef>
              <a:spcAft>
                <a:spcPct val="0"/>
              </a:spcAft>
              <a:buChar char="•"/>
              <a:defRPr sz="2800">
                <a:solidFill>
                  <a:schemeClr val="tx1"/>
                </a:solidFill>
                <a:latin typeface="+mn-lt"/>
                <a:ea typeface="+mn-ea"/>
                <a:cs typeface="+mn-cs"/>
                <a:sym typeface="Arial" charset="0"/>
              </a:defRPr>
            </a:lvl1pPr>
            <a:lvl2pPr marL="742950" indent="-285750" algn="l" defTabSz="0" rtl="0" eaLnBrk="0" fontAlgn="base" hangingPunct="0">
              <a:spcBef>
                <a:spcPct val="20000"/>
              </a:spcBef>
              <a:spcAft>
                <a:spcPct val="0"/>
              </a:spcAft>
              <a:buChar char="•"/>
              <a:defRPr sz="2400">
                <a:solidFill>
                  <a:schemeClr val="tx1"/>
                </a:solidFill>
                <a:latin typeface="+mn-lt"/>
                <a:ea typeface="+mn-ea"/>
                <a:sym typeface="Arial" charset="0"/>
              </a:defRPr>
            </a:lvl2pPr>
            <a:lvl3pPr marL="1143000" indent="-228600" algn="l" defTabSz="0" rtl="0" eaLnBrk="0" fontAlgn="base" hangingPunct="0">
              <a:spcBef>
                <a:spcPct val="20000"/>
              </a:spcBef>
              <a:spcAft>
                <a:spcPct val="0"/>
              </a:spcAft>
              <a:buChar char="•"/>
              <a:defRPr sz="2000">
                <a:solidFill>
                  <a:schemeClr val="tx1"/>
                </a:solidFill>
                <a:latin typeface="+mn-lt"/>
                <a:ea typeface="+mn-ea"/>
                <a:sym typeface="Arial" charset="0"/>
              </a:defRPr>
            </a:lvl3pPr>
            <a:lvl4pPr marL="16002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4pPr>
            <a:lvl5pPr marL="20574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5pPr>
            <a:lvl6pPr marL="25146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6pPr>
            <a:lvl7pPr marL="29718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7pPr>
            <a:lvl8pPr marL="34290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8pPr>
            <a:lvl9pPr marL="3886200" indent="-228600" algn="l" defTabSz="0" rtl="0" eaLnBrk="0" fontAlgn="base" hangingPunct="0">
              <a:spcBef>
                <a:spcPct val="20000"/>
              </a:spcBef>
              <a:spcAft>
                <a:spcPct val="0"/>
              </a:spcAft>
              <a:buChar char="•"/>
              <a:defRPr sz="1800">
                <a:solidFill>
                  <a:schemeClr val="tx1"/>
                </a:solidFill>
                <a:latin typeface="+mn-lt"/>
                <a:ea typeface="+mn-ea"/>
                <a:sym typeface="Arial" charset="0"/>
              </a:defRPr>
            </a:lvl9pPr>
          </a:lstStyle>
          <a:p>
            <a:pPr marL="0" indent="0">
              <a:buFontTx/>
              <a:buNone/>
              <a:defRPr/>
            </a:pPr>
            <a:r>
              <a:rPr lang="en-US" altLang="zh-CN" sz="900" b="1" kern="0" dirty="0" smtClean="0"/>
              <a:t>23/12/11</a:t>
            </a:r>
            <a:endParaRPr lang="zh-CN" altLang="en-US" sz="1050" b="1" kern="0" dirty="0"/>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638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par>
                                <p:cTn id="12" presetID="1" presetClass="entr" presetSubtype="0" fill="hold" grpId="0" nodeType="withEffect">
                                  <p:stCondLst>
                                    <p:cond delay="0"/>
                                  </p:stCondLst>
                                  <p:childTnLst>
                                    <p:set>
                                      <p:cBhvr>
                                        <p:cTn id="13" dur="1" fill="hold">
                                          <p:stCondLst>
                                            <p:cond delay="0"/>
                                          </p:stCondLst>
                                        </p:cTn>
                                        <p:tgtEl>
                                          <p:spTgt spid="6"/>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12"/>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21"/>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23"/>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24"/>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25"/>
                                        </p:tgtEl>
                                        <p:attrNameLst>
                                          <p:attrName>style.visibility</p:attrName>
                                        </p:attrNameLst>
                                      </p:cBhvr>
                                      <p:to>
                                        <p:strVal val="visible"/>
                                      </p:to>
                                    </p:set>
                                  </p:childTnLst>
                                </p:cTn>
                              </p:par>
                            </p:childTnLst>
                          </p:cTn>
                        </p:par>
                        <p:par>
                          <p:cTn id="28" fill="hold">
                            <p:stCondLst>
                              <p:cond delay="500"/>
                            </p:stCondLst>
                            <p:childTnLst>
                              <p:par>
                                <p:cTn id="29" presetID="10" presetClass="entr" presetSubtype="0" fill="hold" grpId="0" nodeType="afterEffect">
                                  <p:stCondLst>
                                    <p:cond delay="0"/>
                                  </p:stCondLst>
                                  <p:childTnLst>
                                    <p:set>
                                      <p:cBhvr>
                                        <p:cTn id="30" dur="1" fill="hold">
                                          <p:stCondLst>
                                            <p:cond delay="0"/>
                                          </p:stCondLst>
                                        </p:cTn>
                                        <p:tgtEl>
                                          <p:spTgt spid="16422"/>
                                        </p:tgtEl>
                                        <p:attrNameLst>
                                          <p:attrName>style.visibility</p:attrName>
                                        </p:attrNameLst>
                                      </p:cBhvr>
                                      <p:to>
                                        <p:strVal val="visible"/>
                                      </p:to>
                                    </p:set>
                                    <p:animEffect transition="in" filter="fade">
                                      <p:cBhvr>
                                        <p:cTn id="31" dur="500"/>
                                        <p:tgtEl>
                                          <p:spTgt spid="16422"/>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22"/>
                                        </p:tgtEl>
                                        <p:attrNameLst>
                                          <p:attrName>style.visibility</p:attrName>
                                        </p:attrNameLst>
                                      </p:cBhvr>
                                      <p:to>
                                        <p:strVal val="visible"/>
                                      </p:to>
                                    </p:set>
                                    <p:animEffect transition="in" filter="fade">
                                      <p:cBhvr>
                                        <p:cTn id="36" dur="500"/>
                                        <p:tgtEl>
                                          <p:spTgt spid="22"/>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6402"/>
                                        </p:tgtEl>
                                        <p:attrNameLst>
                                          <p:attrName>style.visibility</p:attrName>
                                        </p:attrNameLst>
                                      </p:cBhvr>
                                      <p:to>
                                        <p:strVal val="visible"/>
                                      </p:to>
                                    </p:set>
                                    <p:animEffect transition="in" filter="fade">
                                      <p:cBhvr>
                                        <p:cTn id="39" dur="500"/>
                                        <p:tgtEl>
                                          <p:spTgt spid="16402"/>
                                        </p:tgtEl>
                                      </p:cBhvr>
                                    </p:animEffect>
                                  </p:childTnLst>
                                </p:cTn>
                              </p:par>
                              <p:par>
                                <p:cTn id="40" presetID="2" presetClass="entr" presetSubtype="4" fill="hold" grpId="0" nodeType="withEffect">
                                  <p:stCondLst>
                                    <p:cond delay="0"/>
                                  </p:stCondLst>
                                  <p:childTnLst>
                                    <p:set>
                                      <p:cBhvr>
                                        <p:cTn id="41" dur="1" fill="hold">
                                          <p:stCondLst>
                                            <p:cond delay="0"/>
                                          </p:stCondLst>
                                        </p:cTn>
                                        <p:tgtEl>
                                          <p:spTgt spid="7"/>
                                        </p:tgtEl>
                                        <p:attrNameLst>
                                          <p:attrName>style.visibility</p:attrName>
                                        </p:attrNameLst>
                                      </p:cBhvr>
                                      <p:to>
                                        <p:strVal val="visible"/>
                                      </p:to>
                                    </p:set>
                                    <p:anim calcmode="lin" valueType="num">
                                      <p:cBhvr additive="base">
                                        <p:cTn id="42" dur="500" fill="hold"/>
                                        <p:tgtEl>
                                          <p:spTgt spid="7"/>
                                        </p:tgtEl>
                                        <p:attrNameLst>
                                          <p:attrName>ppt_x</p:attrName>
                                        </p:attrNameLst>
                                      </p:cBhvr>
                                      <p:tavLst>
                                        <p:tav tm="0">
                                          <p:val>
                                            <p:strVal val="#ppt_x"/>
                                          </p:val>
                                        </p:tav>
                                        <p:tav tm="100000">
                                          <p:val>
                                            <p:strVal val="#ppt_x"/>
                                          </p:val>
                                        </p:tav>
                                      </p:tavLst>
                                    </p:anim>
                                    <p:anim calcmode="lin" valueType="num">
                                      <p:cBhvr additive="base">
                                        <p:cTn id="43" dur="500" fill="hold"/>
                                        <p:tgtEl>
                                          <p:spTgt spid="7"/>
                                        </p:tgtEl>
                                        <p:attrNameLst>
                                          <p:attrName>ppt_y</p:attrName>
                                        </p:attrNameLst>
                                      </p:cBhvr>
                                      <p:tavLst>
                                        <p:tav tm="0">
                                          <p:val>
                                            <p:strVal val="1+#ppt_h/2"/>
                                          </p:val>
                                        </p:tav>
                                        <p:tav tm="100000">
                                          <p:val>
                                            <p:strVal val="#ppt_y"/>
                                          </p:val>
                                        </p:tav>
                                      </p:tavLst>
                                    </p:anim>
                                  </p:childTnLst>
                                </p:cTn>
                              </p:par>
                              <p:par>
                                <p:cTn id="44" presetID="2" presetClass="entr" presetSubtype="4" fill="hold" grpId="0" nodeType="withEffect">
                                  <p:stCondLst>
                                    <p:cond delay="0"/>
                                  </p:stCondLst>
                                  <p:childTnLst>
                                    <p:set>
                                      <p:cBhvr>
                                        <p:cTn id="45" dur="1" fill="hold">
                                          <p:stCondLst>
                                            <p:cond delay="0"/>
                                          </p:stCondLst>
                                        </p:cTn>
                                        <p:tgtEl>
                                          <p:spTgt spid="34"/>
                                        </p:tgtEl>
                                        <p:attrNameLst>
                                          <p:attrName>style.visibility</p:attrName>
                                        </p:attrNameLst>
                                      </p:cBhvr>
                                      <p:to>
                                        <p:strVal val="visible"/>
                                      </p:to>
                                    </p:set>
                                    <p:anim calcmode="lin" valueType="num">
                                      <p:cBhvr additive="base">
                                        <p:cTn id="46" dur="500" fill="hold"/>
                                        <p:tgtEl>
                                          <p:spTgt spid="34"/>
                                        </p:tgtEl>
                                        <p:attrNameLst>
                                          <p:attrName>ppt_x</p:attrName>
                                        </p:attrNameLst>
                                      </p:cBhvr>
                                      <p:tavLst>
                                        <p:tav tm="0">
                                          <p:val>
                                            <p:strVal val="#ppt_x"/>
                                          </p:val>
                                        </p:tav>
                                        <p:tav tm="100000">
                                          <p:val>
                                            <p:strVal val="#ppt_x"/>
                                          </p:val>
                                        </p:tav>
                                      </p:tavLst>
                                    </p:anim>
                                    <p:anim calcmode="lin" valueType="num">
                                      <p:cBhvr additive="base">
                                        <p:cTn id="47" dur="500" fill="hold"/>
                                        <p:tgtEl>
                                          <p:spTgt spid="34"/>
                                        </p:tgtEl>
                                        <p:attrNameLst>
                                          <p:attrName>ppt_y</p:attrName>
                                        </p:attrNameLst>
                                      </p:cBhvr>
                                      <p:tavLst>
                                        <p:tav tm="0">
                                          <p:val>
                                            <p:strVal val="1+#ppt_h/2"/>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26"/>
                                        </p:tgtEl>
                                        <p:attrNameLst>
                                          <p:attrName>style.visibility</p:attrName>
                                        </p:attrNameLst>
                                      </p:cBhvr>
                                      <p:to>
                                        <p:strVal val="visible"/>
                                      </p:to>
                                    </p:set>
                                    <p:animEffect transition="in" filter="fade">
                                      <p:cBhvr>
                                        <p:cTn id="50" dur="1000"/>
                                        <p:tgtEl>
                                          <p:spTgt spid="26"/>
                                        </p:tgtEl>
                                      </p:cBhvr>
                                    </p:animEffect>
                                    <p:anim calcmode="lin" valueType="num">
                                      <p:cBhvr>
                                        <p:cTn id="51" dur="1000" fill="hold"/>
                                        <p:tgtEl>
                                          <p:spTgt spid="26"/>
                                        </p:tgtEl>
                                        <p:attrNameLst>
                                          <p:attrName>ppt_x</p:attrName>
                                        </p:attrNameLst>
                                      </p:cBhvr>
                                      <p:tavLst>
                                        <p:tav tm="0">
                                          <p:val>
                                            <p:strVal val="#ppt_x"/>
                                          </p:val>
                                        </p:tav>
                                        <p:tav tm="100000">
                                          <p:val>
                                            <p:strVal val="#ppt_x"/>
                                          </p:val>
                                        </p:tav>
                                      </p:tavLst>
                                    </p:anim>
                                    <p:anim calcmode="lin" valueType="num">
                                      <p:cBhvr>
                                        <p:cTn id="52" dur="1000" fill="hold"/>
                                        <p:tgtEl>
                                          <p:spTgt spid="26"/>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27"/>
                                        </p:tgtEl>
                                        <p:attrNameLst>
                                          <p:attrName>style.visibility</p:attrName>
                                        </p:attrNameLst>
                                      </p:cBhvr>
                                      <p:to>
                                        <p:strVal val="visible"/>
                                      </p:to>
                                    </p:set>
                                    <p:animEffect transition="in" filter="fade">
                                      <p:cBhvr>
                                        <p:cTn id="55" dur="1000"/>
                                        <p:tgtEl>
                                          <p:spTgt spid="27"/>
                                        </p:tgtEl>
                                      </p:cBhvr>
                                    </p:animEffect>
                                    <p:anim calcmode="lin" valueType="num">
                                      <p:cBhvr>
                                        <p:cTn id="56" dur="1000" fill="hold"/>
                                        <p:tgtEl>
                                          <p:spTgt spid="27"/>
                                        </p:tgtEl>
                                        <p:attrNameLst>
                                          <p:attrName>ppt_x</p:attrName>
                                        </p:attrNameLst>
                                      </p:cBhvr>
                                      <p:tavLst>
                                        <p:tav tm="0">
                                          <p:val>
                                            <p:strVal val="#ppt_x"/>
                                          </p:val>
                                        </p:tav>
                                        <p:tav tm="100000">
                                          <p:val>
                                            <p:strVal val="#ppt_x"/>
                                          </p:val>
                                        </p:tav>
                                      </p:tavLst>
                                    </p:anim>
                                    <p:anim calcmode="lin" valueType="num">
                                      <p:cBhvr>
                                        <p:cTn id="57" dur="1000" fill="hold"/>
                                        <p:tgtEl>
                                          <p:spTgt spid="27"/>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41"/>
                                        </p:tgtEl>
                                        <p:attrNameLst>
                                          <p:attrName>style.visibility</p:attrName>
                                        </p:attrNameLst>
                                      </p:cBhvr>
                                      <p:to>
                                        <p:strVal val="visible"/>
                                      </p:to>
                                    </p:set>
                                    <p:animEffect transition="in" filter="fade">
                                      <p:cBhvr>
                                        <p:cTn id="60" dur="1000"/>
                                        <p:tgtEl>
                                          <p:spTgt spid="41"/>
                                        </p:tgtEl>
                                      </p:cBhvr>
                                    </p:animEffect>
                                    <p:anim calcmode="lin" valueType="num">
                                      <p:cBhvr>
                                        <p:cTn id="61" dur="1000" fill="hold"/>
                                        <p:tgtEl>
                                          <p:spTgt spid="41"/>
                                        </p:tgtEl>
                                        <p:attrNameLst>
                                          <p:attrName>ppt_x</p:attrName>
                                        </p:attrNameLst>
                                      </p:cBhvr>
                                      <p:tavLst>
                                        <p:tav tm="0">
                                          <p:val>
                                            <p:strVal val="#ppt_x"/>
                                          </p:val>
                                        </p:tav>
                                        <p:tav tm="100000">
                                          <p:val>
                                            <p:strVal val="#ppt_x"/>
                                          </p:val>
                                        </p:tav>
                                      </p:tavLst>
                                    </p:anim>
                                    <p:anim calcmode="lin" valueType="num">
                                      <p:cBhvr>
                                        <p:cTn id="62" dur="1000" fill="hold"/>
                                        <p:tgtEl>
                                          <p:spTgt spid="41"/>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nodeType="clickEffect">
                                  <p:stCondLst>
                                    <p:cond delay="0"/>
                                  </p:stCondLst>
                                  <p:childTnLst>
                                    <p:set>
                                      <p:cBhvr>
                                        <p:cTn id="66" dur="1" fill="hold">
                                          <p:stCondLst>
                                            <p:cond delay="0"/>
                                          </p:stCondLst>
                                        </p:cTn>
                                        <p:tgtEl>
                                          <p:spTgt spid="43"/>
                                        </p:tgtEl>
                                        <p:attrNameLst>
                                          <p:attrName>style.visibility</p:attrName>
                                        </p:attrNameLst>
                                      </p:cBhvr>
                                      <p:to>
                                        <p:strVal val="visible"/>
                                      </p:to>
                                    </p:set>
                                    <p:animEffect transition="in" filter="fade">
                                      <p:cBhvr>
                                        <p:cTn id="67" dur="1000"/>
                                        <p:tgtEl>
                                          <p:spTgt spid="43"/>
                                        </p:tgtEl>
                                      </p:cBhvr>
                                    </p:animEffect>
                                    <p:anim calcmode="lin" valueType="num">
                                      <p:cBhvr>
                                        <p:cTn id="68" dur="1000" fill="hold"/>
                                        <p:tgtEl>
                                          <p:spTgt spid="43"/>
                                        </p:tgtEl>
                                        <p:attrNameLst>
                                          <p:attrName>ppt_x</p:attrName>
                                        </p:attrNameLst>
                                      </p:cBhvr>
                                      <p:tavLst>
                                        <p:tav tm="0">
                                          <p:val>
                                            <p:strVal val="#ppt_x"/>
                                          </p:val>
                                        </p:tav>
                                        <p:tav tm="100000">
                                          <p:val>
                                            <p:strVal val="#ppt_x"/>
                                          </p:val>
                                        </p:tav>
                                      </p:tavLst>
                                    </p:anim>
                                    <p:anim calcmode="lin" valueType="num">
                                      <p:cBhvr>
                                        <p:cTn id="69" dur="1000" fill="hold"/>
                                        <p:tgtEl>
                                          <p:spTgt spid="43"/>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0"/>
                                  </p:stCondLst>
                                  <p:childTnLst>
                                    <p:set>
                                      <p:cBhvr>
                                        <p:cTn id="71" dur="1" fill="hold">
                                          <p:stCondLst>
                                            <p:cond delay="0"/>
                                          </p:stCondLst>
                                        </p:cTn>
                                        <p:tgtEl>
                                          <p:spTgt spid="44"/>
                                        </p:tgtEl>
                                        <p:attrNameLst>
                                          <p:attrName>style.visibility</p:attrName>
                                        </p:attrNameLst>
                                      </p:cBhvr>
                                      <p:to>
                                        <p:strVal val="visible"/>
                                      </p:to>
                                    </p:set>
                                    <p:animEffect transition="in" filter="fade">
                                      <p:cBhvr>
                                        <p:cTn id="72" dur="1000"/>
                                        <p:tgtEl>
                                          <p:spTgt spid="44"/>
                                        </p:tgtEl>
                                      </p:cBhvr>
                                    </p:animEffect>
                                    <p:anim calcmode="lin" valueType="num">
                                      <p:cBhvr>
                                        <p:cTn id="73" dur="1000" fill="hold"/>
                                        <p:tgtEl>
                                          <p:spTgt spid="44"/>
                                        </p:tgtEl>
                                        <p:attrNameLst>
                                          <p:attrName>ppt_x</p:attrName>
                                        </p:attrNameLst>
                                      </p:cBhvr>
                                      <p:tavLst>
                                        <p:tav tm="0">
                                          <p:val>
                                            <p:strVal val="#ppt_x"/>
                                          </p:val>
                                        </p:tav>
                                        <p:tav tm="100000">
                                          <p:val>
                                            <p:strVal val="#ppt_x"/>
                                          </p:val>
                                        </p:tav>
                                      </p:tavLst>
                                    </p:anim>
                                    <p:anim calcmode="lin" valueType="num">
                                      <p:cBhvr>
                                        <p:cTn id="74" dur="1000" fill="hold"/>
                                        <p:tgtEl>
                                          <p:spTgt spid="44"/>
                                        </p:tgtEl>
                                        <p:attrNameLst>
                                          <p:attrName>ppt_y</p:attrName>
                                        </p:attrNameLst>
                                      </p:cBhvr>
                                      <p:tavLst>
                                        <p:tav tm="0">
                                          <p:val>
                                            <p:strVal val="#ppt_y+.1"/>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35"/>
                                        </p:tgtEl>
                                        <p:attrNameLst>
                                          <p:attrName>style.visibility</p:attrName>
                                        </p:attrNameLst>
                                      </p:cBhvr>
                                      <p:to>
                                        <p:strVal val="visible"/>
                                      </p:to>
                                    </p:set>
                                    <p:anim calcmode="lin" valueType="num">
                                      <p:cBhvr additive="base">
                                        <p:cTn id="77" dur="500" fill="hold"/>
                                        <p:tgtEl>
                                          <p:spTgt spid="35"/>
                                        </p:tgtEl>
                                        <p:attrNameLst>
                                          <p:attrName>ppt_x</p:attrName>
                                        </p:attrNameLst>
                                      </p:cBhvr>
                                      <p:tavLst>
                                        <p:tav tm="0">
                                          <p:val>
                                            <p:strVal val="#ppt_x"/>
                                          </p:val>
                                        </p:tav>
                                        <p:tav tm="100000">
                                          <p:val>
                                            <p:strVal val="#ppt_x"/>
                                          </p:val>
                                        </p:tav>
                                      </p:tavLst>
                                    </p:anim>
                                    <p:anim calcmode="lin" valueType="num">
                                      <p:cBhvr additive="base">
                                        <p:cTn id="78" dur="500" fill="hold"/>
                                        <p:tgtEl>
                                          <p:spTgt spid="35"/>
                                        </p:tgtEl>
                                        <p:attrNameLst>
                                          <p:attrName>ppt_y</p:attrName>
                                        </p:attrNameLst>
                                      </p:cBhvr>
                                      <p:tavLst>
                                        <p:tav tm="0">
                                          <p:val>
                                            <p:strVal val="1+#ppt_h/2"/>
                                          </p:val>
                                        </p:tav>
                                        <p:tav tm="100000">
                                          <p:val>
                                            <p:strVal val="#ppt_y"/>
                                          </p:val>
                                        </p:tav>
                                      </p:tavLst>
                                    </p:anim>
                                  </p:childTnLst>
                                </p:cTn>
                              </p:par>
                              <p:par>
                                <p:cTn id="79" presetID="42" presetClass="entr" presetSubtype="0" fill="hold" grpId="0" nodeType="withEffect">
                                  <p:stCondLst>
                                    <p:cond delay="0"/>
                                  </p:stCondLst>
                                  <p:childTnLst>
                                    <p:set>
                                      <p:cBhvr>
                                        <p:cTn id="80" dur="1" fill="hold">
                                          <p:stCondLst>
                                            <p:cond delay="0"/>
                                          </p:stCondLst>
                                        </p:cTn>
                                        <p:tgtEl>
                                          <p:spTgt spid="28"/>
                                        </p:tgtEl>
                                        <p:attrNameLst>
                                          <p:attrName>style.visibility</p:attrName>
                                        </p:attrNameLst>
                                      </p:cBhvr>
                                      <p:to>
                                        <p:strVal val="visible"/>
                                      </p:to>
                                    </p:set>
                                    <p:animEffect transition="in" filter="fade">
                                      <p:cBhvr>
                                        <p:cTn id="81" dur="1000"/>
                                        <p:tgtEl>
                                          <p:spTgt spid="28"/>
                                        </p:tgtEl>
                                      </p:cBhvr>
                                    </p:animEffect>
                                    <p:anim calcmode="lin" valueType="num">
                                      <p:cBhvr>
                                        <p:cTn id="82" dur="1000" fill="hold"/>
                                        <p:tgtEl>
                                          <p:spTgt spid="28"/>
                                        </p:tgtEl>
                                        <p:attrNameLst>
                                          <p:attrName>ppt_x</p:attrName>
                                        </p:attrNameLst>
                                      </p:cBhvr>
                                      <p:tavLst>
                                        <p:tav tm="0">
                                          <p:val>
                                            <p:strVal val="#ppt_x"/>
                                          </p:val>
                                        </p:tav>
                                        <p:tav tm="100000">
                                          <p:val>
                                            <p:strVal val="#ppt_x"/>
                                          </p:val>
                                        </p:tav>
                                      </p:tavLst>
                                    </p:anim>
                                    <p:anim calcmode="lin" valueType="num">
                                      <p:cBhvr>
                                        <p:cTn id="83"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2" presetClass="entr" presetSubtype="4" fill="hold" nodeType="clickEffect">
                                  <p:stCondLst>
                                    <p:cond delay="0"/>
                                  </p:stCondLst>
                                  <p:childTnLst>
                                    <p:set>
                                      <p:cBhvr>
                                        <p:cTn id="87" dur="1" fill="hold">
                                          <p:stCondLst>
                                            <p:cond delay="0"/>
                                          </p:stCondLst>
                                        </p:cTn>
                                        <p:tgtEl>
                                          <p:spTgt spid="45"/>
                                        </p:tgtEl>
                                        <p:attrNameLst>
                                          <p:attrName>style.visibility</p:attrName>
                                        </p:attrNameLst>
                                      </p:cBhvr>
                                      <p:to>
                                        <p:strVal val="visible"/>
                                      </p:to>
                                    </p:set>
                                    <p:anim calcmode="lin" valueType="num">
                                      <p:cBhvr additive="base">
                                        <p:cTn id="88" dur="500" fill="hold"/>
                                        <p:tgtEl>
                                          <p:spTgt spid="45"/>
                                        </p:tgtEl>
                                        <p:attrNameLst>
                                          <p:attrName>ppt_x</p:attrName>
                                        </p:attrNameLst>
                                      </p:cBhvr>
                                      <p:tavLst>
                                        <p:tav tm="0">
                                          <p:val>
                                            <p:strVal val="#ppt_x"/>
                                          </p:val>
                                        </p:tav>
                                        <p:tav tm="100000">
                                          <p:val>
                                            <p:strVal val="#ppt_x"/>
                                          </p:val>
                                        </p:tav>
                                      </p:tavLst>
                                    </p:anim>
                                    <p:anim calcmode="lin" valueType="num">
                                      <p:cBhvr additive="base">
                                        <p:cTn id="89" dur="500" fill="hold"/>
                                        <p:tgtEl>
                                          <p:spTgt spid="45"/>
                                        </p:tgtEl>
                                        <p:attrNameLst>
                                          <p:attrName>ppt_y</p:attrName>
                                        </p:attrNameLst>
                                      </p:cBhvr>
                                      <p:tavLst>
                                        <p:tav tm="0">
                                          <p:val>
                                            <p:strVal val="1+#ppt_h/2"/>
                                          </p:val>
                                        </p:tav>
                                        <p:tav tm="100000">
                                          <p:val>
                                            <p:strVal val="#ppt_y"/>
                                          </p:val>
                                        </p:tav>
                                      </p:tavLst>
                                    </p:anim>
                                  </p:childTnLst>
                                </p:cTn>
                              </p:par>
                              <p:par>
                                <p:cTn id="90" presetID="2" presetClass="entr" presetSubtype="4" fill="hold" grpId="0" nodeType="withEffect">
                                  <p:stCondLst>
                                    <p:cond delay="0"/>
                                  </p:stCondLst>
                                  <p:childTnLst>
                                    <p:set>
                                      <p:cBhvr>
                                        <p:cTn id="91" dur="1" fill="hold">
                                          <p:stCondLst>
                                            <p:cond delay="0"/>
                                          </p:stCondLst>
                                        </p:cTn>
                                        <p:tgtEl>
                                          <p:spTgt spid="46"/>
                                        </p:tgtEl>
                                        <p:attrNameLst>
                                          <p:attrName>style.visibility</p:attrName>
                                        </p:attrNameLst>
                                      </p:cBhvr>
                                      <p:to>
                                        <p:strVal val="visible"/>
                                      </p:to>
                                    </p:set>
                                    <p:anim calcmode="lin" valueType="num">
                                      <p:cBhvr additive="base">
                                        <p:cTn id="92" dur="500" fill="hold"/>
                                        <p:tgtEl>
                                          <p:spTgt spid="46"/>
                                        </p:tgtEl>
                                        <p:attrNameLst>
                                          <p:attrName>ppt_x</p:attrName>
                                        </p:attrNameLst>
                                      </p:cBhvr>
                                      <p:tavLst>
                                        <p:tav tm="0">
                                          <p:val>
                                            <p:strVal val="#ppt_x"/>
                                          </p:val>
                                        </p:tav>
                                        <p:tav tm="100000">
                                          <p:val>
                                            <p:strVal val="#ppt_x"/>
                                          </p:val>
                                        </p:tav>
                                      </p:tavLst>
                                    </p:anim>
                                    <p:anim calcmode="lin" valueType="num">
                                      <p:cBhvr additive="base">
                                        <p:cTn id="93" dur="500" fill="hold"/>
                                        <p:tgtEl>
                                          <p:spTgt spid="46"/>
                                        </p:tgtEl>
                                        <p:attrNameLst>
                                          <p:attrName>ppt_y</p:attrName>
                                        </p:attrNameLst>
                                      </p:cBhvr>
                                      <p:tavLst>
                                        <p:tav tm="0">
                                          <p:val>
                                            <p:strVal val="1+#ppt_h/2"/>
                                          </p:val>
                                        </p:tav>
                                        <p:tav tm="100000">
                                          <p:val>
                                            <p:strVal val="#ppt_y"/>
                                          </p:val>
                                        </p:tav>
                                      </p:tavLst>
                                    </p:anim>
                                  </p:childTnLst>
                                </p:cTn>
                              </p:par>
                              <p:par>
                                <p:cTn id="94" presetID="2" presetClass="entr" presetSubtype="4" fill="hold" grpId="0" nodeType="withEffect">
                                  <p:stCondLst>
                                    <p:cond delay="0"/>
                                  </p:stCondLst>
                                  <p:childTnLst>
                                    <p:set>
                                      <p:cBhvr>
                                        <p:cTn id="95" dur="1" fill="hold">
                                          <p:stCondLst>
                                            <p:cond delay="0"/>
                                          </p:stCondLst>
                                        </p:cTn>
                                        <p:tgtEl>
                                          <p:spTgt spid="36"/>
                                        </p:tgtEl>
                                        <p:attrNameLst>
                                          <p:attrName>style.visibility</p:attrName>
                                        </p:attrNameLst>
                                      </p:cBhvr>
                                      <p:to>
                                        <p:strVal val="visible"/>
                                      </p:to>
                                    </p:set>
                                    <p:anim calcmode="lin" valueType="num">
                                      <p:cBhvr additive="base">
                                        <p:cTn id="96" dur="500" fill="hold"/>
                                        <p:tgtEl>
                                          <p:spTgt spid="36"/>
                                        </p:tgtEl>
                                        <p:attrNameLst>
                                          <p:attrName>ppt_x</p:attrName>
                                        </p:attrNameLst>
                                      </p:cBhvr>
                                      <p:tavLst>
                                        <p:tav tm="0">
                                          <p:val>
                                            <p:strVal val="#ppt_x"/>
                                          </p:val>
                                        </p:tav>
                                        <p:tav tm="100000">
                                          <p:val>
                                            <p:strVal val="#ppt_x"/>
                                          </p:val>
                                        </p:tav>
                                      </p:tavLst>
                                    </p:anim>
                                    <p:anim calcmode="lin" valueType="num">
                                      <p:cBhvr additive="base">
                                        <p:cTn id="97" dur="500" fill="hold"/>
                                        <p:tgtEl>
                                          <p:spTgt spid="36"/>
                                        </p:tgtEl>
                                        <p:attrNameLst>
                                          <p:attrName>ppt_y</p:attrName>
                                        </p:attrNameLst>
                                      </p:cBhvr>
                                      <p:tavLst>
                                        <p:tav tm="0">
                                          <p:val>
                                            <p:strVal val="1+#ppt_h/2"/>
                                          </p:val>
                                        </p:tav>
                                        <p:tav tm="100000">
                                          <p:val>
                                            <p:strVal val="#ppt_y"/>
                                          </p:val>
                                        </p:tav>
                                      </p:tavLst>
                                    </p:anim>
                                  </p:childTnLst>
                                </p:cTn>
                              </p:par>
                              <p:par>
                                <p:cTn id="98" presetID="42" presetClass="entr" presetSubtype="0" fill="hold" grpId="0" nodeType="withEffect">
                                  <p:stCondLst>
                                    <p:cond delay="0"/>
                                  </p:stCondLst>
                                  <p:childTnLst>
                                    <p:set>
                                      <p:cBhvr>
                                        <p:cTn id="99" dur="1" fill="hold">
                                          <p:stCondLst>
                                            <p:cond delay="0"/>
                                          </p:stCondLst>
                                        </p:cTn>
                                        <p:tgtEl>
                                          <p:spTgt spid="42"/>
                                        </p:tgtEl>
                                        <p:attrNameLst>
                                          <p:attrName>style.visibility</p:attrName>
                                        </p:attrNameLst>
                                      </p:cBhvr>
                                      <p:to>
                                        <p:strVal val="visible"/>
                                      </p:to>
                                    </p:set>
                                    <p:animEffect transition="in" filter="fade">
                                      <p:cBhvr>
                                        <p:cTn id="100" dur="1000"/>
                                        <p:tgtEl>
                                          <p:spTgt spid="42"/>
                                        </p:tgtEl>
                                      </p:cBhvr>
                                    </p:animEffect>
                                    <p:anim calcmode="lin" valueType="num">
                                      <p:cBhvr>
                                        <p:cTn id="101" dur="1000" fill="hold"/>
                                        <p:tgtEl>
                                          <p:spTgt spid="42"/>
                                        </p:tgtEl>
                                        <p:attrNameLst>
                                          <p:attrName>ppt_x</p:attrName>
                                        </p:attrNameLst>
                                      </p:cBhvr>
                                      <p:tavLst>
                                        <p:tav tm="0">
                                          <p:val>
                                            <p:strVal val="#ppt_x"/>
                                          </p:val>
                                        </p:tav>
                                        <p:tav tm="100000">
                                          <p:val>
                                            <p:strVal val="#ppt_x"/>
                                          </p:val>
                                        </p:tav>
                                      </p:tavLst>
                                    </p:anim>
                                    <p:anim calcmode="lin" valueType="num">
                                      <p:cBhvr>
                                        <p:cTn id="102" dur="1000" fill="hold"/>
                                        <p:tgtEl>
                                          <p:spTgt spid="42"/>
                                        </p:tgtEl>
                                        <p:attrNameLst>
                                          <p:attrName>ppt_y</p:attrName>
                                        </p:attrNameLst>
                                      </p:cBhvr>
                                      <p:tavLst>
                                        <p:tav tm="0">
                                          <p:val>
                                            <p:strVal val="#ppt_y+.1"/>
                                          </p:val>
                                        </p:tav>
                                        <p:tav tm="100000">
                                          <p:val>
                                            <p:strVal val="#ppt_y"/>
                                          </p:val>
                                        </p:tav>
                                      </p:tavLst>
                                    </p:anim>
                                  </p:childTnLst>
                                </p:cTn>
                              </p:par>
                              <p:par>
                                <p:cTn id="103" presetID="42" presetClass="entr" presetSubtype="0" fill="hold" grpId="0" nodeType="withEffect">
                                  <p:stCondLst>
                                    <p:cond delay="0"/>
                                  </p:stCondLst>
                                  <p:childTnLst>
                                    <p:set>
                                      <p:cBhvr>
                                        <p:cTn id="104" dur="1" fill="hold">
                                          <p:stCondLst>
                                            <p:cond delay="0"/>
                                          </p:stCondLst>
                                        </p:cTn>
                                        <p:tgtEl>
                                          <p:spTgt spid="29"/>
                                        </p:tgtEl>
                                        <p:attrNameLst>
                                          <p:attrName>style.visibility</p:attrName>
                                        </p:attrNameLst>
                                      </p:cBhvr>
                                      <p:to>
                                        <p:strVal val="visible"/>
                                      </p:to>
                                    </p:set>
                                    <p:animEffect transition="in" filter="fade">
                                      <p:cBhvr>
                                        <p:cTn id="105" dur="1000"/>
                                        <p:tgtEl>
                                          <p:spTgt spid="29"/>
                                        </p:tgtEl>
                                      </p:cBhvr>
                                    </p:animEffect>
                                    <p:anim calcmode="lin" valueType="num">
                                      <p:cBhvr>
                                        <p:cTn id="106" dur="1000" fill="hold"/>
                                        <p:tgtEl>
                                          <p:spTgt spid="29"/>
                                        </p:tgtEl>
                                        <p:attrNameLst>
                                          <p:attrName>ppt_x</p:attrName>
                                        </p:attrNameLst>
                                      </p:cBhvr>
                                      <p:tavLst>
                                        <p:tav tm="0">
                                          <p:val>
                                            <p:strVal val="#ppt_x"/>
                                          </p:val>
                                        </p:tav>
                                        <p:tav tm="100000">
                                          <p:val>
                                            <p:strVal val="#ppt_x"/>
                                          </p:val>
                                        </p:tav>
                                      </p:tavLst>
                                    </p:anim>
                                    <p:anim calcmode="lin" valueType="num">
                                      <p:cBhvr>
                                        <p:cTn id="107" dur="1000" fill="hold"/>
                                        <p:tgtEl>
                                          <p:spTgt spid="29"/>
                                        </p:tgtEl>
                                        <p:attrNameLst>
                                          <p:attrName>ppt_y</p:attrName>
                                        </p:attrNameLst>
                                      </p:cBhvr>
                                      <p:tavLst>
                                        <p:tav tm="0">
                                          <p:val>
                                            <p:strVal val="#ppt_y+.1"/>
                                          </p:val>
                                        </p:tav>
                                        <p:tav tm="100000">
                                          <p:val>
                                            <p:strVal val="#ppt_y"/>
                                          </p:val>
                                        </p:tav>
                                      </p:tavLst>
                                    </p:anim>
                                  </p:childTnLst>
                                </p:cTn>
                              </p:par>
                              <p:par>
                                <p:cTn id="108" presetID="42" presetClass="entr" presetSubtype="0" fill="hold" grpId="0" nodeType="withEffect">
                                  <p:stCondLst>
                                    <p:cond delay="0"/>
                                  </p:stCondLst>
                                  <p:childTnLst>
                                    <p:set>
                                      <p:cBhvr>
                                        <p:cTn id="109" dur="1" fill="hold">
                                          <p:stCondLst>
                                            <p:cond delay="0"/>
                                          </p:stCondLst>
                                        </p:cTn>
                                        <p:tgtEl>
                                          <p:spTgt spid="47"/>
                                        </p:tgtEl>
                                        <p:attrNameLst>
                                          <p:attrName>style.visibility</p:attrName>
                                        </p:attrNameLst>
                                      </p:cBhvr>
                                      <p:to>
                                        <p:strVal val="visible"/>
                                      </p:to>
                                    </p:set>
                                    <p:animEffect transition="in" filter="fade">
                                      <p:cBhvr>
                                        <p:cTn id="110" dur="1000"/>
                                        <p:tgtEl>
                                          <p:spTgt spid="47"/>
                                        </p:tgtEl>
                                      </p:cBhvr>
                                    </p:animEffect>
                                    <p:anim calcmode="lin" valueType="num">
                                      <p:cBhvr>
                                        <p:cTn id="111" dur="1000" fill="hold"/>
                                        <p:tgtEl>
                                          <p:spTgt spid="47"/>
                                        </p:tgtEl>
                                        <p:attrNameLst>
                                          <p:attrName>ppt_x</p:attrName>
                                        </p:attrNameLst>
                                      </p:cBhvr>
                                      <p:tavLst>
                                        <p:tav tm="0">
                                          <p:val>
                                            <p:strVal val="#ppt_x"/>
                                          </p:val>
                                        </p:tav>
                                        <p:tav tm="100000">
                                          <p:val>
                                            <p:strVal val="#ppt_x"/>
                                          </p:val>
                                        </p:tav>
                                      </p:tavLst>
                                    </p:anim>
                                    <p:anim calcmode="lin" valueType="num">
                                      <p:cBhvr>
                                        <p:cTn id="112" dur="1000" fill="hold"/>
                                        <p:tgtEl>
                                          <p:spTgt spid="47"/>
                                        </p:tgtEl>
                                        <p:attrNameLst>
                                          <p:attrName>ppt_y</p:attrName>
                                        </p:attrNameLst>
                                      </p:cBhvr>
                                      <p:tavLst>
                                        <p:tav tm="0">
                                          <p:val>
                                            <p:strVal val="#ppt_y+.1"/>
                                          </p:val>
                                        </p:tav>
                                        <p:tav tm="100000">
                                          <p:val>
                                            <p:strVal val="#ppt_y"/>
                                          </p:val>
                                        </p:tav>
                                      </p:tavLst>
                                    </p:anim>
                                  </p:childTnLst>
                                </p:cTn>
                              </p:par>
                              <p:par>
                                <p:cTn id="113" presetID="42" presetClass="entr" presetSubtype="0" fill="hold" grpId="0" nodeType="withEffect">
                                  <p:stCondLst>
                                    <p:cond delay="0"/>
                                  </p:stCondLst>
                                  <p:childTnLst>
                                    <p:set>
                                      <p:cBhvr>
                                        <p:cTn id="114" dur="1" fill="hold">
                                          <p:stCondLst>
                                            <p:cond delay="0"/>
                                          </p:stCondLst>
                                        </p:cTn>
                                        <p:tgtEl>
                                          <p:spTgt spid="49"/>
                                        </p:tgtEl>
                                        <p:attrNameLst>
                                          <p:attrName>style.visibility</p:attrName>
                                        </p:attrNameLst>
                                      </p:cBhvr>
                                      <p:to>
                                        <p:strVal val="visible"/>
                                      </p:to>
                                    </p:set>
                                    <p:animEffect transition="in" filter="fade">
                                      <p:cBhvr>
                                        <p:cTn id="115" dur="1000"/>
                                        <p:tgtEl>
                                          <p:spTgt spid="49"/>
                                        </p:tgtEl>
                                      </p:cBhvr>
                                    </p:animEffect>
                                    <p:anim calcmode="lin" valueType="num">
                                      <p:cBhvr>
                                        <p:cTn id="116" dur="1000" fill="hold"/>
                                        <p:tgtEl>
                                          <p:spTgt spid="49"/>
                                        </p:tgtEl>
                                        <p:attrNameLst>
                                          <p:attrName>ppt_x</p:attrName>
                                        </p:attrNameLst>
                                      </p:cBhvr>
                                      <p:tavLst>
                                        <p:tav tm="0">
                                          <p:val>
                                            <p:strVal val="#ppt_x"/>
                                          </p:val>
                                        </p:tav>
                                        <p:tav tm="100000">
                                          <p:val>
                                            <p:strVal val="#ppt_x"/>
                                          </p:val>
                                        </p:tav>
                                      </p:tavLst>
                                    </p:anim>
                                    <p:anim calcmode="lin" valueType="num">
                                      <p:cBhvr>
                                        <p:cTn id="117" dur="1000" fill="hold"/>
                                        <p:tgtEl>
                                          <p:spTgt spid="49"/>
                                        </p:tgtEl>
                                        <p:attrNameLst>
                                          <p:attrName>ppt_y</p:attrName>
                                        </p:attrNameLst>
                                      </p:cBhvr>
                                      <p:tavLst>
                                        <p:tav tm="0">
                                          <p:val>
                                            <p:strVal val="#ppt_y+.1"/>
                                          </p:val>
                                        </p:tav>
                                        <p:tav tm="100000">
                                          <p:val>
                                            <p:strVal val="#ppt_y"/>
                                          </p:val>
                                        </p:tav>
                                      </p:tavLst>
                                    </p:anim>
                                  </p:childTnLst>
                                </p:cTn>
                              </p:par>
                              <p:par>
                                <p:cTn id="118" presetID="42" presetClass="entr" presetSubtype="0" fill="hold" grpId="0" nodeType="withEffect">
                                  <p:stCondLst>
                                    <p:cond delay="0"/>
                                  </p:stCondLst>
                                  <p:childTnLst>
                                    <p:set>
                                      <p:cBhvr>
                                        <p:cTn id="119" dur="1" fill="hold">
                                          <p:stCondLst>
                                            <p:cond delay="0"/>
                                          </p:stCondLst>
                                        </p:cTn>
                                        <p:tgtEl>
                                          <p:spTgt spid="30"/>
                                        </p:tgtEl>
                                        <p:attrNameLst>
                                          <p:attrName>style.visibility</p:attrName>
                                        </p:attrNameLst>
                                      </p:cBhvr>
                                      <p:to>
                                        <p:strVal val="visible"/>
                                      </p:to>
                                    </p:set>
                                    <p:animEffect transition="in" filter="fade">
                                      <p:cBhvr>
                                        <p:cTn id="120" dur="1000"/>
                                        <p:tgtEl>
                                          <p:spTgt spid="30"/>
                                        </p:tgtEl>
                                      </p:cBhvr>
                                    </p:animEffect>
                                    <p:anim calcmode="lin" valueType="num">
                                      <p:cBhvr>
                                        <p:cTn id="121" dur="1000" fill="hold"/>
                                        <p:tgtEl>
                                          <p:spTgt spid="30"/>
                                        </p:tgtEl>
                                        <p:attrNameLst>
                                          <p:attrName>ppt_x</p:attrName>
                                        </p:attrNameLst>
                                      </p:cBhvr>
                                      <p:tavLst>
                                        <p:tav tm="0">
                                          <p:val>
                                            <p:strVal val="#ppt_x"/>
                                          </p:val>
                                        </p:tav>
                                        <p:tav tm="100000">
                                          <p:val>
                                            <p:strVal val="#ppt_x"/>
                                          </p:val>
                                        </p:tav>
                                      </p:tavLst>
                                    </p:anim>
                                    <p:anim calcmode="lin" valueType="num">
                                      <p:cBhvr>
                                        <p:cTn id="122"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4" fill="hold" nodeType="clickEffect">
                                  <p:stCondLst>
                                    <p:cond delay="0"/>
                                  </p:stCondLst>
                                  <p:childTnLst>
                                    <p:set>
                                      <p:cBhvr>
                                        <p:cTn id="126" dur="1" fill="hold">
                                          <p:stCondLst>
                                            <p:cond delay="0"/>
                                          </p:stCondLst>
                                        </p:cTn>
                                        <p:tgtEl>
                                          <p:spTgt spid="52"/>
                                        </p:tgtEl>
                                        <p:attrNameLst>
                                          <p:attrName>style.visibility</p:attrName>
                                        </p:attrNameLst>
                                      </p:cBhvr>
                                      <p:to>
                                        <p:strVal val="visible"/>
                                      </p:to>
                                    </p:set>
                                    <p:anim calcmode="lin" valueType="num">
                                      <p:cBhvr additive="base">
                                        <p:cTn id="127" dur="500" fill="hold"/>
                                        <p:tgtEl>
                                          <p:spTgt spid="52"/>
                                        </p:tgtEl>
                                        <p:attrNameLst>
                                          <p:attrName>ppt_x</p:attrName>
                                        </p:attrNameLst>
                                      </p:cBhvr>
                                      <p:tavLst>
                                        <p:tav tm="0">
                                          <p:val>
                                            <p:strVal val="#ppt_x"/>
                                          </p:val>
                                        </p:tav>
                                        <p:tav tm="100000">
                                          <p:val>
                                            <p:strVal val="#ppt_x"/>
                                          </p:val>
                                        </p:tav>
                                      </p:tavLst>
                                    </p:anim>
                                    <p:anim calcmode="lin" valueType="num">
                                      <p:cBhvr additive="base">
                                        <p:cTn id="128" dur="500" fill="hold"/>
                                        <p:tgtEl>
                                          <p:spTgt spid="52"/>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37"/>
                                        </p:tgtEl>
                                        <p:attrNameLst>
                                          <p:attrName>style.visibility</p:attrName>
                                        </p:attrNameLst>
                                      </p:cBhvr>
                                      <p:to>
                                        <p:strVal val="visible"/>
                                      </p:to>
                                    </p:set>
                                    <p:anim calcmode="lin" valueType="num">
                                      <p:cBhvr additive="base">
                                        <p:cTn id="131" dur="500" fill="hold"/>
                                        <p:tgtEl>
                                          <p:spTgt spid="37"/>
                                        </p:tgtEl>
                                        <p:attrNameLst>
                                          <p:attrName>ppt_x</p:attrName>
                                        </p:attrNameLst>
                                      </p:cBhvr>
                                      <p:tavLst>
                                        <p:tav tm="0">
                                          <p:val>
                                            <p:strVal val="#ppt_x"/>
                                          </p:val>
                                        </p:tav>
                                        <p:tav tm="100000">
                                          <p:val>
                                            <p:strVal val="#ppt_x"/>
                                          </p:val>
                                        </p:tav>
                                      </p:tavLst>
                                    </p:anim>
                                    <p:anim calcmode="lin" valueType="num">
                                      <p:cBhvr additive="base">
                                        <p:cTn id="132"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133" fill="hold">
                      <p:stCondLst>
                        <p:cond delay="indefinite"/>
                      </p:stCondLst>
                      <p:childTnLst>
                        <p:par>
                          <p:cTn id="134" fill="hold">
                            <p:stCondLst>
                              <p:cond delay="0"/>
                            </p:stCondLst>
                            <p:childTnLst>
                              <p:par>
                                <p:cTn id="135" presetID="2" presetClass="entr" presetSubtype="4" fill="hold" grpId="0" nodeType="clickEffect">
                                  <p:stCondLst>
                                    <p:cond delay="0"/>
                                  </p:stCondLst>
                                  <p:childTnLst>
                                    <p:set>
                                      <p:cBhvr>
                                        <p:cTn id="136" dur="1" fill="hold">
                                          <p:stCondLst>
                                            <p:cond delay="0"/>
                                          </p:stCondLst>
                                        </p:cTn>
                                        <p:tgtEl>
                                          <p:spTgt spid="2"/>
                                        </p:tgtEl>
                                        <p:attrNameLst>
                                          <p:attrName>style.visibility</p:attrName>
                                        </p:attrNameLst>
                                      </p:cBhvr>
                                      <p:to>
                                        <p:strVal val="visible"/>
                                      </p:to>
                                    </p:set>
                                    <p:anim calcmode="lin" valueType="num">
                                      <p:cBhvr additive="base">
                                        <p:cTn id="137" dur="500" fill="hold"/>
                                        <p:tgtEl>
                                          <p:spTgt spid="2"/>
                                        </p:tgtEl>
                                        <p:attrNameLst>
                                          <p:attrName>ppt_x</p:attrName>
                                        </p:attrNameLst>
                                      </p:cBhvr>
                                      <p:tavLst>
                                        <p:tav tm="0">
                                          <p:val>
                                            <p:strVal val="#ppt_x"/>
                                          </p:val>
                                        </p:tav>
                                        <p:tav tm="100000">
                                          <p:val>
                                            <p:strVal val="#ppt_x"/>
                                          </p:val>
                                        </p:tav>
                                      </p:tavLst>
                                    </p:anim>
                                    <p:anim calcmode="lin" valueType="num">
                                      <p:cBhvr additive="base">
                                        <p:cTn id="138" dur="500" fill="hold"/>
                                        <p:tgtEl>
                                          <p:spTgt spid="2"/>
                                        </p:tgtEl>
                                        <p:attrNameLst>
                                          <p:attrName>ppt_y</p:attrName>
                                        </p:attrNameLst>
                                      </p:cBhvr>
                                      <p:tavLst>
                                        <p:tav tm="0">
                                          <p:val>
                                            <p:strVal val="1+#ppt_h/2"/>
                                          </p:val>
                                        </p:tav>
                                        <p:tav tm="100000">
                                          <p:val>
                                            <p:strVal val="#ppt_y"/>
                                          </p:val>
                                        </p:tav>
                                      </p:tavLst>
                                    </p:anim>
                                  </p:childTnLst>
                                </p:cTn>
                              </p:par>
                              <p:par>
                                <p:cTn id="139" presetID="2" presetClass="entr" presetSubtype="4" fill="hold" grpId="0" nodeType="withEffect">
                                  <p:stCondLst>
                                    <p:cond delay="0"/>
                                  </p:stCondLst>
                                  <p:childTnLst>
                                    <p:set>
                                      <p:cBhvr>
                                        <p:cTn id="140" dur="1" fill="hold">
                                          <p:stCondLst>
                                            <p:cond delay="0"/>
                                          </p:stCondLst>
                                        </p:cTn>
                                        <p:tgtEl>
                                          <p:spTgt spid="38"/>
                                        </p:tgtEl>
                                        <p:attrNameLst>
                                          <p:attrName>style.visibility</p:attrName>
                                        </p:attrNameLst>
                                      </p:cBhvr>
                                      <p:to>
                                        <p:strVal val="visible"/>
                                      </p:to>
                                    </p:set>
                                    <p:anim calcmode="lin" valueType="num">
                                      <p:cBhvr additive="base">
                                        <p:cTn id="141" dur="500" fill="hold"/>
                                        <p:tgtEl>
                                          <p:spTgt spid="38"/>
                                        </p:tgtEl>
                                        <p:attrNameLst>
                                          <p:attrName>ppt_x</p:attrName>
                                        </p:attrNameLst>
                                      </p:cBhvr>
                                      <p:tavLst>
                                        <p:tav tm="0">
                                          <p:val>
                                            <p:strVal val="#ppt_x"/>
                                          </p:val>
                                        </p:tav>
                                        <p:tav tm="100000">
                                          <p:val>
                                            <p:strVal val="#ppt_x"/>
                                          </p:val>
                                        </p:tav>
                                      </p:tavLst>
                                    </p:anim>
                                    <p:anim calcmode="lin" valueType="num">
                                      <p:cBhvr additive="base">
                                        <p:cTn id="142" dur="500" fill="hold"/>
                                        <p:tgtEl>
                                          <p:spTgt spid="38"/>
                                        </p:tgtEl>
                                        <p:attrNameLst>
                                          <p:attrName>ppt_y</p:attrName>
                                        </p:attrNameLst>
                                      </p:cBhvr>
                                      <p:tavLst>
                                        <p:tav tm="0">
                                          <p:val>
                                            <p:strVal val="1+#ppt_h/2"/>
                                          </p:val>
                                        </p:tav>
                                        <p:tav tm="100000">
                                          <p:val>
                                            <p:strVal val="#ppt_y"/>
                                          </p:val>
                                        </p:tav>
                                      </p:tavLst>
                                    </p:anim>
                                  </p:childTnLst>
                                </p:cTn>
                              </p:par>
                              <p:par>
                                <p:cTn id="143" presetID="42" presetClass="entr" presetSubtype="0" fill="hold" grpId="0" nodeType="withEffect">
                                  <p:stCondLst>
                                    <p:cond delay="0"/>
                                  </p:stCondLst>
                                  <p:childTnLst>
                                    <p:set>
                                      <p:cBhvr>
                                        <p:cTn id="144" dur="1" fill="hold">
                                          <p:stCondLst>
                                            <p:cond delay="0"/>
                                          </p:stCondLst>
                                        </p:cTn>
                                        <p:tgtEl>
                                          <p:spTgt spid="31"/>
                                        </p:tgtEl>
                                        <p:attrNameLst>
                                          <p:attrName>style.visibility</p:attrName>
                                        </p:attrNameLst>
                                      </p:cBhvr>
                                      <p:to>
                                        <p:strVal val="visible"/>
                                      </p:to>
                                    </p:set>
                                    <p:animEffect transition="in" filter="fade">
                                      <p:cBhvr>
                                        <p:cTn id="145" dur="1000"/>
                                        <p:tgtEl>
                                          <p:spTgt spid="31"/>
                                        </p:tgtEl>
                                      </p:cBhvr>
                                    </p:animEffect>
                                    <p:anim calcmode="lin" valueType="num">
                                      <p:cBhvr>
                                        <p:cTn id="146" dur="1000" fill="hold"/>
                                        <p:tgtEl>
                                          <p:spTgt spid="31"/>
                                        </p:tgtEl>
                                        <p:attrNameLst>
                                          <p:attrName>ppt_x</p:attrName>
                                        </p:attrNameLst>
                                      </p:cBhvr>
                                      <p:tavLst>
                                        <p:tav tm="0">
                                          <p:val>
                                            <p:strVal val="#ppt_x"/>
                                          </p:val>
                                        </p:tav>
                                        <p:tav tm="100000">
                                          <p:val>
                                            <p:strVal val="#ppt_x"/>
                                          </p:val>
                                        </p:tav>
                                      </p:tavLst>
                                    </p:anim>
                                    <p:anim calcmode="lin" valueType="num">
                                      <p:cBhvr>
                                        <p:cTn id="147" dur="1000" fill="hold"/>
                                        <p:tgtEl>
                                          <p:spTgt spid="31"/>
                                        </p:tgtEl>
                                        <p:attrNameLst>
                                          <p:attrName>ppt_y</p:attrName>
                                        </p:attrNameLst>
                                      </p:cBhvr>
                                      <p:tavLst>
                                        <p:tav tm="0">
                                          <p:val>
                                            <p:strVal val="#ppt_y+.1"/>
                                          </p:val>
                                        </p:tav>
                                        <p:tav tm="100000">
                                          <p:val>
                                            <p:strVal val="#ppt_y"/>
                                          </p:val>
                                        </p:tav>
                                      </p:tavLst>
                                    </p:anim>
                                  </p:childTnLst>
                                </p:cTn>
                              </p:par>
                              <p:par>
                                <p:cTn id="148" presetID="42" presetClass="entr" presetSubtype="0" fill="hold" grpId="0" nodeType="withEffect">
                                  <p:stCondLst>
                                    <p:cond delay="0"/>
                                  </p:stCondLst>
                                  <p:childTnLst>
                                    <p:set>
                                      <p:cBhvr>
                                        <p:cTn id="149" dur="1" fill="hold">
                                          <p:stCondLst>
                                            <p:cond delay="0"/>
                                          </p:stCondLst>
                                        </p:cTn>
                                        <p:tgtEl>
                                          <p:spTgt spid="33"/>
                                        </p:tgtEl>
                                        <p:attrNameLst>
                                          <p:attrName>style.visibility</p:attrName>
                                        </p:attrNameLst>
                                      </p:cBhvr>
                                      <p:to>
                                        <p:strVal val="visible"/>
                                      </p:to>
                                    </p:set>
                                    <p:animEffect transition="in" filter="fade">
                                      <p:cBhvr>
                                        <p:cTn id="150" dur="1000"/>
                                        <p:tgtEl>
                                          <p:spTgt spid="33"/>
                                        </p:tgtEl>
                                      </p:cBhvr>
                                    </p:animEffect>
                                    <p:anim calcmode="lin" valueType="num">
                                      <p:cBhvr>
                                        <p:cTn id="151" dur="1000" fill="hold"/>
                                        <p:tgtEl>
                                          <p:spTgt spid="33"/>
                                        </p:tgtEl>
                                        <p:attrNameLst>
                                          <p:attrName>ppt_x</p:attrName>
                                        </p:attrNameLst>
                                      </p:cBhvr>
                                      <p:tavLst>
                                        <p:tav tm="0">
                                          <p:val>
                                            <p:strVal val="#ppt_x"/>
                                          </p:val>
                                        </p:tav>
                                        <p:tav tm="100000">
                                          <p:val>
                                            <p:strVal val="#ppt_x"/>
                                          </p:val>
                                        </p:tav>
                                      </p:tavLst>
                                    </p:anim>
                                    <p:anim calcmode="lin" valueType="num">
                                      <p:cBhvr>
                                        <p:cTn id="152" dur="1000" fill="hold"/>
                                        <p:tgtEl>
                                          <p:spTgt spid="33"/>
                                        </p:tgtEl>
                                        <p:attrNameLst>
                                          <p:attrName>ppt_y</p:attrName>
                                        </p:attrNameLst>
                                      </p:cBhvr>
                                      <p:tavLst>
                                        <p:tav tm="0">
                                          <p:val>
                                            <p:strVal val="#ppt_y+.1"/>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53"/>
                                        </p:tgtEl>
                                        <p:attrNameLst>
                                          <p:attrName>style.visibility</p:attrName>
                                        </p:attrNameLst>
                                      </p:cBhvr>
                                      <p:to>
                                        <p:strVal val="visible"/>
                                      </p:to>
                                    </p:set>
                                    <p:anim calcmode="lin" valueType="num">
                                      <p:cBhvr additive="base">
                                        <p:cTn id="155" dur="500" fill="hold"/>
                                        <p:tgtEl>
                                          <p:spTgt spid="53"/>
                                        </p:tgtEl>
                                        <p:attrNameLst>
                                          <p:attrName>ppt_x</p:attrName>
                                        </p:attrNameLst>
                                      </p:cBhvr>
                                      <p:tavLst>
                                        <p:tav tm="0">
                                          <p:val>
                                            <p:strVal val="#ppt_x"/>
                                          </p:val>
                                        </p:tav>
                                        <p:tav tm="100000">
                                          <p:val>
                                            <p:strVal val="#ppt_x"/>
                                          </p:val>
                                        </p:tav>
                                      </p:tavLst>
                                    </p:anim>
                                    <p:anim calcmode="lin" valueType="num">
                                      <p:cBhvr additive="base">
                                        <p:cTn id="156" dur="500" fill="hold"/>
                                        <p:tgtEl>
                                          <p:spTgt spid="53"/>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54"/>
                                        </p:tgtEl>
                                        <p:attrNameLst>
                                          <p:attrName>style.visibility</p:attrName>
                                        </p:attrNameLst>
                                      </p:cBhvr>
                                      <p:to>
                                        <p:strVal val="visible"/>
                                      </p:to>
                                    </p:set>
                                    <p:anim calcmode="lin" valueType="num">
                                      <p:cBhvr additive="base">
                                        <p:cTn id="159" dur="500" fill="hold"/>
                                        <p:tgtEl>
                                          <p:spTgt spid="54"/>
                                        </p:tgtEl>
                                        <p:attrNameLst>
                                          <p:attrName>ppt_x</p:attrName>
                                        </p:attrNameLst>
                                      </p:cBhvr>
                                      <p:tavLst>
                                        <p:tav tm="0">
                                          <p:val>
                                            <p:strVal val="#ppt_x"/>
                                          </p:val>
                                        </p:tav>
                                        <p:tav tm="100000">
                                          <p:val>
                                            <p:strVal val="#ppt_x"/>
                                          </p:val>
                                        </p:tav>
                                      </p:tavLst>
                                    </p:anim>
                                    <p:anim calcmode="lin" valueType="num">
                                      <p:cBhvr additive="base">
                                        <p:cTn id="160" dur="500" fill="hold"/>
                                        <p:tgtEl>
                                          <p:spTgt spid="54"/>
                                        </p:tgtEl>
                                        <p:attrNameLst>
                                          <p:attrName>ppt_y</p:attrName>
                                        </p:attrNameLst>
                                      </p:cBhvr>
                                      <p:tavLst>
                                        <p:tav tm="0">
                                          <p:val>
                                            <p:strVal val="1+#ppt_h/2"/>
                                          </p:val>
                                        </p:tav>
                                        <p:tav tm="100000">
                                          <p:val>
                                            <p:strVal val="#ppt_y"/>
                                          </p:val>
                                        </p:tav>
                                      </p:tavLst>
                                    </p:anim>
                                  </p:childTnLst>
                                </p:cTn>
                              </p:par>
                              <p:par>
                                <p:cTn id="161" presetID="42" presetClass="entr" presetSubtype="0" fill="hold" grpId="0" nodeType="withEffect">
                                  <p:stCondLst>
                                    <p:cond delay="0"/>
                                  </p:stCondLst>
                                  <p:childTnLst>
                                    <p:set>
                                      <p:cBhvr>
                                        <p:cTn id="162" dur="1" fill="hold">
                                          <p:stCondLst>
                                            <p:cond delay="0"/>
                                          </p:stCondLst>
                                        </p:cTn>
                                        <p:tgtEl>
                                          <p:spTgt spid="50"/>
                                        </p:tgtEl>
                                        <p:attrNameLst>
                                          <p:attrName>style.visibility</p:attrName>
                                        </p:attrNameLst>
                                      </p:cBhvr>
                                      <p:to>
                                        <p:strVal val="visible"/>
                                      </p:to>
                                    </p:set>
                                    <p:animEffect transition="in" filter="fade">
                                      <p:cBhvr>
                                        <p:cTn id="163" dur="1000"/>
                                        <p:tgtEl>
                                          <p:spTgt spid="50"/>
                                        </p:tgtEl>
                                      </p:cBhvr>
                                    </p:animEffect>
                                    <p:anim calcmode="lin" valueType="num">
                                      <p:cBhvr>
                                        <p:cTn id="164" dur="1000" fill="hold"/>
                                        <p:tgtEl>
                                          <p:spTgt spid="50"/>
                                        </p:tgtEl>
                                        <p:attrNameLst>
                                          <p:attrName>ppt_x</p:attrName>
                                        </p:attrNameLst>
                                      </p:cBhvr>
                                      <p:tavLst>
                                        <p:tav tm="0">
                                          <p:val>
                                            <p:strVal val="#ppt_x"/>
                                          </p:val>
                                        </p:tav>
                                        <p:tav tm="100000">
                                          <p:val>
                                            <p:strVal val="#ppt_x"/>
                                          </p:val>
                                        </p:tav>
                                      </p:tavLst>
                                    </p:anim>
                                    <p:anim calcmode="lin" valueType="num">
                                      <p:cBhvr>
                                        <p:cTn id="165" dur="1000" fill="hold"/>
                                        <p:tgtEl>
                                          <p:spTgt spid="50"/>
                                        </p:tgtEl>
                                        <p:attrNameLst>
                                          <p:attrName>ppt_y</p:attrName>
                                        </p:attrNameLst>
                                      </p:cBhvr>
                                      <p:tavLst>
                                        <p:tav tm="0">
                                          <p:val>
                                            <p:strVal val="#ppt_y+.1"/>
                                          </p:val>
                                        </p:tav>
                                        <p:tav tm="100000">
                                          <p:val>
                                            <p:strVal val="#ppt_y"/>
                                          </p:val>
                                        </p:tav>
                                      </p:tavLst>
                                    </p:anim>
                                  </p:childTnLst>
                                </p:cTn>
                              </p:par>
                              <p:par>
                                <p:cTn id="166" presetID="42" presetClass="entr" presetSubtype="0" fill="hold" grpId="0" nodeType="withEffect">
                                  <p:stCondLst>
                                    <p:cond delay="0"/>
                                  </p:stCondLst>
                                  <p:childTnLst>
                                    <p:set>
                                      <p:cBhvr>
                                        <p:cTn id="167" dur="1" fill="hold">
                                          <p:stCondLst>
                                            <p:cond delay="0"/>
                                          </p:stCondLst>
                                        </p:cTn>
                                        <p:tgtEl>
                                          <p:spTgt spid="55"/>
                                        </p:tgtEl>
                                        <p:attrNameLst>
                                          <p:attrName>style.visibility</p:attrName>
                                        </p:attrNameLst>
                                      </p:cBhvr>
                                      <p:to>
                                        <p:strVal val="visible"/>
                                      </p:to>
                                    </p:set>
                                    <p:animEffect transition="in" filter="fade">
                                      <p:cBhvr>
                                        <p:cTn id="168" dur="1000"/>
                                        <p:tgtEl>
                                          <p:spTgt spid="55"/>
                                        </p:tgtEl>
                                      </p:cBhvr>
                                    </p:animEffect>
                                    <p:anim calcmode="lin" valueType="num">
                                      <p:cBhvr>
                                        <p:cTn id="169" dur="1000" fill="hold"/>
                                        <p:tgtEl>
                                          <p:spTgt spid="55"/>
                                        </p:tgtEl>
                                        <p:attrNameLst>
                                          <p:attrName>ppt_x</p:attrName>
                                        </p:attrNameLst>
                                      </p:cBhvr>
                                      <p:tavLst>
                                        <p:tav tm="0">
                                          <p:val>
                                            <p:strVal val="#ppt_x"/>
                                          </p:val>
                                        </p:tav>
                                        <p:tav tm="100000">
                                          <p:val>
                                            <p:strVal val="#ppt_x"/>
                                          </p:val>
                                        </p:tav>
                                      </p:tavLst>
                                    </p:anim>
                                    <p:anim calcmode="lin" valueType="num">
                                      <p:cBhvr>
                                        <p:cTn id="170" dur="1000" fill="hold"/>
                                        <p:tgtEl>
                                          <p:spTgt spid="55"/>
                                        </p:tgtEl>
                                        <p:attrNameLst>
                                          <p:attrName>ppt_y</p:attrName>
                                        </p:attrNameLst>
                                      </p:cBhvr>
                                      <p:tavLst>
                                        <p:tav tm="0">
                                          <p:val>
                                            <p:strVal val="#ppt_y+.1"/>
                                          </p:val>
                                        </p:tav>
                                        <p:tav tm="100000">
                                          <p:val>
                                            <p:strVal val="#ppt_y"/>
                                          </p:val>
                                        </p:tav>
                                      </p:tavLst>
                                    </p:anim>
                                  </p:childTnLst>
                                </p:cTn>
                              </p:par>
                              <p:par>
                                <p:cTn id="171" presetID="42" presetClass="entr" presetSubtype="0" fill="hold" grpId="0" nodeType="withEffect">
                                  <p:stCondLst>
                                    <p:cond delay="0"/>
                                  </p:stCondLst>
                                  <p:childTnLst>
                                    <p:set>
                                      <p:cBhvr>
                                        <p:cTn id="172" dur="1" fill="hold">
                                          <p:stCondLst>
                                            <p:cond delay="0"/>
                                          </p:stCondLst>
                                        </p:cTn>
                                        <p:tgtEl>
                                          <p:spTgt spid="56"/>
                                        </p:tgtEl>
                                        <p:attrNameLst>
                                          <p:attrName>style.visibility</p:attrName>
                                        </p:attrNameLst>
                                      </p:cBhvr>
                                      <p:to>
                                        <p:strVal val="visible"/>
                                      </p:to>
                                    </p:set>
                                    <p:animEffect transition="in" filter="fade">
                                      <p:cBhvr>
                                        <p:cTn id="173" dur="1000"/>
                                        <p:tgtEl>
                                          <p:spTgt spid="56"/>
                                        </p:tgtEl>
                                      </p:cBhvr>
                                    </p:animEffect>
                                    <p:anim calcmode="lin" valueType="num">
                                      <p:cBhvr>
                                        <p:cTn id="174" dur="1000" fill="hold"/>
                                        <p:tgtEl>
                                          <p:spTgt spid="56"/>
                                        </p:tgtEl>
                                        <p:attrNameLst>
                                          <p:attrName>ppt_x</p:attrName>
                                        </p:attrNameLst>
                                      </p:cBhvr>
                                      <p:tavLst>
                                        <p:tav tm="0">
                                          <p:val>
                                            <p:strVal val="#ppt_x"/>
                                          </p:val>
                                        </p:tav>
                                        <p:tav tm="100000">
                                          <p:val>
                                            <p:strVal val="#ppt_x"/>
                                          </p:val>
                                        </p:tav>
                                      </p:tavLst>
                                    </p:anim>
                                    <p:anim calcmode="lin" valueType="num">
                                      <p:cBhvr>
                                        <p:cTn id="175" dur="1000" fill="hold"/>
                                        <p:tgtEl>
                                          <p:spTgt spid="56"/>
                                        </p:tgtEl>
                                        <p:attrNameLst>
                                          <p:attrName>ppt_y</p:attrName>
                                        </p:attrNameLst>
                                      </p:cBhvr>
                                      <p:tavLst>
                                        <p:tav tm="0">
                                          <p:val>
                                            <p:strVal val="#ppt_y+.1"/>
                                          </p:val>
                                        </p:tav>
                                        <p:tav tm="100000">
                                          <p:val>
                                            <p:strVal val="#ppt_y"/>
                                          </p:val>
                                        </p:tav>
                                      </p:tavLst>
                                    </p:anim>
                                  </p:childTnLst>
                                </p:cTn>
                              </p:par>
                              <p:par>
                                <p:cTn id="176" presetID="42" presetClass="entr" presetSubtype="0" fill="hold" grpId="0" nodeType="withEffect">
                                  <p:stCondLst>
                                    <p:cond delay="0"/>
                                  </p:stCondLst>
                                  <p:childTnLst>
                                    <p:set>
                                      <p:cBhvr>
                                        <p:cTn id="177" dur="1" fill="hold">
                                          <p:stCondLst>
                                            <p:cond delay="0"/>
                                          </p:stCondLst>
                                        </p:cTn>
                                        <p:tgtEl>
                                          <p:spTgt spid="57"/>
                                        </p:tgtEl>
                                        <p:attrNameLst>
                                          <p:attrName>style.visibility</p:attrName>
                                        </p:attrNameLst>
                                      </p:cBhvr>
                                      <p:to>
                                        <p:strVal val="visible"/>
                                      </p:to>
                                    </p:set>
                                    <p:animEffect transition="in" filter="fade">
                                      <p:cBhvr>
                                        <p:cTn id="178" dur="1000"/>
                                        <p:tgtEl>
                                          <p:spTgt spid="57"/>
                                        </p:tgtEl>
                                      </p:cBhvr>
                                    </p:animEffect>
                                    <p:anim calcmode="lin" valueType="num">
                                      <p:cBhvr>
                                        <p:cTn id="179" dur="1000" fill="hold"/>
                                        <p:tgtEl>
                                          <p:spTgt spid="57"/>
                                        </p:tgtEl>
                                        <p:attrNameLst>
                                          <p:attrName>ppt_x</p:attrName>
                                        </p:attrNameLst>
                                      </p:cBhvr>
                                      <p:tavLst>
                                        <p:tav tm="0">
                                          <p:val>
                                            <p:strVal val="#ppt_x"/>
                                          </p:val>
                                        </p:tav>
                                        <p:tav tm="100000">
                                          <p:val>
                                            <p:strVal val="#ppt_x"/>
                                          </p:val>
                                        </p:tav>
                                      </p:tavLst>
                                    </p:anim>
                                    <p:anim calcmode="lin" valueType="num">
                                      <p:cBhvr>
                                        <p:cTn id="180" dur="1000" fill="hold"/>
                                        <p:tgtEl>
                                          <p:spTgt spid="57"/>
                                        </p:tgtEl>
                                        <p:attrNameLst>
                                          <p:attrName>ppt_y</p:attrName>
                                        </p:attrNameLst>
                                      </p:cBhvr>
                                      <p:tavLst>
                                        <p:tav tm="0">
                                          <p:val>
                                            <p:strVal val="#ppt_y+.1"/>
                                          </p:val>
                                        </p:tav>
                                        <p:tav tm="100000">
                                          <p:val>
                                            <p:strVal val="#ppt_y"/>
                                          </p:val>
                                        </p:tav>
                                      </p:tavLst>
                                    </p:anim>
                                  </p:childTnLst>
                                </p:cTn>
                              </p:par>
                              <p:par>
                                <p:cTn id="181" presetID="42" presetClass="entr" presetSubtype="0" fill="hold" grpId="0" nodeType="withEffect">
                                  <p:stCondLst>
                                    <p:cond delay="0"/>
                                  </p:stCondLst>
                                  <p:childTnLst>
                                    <p:set>
                                      <p:cBhvr>
                                        <p:cTn id="182" dur="1" fill="hold">
                                          <p:stCondLst>
                                            <p:cond delay="0"/>
                                          </p:stCondLst>
                                        </p:cTn>
                                        <p:tgtEl>
                                          <p:spTgt spid="58"/>
                                        </p:tgtEl>
                                        <p:attrNameLst>
                                          <p:attrName>style.visibility</p:attrName>
                                        </p:attrNameLst>
                                      </p:cBhvr>
                                      <p:to>
                                        <p:strVal val="visible"/>
                                      </p:to>
                                    </p:set>
                                    <p:animEffect transition="in" filter="fade">
                                      <p:cBhvr>
                                        <p:cTn id="183" dur="1000"/>
                                        <p:tgtEl>
                                          <p:spTgt spid="58"/>
                                        </p:tgtEl>
                                      </p:cBhvr>
                                    </p:animEffect>
                                    <p:anim calcmode="lin" valueType="num">
                                      <p:cBhvr>
                                        <p:cTn id="184" dur="1000" fill="hold"/>
                                        <p:tgtEl>
                                          <p:spTgt spid="58"/>
                                        </p:tgtEl>
                                        <p:attrNameLst>
                                          <p:attrName>ppt_x</p:attrName>
                                        </p:attrNameLst>
                                      </p:cBhvr>
                                      <p:tavLst>
                                        <p:tav tm="0">
                                          <p:val>
                                            <p:strVal val="#ppt_x"/>
                                          </p:val>
                                        </p:tav>
                                        <p:tav tm="100000">
                                          <p:val>
                                            <p:strVal val="#ppt_x"/>
                                          </p:val>
                                        </p:tav>
                                      </p:tavLst>
                                    </p:anim>
                                    <p:anim calcmode="lin" valueType="num">
                                      <p:cBhvr>
                                        <p:cTn id="185" dur="1000" fill="hold"/>
                                        <p:tgtEl>
                                          <p:spTgt spid="58"/>
                                        </p:tgtEl>
                                        <p:attrNameLst>
                                          <p:attrName>ppt_y</p:attrName>
                                        </p:attrNameLst>
                                      </p:cBhvr>
                                      <p:tavLst>
                                        <p:tav tm="0">
                                          <p:val>
                                            <p:strVal val="#ppt_y+.1"/>
                                          </p:val>
                                        </p:tav>
                                        <p:tav tm="100000">
                                          <p:val>
                                            <p:strVal val="#ppt_y"/>
                                          </p:val>
                                        </p:tav>
                                      </p:tavLst>
                                    </p:anim>
                                  </p:childTnLst>
                                </p:cTn>
                              </p:par>
                              <p:par>
                                <p:cTn id="186" presetID="2" presetClass="entr" presetSubtype="4" fill="hold" grpId="0" nodeType="withEffect">
                                  <p:stCondLst>
                                    <p:cond delay="0"/>
                                  </p:stCondLst>
                                  <p:childTnLst>
                                    <p:set>
                                      <p:cBhvr>
                                        <p:cTn id="187" dur="1" fill="hold">
                                          <p:stCondLst>
                                            <p:cond delay="0"/>
                                          </p:stCondLst>
                                        </p:cTn>
                                        <p:tgtEl>
                                          <p:spTgt spid="39"/>
                                        </p:tgtEl>
                                        <p:attrNameLst>
                                          <p:attrName>style.visibility</p:attrName>
                                        </p:attrNameLst>
                                      </p:cBhvr>
                                      <p:to>
                                        <p:strVal val="visible"/>
                                      </p:to>
                                    </p:set>
                                    <p:anim calcmode="lin" valueType="num">
                                      <p:cBhvr additive="base">
                                        <p:cTn id="188" dur="500" fill="hold"/>
                                        <p:tgtEl>
                                          <p:spTgt spid="39"/>
                                        </p:tgtEl>
                                        <p:attrNameLst>
                                          <p:attrName>ppt_x</p:attrName>
                                        </p:attrNameLst>
                                      </p:cBhvr>
                                      <p:tavLst>
                                        <p:tav tm="0">
                                          <p:val>
                                            <p:strVal val="#ppt_x"/>
                                          </p:val>
                                        </p:tav>
                                        <p:tav tm="100000">
                                          <p:val>
                                            <p:strVal val="#ppt_x"/>
                                          </p:val>
                                        </p:tav>
                                      </p:tavLst>
                                    </p:anim>
                                    <p:anim calcmode="lin" valueType="num">
                                      <p:cBhvr additive="base">
                                        <p:cTn id="189"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6" grpId="0" animBg="1"/>
      <p:bldP spid="10" grpId="0" animBg="1"/>
      <p:bldP spid="11" grpId="0" animBg="1"/>
      <p:bldP spid="12" grpId="0" animBg="1"/>
      <p:bldP spid="7" grpId="0" animBg="1"/>
      <p:bldP spid="21" grpId="0" animBg="1"/>
      <p:bldP spid="16402" grpId="0"/>
      <p:bldP spid="23" grpId="0" animBg="1"/>
      <p:bldP spid="24" grpId="0" animBg="1"/>
      <p:bldP spid="25" grpId="0" animBg="1"/>
      <p:bldP spid="26" grpId="0"/>
      <p:bldP spid="27" grpId="0"/>
      <p:bldP spid="28" grpId="0"/>
      <p:bldP spid="29" grpId="0"/>
      <p:bldP spid="30" grpId="0"/>
      <p:bldP spid="31" grpId="0"/>
      <p:bldP spid="33" grpId="0"/>
      <p:bldP spid="34" grpId="0" animBg="1"/>
      <p:bldP spid="35" grpId="0" animBg="1"/>
      <p:bldP spid="36" grpId="0" animBg="1"/>
      <p:bldP spid="37" grpId="0" animBg="1"/>
      <p:bldP spid="38" grpId="0" animBg="1"/>
      <p:bldP spid="39" grpId="0" animBg="1"/>
      <p:bldP spid="44" grpId="0"/>
      <p:bldP spid="46" grpId="0"/>
      <p:bldP spid="53" grpId="0"/>
      <p:bldP spid="54" grpId="0" animBg="1"/>
      <p:bldOleChart spid="16422" grpId="0"/>
      <p:bldP spid="2" grpId="0" animBg="1"/>
      <p:bldP spid="41" grpId="0"/>
      <p:bldP spid="42" grpId="0"/>
      <p:bldP spid="47" grpId="0"/>
      <p:bldP spid="49" grpId="0"/>
      <p:bldP spid="50" grpId="0"/>
      <p:bldP spid="55" grpId="0"/>
      <p:bldP spid="56" grpId="0"/>
      <p:bldP spid="57" grpId="0"/>
      <p:bldP spid="5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标题 1"/>
          <p:cNvSpPr>
            <a:spLocks noGrp="1"/>
          </p:cNvSpPr>
          <p:nvPr>
            <p:ph type="title"/>
          </p:nvPr>
        </p:nvSpPr>
        <p:spPr>
          <a:xfrm>
            <a:off x="468313" y="260350"/>
            <a:ext cx="8229600" cy="1177925"/>
          </a:xfrm>
        </p:spPr>
        <p:txBody>
          <a:bodyPr/>
          <a:lstStyle/>
          <a:p>
            <a:r>
              <a:rPr lang="zh-CN" altLang="en-US" sz="3600" b="1">
                <a:solidFill>
                  <a:srgbClr val="002060"/>
                </a:solidFill>
              </a:rPr>
              <a:t>    索引</a:t>
            </a:r>
          </a:p>
        </p:txBody>
      </p:sp>
      <p:graphicFrame>
        <p:nvGraphicFramePr>
          <p:cNvPr id="4" name="内容占位符 3"/>
          <p:cNvGraphicFramePr>
            <a:graphicFrameLocks noGrp="1"/>
          </p:cNvGraphicFramePr>
          <p:nvPr>
            <p:ph idx="1"/>
          </p:nvPr>
        </p:nvGraphicFramePr>
        <p:xfrm>
          <a:off x="251520" y="1628800"/>
          <a:ext cx="7633998"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148" name="TextBox 4"/>
          <p:cNvSpPr txBox="1"/>
          <p:nvPr/>
        </p:nvSpPr>
        <p:spPr bwMode="auto">
          <a:xfrm>
            <a:off x="1042988" y="765175"/>
            <a:ext cx="16573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charset="0"/>
                <a:ea typeface="黑体" pitchFamily="49" charset="-122"/>
                <a:sym typeface="Arial" charset="0"/>
              </a:defRPr>
            </a:lvl1pPr>
            <a:lvl2pPr marL="742950" indent="-285750">
              <a:spcBef>
                <a:spcPct val="20000"/>
              </a:spcBef>
              <a:buChar char="•"/>
              <a:defRPr sz="2000">
                <a:solidFill>
                  <a:schemeClr val="tx1"/>
                </a:solidFill>
                <a:latin typeface="Arial" charset="0"/>
                <a:ea typeface="黑体" pitchFamily="49" charset="-122"/>
                <a:sym typeface="Arial" charset="0"/>
              </a:defRPr>
            </a:lvl2pPr>
            <a:lvl3pPr marL="1143000" indent="-228600">
              <a:spcBef>
                <a:spcPct val="20000"/>
              </a:spcBef>
              <a:buChar char="•"/>
              <a:defRPr sz="2000">
                <a:solidFill>
                  <a:schemeClr val="tx1"/>
                </a:solidFill>
                <a:latin typeface="Arial" charset="0"/>
                <a:ea typeface="黑体" pitchFamily="49" charset="-122"/>
                <a:sym typeface="Arial" charset="0"/>
              </a:defRPr>
            </a:lvl3pPr>
            <a:lvl4pPr marL="1600200" indent="-228600">
              <a:spcBef>
                <a:spcPct val="20000"/>
              </a:spcBef>
              <a:buChar char="•"/>
              <a:defRPr sz="2000">
                <a:solidFill>
                  <a:schemeClr val="tx1"/>
                </a:solidFill>
                <a:latin typeface="Arial" charset="0"/>
                <a:ea typeface="黑体" pitchFamily="49" charset="-122"/>
                <a:sym typeface="Arial" charset="0"/>
              </a:defRPr>
            </a:lvl4pPr>
            <a:lvl5pPr marL="2057400" indent="-228600">
              <a:spcBef>
                <a:spcPct val="20000"/>
              </a:spcBef>
              <a:buChar char="•"/>
              <a:defRPr sz="2000">
                <a:solidFill>
                  <a:schemeClr val="tx1"/>
                </a:solidFill>
                <a:latin typeface="Arial" charset="0"/>
                <a:ea typeface="黑体" pitchFamily="49" charset="-122"/>
                <a:sym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9pPr>
          </a:lstStyle>
          <a:p>
            <a:pPr eaLnBrk="1" hangingPunct="1">
              <a:spcBef>
                <a:spcPct val="0"/>
              </a:spcBef>
              <a:buFontTx/>
              <a:buNone/>
            </a:pPr>
            <a:endParaRPr lang="zh-CN" altLang="en-US" sz="1800">
              <a:ea typeface="宋体" charset="-122"/>
            </a:endParaRPr>
          </a:p>
        </p:txBody>
      </p:sp>
      <p:sp>
        <p:nvSpPr>
          <p:cNvPr id="6149" name="TextBox 5"/>
          <p:cNvSpPr txBox="1"/>
          <p:nvPr/>
        </p:nvSpPr>
        <p:spPr bwMode="auto">
          <a:xfrm>
            <a:off x="1195388" y="917575"/>
            <a:ext cx="16573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charset="0"/>
                <a:ea typeface="黑体" pitchFamily="49" charset="-122"/>
                <a:sym typeface="Arial" charset="0"/>
              </a:defRPr>
            </a:lvl1pPr>
            <a:lvl2pPr marL="742950" indent="-285750">
              <a:spcBef>
                <a:spcPct val="20000"/>
              </a:spcBef>
              <a:buChar char="•"/>
              <a:defRPr sz="2000">
                <a:solidFill>
                  <a:schemeClr val="tx1"/>
                </a:solidFill>
                <a:latin typeface="Arial" charset="0"/>
                <a:ea typeface="黑体" pitchFamily="49" charset="-122"/>
                <a:sym typeface="Arial" charset="0"/>
              </a:defRPr>
            </a:lvl2pPr>
            <a:lvl3pPr marL="1143000" indent="-228600">
              <a:spcBef>
                <a:spcPct val="20000"/>
              </a:spcBef>
              <a:buChar char="•"/>
              <a:defRPr sz="2000">
                <a:solidFill>
                  <a:schemeClr val="tx1"/>
                </a:solidFill>
                <a:latin typeface="Arial" charset="0"/>
                <a:ea typeface="黑体" pitchFamily="49" charset="-122"/>
                <a:sym typeface="Arial" charset="0"/>
              </a:defRPr>
            </a:lvl3pPr>
            <a:lvl4pPr marL="1600200" indent="-228600">
              <a:spcBef>
                <a:spcPct val="20000"/>
              </a:spcBef>
              <a:buChar char="•"/>
              <a:defRPr sz="2000">
                <a:solidFill>
                  <a:schemeClr val="tx1"/>
                </a:solidFill>
                <a:latin typeface="Arial" charset="0"/>
                <a:ea typeface="黑体" pitchFamily="49" charset="-122"/>
                <a:sym typeface="Arial" charset="0"/>
              </a:defRPr>
            </a:lvl4pPr>
            <a:lvl5pPr marL="2057400" indent="-228600">
              <a:spcBef>
                <a:spcPct val="20000"/>
              </a:spcBef>
              <a:buChar char="•"/>
              <a:defRPr sz="2000">
                <a:solidFill>
                  <a:schemeClr val="tx1"/>
                </a:solidFill>
                <a:latin typeface="Arial" charset="0"/>
                <a:ea typeface="黑体" pitchFamily="49" charset="-122"/>
                <a:sym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9pPr>
          </a:lstStyle>
          <a:p>
            <a:pPr eaLnBrk="1" hangingPunct="1">
              <a:spcBef>
                <a:spcPct val="0"/>
              </a:spcBef>
              <a:buFontTx/>
              <a:buNone/>
            </a:pPr>
            <a:endParaRPr lang="zh-CN" altLang="en-US" sz="1800">
              <a:ea typeface="宋体" charset="-122"/>
            </a:endParaRPr>
          </a:p>
        </p:txBody>
      </p:sp>
      <p:sp>
        <p:nvSpPr>
          <p:cNvPr id="6150" name="TextBox 6"/>
          <p:cNvSpPr txBox="1"/>
          <p:nvPr/>
        </p:nvSpPr>
        <p:spPr bwMode="auto">
          <a:xfrm>
            <a:off x="1347788" y="1069975"/>
            <a:ext cx="16573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charset="0"/>
                <a:ea typeface="黑体" pitchFamily="49" charset="-122"/>
                <a:sym typeface="Arial" charset="0"/>
              </a:defRPr>
            </a:lvl1pPr>
            <a:lvl2pPr marL="742950" indent="-285750">
              <a:spcBef>
                <a:spcPct val="20000"/>
              </a:spcBef>
              <a:buChar char="•"/>
              <a:defRPr sz="2000">
                <a:solidFill>
                  <a:schemeClr val="tx1"/>
                </a:solidFill>
                <a:latin typeface="Arial" charset="0"/>
                <a:ea typeface="黑体" pitchFamily="49" charset="-122"/>
                <a:sym typeface="Arial" charset="0"/>
              </a:defRPr>
            </a:lvl2pPr>
            <a:lvl3pPr marL="1143000" indent="-228600">
              <a:spcBef>
                <a:spcPct val="20000"/>
              </a:spcBef>
              <a:buChar char="•"/>
              <a:defRPr sz="2000">
                <a:solidFill>
                  <a:schemeClr val="tx1"/>
                </a:solidFill>
                <a:latin typeface="Arial" charset="0"/>
                <a:ea typeface="黑体" pitchFamily="49" charset="-122"/>
                <a:sym typeface="Arial" charset="0"/>
              </a:defRPr>
            </a:lvl3pPr>
            <a:lvl4pPr marL="1600200" indent="-228600">
              <a:spcBef>
                <a:spcPct val="20000"/>
              </a:spcBef>
              <a:buChar char="•"/>
              <a:defRPr sz="2000">
                <a:solidFill>
                  <a:schemeClr val="tx1"/>
                </a:solidFill>
                <a:latin typeface="Arial" charset="0"/>
                <a:ea typeface="黑体" pitchFamily="49" charset="-122"/>
                <a:sym typeface="Arial" charset="0"/>
              </a:defRPr>
            </a:lvl4pPr>
            <a:lvl5pPr marL="2057400" indent="-228600">
              <a:spcBef>
                <a:spcPct val="20000"/>
              </a:spcBef>
              <a:buChar char="•"/>
              <a:defRPr sz="2000">
                <a:solidFill>
                  <a:schemeClr val="tx1"/>
                </a:solidFill>
                <a:latin typeface="Arial" charset="0"/>
                <a:ea typeface="黑体" pitchFamily="49" charset="-122"/>
                <a:sym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9pPr>
          </a:lstStyle>
          <a:p>
            <a:pPr eaLnBrk="1" hangingPunct="1">
              <a:spcBef>
                <a:spcPct val="0"/>
              </a:spcBef>
              <a:buFontTx/>
              <a:buNone/>
            </a:pPr>
            <a:endParaRPr lang="zh-CN" altLang="en-US" sz="1800">
              <a:ea typeface="宋体" charset="-122"/>
            </a:endParaRPr>
          </a:p>
        </p:txBody>
      </p:sp>
      <p:graphicFrame>
        <p:nvGraphicFramePr>
          <p:cNvPr id="9" name="图示 8"/>
          <p:cNvGraphicFramePr/>
          <p:nvPr/>
        </p:nvGraphicFramePr>
        <p:xfrm>
          <a:off x="5004048" y="1628800"/>
          <a:ext cx="4032448" cy="288032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ransition spd="med" advTm="2570">
    <p:pull/>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标题 1"/>
          <p:cNvSpPr>
            <a:spLocks noGrp="1"/>
          </p:cNvSpPr>
          <p:nvPr>
            <p:ph type="title"/>
          </p:nvPr>
        </p:nvSpPr>
        <p:spPr/>
        <p:txBody>
          <a:bodyPr/>
          <a:lstStyle/>
          <a:p>
            <a:r>
              <a:rPr lang="zh-CN" altLang="en-US" sz="3600" b="1" dirty="0">
                <a:solidFill>
                  <a:srgbClr val="002060"/>
                </a:solidFill>
              </a:rPr>
              <a:t>治疗后反应</a:t>
            </a:r>
          </a:p>
        </p:txBody>
      </p:sp>
      <p:graphicFrame>
        <p:nvGraphicFramePr>
          <p:cNvPr id="2" name="表格 2"/>
          <p:cNvGraphicFramePr>
            <a:graphicFrameLocks noGrp="1"/>
          </p:cNvGraphicFramePr>
          <p:nvPr/>
        </p:nvGraphicFramePr>
        <p:xfrm>
          <a:off x="898317" y="2132406"/>
          <a:ext cx="7132647" cy="3381540"/>
        </p:xfrm>
        <a:graphic>
          <a:graphicData uri="http://schemas.openxmlformats.org/drawingml/2006/table">
            <a:tbl>
              <a:tblPr firstRow="1" bandRow="1">
                <a:tableStyleId>{5C22544A-7EE6-4342-B048-85BDC9FD1C3A}</a:tableStyleId>
              </a:tblPr>
              <a:tblGrid>
                <a:gridCol w="2377549">
                  <a:extLst>
                    <a:ext uri="{9D8B030D-6E8A-4147-A177-3AD203B41FA5}">
                      <a16:colId xmlns:a16="http://schemas.microsoft.com/office/drawing/2014/main" val="20000"/>
                    </a:ext>
                  </a:extLst>
                </a:gridCol>
                <a:gridCol w="2377549">
                  <a:extLst>
                    <a:ext uri="{9D8B030D-6E8A-4147-A177-3AD203B41FA5}">
                      <a16:colId xmlns:a16="http://schemas.microsoft.com/office/drawing/2014/main" val="20001"/>
                    </a:ext>
                  </a:extLst>
                </a:gridCol>
                <a:gridCol w="2377549">
                  <a:extLst>
                    <a:ext uri="{9D8B030D-6E8A-4147-A177-3AD203B41FA5}">
                      <a16:colId xmlns:a16="http://schemas.microsoft.com/office/drawing/2014/main" val="20002"/>
                    </a:ext>
                  </a:extLst>
                </a:gridCol>
              </a:tblGrid>
              <a:tr h="563590">
                <a:tc>
                  <a:txBody>
                    <a:bodyPr/>
                    <a:lstStyle/>
                    <a:p>
                      <a:pPr algn="ctr"/>
                      <a:endParaRPr lang="zh-CN" altLang="en-US" sz="2400" dirty="0"/>
                    </a:p>
                  </a:txBody>
                  <a:tcPr/>
                </a:tc>
                <a:tc>
                  <a:txBody>
                    <a:bodyPr/>
                    <a:lstStyle/>
                    <a:p>
                      <a:pPr algn="ctr"/>
                      <a:r>
                        <a:rPr lang="en-US" altLang="zh-CN" sz="2400" dirty="0" smtClean="0"/>
                        <a:t>2021</a:t>
                      </a:r>
                      <a:r>
                        <a:rPr lang="zh-CN" altLang="en-US" sz="2400" dirty="0" smtClean="0"/>
                        <a:t>年</a:t>
                      </a:r>
                      <a:r>
                        <a:rPr lang="en-US" altLang="zh-CN" sz="2400" dirty="0" smtClean="0"/>
                        <a:t>2</a:t>
                      </a:r>
                      <a:r>
                        <a:rPr lang="zh-CN" altLang="en-US" sz="2400" dirty="0" smtClean="0"/>
                        <a:t>月</a:t>
                      </a:r>
                      <a:endParaRPr lang="zh-CN" altLang="en-US" sz="2400" dirty="0"/>
                    </a:p>
                  </a:txBody>
                  <a:tcPr/>
                </a:tc>
                <a:tc>
                  <a:txBody>
                    <a:bodyPr/>
                    <a:lstStyle/>
                    <a:p>
                      <a:pPr algn="ctr"/>
                      <a:r>
                        <a:rPr lang="en-US" altLang="zh-CN" sz="2400" dirty="0" smtClean="0"/>
                        <a:t>2023</a:t>
                      </a:r>
                      <a:r>
                        <a:rPr lang="zh-CN" altLang="en-US" sz="2400" dirty="0" smtClean="0"/>
                        <a:t>年</a:t>
                      </a:r>
                      <a:r>
                        <a:rPr lang="en-US" altLang="zh-CN" sz="2400" dirty="0" smtClean="0"/>
                        <a:t>12</a:t>
                      </a:r>
                      <a:r>
                        <a:rPr lang="zh-CN" altLang="en-US" sz="2400" dirty="0" smtClean="0"/>
                        <a:t>月</a:t>
                      </a:r>
                      <a:endParaRPr lang="zh-CN" altLang="en-US" sz="2400" dirty="0"/>
                    </a:p>
                  </a:txBody>
                  <a:tcPr/>
                </a:tc>
                <a:extLst>
                  <a:ext uri="{0D108BD9-81ED-4DB2-BD59-A6C34878D82A}">
                    <a16:rowId xmlns:a16="http://schemas.microsoft.com/office/drawing/2014/main" val="10000"/>
                  </a:ext>
                </a:extLst>
              </a:tr>
              <a:tr h="563590">
                <a:tc>
                  <a:txBody>
                    <a:bodyPr/>
                    <a:lstStyle/>
                    <a:p>
                      <a:pPr algn="ctr"/>
                      <a:r>
                        <a:rPr lang="en-US" altLang="zh-CN" sz="2400" dirty="0"/>
                        <a:t>Hb</a:t>
                      </a:r>
                      <a:endParaRPr lang="zh-CN" altLang="en-US" sz="2400" dirty="0"/>
                    </a:p>
                  </a:txBody>
                  <a:tcPr/>
                </a:tc>
                <a:tc>
                  <a:txBody>
                    <a:bodyPr/>
                    <a:lstStyle/>
                    <a:p>
                      <a:pPr algn="ctr"/>
                      <a:r>
                        <a:rPr lang="en-US" altLang="zh-CN" sz="2400" dirty="0" smtClean="0"/>
                        <a:t>75g/L</a:t>
                      </a:r>
                      <a:endParaRPr lang="zh-CN" altLang="en-US" sz="2400" dirty="0"/>
                    </a:p>
                  </a:txBody>
                  <a:tcPr/>
                </a:tc>
                <a:tc>
                  <a:txBody>
                    <a:bodyPr/>
                    <a:lstStyle/>
                    <a:p>
                      <a:pPr algn="ctr"/>
                      <a:r>
                        <a:rPr lang="en-US" altLang="zh-CN" sz="2400" dirty="0" smtClean="0"/>
                        <a:t>137g/L</a:t>
                      </a:r>
                      <a:endParaRPr lang="zh-CN" altLang="en-US" sz="2400" dirty="0"/>
                    </a:p>
                  </a:txBody>
                  <a:tcPr/>
                </a:tc>
                <a:extLst>
                  <a:ext uri="{0D108BD9-81ED-4DB2-BD59-A6C34878D82A}">
                    <a16:rowId xmlns:a16="http://schemas.microsoft.com/office/drawing/2014/main" val="10001"/>
                  </a:ext>
                </a:extLst>
              </a:tr>
              <a:tr h="563590">
                <a:tc>
                  <a:txBody>
                    <a:bodyPr/>
                    <a:lstStyle/>
                    <a:p>
                      <a:pPr algn="ctr"/>
                      <a:r>
                        <a:rPr lang="zh-CN" altLang="en-US" sz="2400" dirty="0"/>
                        <a:t>血清铁蛋白</a:t>
                      </a:r>
                    </a:p>
                  </a:txBody>
                  <a:tcPr/>
                </a:tc>
                <a:tc>
                  <a:txBody>
                    <a:bodyPr/>
                    <a:lstStyle/>
                    <a:p>
                      <a:pPr algn="ctr"/>
                      <a:r>
                        <a:rPr lang="en-US" altLang="zh-CN" sz="2400" dirty="0" smtClean="0"/>
                        <a:t>93.26ug/L</a:t>
                      </a:r>
                      <a:endParaRPr lang="zh-CN" altLang="en-US" sz="2400" dirty="0"/>
                    </a:p>
                  </a:txBody>
                  <a:tcPr/>
                </a:tc>
                <a:tc>
                  <a:txBody>
                    <a:bodyPr/>
                    <a:lstStyle/>
                    <a:p>
                      <a:pPr algn="ctr"/>
                      <a:r>
                        <a:rPr lang="en-US" altLang="zh-CN" sz="2400" dirty="0" smtClean="0"/>
                        <a:t>304ug/L</a:t>
                      </a:r>
                      <a:endParaRPr lang="zh-CN" altLang="en-US" sz="2400" dirty="0"/>
                    </a:p>
                  </a:txBody>
                  <a:tcPr/>
                </a:tc>
                <a:extLst>
                  <a:ext uri="{0D108BD9-81ED-4DB2-BD59-A6C34878D82A}">
                    <a16:rowId xmlns:a16="http://schemas.microsoft.com/office/drawing/2014/main" val="10002"/>
                  </a:ext>
                </a:extLst>
              </a:tr>
              <a:tr h="563590">
                <a:tc>
                  <a:txBody>
                    <a:bodyPr/>
                    <a:lstStyle/>
                    <a:p>
                      <a:pPr algn="ctr"/>
                      <a:r>
                        <a:rPr lang="zh-CN" altLang="en-US" sz="2400" dirty="0"/>
                        <a:t>血清铁</a:t>
                      </a:r>
                    </a:p>
                  </a:txBody>
                  <a:tcPr/>
                </a:tc>
                <a:tc>
                  <a:txBody>
                    <a:bodyPr/>
                    <a:lstStyle/>
                    <a:p>
                      <a:pPr algn="ctr"/>
                      <a:r>
                        <a:rPr lang="en-US" altLang="zh-CN" sz="2400" dirty="0" smtClean="0"/>
                        <a:t>5.2umol/L</a:t>
                      </a:r>
                      <a:endParaRPr lang="zh-CN" altLang="en-US" sz="2400" dirty="0"/>
                    </a:p>
                  </a:txBody>
                  <a:tcPr/>
                </a:tc>
                <a:tc>
                  <a:txBody>
                    <a:bodyPr/>
                    <a:lstStyle/>
                    <a:p>
                      <a:pPr algn="ctr"/>
                      <a:r>
                        <a:rPr lang="en-US" altLang="zh-CN" sz="2400" dirty="0" smtClean="0"/>
                        <a:t>12.2umol/L</a:t>
                      </a:r>
                      <a:endParaRPr lang="zh-CN" altLang="en-US" sz="2400" dirty="0"/>
                    </a:p>
                  </a:txBody>
                  <a:tcPr/>
                </a:tc>
                <a:extLst>
                  <a:ext uri="{0D108BD9-81ED-4DB2-BD59-A6C34878D82A}">
                    <a16:rowId xmlns:a16="http://schemas.microsoft.com/office/drawing/2014/main" val="10003"/>
                  </a:ext>
                </a:extLst>
              </a:tr>
              <a:tr h="563590">
                <a:tc>
                  <a:txBody>
                    <a:bodyPr/>
                    <a:lstStyle/>
                    <a:p>
                      <a:pPr algn="ctr"/>
                      <a:r>
                        <a:rPr lang="zh-CN" altLang="en-US" sz="2400" dirty="0"/>
                        <a:t>总铁结合力</a:t>
                      </a:r>
                    </a:p>
                  </a:txBody>
                  <a:tcPr/>
                </a:tc>
                <a:tc>
                  <a:txBody>
                    <a:bodyPr/>
                    <a:lstStyle/>
                    <a:p>
                      <a:pPr algn="ctr"/>
                      <a:r>
                        <a:rPr lang="en-US" altLang="zh-CN" sz="2400" dirty="0" smtClean="0"/>
                        <a:t>58.7umol/L</a:t>
                      </a:r>
                      <a:endParaRPr lang="zh-CN" altLang="en-US" sz="2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2400" dirty="0" smtClean="0"/>
                        <a:t>49.3umol/L</a:t>
                      </a:r>
                      <a:endParaRPr lang="zh-CN" altLang="en-US" sz="2400" dirty="0"/>
                    </a:p>
                  </a:txBody>
                  <a:tcPr/>
                </a:tc>
                <a:extLst>
                  <a:ext uri="{0D108BD9-81ED-4DB2-BD59-A6C34878D82A}">
                    <a16:rowId xmlns:a16="http://schemas.microsoft.com/office/drawing/2014/main" val="10004"/>
                  </a:ext>
                </a:extLst>
              </a:tr>
              <a:tr h="563590">
                <a:tc>
                  <a:txBody>
                    <a:bodyPr/>
                    <a:lstStyle/>
                    <a:p>
                      <a:pPr algn="ctr"/>
                      <a:r>
                        <a:rPr lang="zh-CN" altLang="en-US" sz="2400" dirty="0"/>
                        <a:t>转铁蛋白饱和度</a:t>
                      </a:r>
                    </a:p>
                  </a:txBody>
                  <a:tcPr/>
                </a:tc>
                <a:tc>
                  <a:txBody>
                    <a:bodyPr/>
                    <a:lstStyle/>
                    <a:p>
                      <a:pPr algn="ctr"/>
                      <a:r>
                        <a:rPr lang="en-US" altLang="zh-CN" sz="2400" dirty="0" smtClean="0"/>
                        <a:t>8.86%</a:t>
                      </a:r>
                      <a:endParaRPr lang="zh-CN" altLang="en-US" sz="2400" dirty="0"/>
                    </a:p>
                  </a:txBody>
                  <a:tcPr/>
                </a:tc>
                <a:tc>
                  <a:txBody>
                    <a:bodyPr/>
                    <a:lstStyle/>
                    <a:p>
                      <a:pPr algn="ctr"/>
                      <a:r>
                        <a:rPr lang="en-US" altLang="zh-CN" sz="2400" dirty="0" smtClean="0"/>
                        <a:t>24.7%</a:t>
                      </a:r>
                      <a:endParaRPr lang="zh-CN" altLang="en-US" sz="2400" dirty="0"/>
                    </a:p>
                  </a:txBody>
                  <a:tcPr/>
                </a:tc>
                <a:extLst>
                  <a:ext uri="{0D108BD9-81ED-4DB2-BD59-A6C34878D82A}">
                    <a16:rowId xmlns:a16="http://schemas.microsoft.com/office/drawing/2014/main" val="10005"/>
                  </a:ext>
                </a:extLst>
              </a:tr>
            </a:tbl>
          </a:graphicData>
        </a:graphic>
      </p:graphicFrame>
    </p:spTree>
  </p:cSld>
  <p:clrMapOvr>
    <a:masterClrMapping/>
  </p:clrMapOvr>
  <p:transition spd="med">
    <p:pull/>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标题 1"/>
          <p:cNvSpPr>
            <a:spLocks noGrp="1"/>
          </p:cNvSpPr>
          <p:nvPr>
            <p:ph type="title"/>
          </p:nvPr>
        </p:nvSpPr>
        <p:spPr>
          <a:xfrm>
            <a:off x="492918" y="242094"/>
            <a:ext cx="8158163" cy="863600"/>
          </a:xfrm>
        </p:spPr>
        <p:txBody>
          <a:bodyPr/>
          <a:lstStyle/>
          <a:p>
            <a:r>
              <a:rPr lang="en-US" altLang="zh-CN" sz="3600" b="1" dirty="0" smtClean="0">
                <a:solidFill>
                  <a:srgbClr val="002060"/>
                </a:solidFill>
              </a:rPr>
              <a:t>21</a:t>
            </a:r>
            <a:r>
              <a:rPr lang="zh-CN" altLang="en-US" sz="3600" b="1" dirty="0" smtClean="0">
                <a:solidFill>
                  <a:srgbClr val="002060"/>
                </a:solidFill>
              </a:rPr>
              <a:t>年</a:t>
            </a:r>
            <a:r>
              <a:rPr lang="en-US" altLang="zh-CN" sz="3600" b="1" dirty="0" smtClean="0">
                <a:solidFill>
                  <a:srgbClr val="002060"/>
                </a:solidFill>
              </a:rPr>
              <a:t>2</a:t>
            </a:r>
            <a:r>
              <a:rPr lang="zh-CN" altLang="en-US" sz="3600" b="1" dirty="0" smtClean="0">
                <a:solidFill>
                  <a:srgbClr val="002060"/>
                </a:solidFill>
              </a:rPr>
              <a:t>月</a:t>
            </a:r>
            <a:r>
              <a:rPr lang="en-US" altLang="zh-CN" sz="3600" b="1" dirty="0">
                <a:solidFill>
                  <a:srgbClr val="002060"/>
                </a:solidFill>
              </a:rPr>
              <a:t>-</a:t>
            </a:r>
            <a:r>
              <a:rPr lang="en-US" altLang="zh-CN" sz="3600" b="1" dirty="0" smtClean="0">
                <a:solidFill>
                  <a:srgbClr val="002060"/>
                </a:solidFill>
              </a:rPr>
              <a:t>23</a:t>
            </a:r>
            <a:r>
              <a:rPr lang="zh-CN" altLang="en-US" sz="3600" b="1" dirty="0" smtClean="0">
                <a:solidFill>
                  <a:srgbClr val="002060"/>
                </a:solidFill>
              </a:rPr>
              <a:t>年</a:t>
            </a:r>
            <a:r>
              <a:rPr lang="en-US" altLang="zh-CN" sz="3600" b="1" dirty="0" smtClean="0">
                <a:solidFill>
                  <a:srgbClr val="002060"/>
                </a:solidFill>
              </a:rPr>
              <a:t>12</a:t>
            </a:r>
            <a:r>
              <a:rPr lang="zh-CN" altLang="en-US" sz="3600" b="1" dirty="0" smtClean="0">
                <a:solidFill>
                  <a:srgbClr val="002060"/>
                </a:solidFill>
              </a:rPr>
              <a:t>月</a:t>
            </a:r>
            <a:r>
              <a:rPr lang="zh-CN" altLang="en-US" sz="3600" b="1" dirty="0">
                <a:solidFill>
                  <a:srgbClr val="002060"/>
                </a:solidFill>
              </a:rPr>
              <a:t>治疗观察</a:t>
            </a:r>
          </a:p>
        </p:txBody>
      </p:sp>
      <p:graphicFrame>
        <p:nvGraphicFramePr>
          <p:cNvPr id="8" name="图表 7"/>
          <p:cNvGraphicFramePr/>
          <p:nvPr/>
        </p:nvGraphicFramePr>
        <p:xfrm>
          <a:off x="394086" y="2276472"/>
          <a:ext cx="8158163" cy="2953353"/>
        </p:xfrm>
        <a:graphic>
          <a:graphicData uri="http://schemas.openxmlformats.org/drawingml/2006/chart">
            <c:chart xmlns:c="http://schemas.openxmlformats.org/drawingml/2006/chart" xmlns:r="http://schemas.openxmlformats.org/officeDocument/2006/relationships" r:id="rId2"/>
          </a:graphicData>
        </a:graphic>
      </p:graphicFrame>
      <p:sp>
        <p:nvSpPr>
          <p:cNvPr id="214" name="标注: 弯曲线形 213"/>
          <p:cNvSpPr/>
          <p:nvPr/>
        </p:nvSpPr>
        <p:spPr>
          <a:xfrm>
            <a:off x="7453320" y="1772241"/>
            <a:ext cx="1508272" cy="716517"/>
          </a:xfrm>
          <a:prstGeom prst="borderCallout2">
            <a:avLst>
              <a:gd name="adj1" fmla="val 18750"/>
              <a:gd name="adj2" fmla="val -8333"/>
              <a:gd name="adj3" fmla="val 18750"/>
              <a:gd name="adj4" fmla="val -16667"/>
              <a:gd name="adj5" fmla="val 190604"/>
              <a:gd name="adj6" fmla="val -16196"/>
            </a:avLst>
          </a:prstGeom>
        </p:spPr>
        <p:style>
          <a:lnRef idx="1">
            <a:schemeClr val="accent5"/>
          </a:lnRef>
          <a:fillRef idx="2">
            <a:schemeClr val="accent5"/>
          </a:fillRef>
          <a:effectRef idx="1">
            <a:schemeClr val="accent5"/>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zh-CN" altLang="en-US" sz="1400" b="1" u="sng" dirty="0">
                <a:solidFill>
                  <a:srgbClr val="FF0000"/>
                </a:solidFill>
              </a:rPr>
              <a:t>达依泊汀</a:t>
            </a:r>
            <a:r>
              <a:rPr lang="en-US" altLang="zh-CN" sz="1400" b="1" u="sng" dirty="0">
                <a:solidFill>
                  <a:srgbClr val="FF0000"/>
                </a:solidFill>
              </a:rPr>
              <a:t>-a</a:t>
            </a:r>
            <a:r>
              <a:rPr lang="zh-CN" altLang="en-US" sz="1400" b="1" u="sng" dirty="0">
                <a:solidFill>
                  <a:srgbClr val="FF0000"/>
                </a:solidFill>
              </a:rPr>
              <a:t>（耐斯宝）</a:t>
            </a:r>
            <a:endParaRPr lang="en-US" altLang="zh-CN" sz="1400" b="1" u="sng" dirty="0">
              <a:solidFill>
                <a:srgbClr val="FF0000"/>
              </a:solidFill>
            </a:endParaRPr>
          </a:p>
          <a:p>
            <a:pPr algn="ctr">
              <a:defRPr/>
            </a:pPr>
            <a:r>
              <a:rPr lang="en-US" altLang="zh-CN" sz="1400" b="1" u="sng" dirty="0">
                <a:solidFill>
                  <a:srgbClr val="FF0000"/>
                </a:solidFill>
              </a:rPr>
              <a:t>40ug  QW</a:t>
            </a:r>
            <a:endParaRPr lang="zh-CN" altLang="en-US" sz="1400" b="1" u="sng" dirty="0">
              <a:solidFill>
                <a:srgbClr val="FF0000"/>
              </a:solidFill>
            </a:endParaRPr>
          </a:p>
        </p:txBody>
      </p:sp>
      <p:sp>
        <p:nvSpPr>
          <p:cNvPr id="9" name="标注: 弯曲线形 213"/>
          <p:cNvSpPr/>
          <p:nvPr/>
        </p:nvSpPr>
        <p:spPr>
          <a:xfrm>
            <a:off x="1403341" y="1402951"/>
            <a:ext cx="1656759" cy="576264"/>
          </a:xfrm>
          <a:prstGeom prst="borderCallout2">
            <a:avLst>
              <a:gd name="adj1" fmla="val 18750"/>
              <a:gd name="adj2" fmla="val -8333"/>
              <a:gd name="adj3" fmla="val 18750"/>
              <a:gd name="adj4" fmla="val -16667"/>
              <a:gd name="adj5" fmla="val 341003"/>
              <a:gd name="adj6" fmla="val -17636"/>
            </a:avLst>
          </a:prstGeom>
        </p:spPr>
        <p:style>
          <a:lnRef idx="1">
            <a:schemeClr val="accent5"/>
          </a:lnRef>
          <a:fillRef idx="2">
            <a:schemeClr val="accent5"/>
          </a:fillRef>
          <a:effectRef idx="1">
            <a:schemeClr val="accent5"/>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zh-CN" altLang="en-US" sz="1400" b="1" u="sng" dirty="0" smtClean="0">
                <a:solidFill>
                  <a:srgbClr val="FF0000"/>
                </a:solidFill>
              </a:rPr>
              <a:t>促红素（利血宝）</a:t>
            </a:r>
            <a:r>
              <a:rPr lang="en-US" altLang="zh-CN" sz="1400" b="1" u="sng" dirty="0" smtClean="0">
                <a:solidFill>
                  <a:srgbClr val="FF0000"/>
                </a:solidFill>
              </a:rPr>
              <a:t>3000IU  BIW</a:t>
            </a:r>
            <a:endParaRPr lang="zh-CN" altLang="en-US" sz="1400" b="1" u="sng" dirty="0">
              <a:solidFill>
                <a:srgbClr val="FF0000"/>
              </a:solidFill>
            </a:endParaRPr>
          </a:p>
        </p:txBody>
      </p:sp>
    </p:spTree>
  </p:cSld>
  <p:clrMapOvr>
    <a:masterClrMapping/>
  </p:clrMapOvr>
  <p:transition spd="med">
    <p:pull/>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26284" y="2492572"/>
            <a:ext cx="8229600" cy="1354338"/>
          </a:xfrm>
        </p:spPr>
        <p:txBody>
          <a:bodyPr/>
          <a:lstStyle/>
          <a:p>
            <a:r>
              <a:rPr lang="zh-CN" altLang="en-US" dirty="0" smtClean="0"/>
              <a:t>老人体力活动及耐力有明显改善</a:t>
            </a:r>
            <a:r>
              <a:rPr lang="en-US" altLang="zh-CN" dirty="0" smtClean="0"/>
              <a:t/>
            </a:r>
            <a:br>
              <a:rPr lang="en-US" altLang="zh-CN" dirty="0" smtClean="0"/>
            </a:br>
            <a:r>
              <a:rPr lang="en-US" altLang="zh-CN" dirty="0"/>
              <a:t/>
            </a:r>
            <a:br>
              <a:rPr lang="en-US" altLang="zh-CN" dirty="0"/>
            </a:br>
            <a:r>
              <a:rPr lang="zh-CN" altLang="en-US" dirty="0" smtClean="0"/>
              <a:t>睑结膜无苍白</a:t>
            </a:r>
            <a:endParaRPr lang="zh-CN" altLang="en-US" dirty="0"/>
          </a:p>
        </p:txBody>
      </p:sp>
      <p:sp>
        <p:nvSpPr>
          <p:cNvPr id="5" name="标题 1"/>
          <p:cNvSpPr txBox="1"/>
          <p:nvPr/>
        </p:nvSpPr>
        <p:spPr bwMode="auto">
          <a:xfrm>
            <a:off x="682218" y="547680"/>
            <a:ext cx="82296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lgn="l" rtl="0" eaLnBrk="0" fontAlgn="base" hangingPunct="0">
              <a:spcBef>
                <a:spcPct val="0"/>
              </a:spcBef>
              <a:spcAft>
                <a:spcPct val="0"/>
              </a:spcAft>
              <a:defRPr sz="2800">
                <a:solidFill>
                  <a:schemeClr val="tx1"/>
                </a:solidFill>
                <a:latin typeface="+mj-lt"/>
                <a:ea typeface="+mj-ea"/>
                <a:cs typeface="+mj-cs"/>
                <a:sym typeface="Arial" charset="0"/>
              </a:defRPr>
            </a:lvl1pPr>
            <a:lvl2pPr algn="l" rtl="0" eaLnBrk="0" fontAlgn="base" hangingPunct="0">
              <a:spcBef>
                <a:spcPct val="0"/>
              </a:spcBef>
              <a:spcAft>
                <a:spcPct val="0"/>
              </a:spcAft>
              <a:defRPr sz="2800">
                <a:solidFill>
                  <a:schemeClr val="tx1"/>
                </a:solidFill>
                <a:latin typeface="Arial" charset="0"/>
                <a:ea typeface="黑体" pitchFamily="49" charset="-122"/>
                <a:sym typeface="Arial" charset="0"/>
              </a:defRPr>
            </a:lvl2pPr>
            <a:lvl3pPr algn="l" rtl="0" eaLnBrk="0" fontAlgn="base" hangingPunct="0">
              <a:spcBef>
                <a:spcPct val="0"/>
              </a:spcBef>
              <a:spcAft>
                <a:spcPct val="0"/>
              </a:spcAft>
              <a:defRPr sz="2800">
                <a:solidFill>
                  <a:schemeClr val="tx1"/>
                </a:solidFill>
                <a:latin typeface="Arial" charset="0"/>
                <a:ea typeface="黑体" pitchFamily="49" charset="-122"/>
                <a:sym typeface="Arial" charset="0"/>
              </a:defRPr>
            </a:lvl3pPr>
            <a:lvl4pPr algn="l" rtl="0" eaLnBrk="0" fontAlgn="base" hangingPunct="0">
              <a:spcBef>
                <a:spcPct val="0"/>
              </a:spcBef>
              <a:spcAft>
                <a:spcPct val="0"/>
              </a:spcAft>
              <a:defRPr sz="2800">
                <a:solidFill>
                  <a:schemeClr val="tx1"/>
                </a:solidFill>
                <a:latin typeface="Arial" charset="0"/>
                <a:ea typeface="黑体" pitchFamily="49" charset="-122"/>
                <a:sym typeface="Arial" charset="0"/>
              </a:defRPr>
            </a:lvl4pPr>
            <a:lvl5pPr algn="l" rtl="0" eaLnBrk="0" fontAlgn="base" hangingPunct="0">
              <a:spcBef>
                <a:spcPct val="0"/>
              </a:spcBef>
              <a:spcAft>
                <a:spcPct val="0"/>
              </a:spcAft>
              <a:defRPr sz="2800">
                <a:solidFill>
                  <a:schemeClr val="tx1"/>
                </a:solidFill>
                <a:latin typeface="Arial" charset="0"/>
                <a:ea typeface="黑体" pitchFamily="49" charset="-122"/>
                <a:sym typeface="Arial" charset="0"/>
              </a:defRPr>
            </a:lvl5pPr>
            <a:lvl6pPr marL="457200" algn="l" rtl="0" eaLnBrk="0" fontAlgn="base" hangingPunct="0">
              <a:spcBef>
                <a:spcPct val="0"/>
              </a:spcBef>
              <a:spcAft>
                <a:spcPct val="0"/>
              </a:spcAft>
              <a:defRPr sz="2800">
                <a:solidFill>
                  <a:schemeClr val="tx1"/>
                </a:solidFill>
                <a:latin typeface="Arial" charset="0"/>
                <a:ea typeface="黑体" pitchFamily="49" charset="-122"/>
                <a:sym typeface="Arial" charset="0"/>
              </a:defRPr>
            </a:lvl6pPr>
            <a:lvl7pPr marL="914400" algn="l" rtl="0" eaLnBrk="0" fontAlgn="base" hangingPunct="0">
              <a:spcBef>
                <a:spcPct val="0"/>
              </a:spcBef>
              <a:spcAft>
                <a:spcPct val="0"/>
              </a:spcAft>
              <a:defRPr sz="2800">
                <a:solidFill>
                  <a:schemeClr val="tx1"/>
                </a:solidFill>
                <a:latin typeface="Arial" charset="0"/>
                <a:ea typeface="黑体" pitchFamily="49" charset="-122"/>
                <a:sym typeface="Arial" charset="0"/>
              </a:defRPr>
            </a:lvl7pPr>
            <a:lvl8pPr marL="1371600" algn="l" rtl="0" eaLnBrk="0" fontAlgn="base" hangingPunct="0">
              <a:spcBef>
                <a:spcPct val="0"/>
              </a:spcBef>
              <a:spcAft>
                <a:spcPct val="0"/>
              </a:spcAft>
              <a:defRPr sz="2800">
                <a:solidFill>
                  <a:schemeClr val="tx1"/>
                </a:solidFill>
                <a:latin typeface="Arial" charset="0"/>
                <a:ea typeface="黑体" pitchFamily="49" charset="-122"/>
                <a:sym typeface="Arial" charset="0"/>
              </a:defRPr>
            </a:lvl8pPr>
            <a:lvl9pPr marL="1828800" algn="l" rtl="0" eaLnBrk="0" fontAlgn="base" hangingPunct="0">
              <a:spcBef>
                <a:spcPct val="0"/>
              </a:spcBef>
              <a:spcAft>
                <a:spcPct val="0"/>
              </a:spcAft>
              <a:defRPr sz="2800">
                <a:solidFill>
                  <a:schemeClr val="tx1"/>
                </a:solidFill>
                <a:latin typeface="Arial" charset="0"/>
                <a:ea typeface="黑体" pitchFamily="49" charset="-122"/>
                <a:sym typeface="Arial" charset="0"/>
              </a:defRPr>
            </a:lvl9pPr>
          </a:lstStyle>
          <a:p>
            <a:r>
              <a:rPr lang="zh-CN" altLang="en-US" sz="4000" b="1" kern="0" dirty="0">
                <a:solidFill>
                  <a:srgbClr val="002060"/>
                </a:solidFill>
              </a:rPr>
              <a:t>患者</a:t>
            </a:r>
            <a:r>
              <a:rPr lang="zh-CN" altLang="en-US" sz="4000" b="1" kern="0" dirty="0" smtClean="0">
                <a:solidFill>
                  <a:srgbClr val="002060"/>
                </a:solidFill>
              </a:rPr>
              <a:t>自觉症状</a:t>
            </a:r>
            <a:endParaRPr lang="zh-CN" altLang="en-US" sz="4000" b="1" kern="0" dirty="0">
              <a:solidFill>
                <a:srgbClr val="002060"/>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标题 1"/>
          <p:cNvSpPr>
            <a:spLocks noGrp="1"/>
          </p:cNvSpPr>
          <p:nvPr>
            <p:ph type="title"/>
          </p:nvPr>
        </p:nvSpPr>
        <p:spPr>
          <a:xfrm>
            <a:off x="468313" y="260350"/>
            <a:ext cx="8229600" cy="1177925"/>
          </a:xfrm>
        </p:spPr>
        <p:txBody>
          <a:bodyPr/>
          <a:lstStyle/>
          <a:p>
            <a:r>
              <a:rPr lang="zh-CN" altLang="en-US" sz="3600" b="1">
                <a:solidFill>
                  <a:srgbClr val="002060"/>
                </a:solidFill>
              </a:rPr>
              <a:t>    索引</a:t>
            </a:r>
          </a:p>
        </p:txBody>
      </p:sp>
      <p:graphicFrame>
        <p:nvGraphicFramePr>
          <p:cNvPr id="4" name="内容占位符 3"/>
          <p:cNvGraphicFramePr>
            <a:graphicFrameLocks noGrp="1"/>
          </p:cNvGraphicFramePr>
          <p:nvPr>
            <p:ph idx="1"/>
          </p:nvPr>
        </p:nvGraphicFramePr>
        <p:xfrm>
          <a:off x="251520" y="1628800"/>
          <a:ext cx="7633998"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148" name="TextBox 4"/>
          <p:cNvSpPr txBox="1"/>
          <p:nvPr/>
        </p:nvSpPr>
        <p:spPr bwMode="auto">
          <a:xfrm>
            <a:off x="1042988" y="765175"/>
            <a:ext cx="16573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charset="0"/>
                <a:ea typeface="黑体" pitchFamily="49" charset="-122"/>
                <a:sym typeface="Arial" charset="0"/>
              </a:defRPr>
            </a:lvl1pPr>
            <a:lvl2pPr marL="742950" indent="-285750">
              <a:spcBef>
                <a:spcPct val="20000"/>
              </a:spcBef>
              <a:buChar char="•"/>
              <a:defRPr sz="2000">
                <a:solidFill>
                  <a:schemeClr val="tx1"/>
                </a:solidFill>
                <a:latin typeface="Arial" charset="0"/>
                <a:ea typeface="黑体" pitchFamily="49" charset="-122"/>
                <a:sym typeface="Arial" charset="0"/>
              </a:defRPr>
            </a:lvl2pPr>
            <a:lvl3pPr marL="1143000" indent="-228600">
              <a:spcBef>
                <a:spcPct val="20000"/>
              </a:spcBef>
              <a:buChar char="•"/>
              <a:defRPr sz="2000">
                <a:solidFill>
                  <a:schemeClr val="tx1"/>
                </a:solidFill>
                <a:latin typeface="Arial" charset="0"/>
                <a:ea typeface="黑体" pitchFamily="49" charset="-122"/>
                <a:sym typeface="Arial" charset="0"/>
              </a:defRPr>
            </a:lvl3pPr>
            <a:lvl4pPr marL="1600200" indent="-228600">
              <a:spcBef>
                <a:spcPct val="20000"/>
              </a:spcBef>
              <a:buChar char="•"/>
              <a:defRPr sz="2000">
                <a:solidFill>
                  <a:schemeClr val="tx1"/>
                </a:solidFill>
                <a:latin typeface="Arial" charset="0"/>
                <a:ea typeface="黑体" pitchFamily="49" charset="-122"/>
                <a:sym typeface="Arial" charset="0"/>
              </a:defRPr>
            </a:lvl4pPr>
            <a:lvl5pPr marL="2057400" indent="-228600">
              <a:spcBef>
                <a:spcPct val="20000"/>
              </a:spcBef>
              <a:buChar char="•"/>
              <a:defRPr sz="2000">
                <a:solidFill>
                  <a:schemeClr val="tx1"/>
                </a:solidFill>
                <a:latin typeface="Arial" charset="0"/>
                <a:ea typeface="黑体" pitchFamily="49" charset="-122"/>
                <a:sym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9pPr>
          </a:lstStyle>
          <a:p>
            <a:pPr eaLnBrk="1" hangingPunct="1">
              <a:spcBef>
                <a:spcPct val="0"/>
              </a:spcBef>
              <a:buFontTx/>
              <a:buNone/>
            </a:pPr>
            <a:endParaRPr lang="zh-CN" altLang="en-US" sz="1800">
              <a:ea typeface="宋体" charset="-122"/>
            </a:endParaRPr>
          </a:p>
        </p:txBody>
      </p:sp>
      <p:sp>
        <p:nvSpPr>
          <p:cNvPr id="6149" name="TextBox 5"/>
          <p:cNvSpPr txBox="1"/>
          <p:nvPr/>
        </p:nvSpPr>
        <p:spPr bwMode="auto">
          <a:xfrm>
            <a:off x="1195388" y="917575"/>
            <a:ext cx="16573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charset="0"/>
                <a:ea typeface="黑体" pitchFamily="49" charset="-122"/>
                <a:sym typeface="Arial" charset="0"/>
              </a:defRPr>
            </a:lvl1pPr>
            <a:lvl2pPr marL="742950" indent="-285750">
              <a:spcBef>
                <a:spcPct val="20000"/>
              </a:spcBef>
              <a:buChar char="•"/>
              <a:defRPr sz="2000">
                <a:solidFill>
                  <a:schemeClr val="tx1"/>
                </a:solidFill>
                <a:latin typeface="Arial" charset="0"/>
                <a:ea typeface="黑体" pitchFamily="49" charset="-122"/>
                <a:sym typeface="Arial" charset="0"/>
              </a:defRPr>
            </a:lvl2pPr>
            <a:lvl3pPr marL="1143000" indent="-228600">
              <a:spcBef>
                <a:spcPct val="20000"/>
              </a:spcBef>
              <a:buChar char="•"/>
              <a:defRPr sz="2000">
                <a:solidFill>
                  <a:schemeClr val="tx1"/>
                </a:solidFill>
                <a:latin typeface="Arial" charset="0"/>
                <a:ea typeface="黑体" pitchFamily="49" charset="-122"/>
                <a:sym typeface="Arial" charset="0"/>
              </a:defRPr>
            </a:lvl3pPr>
            <a:lvl4pPr marL="1600200" indent="-228600">
              <a:spcBef>
                <a:spcPct val="20000"/>
              </a:spcBef>
              <a:buChar char="•"/>
              <a:defRPr sz="2000">
                <a:solidFill>
                  <a:schemeClr val="tx1"/>
                </a:solidFill>
                <a:latin typeface="Arial" charset="0"/>
                <a:ea typeface="黑体" pitchFamily="49" charset="-122"/>
                <a:sym typeface="Arial" charset="0"/>
              </a:defRPr>
            </a:lvl4pPr>
            <a:lvl5pPr marL="2057400" indent="-228600">
              <a:spcBef>
                <a:spcPct val="20000"/>
              </a:spcBef>
              <a:buChar char="•"/>
              <a:defRPr sz="2000">
                <a:solidFill>
                  <a:schemeClr val="tx1"/>
                </a:solidFill>
                <a:latin typeface="Arial" charset="0"/>
                <a:ea typeface="黑体" pitchFamily="49" charset="-122"/>
                <a:sym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9pPr>
          </a:lstStyle>
          <a:p>
            <a:pPr eaLnBrk="1" hangingPunct="1">
              <a:spcBef>
                <a:spcPct val="0"/>
              </a:spcBef>
              <a:buFontTx/>
              <a:buNone/>
            </a:pPr>
            <a:endParaRPr lang="zh-CN" altLang="en-US" sz="1800">
              <a:ea typeface="宋体" charset="-122"/>
            </a:endParaRPr>
          </a:p>
        </p:txBody>
      </p:sp>
      <p:sp>
        <p:nvSpPr>
          <p:cNvPr id="6150" name="TextBox 6"/>
          <p:cNvSpPr txBox="1"/>
          <p:nvPr/>
        </p:nvSpPr>
        <p:spPr bwMode="auto">
          <a:xfrm>
            <a:off x="1347788" y="1069975"/>
            <a:ext cx="16573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charset="0"/>
                <a:ea typeface="黑体" pitchFamily="49" charset="-122"/>
                <a:sym typeface="Arial" charset="0"/>
              </a:defRPr>
            </a:lvl1pPr>
            <a:lvl2pPr marL="742950" indent="-285750">
              <a:spcBef>
                <a:spcPct val="20000"/>
              </a:spcBef>
              <a:buChar char="•"/>
              <a:defRPr sz="2000">
                <a:solidFill>
                  <a:schemeClr val="tx1"/>
                </a:solidFill>
                <a:latin typeface="Arial" charset="0"/>
                <a:ea typeface="黑体" pitchFamily="49" charset="-122"/>
                <a:sym typeface="Arial" charset="0"/>
              </a:defRPr>
            </a:lvl2pPr>
            <a:lvl3pPr marL="1143000" indent="-228600">
              <a:spcBef>
                <a:spcPct val="20000"/>
              </a:spcBef>
              <a:buChar char="•"/>
              <a:defRPr sz="2000">
                <a:solidFill>
                  <a:schemeClr val="tx1"/>
                </a:solidFill>
                <a:latin typeface="Arial" charset="0"/>
                <a:ea typeface="黑体" pitchFamily="49" charset="-122"/>
                <a:sym typeface="Arial" charset="0"/>
              </a:defRPr>
            </a:lvl3pPr>
            <a:lvl4pPr marL="1600200" indent="-228600">
              <a:spcBef>
                <a:spcPct val="20000"/>
              </a:spcBef>
              <a:buChar char="•"/>
              <a:defRPr sz="2000">
                <a:solidFill>
                  <a:schemeClr val="tx1"/>
                </a:solidFill>
                <a:latin typeface="Arial" charset="0"/>
                <a:ea typeface="黑体" pitchFamily="49" charset="-122"/>
                <a:sym typeface="Arial" charset="0"/>
              </a:defRPr>
            </a:lvl4pPr>
            <a:lvl5pPr marL="2057400" indent="-228600">
              <a:spcBef>
                <a:spcPct val="20000"/>
              </a:spcBef>
              <a:buChar char="•"/>
              <a:defRPr sz="2000">
                <a:solidFill>
                  <a:schemeClr val="tx1"/>
                </a:solidFill>
                <a:latin typeface="Arial" charset="0"/>
                <a:ea typeface="黑体" pitchFamily="49" charset="-122"/>
                <a:sym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9pPr>
          </a:lstStyle>
          <a:p>
            <a:pPr eaLnBrk="1" hangingPunct="1">
              <a:spcBef>
                <a:spcPct val="0"/>
              </a:spcBef>
              <a:buFontTx/>
              <a:buNone/>
            </a:pPr>
            <a:endParaRPr lang="zh-CN" altLang="en-US" sz="1800">
              <a:ea typeface="宋体" charset="-122"/>
            </a:endParaRPr>
          </a:p>
        </p:txBody>
      </p:sp>
      <p:graphicFrame>
        <p:nvGraphicFramePr>
          <p:cNvPr id="9" name="图示 8"/>
          <p:cNvGraphicFramePr/>
          <p:nvPr/>
        </p:nvGraphicFramePr>
        <p:xfrm>
          <a:off x="5004048" y="1628800"/>
          <a:ext cx="4032448" cy="288032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ransition spd="med" advTm="2570">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Group 3"/>
          <p:cNvGrpSpPr/>
          <p:nvPr/>
        </p:nvGrpSpPr>
        <p:grpSpPr bwMode="auto">
          <a:xfrm>
            <a:off x="363538" y="3111500"/>
            <a:ext cx="8080375" cy="1600200"/>
            <a:chOff x="739" y="1223"/>
            <a:chExt cx="3984" cy="1058"/>
          </a:xfrm>
        </p:grpSpPr>
        <p:sp>
          <p:nvSpPr>
            <p:cNvPr id="4" name="AutoShape 4"/>
            <p:cNvSpPr/>
            <p:nvPr/>
          </p:nvSpPr>
          <p:spPr bwMode="gray">
            <a:xfrm>
              <a:off x="739" y="1223"/>
              <a:ext cx="3984" cy="1058"/>
            </a:xfrm>
            <a:prstGeom prst="roundRect">
              <a:avLst>
                <a:gd name="adj" fmla="val 10889"/>
              </a:avLst>
            </a:prstGeom>
            <a:gradFill rotWithShape="1">
              <a:gsLst>
                <a:gs pos="0">
                  <a:srgbClr val="DDDDDD"/>
                </a:gs>
                <a:gs pos="50000">
                  <a:srgbClr val="DDDDDD">
                    <a:gamma/>
                    <a:tint val="36471"/>
                    <a:invGamma/>
                  </a:srgbClr>
                </a:gs>
                <a:gs pos="100000">
                  <a:srgbClr val="DDDDDD"/>
                </a:gs>
              </a:gsLst>
              <a:lin ang="2700000" scaled="1"/>
            </a:gradFill>
            <a:ln w="38100">
              <a:solidFill>
                <a:srgbClr val="FFFFFF"/>
              </a:solidFill>
              <a:round/>
            </a:ln>
            <a:effectLst>
              <a:outerShdw dist="135003" dir="2928844" algn="ctr" rotWithShape="0">
                <a:srgbClr val="000000">
                  <a:alpha val="50000"/>
                </a:srgbClr>
              </a:outerShdw>
            </a:effectLst>
          </p:spPr>
          <p:txBody>
            <a:bodyPr wrap="none" anchor="ctr"/>
            <a:lstStyle/>
            <a:p>
              <a:pPr eaLnBrk="1" fontAlgn="auto" hangingPunct="1">
                <a:spcBef>
                  <a:spcPts val="0"/>
                </a:spcBef>
                <a:spcAft>
                  <a:spcPts val="0"/>
                </a:spcAft>
                <a:defRPr/>
              </a:pPr>
              <a:endParaRPr lang="zh-CN" altLang="en-US" sz="1350">
                <a:latin typeface="+mn-lt"/>
              </a:endParaRPr>
            </a:p>
          </p:txBody>
        </p:sp>
        <p:grpSp>
          <p:nvGrpSpPr>
            <p:cNvPr id="7186" name="Group 5"/>
            <p:cNvGrpSpPr/>
            <p:nvPr/>
          </p:nvGrpSpPr>
          <p:grpSpPr bwMode="auto">
            <a:xfrm>
              <a:off x="878" y="1353"/>
              <a:ext cx="448" cy="707"/>
              <a:chOff x="878" y="1353"/>
              <a:chExt cx="448" cy="707"/>
            </a:xfrm>
          </p:grpSpPr>
          <p:sp>
            <p:nvSpPr>
              <p:cNvPr id="7" name="AutoShape 6"/>
              <p:cNvSpPr/>
              <p:nvPr/>
            </p:nvSpPr>
            <p:spPr bwMode="gray">
              <a:xfrm>
                <a:off x="878" y="1366"/>
                <a:ext cx="380" cy="669"/>
              </a:xfrm>
              <a:prstGeom prst="roundRect">
                <a:avLst>
                  <a:gd name="adj" fmla="val 11921"/>
                </a:avLst>
              </a:prstGeom>
              <a:gradFill rotWithShape="1">
                <a:gsLst>
                  <a:gs pos="0">
                    <a:srgbClr val="5E9EFF"/>
                  </a:gs>
                  <a:gs pos="39999">
                    <a:srgbClr val="85C2FF"/>
                  </a:gs>
                  <a:gs pos="70000">
                    <a:srgbClr val="C4D6EB"/>
                  </a:gs>
                  <a:gs pos="100000">
                    <a:srgbClr val="FFEBFA"/>
                  </a:gs>
                </a:gsLst>
                <a:lin ang="5400000"/>
              </a:gradFill>
              <a:ln w="38100">
                <a:solidFill>
                  <a:schemeClr val="bg1"/>
                </a:solidFill>
                <a:round/>
              </a:ln>
            </p:spPr>
            <p:txBody>
              <a:bodyPr wrap="none" anchor="ctr"/>
              <a:lstStyle>
                <a:lvl1pPr>
                  <a:spcBef>
                    <a:spcPts val="575"/>
                  </a:spcBef>
                  <a:buClr>
                    <a:schemeClr val="accent1"/>
                  </a:buClr>
                  <a:buSzPct val="85000"/>
                  <a:buFont typeface="Wingdings 2" pitchFamily="18" charset="2"/>
                  <a:buChar char=""/>
                  <a:defRPr sz="2600">
                    <a:solidFill>
                      <a:schemeClr val="tx1"/>
                    </a:solidFill>
                    <a:latin typeface="Perpetua" pitchFamily="18" charset="0"/>
                    <a:ea typeface="宋体" charset="-122"/>
                  </a:defRPr>
                </a:lvl1pPr>
                <a:lvl2pPr marL="742950" indent="-285750">
                  <a:spcBef>
                    <a:spcPts val="375"/>
                  </a:spcBef>
                  <a:buClr>
                    <a:schemeClr val="accent2"/>
                  </a:buClr>
                  <a:buSzPct val="85000"/>
                  <a:buFont typeface="Wingdings 2" pitchFamily="18" charset="2"/>
                  <a:buChar char=""/>
                  <a:defRPr sz="2400">
                    <a:solidFill>
                      <a:schemeClr val="tx1"/>
                    </a:solidFill>
                    <a:latin typeface="Perpetua" pitchFamily="18" charset="0"/>
                    <a:ea typeface="宋体" charset="-122"/>
                  </a:defRPr>
                </a:lvl2pPr>
                <a:lvl3pPr marL="1143000" indent="-228600">
                  <a:spcBef>
                    <a:spcPts val="375"/>
                  </a:spcBef>
                  <a:buClr>
                    <a:srgbClr val="C8D7E5"/>
                  </a:buClr>
                  <a:buSzPct val="85000"/>
                  <a:buFont typeface="Wingdings 2" pitchFamily="18" charset="2"/>
                  <a:buChar char=""/>
                  <a:defRPr sz="2000">
                    <a:solidFill>
                      <a:schemeClr val="tx1"/>
                    </a:solidFill>
                    <a:latin typeface="Perpetua" pitchFamily="18" charset="0"/>
                    <a:ea typeface="宋体" charset="-122"/>
                  </a:defRPr>
                </a:lvl3pPr>
                <a:lvl4pPr marL="1600200" indent="-228600">
                  <a:spcBef>
                    <a:spcPts val="375"/>
                  </a:spcBef>
                  <a:buClr>
                    <a:srgbClr val="A5AB81"/>
                  </a:buClr>
                  <a:buSzPct val="80000"/>
                  <a:buFont typeface="Wingdings 2" pitchFamily="18" charset="2"/>
                  <a:buChar char=""/>
                  <a:defRPr sz="2000">
                    <a:solidFill>
                      <a:schemeClr val="tx1"/>
                    </a:solidFill>
                    <a:latin typeface="Perpetua" pitchFamily="18" charset="0"/>
                    <a:ea typeface="宋体" charset="-122"/>
                  </a:defRPr>
                </a:lvl4pPr>
                <a:lvl5pPr marL="2057400" indent="-228600">
                  <a:spcBef>
                    <a:spcPts val="375"/>
                  </a:spcBef>
                  <a:buClr>
                    <a:srgbClr val="A5AB81"/>
                  </a:buClr>
                  <a:buChar char="o"/>
                  <a:defRPr sz="2000">
                    <a:solidFill>
                      <a:schemeClr val="tx1"/>
                    </a:solidFill>
                    <a:latin typeface="Perpetua" pitchFamily="18" charset="0"/>
                    <a:ea typeface="宋体" charset="-122"/>
                  </a:defRPr>
                </a:lvl5pPr>
                <a:lvl6pPr marL="2514600" indent="-228600" eaLnBrk="0" fontAlgn="base" hangingPunct="0">
                  <a:spcBef>
                    <a:spcPts val="375"/>
                  </a:spcBef>
                  <a:spcAft>
                    <a:spcPct val="0"/>
                  </a:spcAft>
                  <a:buClr>
                    <a:srgbClr val="A5AB81"/>
                  </a:buClr>
                  <a:buChar char="o"/>
                  <a:defRPr sz="2000">
                    <a:solidFill>
                      <a:schemeClr val="tx1"/>
                    </a:solidFill>
                    <a:latin typeface="Perpetua" pitchFamily="18" charset="0"/>
                    <a:ea typeface="宋体" charset="-122"/>
                  </a:defRPr>
                </a:lvl6pPr>
                <a:lvl7pPr marL="2971800" indent="-228600" eaLnBrk="0" fontAlgn="base" hangingPunct="0">
                  <a:spcBef>
                    <a:spcPts val="375"/>
                  </a:spcBef>
                  <a:spcAft>
                    <a:spcPct val="0"/>
                  </a:spcAft>
                  <a:buClr>
                    <a:srgbClr val="A5AB81"/>
                  </a:buClr>
                  <a:buChar char="o"/>
                  <a:defRPr sz="2000">
                    <a:solidFill>
                      <a:schemeClr val="tx1"/>
                    </a:solidFill>
                    <a:latin typeface="Perpetua" pitchFamily="18" charset="0"/>
                    <a:ea typeface="宋体" charset="-122"/>
                  </a:defRPr>
                </a:lvl7pPr>
                <a:lvl8pPr marL="3429000" indent="-228600" eaLnBrk="0" fontAlgn="base" hangingPunct="0">
                  <a:spcBef>
                    <a:spcPts val="375"/>
                  </a:spcBef>
                  <a:spcAft>
                    <a:spcPct val="0"/>
                  </a:spcAft>
                  <a:buClr>
                    <a:srgbClr val="A5AB81"/>
                  </a:buClr>
                  <a:buChar char="o"/>
                  <a:defRPr sz="2000">
                    <a:solidFill>
                      <a:schemeClr val="tx1"/>
                    </a:solidFill>
                    <a:latin typeface="Perpetua" pitchFamily="18" charset="0"/>
                    <a:ea typeface="宋体" charset="-122"/>
                  </a:defRPr>
                </a:lvl8pPr>
                <a:lvl9pPr marL="3886200" indent="-228600" eaLnBrk="0" fontAlgn="base" hangingPunct="0">
                  <a:spcBef>
                    <a:spcPts val="375"/>
                  </a:spcBef>
                  <a:spcAft>
                    <a:spcPct val="0"/>
                  </a:spcAft>
                  <a:buClr>
                    <a:srgbClr val="A5AB81"/>
                  </a:buClr>
                  <a:buChar char="o"/>
                  <a:defRPr sz="2000">
                    <a:solidFill>
                      <a:schemeClr val="tx1"/>
                    </a:solidFill>
                    <a:latin typeface="Perpetua" pitchFamily="18" charset="0"/>
                    <a:ea typeface="宋体" charset="-122"/>
                  </a:defRPr>
                </a:lvl9pPr>
              </a:lstStyle>
              <a:p>
                <a:pPr eaLnBrk="1" hangingPunct="1">
                  <a:spcBef>
                    <a:spcPct val="0"/>
                  </a:spcBef>
                  <a:buClrTx/>
                  <a:buSzTx/>
                  <a:buFontTx/>
                  <a:buNone/>
                  <a:defRPr/>
                </a:pPr>
                <a:endParaRPr lang="zh-CN" altLang="en-US" sz="1350"/>
              </a:p>
            </p:txBody>
          </p:sp>
          <p:sp>
            <p:nvSpPr>
              <p:cNvPr id="8" name="Freeform 7"/>
              <p:cNvSpPr/>
              <p:nvPr/>
            </p:nvSpPr>
            <p:spPr bwMode="gray">
              <a:xfrm>
                <a:off x="890" y="1353"/>
                <a:ext cx="436" cy="422"/>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ln>
            </p:spPr>
            <p:txBody>
              <a:bodyPr/>
              <a:lstStyle/>
              <a:p>
                <a:pPr eaLnBrk="1" fontAlgn="auto" hangingPunct="1">
                  <a:spcBef>
                    <a:spcPts val="0"/>
                  </a:spcBef>
                  <a:spcAft>
                    <a:spcPts val="0"/>
                  </a:spcAft>
                  <a:defRPr/>
                </a:pPr>
                <a:endParaRPr lang="zh-CN" altLang="en-US" sz="1350">
                  <a:latin typeface="+mn-lt"/>
                  <a:ea typeface="+mn-ea"/>
                </a:endParaRPr>
              </a:p>
            </p:txBody>
          </p:sp>
          <p:sp>
            <p:nvSpPr>
              <p:cNvPr id="9" name="Text Box 8"/>
              <p:cNvSpPr txBox="1"/>
              <p:nvPr/>
            </p:nvSpPr>
            <p:spPr bwMode="gray">
              <a:xfrm>
                <a:off x="915" y="1405"/>
                <a:ext cx="313" cy="658"/>
              </a:xfrm>
              <a:prstGeom prst="rect">
                <a:avLst/>
              </a:prstGeom>
              <a:noFill/>
              <a:ln w="9525" algn="ctr">
                <a:noFill/>
                <a:miter lim="800000"/>
              </a:ln>
              <a:effectLst/>
            </p:spPr>
            <p:txBody>
              <a:bodyPr>
                <a:spAutoFit/>
              </a:bodyPr>
              <a:lstStyle/>
              <a:p>
                <a:pPr algn="ctr" eaLnBrk="1" fontAlgn="auto" hangingPunct="1">
                  <a:spcBef>
                    <a:spcPts val="0"/>
                  </a:spcBef>
                  <a:spcAft>
                    <a:spcPts val="0"/>
                  </a:spcAft>
                  <a:defRPr/>
                </a:pPr>
                <a:r>
                  <a:rPr lang="zh-CN" altLang="en-US" sz="2400" b="1" dirty="0">
                    <a:effectLst>
                      <a:outerShdw blurRad="38100" dist="38100" dir="2700000" algn="tl">
                        <a:srgbClr val="C0C0C0"/>
                      </a:outerShdw>
                    </a:effectLst>
                    <a:latin typeface="Times New Roman" pitchFamily="18" charset="0"/>
                    <a:cs typeface="Times New Roman" pitchFamily="18" charset="0"/>
                  </a:rPr>
                  <a:t>查体</a:t>
                </a:r>
                <a:endParaRPr lang="en-US" altLang="zh-CN" sz="2400" b="1" dirty="0">
                  <a:effectLst>
                    <a:outerShdw blurRad="38100" dist="38100" dir="2700000" algn="tl">
                      <a:srgbClr val="C0C0C0"/>
                    </a:outerShdw>
                  </a:effectLst>
                  <a:latin typeface="Times New Roman" pitchFamily="18" charset="0"/>
                  <a:cs typeface="Times New Roman" pitchFamily="18" charset="0"/>
                </a:endParaRPr>
              </a:p>
            </p:txBody>
          </p:sp>
        </p:grpSp>
        <p:sp>
          <p:nvSpPr>
            <p:cNvPr id="6" name="Text Box 9"/>
            <p:cNvSpPr txBox="1"/>
            <p:nvPr/>
          </p:nvSpPr>
          <p:spPr bwMode="gray">
            <a:xfrm>
              <a:off x="1542" y="1521"/>
              <a:ext cx="3123" cy="429"/>
            </a:xfrm>
            <a:prstGeom prst="rect">
              <a:avLst/>
            </a:prstGeom>
            <a:noFill/>
            <a:ln w="9525" algn="ctr">
              <a:noFill/>
              <a:miter lim="800000"/>
            </a:ln>
          </p:spPr>
          <p:txBody>
            <a:bodyPr>
              <a:spAutoFit/>
            </a:bodyPr>
            <a:lstStyle/>
            <a:p>
              <a:pPr eaLnBrk="1" fontAlgn="auto" hangingPunct="1">
                <a:spcBef>
                  <a:spcPts val="0"/>
                </a:spcBef>
                <a:spcAft>
                  <a:spcPts val="0"/>
                </a:spcAft>
                <a:defRPr/>
              </a:pPr>
              <a:endParaRPr lang="zh-CN" altLang="en-US" b="1" dirty="0">
                <a:latin typeface="+mn-ea"/>
                <a:ea typeface="+mn-ea"/>
                <a:cs typeface="+mn-ea"/>
                <a:sym typeface="+mn-ea"/>
              </a:endParaRPr>
            </a:p>
          </p:txBody>
        </p:sp>
      </p:grpSp>
      <p:grpSp>
        <p:nvGrpSpPr>
          <p:cNvPr id="7171" name="Group 3"/>
          <p:cNvGrpSpPr/>
          <p:nvPr/>
        </p:nvGrpSpPr>
        <p:grpSpPr bwMode="auto">
          <a:xfrm>
            <a:off x="261938" y="239713"/>
            <a:ext cx="8208962" cy="2684463"/>
            <a:chOff x="463" y="814"/>
            <a:chExt cx="6625" cy="1887"/>
          </a:xfrm>
        </p:grpSpPr>
        <p:sp>
          <p:nvSpPr>
            <p:cNvPr id="11" name="AutoShape 4"/>
            <p:cNvSpPr/>
            <p:nvPr/>
          </p:nvSpPr>
          <p:spPr bwMode="gray">
            <a:xfrm>
              <a:off x="463" y="814"/>
              <a:ext cx="6625" cy="1887"/>
            </a:xfrm>
            <a:prstGeom prst="roundRect">
              <a:avLst>
                <a:gd name="adj" fmla="val 10889"/>
              </a:avLst>
            </a:prstGeom>
            <a:gradFill rotWithShape="1">
              <a:gsLst>
                <a:gs pos="0">
                  <a:srgbClr val="DDDDDD"/>
                </a:gs>
                <a:gs pos="50000">
                  <a:srgbClr val="DDDDDD">
                    <a:gamma/>
                    <a:tint val="36471"/>
                    <a:invGamma/>
                  </a:srgbClr>
                </a:gs>
                <a:gs pos="100000">
                  <a:srgbClr val="DDDDDD"/>
                </a:gs>
              </a:gsLst>
              <a:lin ang="2700000" scaled="1"/>
            </a:gradFill>
            <a:ln w="38100">
              <a:solidFill>
                <a:srgbClr val="FFFFFF"/>
              </a:solidFill>
              <a:round/>
            </a:ln>
            <a:effectLst>
              <a:outerShdw dist="135003" dir="2928844" algn="ctr" rotWithShape="0">
                <a:srgbClr val="000000">
                  <a:alpha val="50000"/>
                </a:srgbClr>
              </a:outerShdw>
            </a:effectLst>
          </p:spPr>
          <p:txBody>
            <a:bodyPr wrap="none" anchor="ctr"/>
            <a:lstStyle/>
            <a:p>
              <a:pPr eaLnBrk="1" fontAlgn="auto" hangingPunct="1">
                <a:spcBef>
                  <a:spcPts val="0"/>
                </a:spcBef>
                <a:spcAft>
                  <a:spcPts val="0"/>
                </a:spcAft>
                <a:defRPr/>
              </a:pPr>
              <a:endParaRPr lang="zh-CN" altLang="en-US" sz="1350" dirty="0">
                <a:latin typeface="+mn-lt"/>
              </a:endParaRPr>
            </a:p>
          </p:txBody>
        </p:sp>
        <p:grpSp>
          <p:nvGrpSpPr>
            <p:cNvPr id="7181" name="Group 5"/>
            <p:cNvGrpSpPr/>
            <p:nvPr/>
          </p:nvGrpSpPr>
          <p:grpSpPr bwMode="auto">
            <a:xfrm>
              <a:off x="700" y="967"/>
              <a:ext cx="726" cy="1565"/>
              <a:chOff x="700" y="967"/>
              <a:chExt cx="726" cy="1565"/>
            </a:xfrm>
          </p:grpSpPr>
          <p:sp>
            <p:nvSpPr>
              <p:cNvPr id="14" name="AutoShape 6"/>
              <p:cNvSpPr/>
              <p:nvPr/>
            </p:nvSpPr>
            <p:spPr bwMode="gray">
              <a:xfrm>
                <a:off x="700" y="967"/>
                <a:ext cx="726" cy="1570"/>
              </a:xfrm>
              <a:prstGeom prst="roundRect">
                <a:avLst>
                  <a:gd name="adj" fmla="val 11921"/>
                </a:avLst>
              </a:prstGeom>
              <a:gradFill rotWithShape="1">
                <a:gsLst>
                  <a:gs pos="0">
                    <a:srgbClr val="DDEBCF"/>
                  </a:gs>
                  <a:gs pos="50000">
                    <a:srgbClr val="9CB86E"/>
                  </a:gs>
                  <a:gs pos="100000">
                    <a:srgbClr val="156B13"/>
                  </a:gs>
                </a:gsLst>
                <a:lin ang="5400000"/>
              </a:gradFill>
              <a:ln w="38100">
                <a:solidFill>
                  <a:schemeClr val="bg1"/>
                </a:solidFill>
                <a:round/>
              </a:ln>
            </p:spPr>
            <p:txBody>
              <a:bodyPr wrap="none" anchor="ctr"/>
              <a:lstStyle>
                <a:lvl1pPr>
                  <a:spcBef>
                    <a:spcPts val="575"/>
                  </a:spcBef>
                  <a:buClr>
                    <a:schemeClr val="accent1"/>
                  </a:buClr>
                  <a:buSzPct val="85000"/>
                  <a:buFont typeface="Wingdings 2" pitchFamily="18" charset="2"/>
                  <a:buChar char=""/>
                  <a:defRPr sz="2600">
                    <a:solidFill>
                      <a:schemeClr val="tx1"/>
                    </a:solidFill>
                    <a:latin typeface="Perpetua" pitchFamily="18" charset="0"/>
                    <a:ea typeface="宋体" charset="-122"/>
                  </a:defRPr>
                </a:lvl1pPr>
                <a:lvl2pPr marL="742950" indent="-285750">
                  <a:spcBef>
                    <a:spcPts val="375"/>
                  </a:spcBef>
                  <a:buClr>
                    <a:schemeClr val="accent2"/>
                  </a:buClr>
                  <a:buSzPct val="85000"/>
                  <a:buFont typeface="Wingdings 2" pitchFamily="18" charset="2"/>
                  <a:buChar char=""/>
                  <a:defRPr sz="2400">
                    <a:solidFill>
                      <a:schemeClr val="tx1"/>
                    </a:solidFill>
                    <a:latin typeface="Perpetua" pitchFamily="18" charset="0"/>
                    <a:ea typeface="宋体" charset="-122"/>
                  </a:defRPr>
                </a:lvl2pPr>
                <a:lvl3pPr marL="1143000" indent="-228600">
                  <a:spcBef>
                    <a:spcPts val="375"/>
                  </a:spcBef>
                  <a:buClr>
                    <a:srgbClr val="C8D7E5"/>
                  </a:buClr>
                  <a:buSzPct val="85000"/>
                  <a:buFont typeface="Wingdings 2" pitchFamily="18" charset="2"/>
                  <a:buChar char=""/>
                  <a:defRPr sz="2000">
                    <a:solidFill>
                      <a:schemeClr val="tx1"/>
                    </a:solidFill>
                    <a:latin typeface="Perpetua" pitchFamily="18" charset="0"/>
                    <a:ea typeface="宋体" charset="-122"/>
                  </a:defRPr>
                </a:lvl3pPr>
                <a:lvl4pPr marL="1600200" indent="-228600">
                  <a:spcBef>
                    <a:spcPts val="375"/>
                  </a:spcBef>
                  <a:buClr>
                    <a:srgbClr val="A5AB81"/>
                  </a:buClr>
                  <a:buSzPct val="80000"/>
                  <a:buFont typeface="Wingdings 2" pitchFamily="18" charset="2"/>
                  <a:buChar char=""/>
                  <a:defRPr sz="2000">
                    <a:solidFill>
                      <a:schemeClr val="tx1"/>
                    </a:solidFill>
                    <a:latin typeface="Perpetua" pitchFamily="18" charset="0"/>
                    <a:ea typeface="宋体" charset="-122"/>
                  </a:defRPr>
                </a:lvl4pPr>
                <a:lvl5pPr marL="2057400" indent="-228600">
                  <a:spcBef>
                    <a:spcPts val="375"/>
                  </a:spcBef>
                  <a:buClr>
                    <a:srgbClr val="A5AB81"/>
                  </a:buClr>
                  <a:buChar char="o"/>
                  <a:defRPr sz="2000">
                    <a:solidFill>
                      <a:schemeClr val="tx1"/>
                    </a:solidFill>
                    <a:latin typeface="Perpetua" pitchFamily="18" charset="0"/>
                    <a:ea typeface="宋体" charset="-122"/>
                  </a:defRPr>
                </a:lvl5pPr>
                <a:lvl6pPr marL="2514600" indent="-228600" eaLnBrk="0" fontAlgn="base" hangingPunct="0">
                  <a:spcBef>
                    <a:spcPts val="375"/>
                  </a:spcBef>
                  <a:spcAft>
                    <a:spcPct val="0"/>
                  </a:spcAft>
                  <a:buClr>
                    <a:srgbClr val="A5AB81"/>
                  </a:buClr>
                  <a:buChar char="o"/>
                  <a:defRPr sz="2000">
                    <a:solidFill>
                      <a:schemeClr val="tx1"/>
                    </a:solidFill>
                    <a:latin typeface="Perpetua" pitchFamily="18" charset="0"/>
                    <a:ea typeface="宋体" charset="-122"/>
                  </a:defRPr>
                </a:lvl6pPr>
                <a:lvl7pPr marL="2971800" indent="-228600" eaLnBrk="0" fontAlgn="base" hangingPunct="0">
                  <a:spcBef>
                    <a:spcPts val="375"/>
                  </a:spcBef>
                  <a:spcAft>
                    <a:spcPct val="0"/>
                  </a:spcAft>
                  <a:buClr>
                    <a:srgbClr val="A5AB81"/>
                  </a:buClr>
                  <a:buChar char="o"/>
                  <a:defRPr sz="2000">
                    <a:solidFill>
                      <a:schemeClr val="tx1"/>
                    </a:solidFill>
                    <a:latin typeface="Perpetua" pitchFamily="18" charset="0"/>
                    <a:ea typeface="宋体" charset="-122"/>
                  </a:defRPr>
                </a:lvl7pPr>
                <a:lvl8pPr marL="3429000" indent="-228600" eaLnBrk="0" fontAlgn="base" hangingPunct="0">
                  <a:spcBef>
                    <a:spcPts val="375"/>
                  </a:spcBef>
                  <a:spcAft>
                    <a:spcPct val="0"/>
                  </a:spcAft>
                  <a:buClr>
                    <a:srgbClr val="A5AB81"/>
                  </a:buClr>
                  <a:buChar char="o"/>
                  <a:defRPr sz="2000">
                    <a:solidFill>
                      <a:schemeClr val="tx1"/>
                    </a:solidFill>
                    <a:latin typeface="Perpetua" pitchFamily="18" charset="0"/>
                    <a:ea typeface="宋体" charset="-122"/>
                  </a:defRPr>
                </a:lvl8pPr>
                <a:lvl9pPr marL="3886200" indent="-228600" eaLnBrk="0" fontAlgn="base" hangingPunct="0">
                  <a:spcBef>
                    <a:spcPts val="375"/>
                  </a:spcBef>
                  <a:spcAft>
                    <a:spcPct val="0"/>
                  </a:spcAft>
                  <a:buClr>
                    <a:srgbClr val="A5AB81"/>
                  </a:buClr>
                  <a:buChar char="o"/>
                  <a:defRPr sz="2000">
                    <a:solidFill>
                      <a:schemeClr val="tx1"/>
                    </a:solidFill>
                    <a:latin typeface="Perpetua" pitchFamily="18" charset="0"/>
                    <a:ea typeface="宋体" charset="-122"/>
                  </a:defRPr>
                </a:lvl9pPr>
              </a:lstStyle>
              <a:p>
                <a:pPr eaLnBrk="1" hangingPunct="1">
                  <a:spcBef>
                    <a:spcPct val="0"/>
                  </a:spcBef>
                  <a:buClrTx/>
                  <a:buSzTx/>
                  <a:buFontTx/>
                  <a:buNone/>
                  <a:defRPr/>
                </a:pPr>
                <a:endParaRPr lang="zh-CN" altLang="en-US" sz="1350" dirty="0"/>
              </a:p>
            </p:txBody>
          </p:sp>
          <p:sp>
            <p:nvSpPr>
              <p:cNvPr id="7184" name="Text Box 8"/>
              <p:cNvSpPr txBox="1"/>
              <p:nvPr/>
            </p:nvSpPr>
            <p:spPr bwMode="gray">
              <a:xfrm>
                <a:off x="802" y="1104"/>
                <a:ext cx="575" cy="1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charset="0"/>
                    <a:ea typeface="黑体" pitchFamily="49" charset="-122"/>
                    <a:sym typeface="Arial" charset="0"/>
                  </a:defRPr>
                </a:lvl1pPr>
                <a:lvl2pPr marL="742950" indent="-285750">
                  <a:spcBef>
                    <a:spcPct val="20000"/>
                  </a:spcBef>
                  <a:buChar char="•"/>
                  <a:defRPr sz="2000">
                    <a:solidFill>
                      <a:schemeClr val="tx1"/>
                    </a:solidFill>
                    <a:latin typeface="Arial" charset="0"/>
                    <a:ea typeface="黑体" pitchFamily="49" charset="-122"/>
                    <a:sym typeface="Arial" charset="0"/>
                  </a:defRPr>
                </a:lvl2pPr>
                <a:lvl3pPr marL="1143000" indent="-228600">
                  <a:spcBef>
                    <a:spcPct val="20000"/>
                  </a:spcBef>
                  <a:buChar char="•"/>
                  <a:defRPr sz="2000">
                    <a:solidFill>
                      <a:schemeClr val="tx1"/>
                    </a:solidFill>
                    <a:latin typeface="Arial" charset="0"/>
                    <a:ea typeface="黑体" pitchFamily="49" charset="-122"/>
                    <a:sym typeface="Arial" charset="0"/>
                  </a:defRPr>
                </a:lvl3pPr>
                <a:lvl4pPr marL="1600200" indent="-228600">
                  <a:spcBef>
                    <a:spcPct val="20000"/>
                  </a:spcBef>
                  <a:buChar char="•"/>
                  <a:defRPr sz="2000">
                    <a:solidFill>
                      <a:schemeClr val="tx1"/>
                    </a:solidFill>
                    <a:latin typeface="Arial" charset="0"/>
                    <a:ea typeface="黑体" pitchFamily="49" charset="-122"/>
                    <a:sym typeface="Arial" charset="0"/>
                  </a:defRPr>
                </a:lvl4pPr>
                <a:lvl5pPr marL="2057400" indent="-228600">
                  <a:spcBef>
                    <a:spcPct val="20000"/>
                  </a:spcBef>
                  <a:buChar char="•"/>
                  <a:defRPr sz="2000">
                    <a:solidFill>
                      <a:schemeClr val="tx1"/>
                    </a:solidFill>
                    <a:latin typeface="Arial" charset="0"/>
                    <a:ea typeface="黑体" pitchFamily="49" charset="-122"/>
                    <a:sym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9pPr>
              </a:lstStyle>
              <a:p>
                <a:pPr algn="ctr" eaLnBrk="1" hangingPunct="1">
                  <a:spcBef>
                    <a:spcPct val="0"/>
                  </a:spcBef>
                  <a:buFontTx/>
                  <a:buNone/>
                </a:pPr>
                <a:r>
                  <a:rPr lang="zh-CN" altLang="en-US" sz="2800" b="1">
                    <a:latin typeface="宋体" charset="-122"/>
                    <a:ea typeface="宋体" charset="-122"/>
                  </a:rPr>
                  <a:t>病例特点</a:t>
                </a:r>
                <a:endParaRPr lang="en-US" altLang="zh-CN" sz="2800" b="1">
                  <a:latin typeface="宋体" charset="-122"/>
                  <a:ea typeface="宋体" charset="-122"/>
                </a:endParaRPr>
              </a:p>
            </p:txBody>
          </p:sp>
        </p:grpSp>
        <p:sp>
          <p:nvSpPr>
            <p:cNvPr id="7182" name="Text Box 9"/>
            <p:cNvSpPr txBox="1"/>
            <p:nvPr/>
          </p:nvSpPr>
          <p:spPr bwMode="gray">
            <a:xfrm>
              <a:off x="1534" y="991"/>
              <a:ext cx="5453" cy="1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charset="0"/>
                  <a:ea typeface="黑体" pitchFamily="49" charset="-122"/>
                  <a:sym typeface="Arial" charset="0"/>
                </a:defRPr>
              </a:lvl1pPr>
              <a:lvl2pPr marL="742950" indent="-285750">
                <a:spcBef>
                  <a:spcPct val="20000"/>
                </a:spcBef>
                <a:buChar char="•"/>
                <a:defRPr sz="2000">
                  <a:solidFill>
                    <a:schemeClr val="tx1"/>
                  </a:solidFill>
                  <a:latin typeface="Arial" charset="0"/>
                  <a:ea typeface="黑体" pitchFamily="49" charset="-122"/>
                  <a:sym typeface="Arial" charset="0"/>
                </a:defRPr>
              </a:lvl2pPr>
              <a:lvl3pPr marL="1143000" indent="-228600">
                <a:spcBef>
                  <a:spcPct val="20000"/>
                </a:spcBef>
                <a:buChar char="•"/>
                <a:defRPr sz="2000">
                  <a:solidFill>
                    <a:schemeClr val="tx1"/>
                  </a:solidFill>
                  <a:latin typeface="Arial" charset="0"/>
                  <a:ea typeface="黑体" pitchFamily="49" charset="-122"/>
                  <a:sym typeface="Arial" charset="0"/>
                </a:defRPr>
              </a:lvl3pPr>
              <a:lvl4pPr marL="1600200" indent="-228600">
                <a:spcBef>
                  <a:spcPct val="20000"/>
                </a:spcBef>
                <a:buChar char="•"/>
                <a:defRPr sz="2000">
                  <a:solidFill>
                    <a:schemeClr val="tx1"/>
                  </a:solidFill>
                  <a:latin typeface="Arial" charset="0"/>
                  <a:ea typeface="黑体" pitchFamily="49" charset="-122"/>
                  <a:sym typeface="Arial" charset="0"/>
                </a:defRPr>
              </a:lvl4pPr>
              <a:lvl5pPr marL="2057400" indent="-228600">
                <a:spcBef>
                  <a:spcPct val="20000"/>
                </a:spcBef>
                <a:buChar char="•"/>
                <a:defRPr sz="2000">
                  <a:solidFill>
                    <a:schemeClr val="tx1"/>
                  </a:solidFill>
                  <a:latin typeface="Arial" charset="0"/>
                  <a:ea typeface="黑体" pitchFamily="49" charset="-122"/>
                  <a:sym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9pPr>
            </a:lstStyle>
            <a:p>
              <a:pPr>
                <a:spcBef>
                  <a:spcPct val="0"/>
                </a:spcBef>
                <a:buFontTx/>
                <a:buNone/>
              </a:pPr>
              <a:r>
                <a:rPr lang="zh-CN" altLang="en-US" sz="1800" dirty="0">
                  <a:ea typeface="宋体" charset="-122"/>
                </a:rPr>
                <a:t>陈</a:t>
              </a:r>
              <a:r>
                <a:rPr lang="en-US" altLang="zh-CN" sz="1800" dirty="0" smtClean="0">
                  <a:ea typeface="宋体" charset="-122"/>
                </a:rPr>
                <a:t>XX</a:t>
              </a:r>
              <a:r>
                <a:rPr lang="zh-CN" altLang="en-US" sz="1800" dirty="0" smtClean="0">
                  <a:ea typeface="宋体" charset="-122"/>
                </a:rPr>
                <a:t>   </a:t>
              </a:r>
              <a:r>
                <a:rPr lang="zh-CN" altLang="en-US" sz="1800" dirty="0">
                  <a:ea typeface="宋体" charset="-122"/>
                </a:rPr>
                <a:t>男   </a:t>
              </a:r>
              <a:r>
                <a:rPr lang="en-US" altLang="zh-CN" sz="1800" dirty="0" smtClean="0">
                  <a:ea typeface="宋体" charset="-122"/>
                </a:rPr>
                <a:t>66</a:t>
              </a:r>
              <a:r>
                <a:rPr lang="zh-CN" altLang="en-US" sz="1800" dirty="0" smtClean="0">
                  <a:ea typeface="宋体" charset="-122"/>
                </a:rPr>
                <a:t>岁</a:t>
              </a:r>
              <a:r>
                <a:rPr lang="zh-CN" altLang="en-US" sz="1800" dirty="0">
                  <a:ea typeface="宋体" charset="-122"/>
                </a:rPr>
                <a:t>，主诉</a:t>
              </a:r>
              <a:r>
                <a:rPr lang="zh-CN" altLang="en-US" sz="1800" dirty="0" smtClean="0">
                  <a:ea typeface="宋体" charset="-122"/>
                </a:rPr>
                <a:t>：双下肢水肿伴乏力</a:t>
              </a:r>
              <a:r>
                <a:rPr lang="en-US" altLang="zh-CN" sz="1800" dirty="0">
                  <a:ea typeface="宋体" charset="-122"/>
                </a:rPr>
                <a:t>8</a:t>
              </a:r>
              <a:r>
                <a:rPr lang="zh-CN" altLang="en-US" sz="1800" dirty="0" smtClean="0">
                  <a:ea typeface="宋体" charset="-122"/>
                </a:rPr>
                <a:t>年，维持性血液透析</a:t>
              </a:r>
              <a:r>
                <a:rPr lang="en-US" altLang="zh-CN" sz="1800" dirty="0" smtClean="0">
                  <a:ea typeface="宋体" charset="-122"/>
                </a:rPr>
                <a:t>3</a:t>
              </a:r>
              <a:r>
                <a:rPr lang="zh-CN" altLang="en-US" sz="1800" dirty="0" smtClean="0">
                  <a:ea typeface="宋体" charset="-122"/>
                </a:rPr>
                <a:t>年余</a:t>
              </a:r>
              <a:endParaRPr lang="en-US" altLang="zh-CN" sz="1800" dirty="0" smtClean="0">
                <a:ea typeface="宋体" charset="-122"/>
              </a:endParaRPr>
            </a:p>
            <a:p>
              <a:pPr>
                <a:spcBef>
                  <a:spcPct val="0"/>
                </a:spcBef>
                <a:buFontTx/>
                <a:buNone/>
              </a:pPr>
              <a:r>
                <a:rPr lang="zh-CN" altLang="en-US" sz="1800" dirty="0" smtClean="0">
                  <a:ea typeface="宋体" charset="-122"/>
                </a:rPr>
                <a:t>患</a:t>
              </a:r>
              <a:r>
                <a:rPr lang="zh-CN" altLang="en-US" sz="1800" dirty="0">
                  <a:ea typeface="宋体" charset="-122"/>
                </a:rPr>
                <a:t>者</a:t>
              </a:r>
              <a:r>
                <a:rPr lang="zh-CN" altLang="en-US" sz="1800" dirty="0" smtClean="0">
                  <a:ea typeface="宋体" charset="-122"/>
                </a:rPr>
                <a:t>于</a:t>
              </a:r>
              <a:r>
                <a:rPr lang="en-US" altLang="zh-CN" sz="1800" dirty="0" smtClean="0">
                  <a:ea typeface="宋体" charset="-122"/>
                </a:rPr>
                <a:t>2015</a:t>
              </a:r>
              <a:r>
                <a:rPr lang="zh-CN" altLang="en-US" sz="1800" dirty="0" smtClean="0">
                  <a:ea typeface="宋体" charset="-122"/>
                </a:rPr>
                <a:t>年开始无明显诱因出现双下肢水肿，伴乏力，当地医院门诊就诊，尿蛋白</a:t>
              </a:r>
              <a:r>
                <a:rPr lang="en-US" altLang="zh-CN" sz="1800" dirty="0" smtClean="0">
                  <a:ea typeface="宋体" charset="-122"/>
                </a:rPr>
                <a:t>2+</a:t>
              </a:r>
              <a:r>
                <a:rPr lang="zh-CN" altLang="en-US" sz="1800" dirty="0" smtClean="0">
                  <a:ea typeface="宋体" charset="-122"/>
                </a:rPr>
                <a:t>，血肌酐</a:t>
              </a:r>
              <a:r>
                <a:rPr lang="en-US" altLang="zh-CN" sz="1800" dirty="0" smtClean="0">
                  <a:ea typeface="宋体" charset="-122"/>
                </a:rPr>
                <a:t>130umol/l</a:t>
              </a:r>
              <a:r>
                <a:rPr lang="zh-CN" altLang="en-US" sz="1800" dirty="0" smtClean="0">
                  <a:ea typeface="宋体" charset="-122"/>
                </a:rPr>
                <a:t>，建议住院，患者未予重视，未服用药物。</a:t>
              </a:r>
              <a:r>
                <a:rPr lang="en-US" altLang="zh-CN" sz="1800" dirty="0" smtClean="0">
                  <a:ea typeface="宋体" charset="-122"/>
                </a:rPr>
                <a:t>2016</a:t>
              </a:r>
              <a:r>
                <a:rPr lang="zh-CN" altLang="en-US" sz="1800" dirty="0" smtClean="0">
                  <a:ea typeface="宋体" charset="-122"/>
                </a:rPr>
                <a:t>年开始出现腰酸，乏力症状较前明显，血肌酐</a:t>
              </a:r>
              <a:r>
                <a:rPr lang="en-US" altLang="zh-CN" sz="1800" dirty="0" smtClean="0">
                  <a:ea typeface="宋体" charset="-122"/>
                </a:rPr>
                <a:t>240umol/l</a:t>
              </a:r>
              <a:r>
                <a:rPr lang="zh-CN" altLang="en-US" sz="1800" dirty="0" smtClean="0">
                  <a:ea typeface="宋体" charset="-122"/>
                </a:rPr>
                <a:t>，予肾</a:t>
              </a:r>
              <a:r>
                <a:rPr lang="zh-CN" altLang="en-US" sz="1800" dirty="0">
                  <a:ea typeface="宋体" charset="-122"/>
                </a:rPr>
                <a:t>衰</a:t>
              </a:r>
              <a:r>
                <a:rPr lang="zh-CN" altLang="en-US" sz="1800" dirty="0" smtClean="0">
                  <a:ea typeface="宋体" charset="-122"/>
                </a:rPr>
                <a:t>宁、析清排毒，百令胶囊护肾。定期复查，患者血肌酐逐渐升高，</a:t>
              </a:r>
              <a:r>
                <a:rPr lang="en-US" altLang="zh-CN" sz="1800" dirty="0" smtClean="0">
                  <a:ea typeface="宋体" charset="-122"/>
                </a:rPr>
                <a:t>2021</a:t>
              </a:r>
              <a:r>
                <a:rPr lang="zh-CN" altLang="en-US" sz="1800" dirty="0" smtClean="0">
                  <a:ea typeface="宋体" charset="-122"/>
                </a:rPr>
                <a:t>年复查血肌酐</a:t>
              </a:r>
              <a:r>
                <a:rPr lang="en-US" altLang="zh-CN" sz="1800" dirty="0" smtClean="0">
                  <a:ea typeface="宋体" charset="-122"/>
                </a:rPr>
                <a:t>863.3umol/l</a:t>
              </a:r>
              <a:r>
                <a:rPr lang="zh-CN" altLang="en-US" sz="1800" dirty="0" smtClean="0">
                  <a:ea typeface="宋体" charset="-122"/>
                </a:rPr>
                <a:t>，</a:t>
              </a:r>
              <a:r>
                <a:rPr lang="en-US" altLang="zh-CN" sz="1800" dirty="0" smtClean="0">
                  <a:ea typeface="宋体" charset="-122"/>
                </a:rPr>
                <a:t>2021</a:t>
              </a:r>
              <a:r>
                <a:rPr lang="zh-CN" altLang="en-US" sz="1800" dirty="0" smtClean="0">
                  <a:ea typeface="宋体" charset="-122"/>
                </a:rPr>
                <a:t>年</a:t>
              </a:r>
              <a:r>
                <a:rPr lang="en-US" altLang="zh-CN" sz="1800" dirty="0" smtClean="0">
                  <a:ea typeface="宋体" charset="-122"/>
                </a:rPr>
                <a:t>2</a:t>
              </a:r>
              <a:r>
                <a:rPr lang="zh-CN" altLang="en-US" sz="1800" dirty="0" smtClean="0">
                  <a:ea typeface="宋体" charset="-122"/>
                </a:rPr>
                <a:t>月</a:t>
              </a:r>
              <a:r>
                <a:rPr lang="en-US" altLang="zh-CN" sz="1800" dirty="0" smtClean="0">
                  <a:ea typeface="宋体" charset="-122"/>
                </a:rPr>
                <a:t>14</a:t>
              </a:r>
              <a:r>
                <a:rPr lang="zh-CN" altLang="en-US" sz="1800" dirty="0" smtClean="0">
                  <a:ea typeface="宋体" charset="-122"/>
                </a:rPr>
                <a:t>日</a:t>
              </a:r>
              <a:r>
                <a:rPr lang="zh-CN" altLang="en-US" sz="1800" b="1" dirty="0" smtClean="0"/>
                <a:t>在</a:t>
              </a:r>
              <a:r>
                <a:rPr lang="zh-CN" altLang="en-US" sz="1800" b="1" dirty="0"/>
                <a:t>我院开始规律行血液透</a:t>
              </a:r>
              <a:r>
                <a:rPr lang="zh-CN" altLang="en-US" sz="1800" b="1" dirty="0" smtClean="0"/>
                <a:t>析，病程中无</a:t>
              </a:r>
              <a:r>
                <a:rPr lang="zh-CN" altLang="en-US" sz="1800" b="1" dirty="0"/>
                <a:t>黑便。</a:t>
              </a:r>
              <a:endParaRPr lang="en-US" altLang="zh-CN" sz="1800" dirty="0">
                <a:ea typeface="宋体" charset="-122"/>
              </a:endParaRPr>
            </a:p>
          </p:txBody>
        </p:sp>
      </p:grpSp>
      <p:grpSp>
        <p:nvGrpSpPr>
          <p:cNvPr id="7174" name="Group 3"/>
          <p:cNvGrpSpPr/>
          <p:nvPr/>
        </p:nvGrpSpPr>
        <p:grpSpPr bwMode="auto">
          <a:xfrm>
            <a:off x="298450" y="4960938"/>
            <a:ext cx="8210550" cy="1692275"/>
            <a:chOff x="1024" y="1098"/>
            <a:chExt cx="3785" cy="352"/>
          </a:xfrm>
        </p:grpSpPr>
        <p:sp>
          <p:nvSpPr>
            <p:cNvPr id="28" name="AutoShape 4"/>
            <p:cNvSpPr/>
            <p:nvPr/>
          </p:nvSpPr>
          <p:spPr bwMode="gray">
            <a:xfrm>
              <a:off x="1024" y="1098"/>
              <a:ext cx="3785" cy="352"/>
            </a:xfrm>
            <a:prstGeom prst="roundRect">
              <a:avLst>
                <a:gd name="adj" fmla="val 10889"/>
              </a:avLst>
            </a:prstGeom>
            <a:gradFill rotWithShape="1">
              <a:gsLst>
                <a:gs pos="0">
                  <a:srgbClr val="DDDDDD"/>
                </a:gs>
                <a:gs pos="50000">
                  <a:srgbClr val="DDDDDD">
                    <a:gamma/>
                    <a:tint val="36471"/>
                    <a:invGamma/>
                  </a:srgbClr>
                </a:gs>
                <a:gs pos="100000">
                  <a:srgbClr val="DDDDDD"/>
                </a:gs>
              </a:gsLst>
              <a:lin ang="2700000" scaled="1"/>
            </a:gradFill>
            <a:ln w="38100">
              <a:solidFill>
                <a:srgbClr val="FFFFFF"/>
              </a:solidFill>
              <a:round/>
            </a:ln>
            <a:effectLst>
              <a:outerShdw dist="135003" dir="2928844" algn="ctr" rotWithShape="0">
                <a:srgbClr val="000000">
                  <a:alpha val="50000"/>
                </a:srgbClr>
              </a:outerShdw>
            </a:effectLst>
          </p:spPr>
          <p:txBody>
            <a:bodyPr wrap="none" anchor="ctr"/>
            <a:lstStyle/>
            <a:p>
              <a:pPr eaLnBrk="1" fontAlgn="auto" hangingPunct="1">
                <a:spcBef>
                  <a:spcPts val="0"/>
                </a:spcBef>
                <a:spcAft>
                  <a:spcPts val="0"/>
                </a:spcAft>
                <a:defRPr/>
              </a:pPr>
              <a:endParaRPr lang="zh-CN" altLang="en-US" sz="1350" b="1" dirty="0">
                <a:latin typeface="+mn-lt"/>
              </a:endParaRPr>
            </a:p>
          </p:txBody>
        </p:sp>
        <p:grpSp>
          <p:nvGrpSpPr>
            <p:cNvPr id="2" name="Group 5"/>
            <p:cNvGrpSpPr/>
            <p:nvPr/>
          </p:nvGrpSpPr>
          <p:grpSpPr bwMode="auto">
            <a:xfrm>
              <a:off x="1137" y="1162"/>
              <a:ext cx="389" cy="250"/>
              <a:chOff x="1137" y="1162"/>
              <a:chExt cx="389" cy="250"/>
            </a:xfrm>
          </p:grpSpPr>
          <p:sp>
            <p:nvSpPr>
              <p:cNvPr id="31" name="AutoShape 6"/>
              <p:cNvSpPr/>
              <p:nvPr/>
            </p:nvSpPr>
            <p:spPr bwMode="gray">
              <a:xfrm>
                <a:off x="1137" y="1162"/>
                <a:ext cx="389" cy="250"/>
              </a:xfrm>
              <a:prstGeom prst="roundRect">
                <a:avLst>
                  <a:gd name="adj" fmla="val 11921"/>
                </a:avLst>
              </a:prstGeom>
              <a:gradFill rotWithShape="1">
                <a:gsLst>
                  <a:gs pos="0">
                    <a:srgbClr val="D6B19C"/>
                  </a:gs>
                  <a:gs pos="30000">
                    <a:srgbClr val="D49E6C"/>
                  </a:gs>
                  <a:gs pos="70000">
                    <a:srgbClr val="A65528"/>
                  </a:gs>
                  <a:gs pos="100000">
                    <a:srgbClr val="663012"/>
                  </a:gs>
                </a:gsLst>
                <a:lin ang="5400000"/>
              </a:gradFill>
              <a:ln w="38100">
                <a:solidFill>
                  <a:schemeClr val="bg1"/>
                </a:solidFill>
                <a:round/>
              </a:ln>
            </p:spPr>
            <p:txBody>
              <a:bodyPr wrap="none" anchor="ctr"/>
              <a:lstStyle>
                <a:lvl1pPr>
                  <a:spcBef>
                    <a:spcPts val="575"/>
                  </a:spcBef>
                  <a:buClr>
                    <a:schemeClr val="accent1"/>
                  </a:buClr>
                  <a:buSzPct val="85000"/>
                  <a:buFont typeface="Wingdings 2" pitchFamily="18" charset="2"/>
                  <a:buChar char=""/>
                  <a:defRPr sz="2600">
                    <a:solidFill>
                      <a:schemeClr val="tx1"/>
                    </a:solidFill>
                    <a:latin typeface="Perpetua" pitchFamily="18" charset="0"/>
                    <a:ea typeface="宋体" charset="-122"/>
                  </a:defRPr>
                </a:lvl1pPr>
                <a:lvl2pPr marL="742950" indent="-285750">
                  <a:spcBef>
                    <a:spcPts val="375"/>
                  </a:spcBef>
                  <a:buClr>
                    <a:schemeClr val="accent2"/>
                  </a:buClr>
                  <a:buSzPct val="85000"/>
                  <a:buFont typeface="Wingdings 2" pitchFamily="18" charset="2"/>
                  <a:buChar char=""/>
                  <a:defRPr sz="2400">
                    <a:solidFill>
                      <a:schemeClr val="tx1"/>
                    </a:solidFill>
                    <a:latin typeface="Perpetua" pitchFamily="18" charset="0"/>
                    <a:ea typeface="宋体" charset="-122"/>
                  </a:defRPr>
                </a:lvl2pPr>
                <a:lvl3pPr marL="1143000" indent="-228600">
                  <a:spcBef>
                    <a:spcPts val="375"/>
                  </a:spcBef>
                  <a:buClr>
                    <a:srgbClr val="C8D7E5"/>
                  </a:buClr>
                  <a:buSzPct val="85000"/>
                  <a:buFont typeface="Wingdings 2" pitchFamily="18" charset="2"/>
                  <a:buChar char=""/>
                  <a:defRPr sz="2000">
                    <a:solidFill>
                      <a:schemeClr val="tx1"/>
                    </a:solidFill>
                    <a:latin typeface="Perpetua" pitchFamily="18" charset="0"/>
                    <a:ea typeface="宋体" charset="-122"/>
                  </a:defRPr>
                </a:lvl3pPr>
                <a:lvl4pPr marL="1600200" indent="-228600">
                  <a:spcBef>
                    <a:spcPts val="375"/>
                  </a:spcBef>
                  <a:buClr>
                    <a:srgbClr val="A5AB81"/>
                  </a:buClr>
                  <a:buSzPct val="80000"/>
                  <a:buFont typeface="Wingdings 2" pitchFamily="18" charset="2"/>
                  <a:buChar char=""/>
                  <a:defRPr sz="2000">
                    <a:solidFill>
                      <a:schemeClr val="tx1"/>
                    </a:solidFill>
                    <a:latin typeface="Perpetua" pitchFamily="18" charset="0"/>
                    <a:ea typeface="宋体" charset="-122"/>
                  </a:defRPr>
                </a:lvl4pPr>
                <a:lvl5pPr marL="2057400" indent="-228600">
                  <a:spcBef>
                    <a:spcPts val="375"/>
                  </a:spcBef>
                  <a:buClr>
                    <a:srgbClr val="A5AB81"/>
                  </a:buClr>
                  <a:buChar char="o"/>
                  <a:defRPr sz="2000">
                    <a:solidFill>
                      <a:schemeClr val="tx1"/>
                    </a:solidFill>
                    <a:latin typeface="Perpetua" pitchFamily="18" charset="0"/>
                    <a:ea typeface="宋体" charset="-122"/>
                  </a:defRPr>
                </a:lvl5pPr>
                <a:lvl6pPr marL="2514600" indent="-228600" eaLnBrk="0" fontAlgn="base" hangingPunct="0">
                  <a:spcBef>
                    <a:spcPts val="375"/>
                  </a:spcBef>
                  <a:spcAft>
                    <a:spcPct val="0"/>
                  </a:spcAft>
                  <a:buClr>
                    <a:srgbClr val="A5AB81"/>
                  </a:buClr>
                  <a:buChar char="o"/>
                  <a:defRPr sz="2000">
                    <a:solidFill>
                      <a:schemeClr val="tx1"/>
                    </a:solidFill>
                    <a:latin typeface="Perpetua" pitchFamily="18" charset="0"/>
                    <a:ea typeface="宋体" charset="-122"/>
                  </a:defRPr>
                </a:lvl6pPr>
                <a:lvl7pPr marL="2971800" indent="-228600" eaLnBrk="0" fontAlgn="base" hangingPunct="0">
                  <a:spcBef>
                    <a:spcPts val="375"/>
                  </a:spcBef>
                  <a:spcAft>
                    <a:spcPct val="0"/>
                  </a:spcAft>
                  <a:buClr>
                    <a:srgbClr val="A5AB81"/>
                  </a:buClr>
                  <a:buChar char="o"/>
                  <a:defRPr sz="2000">
                    <a:solidFill>
                      <a:schemeClr val="tx1"/>
                    </a:solidFill>
                    <a:latin typeface="Perpetua" pitchFamily="18" charset="0"/>
                    <a:ea typeface="宋体" charset="-122"/>
                  </a:defRPr>
                </a:lvl7pPr>
                <a:lvl8pPr marL="3429000" indent="-228600" eaLnBrk="0" fontAlgn="base" hangingPunct="0">
                  <a:spcBef>
                    <a:spcPts val="375"/>
                  </a:spcBef>
                  <a:spcAft>
                    <a:spcPct val="0"/>
                  </a:spcAft>
                  <a:buClr>
                    <a:srgbClr val="A5AB81"/>
                  </a:buClr>
                  <a:buChar char="o"/>
                  <a:defRPr sz="2000">
                    <a:solidFill>
                      <a:schemeClr val="tx1"/>
                    </a:solidFill>
                    <a:latin typeface="Perpetua" pitchFamily="18" charset="0"/>
                    <a:ea typeface="宋体" charset="-122"/>
                  </a:defRPr>
                </a:lvl8pPr>
                <a:lvl9pPr marL="3886200" indent="-228600" eaLnBrk="0" fontAlgn="base" hangingPunct="0">
                  <a:spcBef>
                    <a:spcPts val="375"/>
                  </a:spcBef>
                  <a:spcAft>
                    <a:spcPct val="0"/>
                  </a:spcAft>
                  <a:buClr>
                    <a:srgbClr val="A5AB81"/>
                  </a:buClr>
                  <a:buChar char="o"/>
                  <a:defRPr sz="2000">
                    <a:solidFill>
                      <a:schemeClr val="tx1"/>
                    </a:solidFill>
                    <a:latin typeface="Perpetua" pitchFamily="18" charset="0"/>
                    <a:ea typeface="宋体" charset="-122"/>
                  </a:defRPr>
                </a:lvl9pPr>
              </a:lstStyle>
              <a:p>
                <a:pPr eaLnBrk="1" hangingPunct="1">
                  <a:spcBef>
                    <a:spcPct val="0"/>
                  </a:spcBef>
                  <a:buClrTx/>
                  <a:buSzTx/>
                  <a:buFontTx/>
                  <a:buNone/>
                  <a:defRPr/>
                </a:pPr>
                <a:endParaRPr lang="zh-CN" altLang="en-US" sz="1350"/>
              </a:p>
            </p:txBody>
          </p:sp>
          <p:sp>
            <p:nvSpPr>
              <p:cNvPr id="32" name="Freeform 7"/>
              <p:cNvSpPr/>
              <p:nvPr/>
            </p:nvSpPr>
            <p:spPr bwMode="gray">
              <a:xfrm>
                <a:off x="1154" y="1162"/>
                <a:ext cx="307" cy="159"/>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ln>
            </p:spPr>
            <p:txBody>
              <a:bodyPr/>
              <a:lstStyle/>
              <a:p>
                <a:pPr eaLnBrk="1" fontAlgn="auto" hangingPunct="1">
                  <a:spcBef>
                    <a:spcPts val="0"/>
                  </a:spcBef>
                  <a:spcAft>
                    <a:spcPts val="0"/>
                  </a:spcAft>
                  <a:defRPr/>
                </a:pPr>
                <a:endParaRPr lang="zh-CN" altLang="en-US" sz="1350">
                  <a:latin typeface="+mn-lt"/>
                  <a:ea typeface="+mn-ea"/>
                </a:endParaRPr>
              </a:p>
            </p:txBody>
          </p:sp>
          <p:sp>
            <p:nvSpPr>
              <p:cNvPr id="7179" name="Text Box 8"/>
              <p:cNvSpPr txBox="1"/>
              <p:nvPr/>
            </p:nvSpPr>
            <p:spPr bwMode="gray">
              <a:xfrm>
                <a:off x="1186" y="1162"/>
                <a:ext cx="340" cy="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charset="0"/>
                    <a:ea typeface="黑体" pitchFamily="49" charset="-122"/>
                    <a:sym typeface="Arial" charset="0"/>
                  </a:defRPr>
                </a:lvl1pPr>
                <a:lvl2pPr marL="742950" indent="-285750">
                  <a:spcBef>
                    <a:spcPct val="20000"/>
                  </a:spcBef>
                  <a:buChar char="•"/>
                  <a:defRPr sz="2000">
                    <a:solidFill>
                      <a:schemeClr val="tx1"/>
                    </a:solidFill>
                    <a:latin typeface="Arial" charset="0"/>
                    <a:ea typeface="黑体" pitchFamily="49" charset="-122"/>
                    <a:sym typeface="Arial" charset="0"/>
                  </a:defRPr>
                </a:lvl2pPr>
                <a:lvl3pPr marL="1143000" indent="-228600">
                  <a:spcBef>
                    <a:spcPct val="20000"/>
                  </a:spcBef>
                  <a:buChar char="•"/>
                  <a:defRPr sz="2000">
                    <a:solidFill>
                      <a:schemeClr val="tx1"/>
                    </a:solidFill>
                    <a:latin typeface="Arial" charset="0"/>
                    <a:ea typeface="黑体" pitchFamily="49" charset="-122"/>
                    <a:sym typeface="Arial" charset="0"/>
                  </a:defRPr>
                </a:lvl3pPr>
                <a:lvl4pPr marL="1600200" indent="-228600">
                  <a:spcBef>
                    <a:spcPct val="20000"/>
                  </a:spcBef>
                  <a:buChar char="•"/>
                  <a:defRPr sz="2000">
                    <a:solidFill>
                      <a:schemeClr val="tx1"/>
                    </a:solidFill>
                    <a:latin typeface="Arial" charset="0"/>
                    <a:ea typeface="黑体" pitchFamily="49" charset="-122"/>
                    <a:sym typeface="Arial" charset="0"/>
                  </a:defRPr>
                </a:lvl4pPr>
                <a:lvl5pPr marL="2057400" indent="-228600">
                  <a:spcBef>
                    <a:spcPct val="20000"/>
                  </a:spcBef>
                  <a:buChar char="•"/>
                  <a:defRPr sz="2000">
                    <a:solidFill>
                      <a:schemeClr val="tx1"/>
                    </a:solidFill>
                    <a:latin typeface="Arial" charset="0"/>
                    <a:ea typeface="黑体" pitchFamily="49" charset="-122"/>
                    <a:sym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9pPr>
              </a:lstStyle>
              <a:p>
                <a:pPr algn="ctr" eaLnBrk="1" hangingPunct="1">
                  <a:spcBef>
                    <a:spcPct val="0"/>
                  </a:spcBef>
                  <a:buFontTx/>
                  <a:buNone/>
                </a:pPr>
                <a:r>
                  <a:rPr lang="zh-CN" altLang="en-US" sz="2400" b="1"/>
                  <a:t>既往史</a:t>
                </a:r>
                <a:endParaRPr lang="en-US" altLang="zh-CN" sz="2400" b="1">
                  <a:latin typeface="Times New Roman" pitchFamily="18" charset="0"/>
                  <a:ea typeface="宋体" charset="-122"/>
                  <a:cs typeface="Times New Roman" pitchFamily="18" charset="0"/>
                </a:endParaRPr>
              </a:p>
            </p:txBody>
          </p:sp>
        </p:grpSp>
        <p:sp>
          <p:nvSpPr>
            <p:cNvPr id="7176" name="Text Box 9"/>
            <p:cNvSpPr txBox="1"/>
            <p:nvPr/>
          </p:nvSpPr>
          <p:spPr bwMode="gray">
            <a:xfrm>
              <a:off x="1653" y="1157"/>
              <a:ext cx="3128"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charset="0"/>
                  <a:ea typeface="黑体" pitchFamily="49" charset="-122"/>
                  <a:sym typeface="Arial" charset="0"/>
                </a:defRPr>
              </a:lvl1pPr>
              <a:lvl2pPr marL="742950" indent="-285750">
                <a:spcBef>
                  <a:spcPct val="20000"/>
                </a:spcBef>
                <a:buChar char="•"/>
                <a:defRPr sz="2000">
                  <a:solidFill>
                    <a:schemeClr val="tx1"/>
                  </a:solidFill>
                  <a:latin typeface="Arial" charset="0"/>
                  <a:ea typeface="黑体" pitchFamily="49" charset="-122"/>
                  <a:sym typeface="Arial" charset="0"/>
                </a:defRPr>
              </a:lvl2pPr>
              <a:lvl3pPr marL="1143000" indent="-228600">
                <a:spcBef>
                  <a:spcPct val="20000"/>
                </a:spcBef>
                <a:buChar char="•"/>
                <a:defRPr sz="2000">
                  <a:solidFill>
                    <a:schemeClr val="tx1"/>
                  </a:solidFill>
                  <a:latin typeface="Arial" charset="0"/>
                  <a:ea typeface="黑体" pitchFamily="49" charset="-122"/>
                  <a:sym typeface="Arial" charset="0"/>
                </a:defRPr>
              </a:lvl3pPr>
              <a:lvl4pPr marL="1600200" indent="-228600">
                <a:spcBef>
                  <a:spcPct val="20000"/>
                </a:spcBef>
                <a:buChar char="•"/>
                <a:defRPr sz="2000">
                  <a:solidFill>
                    <a:schemeClr val="tx1"/>
                  </a:solidFill>
                  <a:latin typeface="Arial" charset="0"/>
                  <a:ea typeface="黑体" pitchFamily="49" charset="-122"/>
                  <a:sym typeface="Arial" charset="0"/>
                </a:defRPr>
              </a:lvl4pPr>
              <a:lvl5pPr marL="2057400" indent="-228600">
                <a:spcBef>
                  <a:spcPct val="20000"/>
                </a:spcBef>
                <a:buChar char="•"/>
                <a:defRPr sz="2000">
                  <a:solidFill>
                    <a:schemeClr val="tx1"/>
                  </a:solidFill>
                  <a:latin typeface="Arial" charset="0"/>
                  <a:ea typeface="黑体" pitchFamily="49" charset="-122"/>
                  <a:sym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9pPr>
            </a:lstStyle>
            <a:p>
              <a:pPr>
                <a:buFontTx/>
                <a:buNone/>
              </a:pPr>
              <a:r>
                <a:rPr lang="zh-CN" altLang="en-US" sz="1800" b="1" dirty="0"/>
                <a:t>既往诊断</a:t>
              </a:r>
              <a:r>
                <a:rPr lang="zh-CN" altLang="en-US" sz="1800" b="1" dirty="0" smtClean="0"/>
                <a:t>：高</a:t>
              </a:r>
              <a:r>
                <a:rPr lang="zh-CN" altLang="en-US" sz="1800" b="1" dirty="0"/>
                <a:t>血压</a:t>
              </a:r>
              <a:r>
                <a:rPr lang="zh-CN" altLang="en-US" sz="1800" b="1" dirty="0" smtClean="0"/>
                <a:t>病</a:t>
              </a:r>
              <a:r>
                <a:rPr lang="en-US" altLang="zh-CN" sz="1800" b="1" dirty="0" smtClean="0"/>
                <a:t>8</a:t>
              </a:r>
              <a:r>
                <a:rPr lang="zh-CN" altLang="en-US" sz="1800" b="1" dirty="0" smtClean="0"/>
                <a:t>年，服用苯磺酸氨氯地平片控制血压。</a:t>
              </a:r>
              <a:endParaRPr lang="en-US" altLang="zh-CN" sz="1800" b="1" dirty="0"/>
            </a:p>
          </p:txBody>
        </p:sp>
      </p:grpSp>
      <p:sp>
        <p:nvSpPr>
          <p:cNvPr id="7175" name="矩形 11"/>
          <p:cNvSpPr/>
          <p:nvPr/>
        </p:nvSpPr>
        <p:spPr bwMode="auto">
          <a:xfrm>
            <a:off x="1725613" y="3176588"/>
            <a:ext cx="6745287"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charset="0"/>
                <a:ea typeface="黑体" pitchFamily="49" charset="-122"/>
                <a:sym typeface="Arial" charset="0"/>
              </a:defRPr>
            </a:lvl1pPr>
            <a:lvl2pPr marL="742950" indent="-285750">
              <a:spcBef>
                <a:spcPct val="20000"/>
              </a:spcBef>
              <a:buChar char="•"/>
              <a:defRPr sz="2000">
                <a:solidFill>
                  <a:schemeClr val="tx1"/>
                </a:solidFill>
                <a:latin typeface="Arial" charset="0"/>
                <a:ea typeface="黑体" pitchFamily="49" charset="-122"/>
                <a:sym typeface="Arial" charset="0"/>
              </a:defRPr>
            </a:lvl2pPr>
            <a:lvl3pPr marL="1143000" indent="-228600">
              <a:spcBef>
                <a:spcPct val="20000"/>
              </a:spcBef>
              <a:buChar char="•"/>
              <a:defRPr sz="2000">
                <a:solidFill>
                  <a:schemeClr val="tx1"/>
                </a:solidFill>
                <a:latin typeface="Arial" charset="0"/>
                <a:ea typeface="黑体" pitchFamily="49" charset="-122"/>
                <a:sym typeface="Arial" charset="0"/>
              </a:defRPr>
            </a:lvl3pPr>
            <a:lvl4pPr marL="1600200" indent="-228600">
              <a:spcBef>
                <a:spcPct val="20000"/>
              </a:spcBef>
              <a:buChar char="•"/>
              <a:defRPr sz="2000">
                <a:solidFill>
                  <a:schemeClr val="tx1"/>
                </a:solidFill>
                <a:latin typeface="Arial" charset="0"/>
                <a:ea typeface="黑体" pitchFamily="49" charset="-122"/>
                <a:sym typeface="Arial" charset="0"/>
              </a:defRPr>
            </a:lvl4pPr>
            <a:lvl5pPr marL="2057400" indent="-228600">
              <a:spcBef>
                <a:spcPct val="20000"/>
              </a:spcBef>
              <a:buChar char="•"/>
              <a:defRPr sz="2000">
                <a:solidFill>
                  <a:schemeClr val="tx1"/>
                </a:solidFill>
                <a:latin typeface="Arial" charset="0"/>
                <a:ea typeface="黑体" pitchFamily="49" charset="-122"/>
                <a:sym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9pPr>
          </a:lstStyle>
          <a:p>
            <a:pPr>
              <a:spcBef>
                <a:spcPct val="0"/>
              </a:spcBef>
              <a:buFontTx/>
              <a:buNone/>
            </a:pPr>
            <a:r>
              <a:rPr lang="en-US" altLang="zh-CN" sz="1800" b="1" dirty="0">
                <a:ea typeface="宋体" charset="-122"/>
              </a:rPr>
              <a:t>P </a:t>
            </a:r>
            <a:r>
              <a:rPr lang="en-US" altLang="zh-CN" sz="1800" b="1" dirty="0" smtClean="0">
                <a:ea typeface="宋体" charset="-122"/>
              </a:rPr>
              <a:t>98</a:t>
            </a:r>
            <a:r>
              <a:rPr lang="zh-CN" altLang="en-US" sz="1800" b="1" dirty="0" smtClean="0">
                <a:ea typeface="宋体" charset="-122"/>
              </a:rPr>
              <a:t>次</a:t>
            </a:r>
            <a:r>
              <a:rPr lang="en-US" altLang="zh-CN" sz="1800" b="1" dirty="0">
                <a:ea typeface="宋体" charset="-122"/>
              </a:rPr>
              <a:t>/</a:t>
            </a:r>
            <a:r>
              <a:rPr lang="zh-CN" altLang="en-US" sz="1800" b="1" dirty="0">
                <a:ea typeface="宋体" charset="-122"/>
              </a:rPr>
              <a:t>分</a:t>
            </a:r>
            <a:r>
              <a:rPr lang="en-US" altLang="zh-CN" sz="1800" b="1" dirty="0">
                <a:ea typeface="宋体" charset="-122"/>
              </a:rPr>
              <a:t>  BP </a:t>
            </a:r>
            <a:r>
              <a:rPr lang="en-US" altLang="zh-CN" sz="1800" b="1" dirty="0" smtClean="0">
                <a:ea typeface="宋体" charset="-122"/>
              </a:rPr>
              <a:t>162/80</a:t>
            </a:r>
            <a:r>
              <a:rPr lang="en-US" altLang="zh-CN" sz="1800" dirty="0" smtClean="0">
                <a:ea typeface="宋体" charset="-122"/>
              </a:rPr>
              <a:t>mmHg</a:t>
            </a:r>
            <a:r>
              <a:rPr lang="en-US" altLang="zh-CN" sz="1800" dirty="0">
                <a:ea typeface="宋体" charset="-122"/>
              </a:rPr>
              <a:t>,</a:t>
            </a:r>
            <a:r>
              <a:rPr lang="zh-CN" altLang="en-US" sz="1800" dirty="0">
                <a:ea typeface="宋体" charset="-122"/>
              </a:rPr>
              <a:t>神志清楚，慢性病面容，</a:t>
            </a:r>
            <a:r>
              <a:rPr lang="zh-CN" altLang="en-US" sz="1800" b="1" dirty="0">
                <a:solidFill>
                  <a:srgbClr val="FF0000"/>
                </a:solidFill>
                <a:ea typeface="宋体" charset="-122"/>
              </a:rPr>
              <a:t>睑结膜苍白</a:t>
            </a:r>
            <a:r>
              <a:rPr lang="zh-CN" altLang="en-US" sz="1800" dirty="0">
                <a:ea typeface="宋体" charset="-122"/>
              </a:rPr>
              <a:t>，贫血貌，双肺呼吸音清，未闻及明显干湿啰音，心</a:t>
            </a:r>
            <a:r>
              <a:rPr lang="zh-CN" altLang="en-US" sz="1800" dirty="0" smtClean="0">
                <a:ea typeface="宋体" charset="-122"/>
              </a:rPr>
              <a:t>率</a:t>
            </a:r>
            <a:r>
              <a:rPr lang="en-US" altLang="zh-CN" sz="1800" dirty="0" smtClean="0">
                <a:ea typeface="宋体" charset="-122"/>
              </a:rPr>
              <a:t>98</a:t>
            </a:r>
            <a:r>
              <a:rPr lang="zh-CN" altLang="en-US" sz="1800" dirty="0" smtClean="0">
                <a:ea typeface="宋体" charset="-122"/>
              </a:rPr>
              <a:t>次</a:t>
            </a:r>
            <a:r>
              <a:rPr lang="en-US" altLang="zh-CN" sz="1800" dirty="0">
                <a:ea typeface="宋体" charset="-122"/>
              </a:rPr>
              <a:t>/</a:t>
            </a:r>
            <a:r>
              <a:rPr lang="zh-CN" altLang="en-US" sz="1800" dirty="0">
                <a:ea typeface="宋体" charset="-122"/>
              </a:rPr>
              <a:t>分，律齐</a:t>
            </a:r>
            <a:r>
              <a:rPr lang="zh-CN" altLang="en-US" sz="1800" b="1" dirty="0">
                <a:ea typeface="宋体" charset="-122"/>
              </a:rPr>
              <a:t>，</a:t>
            </a:r>
            <a:r>
              <a:rPr lang="zh-CN" altLang="en-US" sz="1800" b="1" dirty="0">
                <a:solidFill>
                  <a:srgbClr val="FF0000"/>
                </a:solidFill>
                <a:ea typeface="宋体" charset="-122"/>
              </a:rPr>
              <a:t>心</a:t>
            </a:r>
            <a:r>
              <a:rPr lang="zh-CN" altLang="en-US" sz="1800" b="1" dirty="0" smtClean="0">
                <a:solidFill>
                  <a:srgbClr val="FF0000"/>
                </a:solidFill>
                <a:ea typeface="宋体" charset="-122"/>
              </a:rPr>
              <a:t>尖搏动位</a:t>
            </a:r>
            <a:r>
              <a:rPr lang="zh-CN" altLang="en-US" sz="1800" b="1" dirty="0">
                <a:solidFill>
                  <a:srgbClr val="FF0000"/>
                </a:solidFill>
                <a:ea typeface="宋体" charset="-122"/>
              </a:rPr>
              <a:t>于左锁骨中线外侧</a:t>
            </a:r>
            <a:r>
              <a:rPr lang="en-US" altLang="zh-CN" sz="1800" b="1" dirty="0">
                <a:solidFill>
                  <a:srgbClr val="FF0000"/>
                </a:solidFill>
                <a:ea typeface="宋体" charset="-122"/>
              </a:rPr>
              <a:t>1.0cm</a:t>
            </a:r>
            <a:r>
              <a:rPr lang="zh-CN" altLang="en-US" sz="1800" b="1" dirty="0">
                <a:solidFill>
                  <a:srgbClr val="FF0000"/>
                </a:solidFill>
                <a:ea typeface="宋体" charset="-122"/>
              </a:rPr>
              <a:t>，</a:t>
            </a:r>
            <a:r>
              <a:rPr lang="zh-CN" altLang="en-US" sz="1800" dirty="0">
                <a:ea typeface="宋体" charset="-122"/>
              </a:rPr>
              <a:t>腹部平坦，双肾区无压痛、叩击痛，左前臂内瘘可触及明显震颤，闻及响亮血管杂音，双下肢无水肿。</a:t>
            </a:r>
            <a:endParaRPr lang="zh-CN" altLang="en-US" sz="1800" b="1" dirty="0">
              <a:ea typeface="宋体" charset="-122"/>
            </a:endParaRPr>
          </a:p>
        </p:txBody>
      </p:sp>
    </p:spTree>
    <p:custDataLst>
      <p:tags r:id="rId1"/>
    </p:custDataLst>
  </p:cSld>
  <p:clrMapOvr>
    <a:masterClrMapping/>
  </p:clrMapOvr>
  <p:transition spd="med" advTm="26578">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171"/>
                                        </p:tgtEl>
                                        <p:attrNameLst>
                                          <p:attrName>style.visibility</p:attrName>
                                        </p:attrNameLst>
                                      </p:cBhvr>
                                      <p:to>
                                        <p:strVal val="visible"/>
                                      </p:to>
                                    </p:set>
                                    <p:animEffect transition="in" filter="fade">
                                      <p:cBhvr>
                                        <p:cTn id="7" dur="1000"/>
                                        <p:tgtEl>
                                          <p:spTgt spid="7171"/>
                                        </p:tgtEl>
                                      </p:cBhvr>
                                    </p:animEffect>
                                    <p:anim calcmode="lin" valueType="num">
                                      <p:cBhvr>
                                        <p:cTn id="8" dur="1000" fill="hold"/>
                                        <p:tgtEl>
                                          <p:spTgt spid="7171"/>
                                        </p:tgtEl>
                                        <p:attrNameLst>
                                          <p:attrName>ppt_x</p:attrName>
                                        </p:attrNameLst>
                                      </p:cBhvr>
                                      <p:tavLst>
                                        <p:tav tm="0">
                                          <p:val>
                                            <p:strVal val="#ppt_x"/>
                                          </p:val>
                                        </p:tav>
                                        <p:tav tm="100000">
                                          <p:val>
                                            <p:strVal val="#ppt_x"/>
                                          </p:val>
                                        </p:tav>
                                      </p:tavLst>
                                    </p:anim>
                                    <p:anim calcmode="lin" valueType="num">
                                      <p:cBhvr>
                                        <p:cTn id="9" dur="1000" fill="hold"/>
                                        <p:tgtEl>
                                          <p:spTgt spid="717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170"/>
                                        </p:tgtEl>
                                        <p:attrNameLst>
                                          <p:attrName>style.visibility</p:attrName>
                                        </p:attrNameLst>
                                      </p:cBhvr>
                                      <p:to>
                                        <p:strVal val="visible"/>
                                      </p:to>
                                    </p:set>
                                    <p:animEffect transition="in" filter="fade">
                                      <p:cBhvr>
                                        <p:cTn id="14" dur="1000"/>
                                        <p:tgtEl>
                                          <p:spTgt spid="7170"/>
                                        </p:tgtEl>
                                      </p:cBhvr>
                                    </p:animEffect>
                                    <p:anim calcmode="lin" valueType="num">
                                      <p:cBhvr>
                                        <p:cTn id="15" dur="1000" fill="hold"/>
                                        <p:tgtEl>
                                          <p:spTgt spid="7170"/>
                                        </p:tgtEl>
                                        <p:attrNameLst>
                                          <p:attrName>ppt_x</p:attrName>
                                        </p:attrNameLst>
                                      </p:cBhvr>
                                      <p:tavLst>
                                        <p:tav tm="0">
                                          <p:val>
                                            <p:strVal val="#ppt_x"/>
                                          </p:val>
                                        </p:tav>
                                        <p:tav tm="100000">
                                          <p:val>
                                            <p:strVal val="#ppt_x"/>
                                          </p:val>
                                        </p:tav>
                                      </p:tavLst>
                                    </p:anim>
                                    <p:anim calcmode="lin" valueType="num">
                                      <p:cBhvr>
                                        <p:cTn id="16" dur="1000" fill="hold"/>
                                        <p:tgtEl>
                                          <p:spTgt spid="7170"/>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7175"/>
                                        </p:tgtEl>
                                        <p:attrNameLst>
                                          <p:attrName>style.visibility</p:attrName>
                                        </p:attrNameLst>
                                      </p:cBhvr>
                                      <p:to>
                                        <p:strVal val="visible"/>
                                      </p:to>
                                    </p:set>
                                    <p:animEffect transition="in" filter="fade">
                                      <p:cBhvr>
                                        <p:cTn id="19" dur="1000"/>
                                        <p:tgtEl>
                                          <p:spTgt spid="7175"/>
                                        </p:tgtEl>
                                      </p:cBhvr>
                                    </p:animEffect>
                                    <p:anim calcmode="lin" valueType="num">
                                      <p:cBhvr>
                                        <p:cTn id="20" dur="1000" fill="hold"/>
                                        <p:tgtEl>
                                          <p:spTgt spid="7175"/>
                                        </p:tgtEl>
                                        <p:attrNameLst>
                                          <p:attrName>ppt_x</p:attrName>
                                        </p:attrNameLst>
                                      </p:cBhvr>
                                      <p:tavLst>
                                        <p:tav tm="0">
                                          <p:val>
                                            <p:strVal val="#ppt_x"/>
                                          </p:val>
                                        </p:tav>
                                        <p:tav tm="100000">
                                          <p:val>
                                            <p:strVal val="#ppt_x"/>
                                          </p:val>
                                        </p:tav>
                                      </p:tavLst>
                                    </p:anim>
                                    <p:anim calcmode="lin" valueType="num">
                                      <p:cBhvr>
                                        <p:cTn id="21" dur="1000" fill="hold"/>
                                        <p:tgtEl>
                                          <p:spTgt spid="7175"/>
                                        </p:tgtEl>
                                        <p:attrNameLst>
                                          <p:attrName>ppt_y</p:attrName>
                                        </p:attrNameLst>
                                      </p:cBhvr>
                                      <p:tavLst>
                                        <p:tav tm="0">
                                          <p:val>
                                            <p:strVal val="#ppt_y+.1"/>
                                          </p:val>
                                        </p:tav>
                                        <p:tav tm="100000">
                                          <p:val>
                                            <p:strVal val="#ppt_y"/>
                                          </p:val>
                                        </p:tav>
                                      </p:tavLst>
                                    </p:anim>
                                  </p:childTnLst>
                                </p:cTn>
                              </p:par>
                            </p:childTnLst>
                          </p:cTn>
                        </p:par>
                        <p:par>
                          <p:cTn id="22" fill="hold">
                            <p:stCondLst>
                              <p:cond delay="1000"/>
                            </p:stCondLst>
                            <p:childTnLst>
                              <p:par>
                                <p:cTn id="23" presetID="42" presetClass="entr" presetSubtype="0" fill="hold" nodeType="afterEffect">
                                  <p:stCondLst>
                                    <p:cond delay="0"/>
                                  </p:stCondLst>
                                  <p:childTnLst>
                                    <p:set>
                                      <p:cBhvr>
                                        <p:cTn id="24" dur="1" fill="hold">
                                          <p:stCondLst>
                                            <p:cond delay="0"/>
                                          </p:stCondLst>
                                        </p:cTn>
                                        <p:tgtEl>
                                          <p:spTgt spid="7174"/>
                                        </p:tgtEl>
                                        <p:attrNameLst>
                                          <p:attrName>style.visibility</p:attrName>
                                        </p:attrNameLst>
                                      </p:cBhvr>
                                      <p:to>
                                        <p:strVal val="visible"/>
                                      </p:to>
                                    </p:set>
                                    <p:animEffect transition="in" filter="fade">
                                      <p:cBhvr>
                                        <p:cTn id="25" dur="1000"/>
                                        <p:tgtEl>
                                          <p:spTgt spid="7174"/>
                                        </p:tgtEl>
                                      </p:cBhvr>
                                    </p:animEffect>
                                    <p:anim calcmode="lin" valueType="num">
                                      <p:cBhvr>
                                        <p:cTn id="26" dur="1000" fill="hold"/>
                                        <p:tgtEl>
                                          <p:spTgt spid="7174"/>
                                        </p:tgtEl>
                                        <p:attrNameLst>
                                          <p:attrName>ppt_x</p:attrName>
                                        </p:attrNameLst>
                                      </p:cBhvr>
                                      <p:tavLst>
                                        <p:tav tm="0">
                                          <p:val>
                                            <p:strVal val="#ppt_x"/>
                                          </p:val>
                                        </p:tav>
                                        <p:tav tm="100000">
                                          <p:val>
                                            <p:strVal val="#ppt_x"/>
                                          </p:val>
                                        </p:tav>
                                      </p:tavLst>
                                    </p:anim>
                                    <p:anim calcmode="lin" valueType="num">
                                      <p:cBhvr>
                                        <p:cTn id="27" dur="1000" fill="hold"/>
                                        <p:tgtEl>
                                          <p:spTgt spid="71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4" name="Picture 1228"/>
          <p:cNvPicPr/>
          <p:nvPr/>
        </p:nvPicPr>
        <p:blipFill>
          <a:blip r:embed="rId2"/>
          <a:stretch>
            <a:fillRect/>
          </a:stretch>
        </p:blipFill>
        <p:spPr>
          <a:xfrm>
            <a:off x="6992244" y="4507081"/>
            <a:ext cx="207396" cy="182872"/>
          </a:xfrm>
          <a:prstGeom prst="rect">
            <a:avLst/>
          </a:prstGeom>
        </p:spPr>
      </p:pic>
      <p:pic>
        <p:nvPicPr>
          <p:cNvPr id="93" name="Picture 1228"/>
          <p:cNvPicPr/>
          <p:nvPr/>
        </p:nvPicPr>
        <p:blipFill>
          <a:blip r:embed="rId2"/>
          <a:stretch>
            <a:fillRect/>
          </a:stretch>
        </p:blipFill>
        <p:spPr>
          <a:xfrm>
            <a:off x="6919384" y="1670854"/>
            <a:ext cx="207396" cy="182872"/>
          </a:xfrm>
          <a:prstGeom prst="rect">
            <a:avLst/>
          </a:prstGeom>
        </p:spPr>
      </p:pic>
      <p:grpSp>
        <p:nvGrpSpPr>
          <p:cNvPr id="5" name="Group 41713"/>
          <p:cNvGrpSpPr/>
          <p:nvPr/>
        </p:nvGrpSpPr>
        <p:grpSpPr>
          <a:xfrm>
            <a:off x="56429" y="1556142"/>
            <a:ext cx="9031140" cy="3368869"/>
            <a:chOff x="0" y="-120641"/>
            <a:chExt cx="10949940" cy="4183197"/>
          </a:xfrm>
        </p:grpSpPr>
        <p:pic>
          <p:nvPicPr>
            <p:cNvPr id="6" name="Picture 1197"/>
            <p:cNvPicPr/>
            <p:nvPr/>
          </p:nvPicPr>
          <p:blipFill>
            <a:blip r:embed="rId3"/>
            <a:stretch>
              <a:fillRect/>
            </a:stretch>
          </p:blipFill>
          <p:spPr>
            <a:xfrm>
              <a:off x="0" y="712803"/>
              <a:ext cx="9767316" cy="1179576"/>
            </a:xfrm>
            <a:prstGeom prst="rect">
              <a:avLst/>
            </a:prstGeom>
          </p:spPr>
        </p:pic>
        <p:sp>
          <p:nvSpPr>
            <p:cNvPr id="7" name="Shape 1198"/>
            <p:cNvSpPr/>
            <p:nvPr/>
          </p:nvSpPr>
          <p:spPr>
            <a:xfrm>
              <a:off x="271272" y="1547828"/>
              <a:ext cx="8138160" cy="147574"/>
            </a:xfrm>
            <a:custGeom>
              <a:avLst/>
              <a:gdLst/>
              <a:ahLst/>
              <a:cxnLst/>
              <a:rect l="0" t="0" r="0" b="0"/>
              <a:pathLst>
                <a:path w="8138160" h="147574">
                  <a:moveTo>
                    <a:pt x="120675" y="0"/>
                  </a:moveTo>
                  <a:lnTo>
                    <a:pt x="6752210" y="9779"/>
                  </a:lnTo>
                  <a:lnTo>
                    <a:pt x="7969123" y="9779"/>
                  </a:lnTo>
                  <a:lnTo>
                    <a:pt x="8138160" y="49022"/>
                  </a:lnTo>
                  <a:lnTo>
                    <a:pt x="7285990" y="147574"/>
                  </a:lnTo>
                  <a:lnTo>
                    <a:pt x="7245985" y="98679"/>
                  </a:lnTo>
                  <a:lnTo>
                    <a:pt x="0" y="98679"/>
                  </a:lnTo>
                  <a:lnTo>
                    <a:pt x="120675" y="0"/>
                  </a:lnTo>
                  <a:close/>
                </a:path>
              </a:pathLst>
            </a:custGeom>
            <a:ln w="0" cap="flat">
              <a:miter lim="127000"/>
            </a:ln>
          </p:spPr>
          <p:style>
            <a:lnRef idx="0">
              <a:srgbClr val="000000">
                <a:alpha val="0"/>
              </a:srgbClr>
            </a:lnRef>
            <a:fillRef idx="1">
              <a:srgbClr val="A2A2A2">
                <a:alpha val="74117"/>
              </a:srgbClr>
            </a:fillRef>
            <a:effectRef idx="0">
              <a:scrgbClr r="0" g="0" b="0"/>
            </a:effectRef>
            <a:fontRef idx="none"/>
          </p:style>
          <p:txBody>
            <a:bodyPr/>
            <a:lstStyle/>
            <a:p>
              <a:endParaRPr lang="zh-CN" altLang="en-US" sz="1400"/>
            </a:p>
          </p:txBody>
        </p:sp>
        <p:sp>
          <p:nvSpPr>
            <p:cNvPr id="8" name="Shape 1199"/>
            <p:cNvSpPr/>
            <p:nvPr/>
          </p:nvSpPr>
          <p:spPr>
            <a:xfrm>
              <a:off x="7549388" y="1480899"/>
              <a:ext cx="691007" cy="76708"/>
            </a:xfrm>
            <a:custGeom>
              <a:avLst/>
              <a:gdLst/>
              <a:ahLst/>
              <a:cxnLst/>
              <a:rect l="0" t="0" r="0" b="0"/>
              <a:pathLst>
                <a:path w="691007" h="76708">
                  <a:moveTo>
                    <a:pt x="360934" y="0"/>
                  </a:moveTo>
                  <a:lnTo>
                    <a:pt x="691007" y="76708"/>
                  </a:lnTo>
                  <a:lnTo>
                    <a:pt x="0" y="76708"/>
                  </a:lnTo>
                  <a:lnTo>
                    <a:pt x="360934" y="0"/>
                  </a:lnTo>
                  <a:close/>
                </a:path>
              </a:pathLst>
            </a:custGeom>
            <a:ln w="0" cap="flat">
              <a:miter lim="127000"/>
            </a:ln>
          </p:spPr>
          <p:style>
            <a:lnRef idx="0">
              <a:srgbClr val="000000">
                <a:alpha val="0"/>
              </a:srgbClr>
            </a:lnRef>
            <a:fillRef idx="1">
              <a:srgbClr val="A2A2A2">
                <a:alpha val="74117"/>
              </a:srgbClr>
            </a:fillRef>
            <a:effectRef idx="0">
              <a:scrgbClr r="0" g="0" b="0"/>
            </a:effectRef>
            <a:fontRef idx="none"/>
          </p:style>
          <p:txBody>
            <a:bodyPr/>
            <a:lstStyle/>
            <a:p>
              <a:endParaRPr lang="zh-CN" altLang="en-US" sz="1400"/>
            </a:p>
          </p:txBody>
        </p:sp>
        <p:sp>
          <p:nvSpPr>
            <p:cNvPr id="9" name="Shape 1200"/>
            <p:cNvSpPr/>
            <p:nvPr/>
          </p:nvSpPr>
          <p:spPr>
            <a:xfrm>
              <a:off x="175260" y="917146"/>
              <a:ext cx="8291703" cy="778637"/>
            </a:xfrm>
            <a:custGeom>
              <a:avLst/>
              <a:gdLst/>
              <a:ahLst/>
              <a:cxnLst/>
              <a:rect l="0" t="0" r="0" b="0"/>
              <a:pathLst>
                <a:path w="8291703" h="778637">
                  <a:moveTo>
                    <a:pt x="7899" y="0"/>
                  </a:moveTo>
                  <a:lnTo>
                    <a:pt x="7348856" y="26416"/>
                  </a:lnTo>
                  <a:lnTo>
                    <a:pt x="7919466" y="26416"/>
                  </a:lnTo>
                  <a:lnTo>
                    <a:pt x="8291703" y="236601"/>
                  </a:lnTo>
                  <a:lnTo>
                    <a:pt x="7373112" y="778637"/>
                  </a:lnTo>
                  <a:lnTo>
                    <a:pt x="7377811" y="502793"/>
                  </a:lnTo>
                  <a:lnTo>
                    <a:pt x="0" y="502793"/>
                  </a:lnTo>
                  <a:lnTo>
                    <a:pt x="789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zh-CN" altLang="en-US" sz="1400"/>
            </a:p>
          </p:txBody>
        </p:sp>
        <p:pic>
          <p:nvPicPr>
            <p:cNvPr id="10" name="Picture 1203"/>
            <p:cNvPicPr/>
            <p:nvPr/>
          </p:nvPicPr>
          <p:blipFill>
            <a:blip r:embed="rId4"/>
            <a:stretch>
              <a:fillRect/>
            </a:stretch>
          </p:blipFill>
          <p:spPr>
            <a:xfrm>
              <a:off x="4837176" y="1459563"/>
              <a:ext cx="2417064" cy="348996"/>
            </a:xfrm>
            <a:prstGeom prst="rect">
              <a:avLst/>
            </a:prstGeom>
          </p:spPr>
        </p:pic>
        <p:pic>
          <p:nvPicPr>
            <p:cNvPr id="11" name="Picture 1205"/>
            <p:cNvPicPr/>
            <p:nvPr/>
          </p:nvPicPr>
          <p:blipFill>
            <a:blip r:embed="rId5"/>
            <a:stretch>
              <a:fillRect/>
            </a:stretch>
          </p:blipFill>
          <p:spPr>
            <a:xfrm>
              <a:off x="178538" y="510295"/>
              <a:ext cx="3506496" cy="408874"/>
            </a:xfrm>
            <a:prstGeom prst="rect">
              <a:avLst/>
            </a:prstGeom>
          </p:spPr>
        </p:pic>
        <p:sp>
          <p:nvSpPr>
            <p:cNvPr id="12" name="Shape 1206"/>
            <p:cNvSpPr/>
            <p:nvPr/>
          </p:nvSpPr>
          <p:spPr>
            <a:xfrm>
              <a:off x="175260" y="909526"/>
              <a:ext cx="10774680" cy="778637"/>
            </a:xfrm>
            <a:custGeom>
              <a:avLst/>
              <a:gdLst/>
              <a:ahLst/>
              <a:cxnLst/>
              <a:rect l="0" t="0" r="0" b="0"/>
              <a:pathLst>
                <a:path w="10774680" h="778637">
                  <a:moveTo>
                    <a:pt x="10274" y="0"/>
                  </a:moveTo>
                  <a:lnTo>
                    <a:pt x="9549511" y="26416"/>
                  </a:lnTo>
                  <a:lnTo>
                    <a:pt x="10290937" y="26416"/>
                  </a:lnTo>
                  <a:lnTo>
                    <a:pt x="10774680" y="236601"/>
                  </a:lnTo>
                  <a:lnTo>
                    <a:pt x="9581007" y="778637"/>
                  </a:lnTo>
                  <a:lnTo>
                    <a:pt x="9587230" y="502793"/>
                  </a:lnTo>
                  <a:lnTo>
                    <a:pt x="0" y="502793"/>
                  </a:lnTo>
                  <a:lnTo>
                    <a:pt x="10274" y="0"/>
                  </a:lnTo>
                  <a:close/>
                </a:path>
              </a:pathLst>
            </a:custGeom>
            <a:ln w="0" cap="flat">
              <a:miter lim="127000"/>
            </a:ln>
          </p:spPr>
          <p:style>
            <a:lnRef idx="0">
              <a:srgbClr val="000000">
                <a:alpha val="0"/>
              </a:srgbClr>
            </a:lnRef>
            <a:fillRef idx="1">
              <a:srgbClr val="2E7342"/>
            </a:fillRef>
            <a:effectRef idx="0">
              <a:scrgbClr r="0" g="0" b="0"/>
            </a:effectRef>
            <a:fontRef idx="none"/>
          </p:style>
          <p:txBody>
            <a:bodyPr/>
            <a:lstStyle/>
            <a:p>
              <a:endParaRPr lang="zh-CN" altLang="en-US" sz="1400"/>
            </a:p>
          </p:txBody>
        </p:sp>
        <p:sp>
          <p:nvSpPr>
            <p:cNvPr id="13" name="Shape 1207"/>
            <p:cNvSpPr/>
            <p:nvPr/>
          </p:nvSpPr>
          <p:spPr>
            <a:xfrm>
              <a:off x="9724771" y="613743"/>
              <a:ext cx="741426" cy="322199"/>
            </a:xfrm>
            <a:custGeom>
              <a:avLst/>
              <a:gdLst/>
              <a:ahLst/>
              <a:cxnLst/>
              <a:rect l="0" t="0" r="0" b="0"/>
              <a:pathLst>
                <a:path w="741426" h="322199">
                  <a:moveTo>
                    <a:pt x="0" y="0"/>
                  </a:moveTo>
                  <a:lnTo>
                    <a:pt x="741426" y="322199"/>
                  </a:lnTo>
                  <a:lnTo>
                    <a:pt x="0" y="322199"/>
                  </a:lnTo>
                  <a:lnTo>
                    <a:pt x="0" y="0"/>
                  </a:lnTo>
                  <a:close/>
                </a:path>
              </a:pathLst>
            </a:custGeom>
            <a:ln w="0" cap="flat">
              <a:miter lim="127000"/>
            </a:ln>
          </p:spPr>
          <p:style>
            <a:lnRef idx="0">
              <a:srgbClr val="000000">
                <a:alpha val="0"/>
              </a:srgbClr>
            </a:lnRef>
            <a:fillRef idx="1">
              <a:srgbClr val="2E7342"/>
            </a:fillRef>
            <a:effectRef idx="0">
              <a:scrgbClr r="0" g="0" b="0"/>
            </a:effectRef>
            <a:fontRef idx="none"/>
          </p:style>
          <p:txBody>
            <a:bodyPr/>
            <a:lstStyle/>
            <a:p>
              <a:endParaRPr lang="zh-CN" altLang="en-US" sz="1400"/>
            </a:p>
          </p:txBody>
        </p:sp>
        <p:sp>
          <p:nvSpPr>
            <p:cNvPr id="14" name="Rectangle 1208"/>
            <p:cNvSpPr/>
            <p:nvPr/>
          </p:nvSpPr>
          <p:spPr>
            <a:xfrm>
              <a:off x="1094486" y="1048512"/>
              <a:ext cx="527141" cy="264422"/>
            </a:xfrm>
            <a:prstGeom prst="rect">
              <a:avLst/>
            </a:prstGeom>
            <a:ln>
              <a:noFill/>
            </a:ln>
          </p:spPr>
          <p:txBody>
            <a:bodyPr vert="horz" lIns="0" tIns="0" rIns="0" bIns="0" rtlCol="0">
              <a:noAutofit/>
            </a:bodyPr>
            <a:lstStyle/>
            <a:p>
              <a:pPr>
                <a:lnSpc>
                  <a:spcPct val="107000"/>
                </a:lnSpc>
                <a:spcAft>
                  <a:spcPts val="800"/>
                </a:spcAft>
              </a:pPr>
              <a:r>
                <a:rPr lang="en-US" sz="1100" b="1" kern="100">
                  <a:effectLst/>
                  <a:latin typeface="Arial" charset="0"/>
                  <a:ea typeface="Arial" charset="0"/>
                </a:rPr>
                <a:t>1901</a:t>
              </a:r>
              <a:endParaRPr lang="zh-CN" sz="1000" kern="100">
                <a:effectLst/>
                <a:latin typeface="Calibri" pitchFamily="34" charset="0"/>
                <a:ea typeface="Calibri" pitchFamily="34" charset="0"/>
              </a:endParaRPr>
            </a:p>
          </p:txBody>
        </p:sp>
        <p:pic>
          <p:nvPicPr>
            <p:cNvPr id="15" name="Picture 1210"/>
            <p:cNvPicPr/>
            <p:nvPr/>
          </p:nvPicPr>
          <p:blipFill>
            <a:blip r:embed="rId6"/>
            <a:stretch>
              <a:fillRect/>
            </a:stretch>
          </p:blipFill>
          <p:spPr>
            <a:xfrm>
              <a:off x="3598005" y="-22289"/>
              <a:ext cx="347472" cy="321564"/>
            </a:xfrm>
            <a:prstGeom prst="rect">
              <a:avLst/>
            </a:prstGeom>
          </p:spPr>
        </p:pic>
        <p:pic>
          <p:nvPicPr>
            <p:cNvPr id="16" name="Picture 1212"/>
            <p:cNvPicPr/>
            <p:nvPr/>
          </p:nvPicPr>
          <p:blipFill>
            <a:blip r:embed="rId7"/>
            <a:stretch>
              <a:fillRect/>
            </a:stretch>
          </p:blipFill>
          <p:spPr>
            <a:xfrm>
              <a:off x="3425649" y="-120641"/>
              <a:ext cx="382524" cy="434340"/>
            </a:xfrm>
            <a:prstGeom prst="rect">
              <a:avLst/>
            </a:prstGeom>
          </p:spPr>
        </p:pic>
        <p:pic>
          <p:nvPicPr>
            <p:cNvPr id="17" name="Picture 1214"/>
            <p:cNvPicPr/>
            <p:nvPr/>
          </p:nvPicPr>
          <p:blipFill>
            <a:blip r:embed="rId8"/>
            <a:stretch>
              <a:fillRect/>
            </a:stretch>
          </p:blipFill>
          <p:spPr>
            <a:xfrm>
              <a:off x="3657440" y="30360"/>
              <a:ext cx="251460" cy="227076"/>
            </a:xfrm>
            <a:prstGeom prst="rect">
              <a:avLst/>
            </a:prstGeom>
          </p:spPr>
        </p:pic>
        <p:sp>
          <p:nvSpPr>
            <p:cNvPr id="18" name="Rectangle 1215"/>
            <p:cNvSpPr/>
            <p:nvPr/>
          </p:nvSpPr>
          <p:spPr>
            <a:xfrm>
              <a:off x="3711585" y="16661"/>
              <a:ext cx="112728" cy="226001"/>
            </a:xfrm>
            <a:prstGeom prst="rect">
              <a:avLst/>
            </a:prstGeom>
            <a:ln>
              <a:noFill/>
            </a:ln>
          </p:spPr>
          <p:txBody>
            <a:bodyPr vert="horz" lIns="0" tIns="0" rIns="0" bIns="0" rtlCol="0">
              <a:noAutofit/>
            </a:bodyPr>
            <a:lstStyle/>
            <a:p>
              <a:pPr>
                <a:lnSpc>
                  <a:spcPct val="107000"/>
                </a:lnSpc>
                <a:spcAft>
                  <a:spcPts val="800"/>
                </a:spcAft>
              </a:pPr>
              <a:r>
                <a:rPr lang="en-US" sz="1050" b="1" i="1" kern="100" dirty="0">
                  <a:effectLst/>
                  <a:latin typeface="Arial" charset="0"/>
                  <a:ea typeface="Arial" charset="0"/>
                </a:rPr>
                <a:t>2</a:t>
              </a:r>
              <a:endParaRPr lang="zh-CN" sz="1000" kern="100" dirty="0">
                <a:effectLst/>
                <a:latin typeface="Calibri" pitchFamily="34" charset="0"/>
                <a:ea typeface="Calibri" pitchFamily="34" charset="0"/>
              </a:endParaRPr>
            </a:p>
          </p:txBody>
        </p:sp>
        <p:sp>
          <p:nvSpPr>
            <p:cNvPr id="19" name="Rectangle 1216"/>
            <p:cNvSpPr/>
            <p:nvPr/>
          </p:nvSpPr>
          <p:spPr>
            <a:xfrm>
              <a:off x="4138144" y="49277"/>
              <a:ext cx="1125023" cy="737319"/>
            </a:xfrm>
            <a:prstGeom prst="rect">
              <a:avLst/>
            </a:prstGeom>
            <a:ln>
              <a:noFill/>
            </a:ln>
          </p:spPr>
          <p:txBody>
            <a:bodyPr vert="horz" lIns="0" tIns="0" rIns="0" bIns="0" rtlCol="0">
              <a:noAutofit/>
            </a:bodyPr>
            <a:lstStyle/>
            <a:p>
              <a:pPr>
                <a:lnSpc>
                  <a:spcPct val="107000"/>
                </a:lnSpc>
                <a:spcAft>
                  <a:spcPts val="800"/>
                </a:spcAft>
              </a:pPr>
              <a:r>
                <a:rPr lang="en-US" sz="1100" b="1" kern="100" dirty="0" smtClean="0">
                  <a:effectLst/>
                  <a:latin typeface="Arial" charset="0"/>
                  <a:ea typeface="Arial" charset="0"/>
                </a:rPr>
                <a:t>1989</a:t>
              </a:r>
              <a:r>
                <a:rPr lang="zh-CN" altLang="en-US" sz="1100" b="1" kern="100" dirty="0" smtClean="0">
                  <a:effectLst/>
                  <a:latin typeface="Arial" charset="0"/>
                  <a:ea typeface="Arial" charset="0"/>
                </a:rPr>
                <a:t>年，短效</a:t>
              </a:r>
              <a:r>
                <a:rPr lang="en-US" altLang="zh-CN" sz="1100" b="1" kern="100" dirty="0" smtClean="0">
                  <a:effectLst/>
                  <a:latin typeface="Arial" charset="0"/>
                  <a:ea typeface="Arial" charset="0"/>
                </a:rPr>
                <a:t>ESA+</a:t>
              </a:r>
              <a:r>
                <a:rPr lang="zh-CN" altLang="en-US" sz="1100" b="1" kern="100" dirty="0" smtClean="0">
                  <a:effectLst/>
                  <a:latin typeface="Arial" charset="0"/>
                  <a:ea typeface="Arial" charset="0"/>
                </a:rPr>
                <a:t>铁剂</a:t>
              </a:r>
              <a:endParaRPr lang="zh-CN" sz="1000" kern="100" dirty="0">
                <a:effectLst/>
                <a:latin typeface="Calibri" pitchFamily="34" charset="0"/>
                <a:ea typeface="Calibri" pitchFamily="34" charset="0"/>
              </a:endParaRPr>
            </a:p>
          </p:txBody>
        </p:sp>
        <p:sp>
          <p:nvSpPr>
            <p:cNvPr id="21" name="Rectangle 1218"/>
            <p:cNvSpPr/>
            <p:nvPr/>
          </p:nvSpPr>
          <p:spPr>
            <a:xfrm>
              <a:off x="4677156" y="213360"/>
              <a:ext cx="158177" cy="264422"/>
            </a:xfrm>
            <a:prstGeom prst="rect">
              <a:avLst/>
            </a:prstGeom>
            <a:ln>
              <a:noFill/>
            </a:ln>
          </p:spPr>
          <p:txBody>
            <a:bodyPr vert="horz" lIns="0" tIns="0" rIns="0" bIns="0" rtlCol="0">
              <a:noAutofit/>
            </a:bodyPr>
            <a:lstStyle/>
            <a:p>
              <a:pPr>
                <a:lnSpc>
                  <a:spcPct val="107000"/>
                </a:lnSpc>
                <a:spcAft>
                  <a:spcPts val="800"/>
                </a:spcAft>
              </a:pPr>
              <a:endParaRPr lang="zh-CN" sz="1000" kern="100" dirty="0">
                <a:effectLst/>
                <a:latin typeface="Calibri" pitchFamily="34" charset="0"/>
                <a:ea typeface="Calibri" pitchFamily="34" charset="0"/>
              </a:endParaRPr>
            </a:p>
          </p:txBody>
        </p:sp>
        <p:pic>
          <p:nvPicPr>
            <p:cNvPr id="26" name="Picture 1224"/>
            <p:cNvPicPr/>
            <p:nvPr/>
          </p:nvPicPr>
          <p:blipFill>
            <a:blip r:embed="rId6"/>
            <a:stretch>
              <a:fillRect/>
            </a:stretch>
          </p:blipFill>
          <p:spPr>
            <a:xfrm>
              <a:off x="5612908" y="96654"/>
              <a:ext cx="347472" cy="321564"/>
            </a:xfrm>
            <a:prstGeom prst="rect">
              <a:avLst/>
            </a:prstGeom>
          </p:spPr>
        </p:pic>
        <p:pic>
          <p:nvPicPr>
            <p:cNvPr id="27" name="Picture 1226"/>
            <p:cNvPicPr/>
            <p:nvPr/>
          </p:nvPicPr>
          <p:blipFill>
            <a:blip r:embed="rId9"/>
            <a:stretch>
              <a:fillRect/>
            </a:stretch>
          </p:blipFill>
          <p:spPr>
            <a:xfrm>
              <a:off x="5570278" y="2766"/>
              <a:ext cx="382524" cy="434341"/>
            </a:xfrm>
            <a:prstGeom prst="rect">
              <a:avLst/>
            </a:prstGeom>
          </p:spPr>
        </p:pic>
        <p:pic>
          <p:nvPicPr>
            <p:cNvPr id="28" name="Picture 1228"/>
            <p:cNvPicPr/>
            <p:nvPr/>
          </p:nvPicPr>
          <p:blipFill>
            <a:blip r:embed="rId2"/>
            <a:stretch>
              <a:fillRect/>
            </a:stretch>
          </p:blipFill>
          <p:spPr>
            <a:xfrm>
              <a:off x="5660915" y="108356"/>
              <a:ext cx="251460" cy="227076"/>
            </a:xfrm>
            <a:prstGeom prst="rect">
              <a:avLst/>
            </a:prstGeom>
          </p:spPr>
        </p:pic>
        <p:sp>
          <p:nvSpPr>
            <p:cNvPr id="29" name="Rectangle 1229"/>
            <p:cNvSpPr/>
            <p:nvPr/>
          </p:nvSpPr>
          <p:spPr>
            <a:xfrm>
              <a:off x="5745211" y="126323"/>
              <a:ext cx="112728" cy="226001"/>
            </a:xfrm>
            <a:prstGeom prst="rect">
              <a:avLst/>
            </a:prstGeom>
            <a:ln>
              <a:noFill/>
            </a:ln>
          </p:spPr>
          <p:txBody>
            <a:bodyPr vert="horz" lIns="0" tIns="0" rIns="0" bIns="0" rtlCol="0">
              <a:noAutofit/>
            </a:bodyPr>
            <a:lstStyle/>
            <a:p>
              <a:pPr>
                <a:lnSpc>
                  <a:spcPct val="107000"/>
                </a:lnSpc>
                <a:spcAft>
                  <a:spcPts val="800"/>
                </a:spcAft>
              </a:pPr>
              <a:r>
                <a:rPr lang="en-US" sz="1050" b="1" i="1" kern="100" dirty="0">
                  <a:effectLst/>
                  <a:latin typeface="Arial" charset="0"/>
                  <a:ea typeface="Arial" charset="0"/>
                </a:rPr>
                <a:t>3</a:t>
              </a:r>
              <a:endParaRPr lang="zh-CN" sz="1000" kern="100" dirty="0">
                <a:effectLst/>
                <a:latin typeface="Calibri" pitchFamily="34" charset="0"/>
                <a:ea typeface="Calibri" pitchFamily="34" charset="0"/>
              </a:endParaRPr>
            </a:p>
          </p:txBody>
        </p:sp>
        <p:sp>
          <p:nvSpPr>
            <p:cNvPr id="30" name="Shape 1230"/>
            <p:cNvSpPr/>
            <p:nvPr/>
          </p:nvSpPr>
          <p:spPr>
            <a:xfrm>
              <a:off x="3760100" y="177879"/>
              <a:ext cx="74376" cy="777239"/>
            </a:xfrm>
            <a:custGeom>
              <a:avLst/>
              <a:gdLst/>
              <a:ahLst/>
              <a:cxnLst/>
              <a:rect l="0" t="0" r="0" b="0"/>
              <a:pathLst>
                <a:path h="777240">
                  <a:moveTo>
                    <a:pt x="0" y="0"/>
                  </a:moveTo>
                  <a:lnTo>
                    <a:pt x="0" y="777240"/>
                  </a:lnTo>
                </a:path>
              </a:pathLst>
            </a:custGeom>
            <a:ln w="12192" cap="flat">
              <a:custDash>
                <a:ds d="96000" sp="96000"/>
              </a:custDash>
              <a:round/>
            </a:ln>
          </p:spPr>
          <p:style>
            <a:lnRef idx="1">
              <a:srgbClr val="2E7342"/>
            </a:lnRef>
            <a:fillRef idx="0">
              <a:srgbClr val="000000">
                <a:alpha val="0"/>
              </a:srgbClr>
            </a:fillRef>
            <a:effectRef idx="0">
              <a:scrgbClr r="0" g="0" b="0"/>
            </a:effectRef>
            <a:fontRef idx="none"/>
          </p:style>
          <p:txBody>
            <a:bodyPr/>
            <a:lstStyle/>
            <a:p>
              <a:endParaRPr lang="zh-CN" altLang="en-US" sz="1400"/>
            </a:p>
          </p:txBody>
        </p:sp>
        <p:sp>
          <p:nvSpPr>
            <p:cNvPr id="31" name="Shape 1231"/>
            <p:cNvSpPr/>
            <p:nvPr/>
          </p:nvSpPr>
          <p:spPr>
            <a:xfrm>
              <a:off x="5787745" y="177879"/>
              <a:ext cx="1580795" cy="825881"/>
            </a:xfrm>
            <a:custGeom>
              <a:avLst/>
              <a:gdLst/>
              <a:ahLst/>
              <a:cxnLst/>
              <a:rect l="0" t="0" r="0" b="0"/>
              <a:pathLst>
                <a:path h="825881">
                  <a:moveTo>
                    <a:pt x="0" y="0"/>
                  </a:moveTo>
                  <a:lnTo>
                    <a:pt x="0" y="825881"/>
                  </a:lnTo>
                </a:path>
              </a:pathLst>
            </a:custGeom>
            <a:ln w="12192" cap="flat">
              <a:custDash>
                <a:ds d="96000" sp="96000"/>
              </a:custDash>
              <a:round/>
            </a:ln>
          </p:spPr>
          <p:style>
            <a:lnRef idx="1">
              <a:srgbClr val="2E7342"/>
            </a:lnRef>
            <a:fillRef idx="0">
              <a:srgbClr val="000000">
                <a:alpha val="0"/>
              </a:srgbClr>
            </a:fillRef>
            <a:effectRef idx="0">
              <a:scrgbClr r="0" g="0" b="0"/>
            </a:effectRef>
            <a:fontRef idx="none"/>
          </p:style>
          <p:txBody>
            <a:bodyPr/>
            <a:lstStyle/>
            <a:p>
              <a:endParaRPr lang="zh-CN" altLang="en-US" sz="1400"/>
            </a:p>
          </p:txBody>
        </p:sp>
        <p:sp>
          <p:nvSpPr>
            <p:cNvPr id="32" name="Shape 1232"/>
            <p:cNvSpPr/>
            <p:nvPr/>
          </p:nvSpPr>
          <p:spPr>
            <a:xfrm>
              <a:off x="1354836" y="193119"/>
              <a:ext cx="0" cy="693420"/>
            </a:xfrm>
            <a:custGeom>
              <a:avLst/>
              <a:gdLst/>
              <a:ahLst/>
              <a:cxnLst/>
              <a:rect l="0" t="0" r="0" b="0"/>
              <a:pathLst>
                <a:path h="693420">
                  <a:moveTo>
                    <a:pt x="0" y="0"/>
                  </a:moveTo>
                  <a:lnTo>
                    <a:pt x="0" y="693420"/>
                  </a:lnTo>
                </a:path>
              </a:pathLst>
            </a:custGeom>
            <a:ln w="12192" cap="flat">
              <a:custDash>
                <a:ds d="96000" sp="96000"/>
              </a:custDash>
              <a:round/>
            </a:ln>
          </p:spPr>
          <p:style>
            <a:lnRef idx="1">
              <a:srgbClr val="2E7342"/>
            </a:lnRef>
            <a:fillRef idx="0">
              <a:srgbClr val="000000">
                <a:alpha val="0"/>
              </a:srgbClr>
            </a:fillRef>
            <a:effectRef idx="0">
              <a:scrgbClr r="0" g="0" b="0"/>
            </a:effectRef>
            <a:fontRef idx="none"/>
          </p:style>
          <p:txBody>
            <a:bodyPr/>
            <a:lstStyle/>
            <a:p>
              <a:endParaRPr lang="zh-CN" altLang="en-US" sz="1400"/>
            </a:p>
          </p:txBody>
        </p:sp>
        <p:pic>
          <p:nvPicPr>
            <p:cNvPr id="33" name="Picture 1234"/>
            <p:cNvPicPr/>
            <p:nvPr/>
          </p:nvPicPr>
          <p:blipFill>
            <a:blip r:embed="rId10"/>
            <a:stretch>
              <a:fillRect/>
            </a:stretch>
          </p:blipFill>
          <p:spPr>
            <a:xfrm>
              <a:off x="1138428" y="39195"/>
              <a:ext cx="365760" cy="339852"/>
            </a:xfrm>
            <a:prstGeom prst="rect">
              <a:avLst/>
            </a:prstGeom>
          </p:spPr>
        </p:pic>
        <p:pic>
          <p:nvPicPr>
            <p:cNvPr id="34" name="Picture 1236"/>
            <p:cNvPicPr/>
            <p:nvPr/>
          </p:nvPicPr>
          <p:blipFill>
            <a:blip r:embed="rId11"/>
            <a:stretch>
              <a:fillRect/>
            </a:stretch>
          </p:blipFill>
          <p:spPr>
            <a:xfrm>
              <a:off x="1130808" y="13287"/>
              <a:ext cx="382524" cy="434340"/>
            </a:xfrm>
            <a:prstGeom prst="rect">
              <a:avLst/>
            </a:prstGeom>
          </p:spPr>
        </p:pic>
        <p:pic>
          <p:nvPicPr>
            <p:cNvPr id="35" name="Picture 1238"/>
            <p:cNvPicPr/>
            <p:nvPr/>
          </p:nvPicPr>
          <p:blipFill>
            <a:blip r:embed="rId8"/>
            <a:stretch>
              <a:fillRect/>
            </a:stretch>
          </p:blipFill>
          <p:spPr>
            <a:xfrm>
              <a:off x="1197864" y="78819"/>
              <a:ext cx="251460" cy="227076"/>
            </a:xfrm>
            <a:prstGeom prst="rect">
              <a:avLst/>
            </a:prstGeom>
          </p:spPr>
        </p:pic>
        <p:sp>
          <p:nvSpPr>
            <p:cNvPr id="36" name="Rectangle 1239"/>
            <p:cNvSpPr/>
            <p:nvPr/>
          </p:nvSpPr>
          <p:spPr>
            <a:xfrm>
              <a:off x="1281684" y="106759"/>
              <a:ext cx="112728" cy="226001"/>
            </a:xfrm>
            <a:prstGeom prst="rect">
              <a:avLst/>
            </a:prstGeom>
            <a:ln>
              <a:noFill/>
            </a:ln>
          </p:spPr>
          <p:txBody>
            <a:bodyPr vert="horz" lIns="0" tIns="0" rIns="0" bIns="0" rtlCol="0">
              <a:noAutofit/>
            </a:bodyPr>
            <a:lstStyle/>
            <a:p>
              <a:pPr>
                <a:lnSpc>
                  <a:spcPct val="107000"/>
                </a:lnSpc>
                <a:spcAft>
                  <a:spcPts val="800"/>
                </a:spcAft>
              </a:pPr>
              <a:r>
                <a:rPr lang="en-US" sz="1050" b="1" i="1" kern="100" dirty="0">
                  <a:effectLst/>
                  <a:latin typeface="Arial" charset="0"/>
                  <a:ea typeface="Arial" charset="0"/>
                </a:rPr>
                <a:t>1</a:t>
              </a:r>
              <a:endParaRPr lang="zh-CN" sz="1000" kern="100" dirty="0">
                <a:effectLst/>
                <a:latin typeface="Calibri" pitchFamily="34" charset="0"/>
                <a:ea typeface="Calibri" pitchFamily="34" charset="0"/>
              </a:endParaRPr>
            </a:p>
          </p:txBody>
        </p:sp>
        <p:sp>
          <p:nvSpPr>
            <p:cNvPr id="37" name="Shape 1240"/>
            <p:cNvSpPr/>
            <p:nvPr/>
          </p:nvSpPr>
          <p:spPr>
            <a:xfrm>
              <a:off x="1354836" y="1366599"/>
              <a:ext cx="0" cy="2122424"/>
            </a:xfrm>
            <a:custGeom>
              <a:avLst/>
              <a:gdLst/>
              <a:ahLst/>
              <a:cxnLst/>
              <a:rect l="0" t="0" r="0" b="0"/>
              <a:pathLst>
                <a:path h="2122424">
                  <a:moveTo>
                    <a:pt x="0" y="0"/>
                  </a:moveTo>
                  <a:lnTo>
                    <a:pt x="0" y="2122424"/>
                  </a:lnTo>
                </a:path>
              </a:pathLst>
            </a:custGeom>
            <a:ln w="12192" cap="flat">
              <a:custDash>
                <a:ds d="96000" sp="96000"/>
              </a:custDash>
              <a:round/>
            </a:ln>
          </p:spPr>
          <p:style>
            <a:lnRef idx="1">
              <a:srgbClr val="2E7342"/>
            </a:lnRef>
            <a:fillRef idx="0">
              <a:srgbClr val="000000">
                <a:alpha val="0"/>
              </a:srgbClr>
            </a:fillRef>
            <a:effectRef idx="0">
              <a:scrgbClr r="0" g="0" b="0"/>
            </a:effectRef>
            <a:fontRef idx="none"/>
          </p:style>
          <p:txBody>
            <a:bodyPr/>
            <a:lstStyle/>
            <a:p>
              <a:endParaRPr lang="zh-CN" altLang="en-US" sz="1400"/>
            </a:p>
          </p:txBody>
        </p:sp>
        <p:pic>
          <p:nvPicPr>
            <p:cNvPr id="38" name="Picture 1242"/>
            <p:cNvPicPr/>
            <p:nvPr/>
          </p:nvPicPr>
          <p:blipFill>
            <a:blip r:embed="rId10"/>
            <a:stretch>
              <a:fillRect/>
            </a:stretch>
          </p:blipFill>
          <p:spPr>
            <a:xfrm>
              <a:off x="1138428" y="3361515"/>
              <a:ext cx="365760" cy="339852"/>
            </a:xfrm>
            <a:prstGeom prst="rect">
              <a:avLst/>
            </a:prstGeom>
          </p:spPr>
        </p:pic>
        <p:pic>
          <p:nvPicPr>
            <p:cNvPr id="39" name="Picture 1244"/>
            <p:cNvPicPr/>
            <p:nvPr/>
          </p:nvPicPr>
          <p:blipFill>
            <a:blip r:embed="rId12"/>
            <a:stretch>
              <a:fillRect/>
            </a:stretch>
          </p:blipFill>
          <p:spPr>
            <a:xfrm>
              <a:off x="1130808" y="3335607"/>
              <a:ext cx="382524" cy="434340"/>
            </a:xfrm>
            <a:prstGeom prst="rect">
              <a:avLst/>
            </a:prstGeom>
          </p:spPr>
        </p:pic>
        <p:pic>
          <p:nvPicPr>
            <p:cNvPr id="40" name="Picture 1246"/>
            <p:cNvPicPr/>
            <p:nvPr/>
          </p:nvPicPr>
          <p:blipFill>
            <a:blip r:embed="rId8"/>
            <a:stretch>
              <a:fillRect/>
            </a:stretch>
          </p:blipFill>
          <p:spPr>
            <a:xfrm>
              <a:off x="1197864" y="3401139"/>
              <a:ext cx="251460" cy="227076"/>
            </a:xfrm>
            <a:prstGeom prst="rect">
              <a:avLst/>
            </a:prstGeom>
          </p:spPr>
        </p:pic>
        <p:sp>
          <p:nvSpPr>
            <p:cNvPr id="41" name="Rectangle 1247"/>
            <p:cNvSpPr/>
            <p:nvPr/>
          </p:nvSpPr>
          <p:spPr>
            <a:xfrm>
              <a:off x="1281684" y="3430603"/>
              <a:ext cx="112728" cy="226002"/>
            </a:xfrm>
            <a:prstGeom prst="rect">
              <a:avLst/>
            </a:prstGeom>
            <a:ln>
              <a:noFill/>
            </a:ln>
          </p:spPr>
          <p:txBody>
            <a:bodyPr vert="horz" lIns="0" tIns="0" rIns="0" bIns="0" rtlCol="0">
              <a:noAutofit/>
            </a:bodyPr>
            <a:lstStyle/>
            <a:p>
              <a:pPr>
                <a:lnSpc>
                  <a:spcPct val="107000"/>
                </a:lnSpc>
                <a:spcAft>
                  <a:spcPts val="800"/>
                </a:spcAft>
              </a:pPr>
              <a:r>
                <a:rPr lang="en-US" sz="1050" b="1" i="1" kern="100">
                  <a:effectLst/>
                  <a:latin typeface="Arial" charset="0"/>
                  <a:ea typeface="Arial" charset="0"/>
                </a:rPr>
                <a:t>1</a:t>
              </a:r>
              <a:endParaRPr lang="zh-CN" sz="1000" kern="100">
                <a:effectLst/>
                <a:latin typeface="Calibri" pitchFamily="34" charset="0"/>
                <a:ea typeface="Calibri" pitchFamily="34" charset="0"/>
              </a:endParaRPr>
            </a:p>
          </p:txBody>
        </p:sp>
        <p:sp>
          <p:nvSpPr>
            <p:cNvPr id="42" name="Rectangle 1248"/>
            <p:cNvSpPr/>
            <p:nvPr/>
          </p:nvSpPr>
          <p:spPr>
            <a:xfrm>
              <a:off x="1675765" y="0"/>
              <a:ext cx="527141" cy="264422"/>
            </a:xfrm>
            <a:prstGeom prst="rect">
              <a:avLst/>
            </a:prstGeom>
            <a:ln>
              <a:noFill/>
            </a:ln>
          </p:spPr>
          <p:txBody>
            <a:bodyPr vert="horz" lIns="0" tIns="0" rIns="0" bIns="0" rtlCol="0">
              <a:noAutofit/>
            </a:bodyPr>
            <a:lstStyle/>
            <a:p>
              <a:pPr>
                <a:lnSpc>
                  <a:spcPct val="107000"/>
                </a:lnSpc>
                <a:spcAft>
                  <a:spcPts val="800"/>
                </a:spcAft>
              </a:pPr>
              <a:r>
                <a:rPr lang="en-US" sz="1100" b="1" kern="100">
                  <a:effectLst/>
                  <a:latin typeface="Arial" charset="0"/>
                  <a:ea typeface="Arial" charset="0"/>
                </a:rPr>
                <a:t>1901</a:t>
              </a:r>
              <a:endParaRPr lang="zh-CN" sz="1000" kern="100">
                <a:effectLst/>
                <a:latin typeface="Calibri" pitchFamily="34" charset="0"/>
                <a:ea typeface="Calibri" pitchFamily="34" charset="0"/>
              </a:endParaRPr>
            </a:p>
          </p:txBody>
        </p:sp>
        <p:sp>
          <p:nvSpPr>
            <p:cNvPr id="43" name="Rectangle 1249"/>
            <p:cNvSpPr/>
            <p:nvPr/>
          </p:nvSpPr>
          <p:spPr>
            <a:xfrm>
              <a:off x="2072386" y="16581"/>
              <a:ext cx="237150" cy="254635"/>
            </a:xfrm>
            <a:prstGeom prst="rect">
              <a:avLst/>
            </a:prstGeom>
            <a:ln>
              <a:noFill/>
            </a:ln>
          </p:spPr>
          <p:txBody>
            <a:bodyPr vert="horz" lIns="0" tIns="0" rIns="0" bIns="0" rtlCol="0">
              <a:noAutofit/>
            </a:bodyPr>
            <a:lstStyle/>
            <a:p>
              <a:pPr>
                <a:lnSpc>
                  <a:spcPct val="107000"/>
                </a:lnSpc>
                <a:spcAft>
                  <a:spcPts val="800"/>
                </a:spcAft>
              </a:pPr>
              <a:r>
                <a:rPr lang="zh-CN" sz="1100" b="1" kern="100">
                  <a:effectLst/>
                  <a:latin typeface="Calibri" pitchFamily="34" charset="0"/>
                  <a:ea typeface="Microsoft YaHei UI" pitchFamily="34" charset="-122"/>
                  <a:cs typeface="Microsoft YaHei UI" pitchFamily="34" charset="-122"/>
                </a:rPr>
                <a:t>年</a:t>
              </a:r>
              <a:endParaRPr lang="zh-CN" sz="1000" kern="100">
                <a:effectLst/>
                <a:latin typeface="Calibri" pitchFamily="34" charset="0"/>
                <a:ea typeface="Calibri" pitchFamily="34" charset="0"/>
              </a:endParaRPr>
            </a:p>
          </p:txBody>
        </p:sp>
        <p:sp>
          <p:nvSpPr>
            <p:cNvPr id="44" name="Rectangle 1250"/>
            <p:cNvSpPr/>
            <p:nvPr/>
          </p:nvSpPr>
          <p:spPr>
            <a:xfrm>
              <a:off x="1675765" y="229941"/>
              <a:ext cx="948599" cy="254635"/>
            </a:xfrm>
            <a:prstGeom prst="rect">
              <a:avLst/>
            </a:prstGeom>
            <a:ln>
              <a:noFill/>
            </a:ln>
          </p:spPr>
          <p:txBody>
            <a:bodyPr vert="horz" lIns="0" tIns="0" rIns="0" bIns="0" rtlCol="0">
              <a:noAutofit/>
            </a:bodyPr>
            <a:lstStyle/>
            <a:p>
              <a:pPr>
                <a:lnSpc>
                  <a:spcPct val="107000"/>
                </a:lnSpc>
                <a:spcAft>
                  <a:spcPts val="800"/>
                </a:spcAft>
              </a:pPr>
              <a:r>
                <a:rPr lang="zh-CN" sz="1100" b="1" kern="100">
                  <a:effectLst/>
                  <a:latin typeface="Calibri" pitchFamily="34" charset="0"/>
                  <a:ea typeface="Microsoft YaHei UI" pitchFamily="34" charset="-122"/>
                  <a:cs typeface="Microsoft YaHei UI" pitchFamily="34" charset="-122"/>
                </a:rPr>
                <a:t>输血治疗</a:t>
              </a:r>
              <a:endParaRPr lang="zh-CN" sz="1000" kern="100">
                <a:effectLst/>
                <a:latin typeface="Calibri" pitchFamily="34" charset="0"/>
                <a:ea typeface="Calibri" pitchFamily="34" charset="0"/>
              </a:endParaRPr>
            </a:p>
          </p:txBody>
        </p:sp>
        <p:sp>
          <p:nvSpPr>
            <p:cNvPr id="45" name="Shape 1251"/>
            <p:cNvSpPr/>
            <p:nvPr/>
          </p:nvSpPr>
          <p:spPr>
            <a:xfrm>
              <a:off x="5820435" y="1363552"/>
              <a:ext cx="1548104" cy="2249043"/>
            </a:xfrm>
            <a:custGeom>
              <a:avLst/>
              <a:gdLst/>
              <a:ahLst/>
              <a:cxnLst/>
              <a:rect l="0" t="0" r="0" b="0"/>
              <a:pathLst>
                <a:path h="2249043">
                  <a:moveTo>
                    <a:pt x="0" y="0"/>
                  </a:moveTo>
                  <a:lnTo>
                    <a:pt x="0" y="2249043"/>
                  </a:lnTo>
                </a:path>
              </a:pathLst>
            </a:custGeom>
            <a:ln w="12192" cap="flat">
              <a:custDash>
                <a:ds d="96000" sp="96000"/>
              </a:custDash>
              <a:round/>
            </a:ln>
          </p:spPr>
          <p:style>
            <a:lnRef idx="1">
              <a:srgbClr val="2E7342"/>
            </a:lnRef>
            <a:fillRef idx="0">
              <a:srgbClr val="000000">
                <a:alpha val="0"/>
              </a:srgbClr>
            </a:fillRef>
            <a:effectRef idx="0">
              <a:scrgbClr r="0" g="0" b="0"/>
            </a:effectRef>
            <a:fontRef idx="none"/>
          </p:style>
          <p:txBody>
            <a:bodyPr/>
            <a:lstStyle/>
            <a:p>
              <a:endParaRPr lang="zh-CN" altLang="en-US" sz="1400"/>
            </a:p>
          </p:txBody>
        </p:sp>
        <p:sp>
          <p:nvSpPr>
            <p:cNvPr id="49" name="Rectangle 1255"/>
            <p:cNvSpPr/>
            <p:nvPr/>
          </p:nvSpPr>
          <p:spPr>
            <a:xfrm>
              <a:off x="7937627" y="213360"/>
              <a:ext cx="144860" cy="264422"/>
            </a:xfrm>
            <a:prstGeom prst="rect">
              <a:avLst/>
            </a:prstGeom>
            <a:ln>
              <a:noFill/>
            </a:ln>
          </p:spPr>
          <p:txBody>
            <a:bodyPr vert="horz" lIns="0" tIns="0" rIns="0" bIns="0" rtlCol="0">
              <a:noAutofit/>
            </a:bodyPr>
            <a:lstStyle/>
            <a:p>
              <a:pPr>
                <a:lnSpc>
                  <a:spcPct val="107000"/>
                </a:lnSpc>
                <a:spcAft>
                  <a:spcPts val="800"/>
                </a:spcAft>
              </a:pPr>
              <a:endParaRPr lang="zh-CN" sz="1000" kern="100" dirty="0">
                <a:effectLst/>
                <a:latin typeface="Calibri" pitchFamily="34" charset="0"/>
                <a:ea typeface="Calibri" pitchFamily="34" charset="0"/>
              </a:endParaRPr>
            </a:p>
          </p:txBody>
        </p:sp>
        <p:sp>
          <p:nvSpPr>
            <p:cNvPr id="52" name="Rectangle 1258"/>
            <p:cNvSpPr/>
            <p:nvPr/>
          </p:nvSpPr>
          <p:spPr>
            <a:xfrm>
              <a:off x="1676400" y="1908429"/>
              <a:ext cx="421455" cy="264422"/>
            </a:xfrm>
            <a:prstGeom prst="rect">
              <a:avLst/>
            </a:prstGeom>
            <a:ln>
              <a:noFill/>
            </a:ln>
          </p:spPr>
          <p:txBody>
            <a:bodyPr vert="horz" lIns="0" tIns="0" rIns="0" bIns="0" rtlCol="0">
              <a:noAutofit/>
            </a:bodyPr>
            <a:lstStyle/>
            <a:p>
              <a:pPr>
                <a:lnSpc>
                  <a:spcPct val="107000"/>
                </a:lnSpc>
                <a:spcAft>
                  <a:spcPts val="800"/>
                </a:spcAft>
              </a:pPr>
              <a:r>
                <a:rPr lang="en-US" sz="1100" kern="100">
                  <a:effectLst/>
                  <a:latin typeface="Arial" charset="0"/>
                  <a:ea typeface="Arial" charset="0"/>
                </a:rPr>
                <a:t>Karl</a:t>
              </a:r>
              <a:endParaRPr lang="zh-CN" sz="1000" kern="100">
                <a:effectLst/>
                <a:latin typeface="Calibri" pitchFamily="34" charset="0"/>
                <a:ea typeface="Calibri" pitchFamily="34" charset="0"/>
              </a:endParaRPr>
            </a:p>
          </p:txBody>
        </p:sp>
        <p:sp>
          <p:nvSpPr>
            <p:cNvPr id="53" name="Rectangle 1259"/>
            <p:cNvSpPr/>
            <p:nvPr/>
          </p:nvSpPr>
          <p:spPr>
            <a:xfrm>
              <a:off x="2037588" y="1908429"/>
              <a:ext cx="1230571" cy="264422"/>
            </a:xfrm>
            <a:prstGeom prst="rect">
              <a:avLst/>
            </a:prstGeom>
            <a:ln>
              <a:noFill/>
            </a:ln>
          </p:spPr>
          <p:txBody>
            <a:bodyPr vert="horz" lIns="0" tIns="0" rIns="0" bIns="0" rtlCol="0">
              <a:noAutofit/>
            </a:bodyPr>
            <a:lstStyle/>
            <a:p>
              <a:pPr>
                <a:lnSpc>
                  <a:spcPct val="107000"/>
                </a:lnSpc>
                <a:spcAft>
                  <a:spcPts val="800"/>
                </a:spcAft>
              </a:pPr>
              <a:r>
                <a:rPr lang="en-US" sz="1100" kern="100" dirty="0">
                  <a:effectLst/>
                  <a:latin typeface="Arial" charset="0"/>
                  <a:ea typeface="Arial" charset="0"/>
                </a:rPr>
                <a:t>Landsteiner</a:t>
              </a:r>
              <a:endParaRPr lang="zh-CN" sz="1000" kern="100" dirty="0">
                <a:effectLst/>
                <a:latin typeface="Calibri" pitchFamily="34" charset="0"/>
                <a:ea typeface="Calibri" pitchFamily="34" charset="0"/>
              </a:endParaRPr>
            </a:p>
          </p:txBody>
        </p:sp>
        <p:sp>
          <p:nvSpPr>
            <p:cNvPr id="54" name="Rectangle 1260"/>
            <p:cNvSpPr/>
            <p:nvPr/>
          </p:nvSpPr>
          <p:spPr>
            <a:xfrm>
              <a:off x="2961386" y="1925010"/>
              <a:ext cx="472272" cy="254635"/>
            </a:xfrm>
            <a:prstGeom prst="rect">
              <a:avLst/>
            </a:prstGeom>
            <a:ln>
              <a:noFill/>
            </a:ln>
          </p:spPr>
          <p:txBody>
            <a:bodyPr vert="horz" lIns="0" tIns="0" rIns="0" bIns="0" rtlCol="0">
              <a:noAutofit/>
            </a:bodyPr>
            <a:lstStyle/>
            <a:p>
              <a:pPr>
                <a:lnSpc>
                  <a:spcPct val="107000"/>
                </a:lnSpc>
                <a:spcAft>
                  <a:spcPts val="800"/>
                </a:spcAft>
              </a:pPr>
              <a:r>
                <a:rPr lang="zh-CN" sz="1100" kern="100" dirty="0">
                  <a:effectLst/>
                  <a:latin typeface="Calibri" pitchFamily="34" charset="0"/>
                  <a:ea typeface="Microsoft YaHei UI" pitchFamily="34" charset="-122"/>
                  <a:cs typeface="Microsoft YaHei UI" pitchFamily="34" charset="-122"/>
                </a:rPr>
                <a:t>发现</a:t>
              </a:r>
              <a:endParaRPr lang="zh-CN" sz="1000" kern="100" dirty="0">
                <a:effectLst/>
                <a:latin typeface="Calibri" pitchFamily="34" charset="0"/>
                <a:ea typeface="Calibri" pitchFamily="34" charset="0"/>
              </a:endParaRPr>
            </a:p>
          </p:txBody>
        </p:sp>
        <p:sp>
          <p:nvSpPr>
            <p:cNvPr id="55" name="Rectangle 1261"/>
            <p:cNvSpPr/>
            <p:nvPr/>
          </p:nvSpPr>
          <p:spPr>
            <a:xfrm>
              <a:off x="1676400" y="2228469"/>
              <a:ext cx="316277" cy="264422"/>
            </a:xfrm>
            <a:prstGeom prst="rect">
              <a:avLst/>
            </a:prstGeom>
            <a:ln>
              <a:noFill/>
            </a:ln>
          </p:spPr>
          <p:txBody>
            <a:bodyPr vert="horz" lIns="0" tIns="0" rIns="0" bIns="0" rtlCol="0">
              <a:noAutofit/>
            </a:bodyPr>
            <a:lstStyle/>
            <a:p>
              <a:pPr>
                <a:lnSpc>
                  <a:spcPct val="107000"/>
                </a:lnSpc>
                <a:spcAft>
                  <a:spcPts val="800"/>
                </a:spcAft>
              </a:pPr>
              <a:r>
                <a:rPr lang="en-US" sz="1100" kern="100">
                  <a:effectLst/>
                  <a:latin typeface="Arial" charset="0"/>
                  <a:ea typeface="Arial" charset="0"/>
                </a:rPr>
                <a:t>AB</a:t>
              </a:r>
              <a:endParaRPr lang="zh-CN" sz="1000" kern="100">
                <a:effectLst/>
                <a:latin typeface="Calibri" pitchFamily="34" charset="0"/>
                <a:ea typeface="Calibri" pitchFamily="34" charset="0"/>
              </a:endParaRPr>
            </a:p>
          </p:txBody>
        </p:sp>
        <p:sp>
          <p:nvSpPr>
            <p:cNvPr id="56" name="Rectangle 1262"/>
            <p:cNvSpPr/>
            <p:nvPr/>
          </p:nvSpPr>
          <p:spPr>
            <a:xfrm>
              <a:off x="1914144" y="2228469"/>
              <a:ext cx="184463" cy="264422"/>
            </a:xfrm>
            <a:prstGeom prst="rect">
              <a:avLst/>
            </a:prstGeom>
            <a:ln>
              <a:noFill/>
            </a:ln>
          </p:spPr>
          <p:txBody>
            <a:bodyPr vert="horz" lIns="0" tIns="0" rIns="0" bIns="0" rtlCol="0">
              <a:noAutofit/>
            </a:bodyPr>
            <a:lstStyle/>
            <a:p>
              <a:pPr>
                <a:lnSpc>
                  <a:spcPct val="107000"/>
                </a:lnSpc>
                <a:spcAft>
                  <a:spcPts val="800"/>
                </a:spcAft>
              </a:pPr>
              <a:r>
                <a:rPr lang="en-US" sz="1100" kern="100">
                  <a:effectLst/>
                  <a:latin typeface="Arial" charset="0"/>
                  <a:ea typeface="Arial" charset="0"/>
                </a:rPr>
                <a:t>O</a:t>
              </a:r>
              <a:endParaRPr lang="zh-CN" sz="1000" kern="100">
                <a:effectLst/>
                <a:latin typeface="Calibri" pitchFamily="34" charset="0"/>
                <a:ea typeface="Calibri" pitchFamily="34" charset="0"/>
              </a:endParaRPr>
            </a:p>
          </p:txBody>
        </p:sp>
        <p:sp>
          <p:nvSpPr>
            <p:cNvPr id="57" name="Rectangle 1263"/>
            <p:cNvSpPr/>
            <p:nvPr/>
          </p:nvSpPr>
          <p:spPr>
            <a:xfrm>
              <a:off x="2051304" y="2245050"/>
              <a:ext cx="1897197" cy="254635"/>
            </a:xfrm>
            <a:prstGeom prst="rect">
              <a:avLst/>
            </a:prstGeom>
            <a:ln>
              <a:noFill/>
            </a:ln>
          </p:spPr>
          <p:txBody>
            <a:bodyPr vert="horz" lIns="0" tIns="0" rIns="0" bIns="0" rtlCol="0">
              <a:noAutofit/>
            </a:bodyPr>
            <a:lstStyle/>
            <a:p>
              <a:pPr>
                <a:lnSpc>
                  <a:spcPct val="107000"/>
                </a:lnSpc>
                <a:spcAft>
                  <a:spcPts val="800"/>
                </a:spcAft>
              </a:pPr>
              <a:r>
                <a:rPr lang="zh-CN" sz="1100" kern="100" dirty="0">
                  <a:effectLst/>
                  <a:latin typeface="Calibri" pitchFamily="34" charset="0"/>
                  <a:ea typeface="Microsoft YaHei UI" pitchFamily="34" charset="-122"/>
                  <a:cs typeface="Microsoft YaHei UI" pitchFamily="34" charset="-122"/>
                </a:rPr>
                <a:t>血型，标志着现代</a:t>
              </a:r>
              <a:endParaRPr lang="zh-CN" sz="1000" kern="100" dirty="0">
                <a:effectLst/>
                <a:latin typeface="Calibri" pitchFamily="34" charset="0"/>
                <a:ea typeface="Calibri" pitchFamily="34" charset="0"/>
              </a:endParaRPr>
            </a:p>
          </p:txBody>
        </p:sp>
        <p:sp>
          <p:nvSpPr>
            <p:cNvPr id="58" name="Rectangle 1264"/>
            <p:cNvSpPr/>
            <p:nvPr/>
          </p:nvSpPr>
          <p:spPr>
            <a:xfrm>
              <a:off x="1676400" y="2565344"/>
              <a:ext cx="1660048" cy="254635"/>
            </a:xfrm>
            <a:prstGeom prst="rect">
              <a:avLst/>
            </a:prstGeom>
            <a:ln>
              <a:noFill/>
            </a:ln>
          </p:spPr>
          <p:txBody>
            <a:bodyPr vert="horz" lIns="0" tIns="0" rIns="0" bIns="0" rtlCol="0">
              <a:noAutofit/>
            </a:bodyPr>
            <a:lstStyle/>
            <a:p>
              <a:pPr>
                <a:lnSpc>
                  <a:spcPct val="107000"/>
                </a:lnSpc>
                <a:spcAft>
                  <a:spcPts val="800"/>
                </a:spcAft>
              </a:pPr>
              <a:r>
                <a:rPr lang="zh-CN" sz="1100" kern="100" dirty="0">
                  <a:effectLst/>
                  <a:latin typeface="Calibri" pitchFamily="34" charset="0"/>
                  <a:ea typeface="Microsoft YaHei UI" pitchFamily="34" charset="-122"/>
                  <a:cs typeface="Microsoft YaHei UI" pitchFamily="34" charset="-122"/>
                </a:rPr>
                <a:t>输血医学的开始</a:t>
              </a:r>
              <a:endParaRPr lang="zh-CN" sz="1000" kern="100" dirty="0">
                <a:effectLst/>
                <a:latin typeface="Calibri" pitchFamily="34" charset="0"/>
                <a:ea typeface="Calibri" pitchFamily="34" charset="0"/>
              </a:endParaRPr>
            </a:p>
          </p:txBody>
        </p:sp>
        <p:sp>
          <p:nvSpPr>
            <p:cNvPr id="59" name="Rectangle 1265"/>
            <p:cNvSpPr/>
            <p:nvPr/>
          </p:nvSpPr>
          <p:spPr>
            <a:xfrm>
              <a:off x="2924810" y="2564018"/>
              <a:ext cx="84546" cy="169501"/>
            </a:xfrm>
            <a:prstGeom prst="rect">
              <a:avLst/>
            </a:prstGeom>
            <a:ln>
              <a:noFill/>
            </a:ln>
          </p:spPr>
          <p:txBody>
            <a:bodyPr vert="horz" lIns="0" tIns="0" rIns="0" bIns="0" rtlCol="0">
              <a:noAutofit/>
            </a:bodyPr>
            <a:lstStyle/>
            <a:p>
              <a:pPr>
                <a:lnSpc>
                  <a:spcPct val="107000"/>
                </a:lnSpc>
                <a:spcAft>
                  <a:spcPts val="800"/>
                </a:spcAft>
              </a:pPr>
              <a:r>
                <a:rPr lang="en-US" sz="700" kern="100">
                  <a:effectLst/>
                  <a:latin typeface="Arial" charset="0"/>
                  <a:ea typeface="Arial" charset="0"/>
                </a:rPr>
                <a:t>1</a:t>
              </a:r>
              <a:endParaRPr lang="zh-CN" sz="1000" kern="100">
                <a:effectLst/>
                <a:latin typeface="Calibri" pitchFamily="34" charset="0"/>
                <a:ea typeface="Calibri" pitchFamily="34" charset="0"/>
              </a:endParaRPr>
            </a:p>
          </p:txBody>
        </p:sp>
        <p:sp>
          <p:nvSpPr>
            <p:cNvPr id="60" name="Rectangle 1266"/>
            <p:cNvSpPr/>
            <p:nvPr/>
          </p:nvSpPr>
          <p:spPr>
            <a:xfrm>
              <a:off x="5680534" y="1078088"/>
              <a:ext cx="528359" cy="264422"/>
            </a:xfrm>
            <a:prstGeom prst="rect">
              <a:avLst/>
            </a:prstGeom>
            <a:ln>
              <a:noFill/>
            </a:ln>
          </p:spPr>
          <p:txBody>
            <a:bodyPr vert="horz" lIns="0" tIns="0" rIns="0" bIns="0" rtlCol="0">
              <a:noAutofit/>
            </a:bodyPr>
            <a:lstStyle/>
            <a:p>
              <a:pPr>
                <a:lnSpc>
                  <a:spcPct val="107000"/>
                </a:lnSpc>
                <a:spcAft>
                  <a:spcPts val="800"/>
                </a:spcAft>
              </a:pPr>
              <a:r>
                <a:rPr lang="en-US" sz="1100" b="1" kern="100" dirty="0">
                  <a:effectLst/>
                  <a:latin typeface="Arial" charset="0"/>
                  <a:ea typeface="Arial" charset="0"/>
                </a:rPr>
                <a:t>2018</a:t>
              </a:r>
              <a:endParaRPr lang="zh-CN" sz="1000" kern="100" dirty="0">
                <a:effectLst/>
                <a:latin typeface="Calibri" pitchFamily="34" charset="0"/>
                <a:ea typeface="Calibri" pitchFamily="34" charset="0"/>
              </a:endParaRPr>
            </a:p>
          </p:txBody>
        </p:sp>
        <p:sp>
          <p:nvSpPr>
            <p:cNvPr id="61" name="Rectangle 1267"/>
            <p:cNvSpPr/>
            <p:nvPr/>
          </p:nvSpPr>
          <p:spPr>
            <a:xfrm>
              <a:off x="4677410" y="1908429"/>
              <a:ext cx="316277" cy="264422"/>
            </a:xfrm>
            <a:prstGeom prst="rect">
              <a:avLst/>
            </a:prstGeom>
            <a:ln>
              <a:noFill/>
            </a:ln>
          </p:spPr>
          <p:txBody>
            <a:bodyPr vert="horz" lIns="0" tIns="0" rIns="0" bIns="0" rtlCol="0">
              <a:noAutofit/>
            </a:bodyPr>
            <a:lstStyle/>
            <a:p>
              <a:pPr>
                <a:lnSpc>
                  <a:spcPct val="107000"/>
                </a:lnSpc>
                <a:spcAft>
                  <a:spcPts val="800"/>
                </a:spcAft>
              </a:pPr>
              <a:endParaRPr lang="zh-CN" sz="1000" kern="100" dirty="0">
                <a:effectLst/>
                <a:latin typeface="Calibri" pitchFamily="34" charset="0"/>
                <a:ea typeface="Calibri" pitchFamily="34" charset="0"/>
              </a:endParaRPr>
            </a:p>
          </p:txBody>
        </p:sp>
        <p:sp>
          <p:nvSpPr>
            <p:cNvPr id="63" name="Rectangle 1269"/>
            <p:cNvSpPr/>
            <p:nvPr/>
          </p:nvSpPr>
          <p:spPr>
            <a:xfrm>
              <a:off x="3814672" y="1948811"/>
              <a:ext cx="2134347" cy="254635"/>
            </a:xfrm>
            <a:prstGeom prst="rect">
              <a:avLst/>
            </a:prstGeom>
            <a:ln>
              <a:noFill/>
            </a:ln>
          </p:spPr>
          <p:txBody>
            <a:bodyPr vert="horz" lIns="0" tIns="0" rIns="0" bIns="0" rtlCol="0">
              <a:noAutofit/>
            </a:bodyPr>
            <a:lstStyle/>
            <a:p>
              <a:pPr>
                <a:lnSpc>
                  <a:spcPct val="107000"/>
                </a:lnSpc>
                <a:spcAft>
                  <a:spcPts val="800"/>
                </a:spcAft>
              </a:pPr>
              <a:r>
                <a:rPr lang="en-US" altLang="zh-CN" sz="1100" kern="100" dirty="0" smtClean="0">
                  <a:effectLst/>
                  <a:latin typeface="Calibri" pitchFamily="34" charset="0"/>
                  <a:ea typeface="Microsoft YaHei UI" pitchFamily="34" charset="-122"/>
                  <a:cs typeface="Microsoft YaHei UI" pitchFamily="34" charset="-122"/>
                </a:rPr>
                <a:t>ESA</a:t>
              </a:r>
              <a:r>
                <a:rPr lang="zh-CN" sz="1100" kern="100" dirty="0" smtClean="0">
                  <a:effectLst/>
                  <a:latin typeface="Calibri" pitchFamily="34" charset="0"/>
                  <a:ea typeface="Microsoft YaHei UI" pitchFamily="34" charset="-122"/>
                  <a:cs typeface="Microsoft YaHei UI" pitchFamily="34" charset="-122"/>
                </a:rPr>
                <a:t>联</a:t>
              </a:r>
              <a:r>
                <a:rPr lang="zh-CN" sz="1100" kern="100" dirty="0">
                  <a:effectLst/>
                  <a:latin typeface="Calibri" pitchFamily="34" charset="0"/>
                  <a:ea typeface="Microsoft YaHei UI" pitchFamily="34" charset="-122"/>
                  <a:cs typeface="Microsoft YaHei UI" pitchFamily="34" charset="-122"/>
                </a:rPr>
                <a:t>合铁剂治</a:t>
              </a:r>
              <a:r>
                <a:rPr lang="zh-CN" sz="1100" kern="100" dirty="0" smtClean="0">
                  <a:effectLst/>
                  <a:latin typeface="Calibri" pitchFamily="34" charset="0"/>
                  <a:ea typeface="Microsoft YaHei UI" pitchFamily="34" charset="-122"/>
                  <a:cs typeface="Microsoft YaHei UI" pitchFamily="34" charset="-122"/>
                </a:rPr>
                <a:t>疗来</a:t>
              </a:r>
              <a:r>
                <a:rPr lang="zh-CN" sz="1100" kern="100" dirty="0">
                  <a:effectLst/>
                  <a:latin typeface="Calibri" pitchFamily="34" charset="0"/>
                  <a:ea typeface="Microsoft YaHei UI" pitchFamily="34" charset="-122"/>
                  <a:cs typeface="Microsoft YaHei UI" pitchFamily="34" charset="-122"/>
                </a:rPr>
                <a:t>第</a:t>
              </a:r>
              <a:endParaRPr lang="zh-CN" sz="1000" kern="100" dirty="0">
                <a:effectLst/>
                <a:latin typeface="Calibri" pitchFamily="34" charset="0"/>
                <a:ea typeface="Calibri" pitchFamily="34" charset="0"/>
              </a:endParaRPr>
            </a:p>
          </p:txBody>
        </p:sp>
        <p:sp>
          <p:nvSpPr>
            <p:cNvPr id="64" name="Rectangle 1270"/>
            <p:cNvSpPr/>
            <p:nvPr/>
          </p:nvSpPr>
          <p:spPr>
            <a:xfrm>
              <a:off x="3788467" y="2236746"/>
              <a:ext cx="2608646" cy="254635"/>
            </a:xfrm>
            <a:prstGeom prst="rect">
              <a:avLst/>
            </a:prstGeom>
            <a:ln>
              <a:noFill/>
            </a:ln>
          </p:spPr>
          <p:txBody>
            <a:bodyPr vert="horz" lIns="0" tIns="0" rIns="0" bIns="0" rtlCol="0">
              <a:noAutofit/>
            </a:bodyPr>
            <a:lstStyle/>
            <a:p>
              <a:pPr>
                <a:lnSpc>
                  <a:spcPct val="107000"/>
                </a:lnSpc>
                <a:spcAft>
                  <a:spcPts val="800"/>
                </a:spcAft>
              </a:pPr>
              <a:r>
                <a:rPr lang="zh-CN" sz="1100" kern="100" dirty="0">
                  <a:effectLst/>
                  <a:latin typeface="Calibri" pitchFamily="34" charset="0"/>
                  <a:ea typeface="Microsoft YaHei UI" pitchFamily="34" charset="-122"/>
                  <a:cs typeface="Microsoft YaHei UI" pitchFamily="34" charset="-122"/>
                </a:rPr>
                <a:t>一次肾性贫血治疗的革新</a:t>
              </a:r>
              <a:endParaRPr lang="zh-CN" sz="1000" kern="100" dirty="0">
                <a:effectLst/>
                <a:latin typeface="Calibri" pitchFamily="34" charset="0"/>
                <a:ea typeface="Calibri" pitchFamily="34" charset="0"/>
              </a:endParaRPr>
            </a:p>
          </p:txBody>
        </p:sp>
        <p:sp>
          <p:nvSpPr>
            <p:cNvPr id="65" name="Rectangle 1271"/>
            <p:cNvSpPr/>
            <p:nvPr/>
          </p:nvSpPr>
          <p:spPr>
            <a:xfrm>
              <a:off x="6637656" y="2243724"/>
              <a:ext cx="84546" cy="169501"/>
            </a:xfrm>
            <a:prstGeom prst="rect">
              <a:avLst/>
            </a:prstGeom>
            <a:ln>
              <a:noFill/>
            </a:ln>
          </p:spPr>
          <p:txBody>
            <a:bodyPr vert="horz" lIns="0" tIns="0" rIns="0" bIns="0" rtlCol="0">
              <a:noAutofit/>
            </a:bodyPr>
            <a:lstStyle/>
            <a:p>
              <a:pPr>
                <a:lnSpc>
                  <a:spcPct val="107000"/>
                </a:lnSpc>
                <a:spcAft>
                  <a:spcPts val="800"/>
                </a:spcAft>
              </a:pPr>
              <a:endParaRPr lang="zh-CN" sz="1000" kern="100" dirty="0">
                <a:effectLst/>
                <a:latin typeface="Calibri" pitchFamily="34" charset="0"/>
                <a:ea typeface="Calibri" pitchFamily="34" charset="0"/>
              </a:endParaRPr>
            </a:p>
          </p:txBody>
        </p:sp>
        <p:pic>
          <p:nvPicPr>
            <p:cNvPr id="67" name="Picture 1275"/>
            <p:cNvPicPr/>
            <p:nvPr/>
          </p:nvPicPr>
          <p:blipFill>
            <a:blip r:embed="rId13"/>
            <a:stretch>
              <a:fillRect/>
            </a:stretch>
          </p:blipFill>
          <p:spPr>
            <a:xfrm>
              <a:off x="5596482" y="3628215"/>
              <a:ext cx="382524" cy="434341"/>
            </a:xfrm>
            <a:prstGeom prst="rect">
              <a:avLst/>
            </a:prstGeom>
          </p:spPr>
        </p:pic>
        <p:pic>
          <p:nvPicPr>
            <p:cNvPr id="68" name="Picture 1277"/>
            <p:cNvPicPr/>
            <p:nvPr/>
          </p:nvPicPr>
          <p:blipFill>
            <a:blip r:embed="rId14"/>
            <a:stretch>
              <a:fillRect/>
            </a:stretch>
          </p:blipFill>
          <p:spPr>
            <a:xfrm>
              <a:off x="5697558" y="3552776"/>
              <a:ext cx="251460" cy="227076"/>
            </a:xfrm>
            <a:prstGeom prst="rect">
              <a:avLst/>
            </a:prstGeom>
          </p:spPr>
        </p:pic>
        <p:sp>
          <p:nvSpPr>
            <p:cNvPr id="69" name="Rectangle 1278"/>
            <p:cNvSpPr/>
            <p:nvPr/>
          </p:nvSpPr>
          <p:spPr>
            <a:xfrm>
              <a:off x="5764071" y="3575155"/>
              <a:ext cx="112728" cy="226002"/>
            </a:xfrm>
            <a:prstGeom prst="rect">
              <a:avLst/>
            </a:prstGeom>
            <a:ln>
              <a:noFill/>
            </a:ln>
          </p:spPr>
          <p:txBody>
            <a:bodyPr vert="horz" lIns="0" tIns="0" rIns="0" bIns="0" rtlCol="0">
              <a:noAutofit/>
            </a:bodyPr>
            <a:lstStyle/>
            <a:p>
              <a:pPr>
                <a:lnSpc>
                  <a:spcPct val="107000"/>
                </a:lnSpc>
                <a:spcAft>
                  <a:spcPts val="800"/>
                </a:spcAft>
              </a:pPr>
              <a:r>
                <a:rPr lang="en-US" sz="1050" b="1" i="1" kern="100" dirty="0">
                  <a:effectLst/>
                  <a:latin typeface="Arial" charset="0"/>
                  <a:ea typeface="Arial" charset="0"/>
                </a:rPr>
                <a:t>3</a:t>
              </a:r>
              <a:endParaRPr lang="zh-CN" sz="1000" kern="100" dirty="0">
                <a:effectLst/>
                <a:latin typeface="Calibri" pitchFamily="34" charset="0"/>
                <a:ea typeface="Calibri" pitchFamily="34" charset="0"/>
              </a:endParaRPr>
            </a:p>
          </p:txBody>
        </p:sp>
        <p:sp>
          <p:nvSpPr>
            <p:cNvPr id="70" name="Rectangle 1279"/>
            <p:cNvSpPr/>
            <p:nvPr/>
          </p:nvSpPr>
          <p:spPr>
            <a:xfrm>
              <a:off x="6046184" y="1935805"/>
              <a:ext cx="1422898" cy="254635"/>
            </a:xfrm>
            <a:prstGeom prst="rect">
              <a:avLst/>
            </a:prstGeom>
            <a:ln>
              <a:noFill/>
            </a:ln>
          </p:spPr>
          <p:txBody>
            <a:bodyPr vert="horz" lIns="0" tIns="0" rIns="0" bIns="0" rtlCol="0">
              <a:noAutofit/>
            </a:bodyPr>
            <a:lstStyle/>
            <a:p>
              <a:pPr>
                <a:lnSpc>
                  <a:spcPct val="107000"/>
                </a:lnSpc>
                <a:spcAft>
                  <a:spcPts val="800"/>
                </a:spcAft>
              </a:pPr>
              <a:r>
                <a:rPr lang="zh-CN" sz="1100" kern="100" dirty="0">
                  <a:effectLst/>
                  <a:latin typeface="Calibri" pitchFamily="34" charset="0"/>
                  <a:ea typeface="Microsoft YaHei UI" pitchFamily="34" charset="-122"/>
                  <a:cs typeface="Microsoft YaHei UI" pitchFamily="34" charset="-122"/>
                </a:rPr>
                <a:t>低氧诱导因子</a:t>
              </a:r>
              <a:endParaRPr lang="zh-CN" sz="1000" kern="100" dirty="0">
                <a:effectLst/>
                <a:latin typeface="Calibri" pitchFamily="34" charset="0"/>
                <a:ea typeface="Calibri" pitchFamily="34" charset="0"/>
              </a:endParaRPr>
            </a:p>
          </p:txBody>
        </p:sp>
        <p:sp>
          <p:nvSpPr>
            <p:cNvPr id="71" name="Rectangle 1280"/>
            <p:cNvSpPr/>
            <p:nvPr/>
          </p:nvSpPr>
          <p:spPr>
            <a:xfrm>
              <a:off x="7096537" y="1908429"/>
              <a:ext cx="78971" cy="264422"/>
            </a:xfrm>
            <a:prstGeom prst="rect">
              <a:avLst/>
            </a:prstGeom>
            <a:ln>
              <a:noFill/>
            </a:ln>
          </p:spPr>
          <p:txBody>
            <a:bodyPr vert="horz" lIns="0" tIns="0" rIns="0" bIns="0" rtlCol="0">
              <a:noAutofit/>
            </a:bodyPr>
            <a:lstStyle/>
            <a:p>
              <a:pPr>
                <a:lnSpc>
                  <a:spcPct val="107000"/>
                </a:lnSpc>
                <a:spcAft>
                  <a:spcPts val="800"/>
                </a:spcAft>
              </a:pPr>
              <a:r>
                <a:rPr lang="en-US" sz="1100" b="1" kern="100">
                  <a:effectLst/>
                  <a:latin typeface="Arial" charset="0"/>
                  <a:ea typeface="Arial" charset="0"/>
                </a:rPr>
                <a:t>-</a:t>
              </a:r>
              <a:endParaRPr lang="zh-CN" sz="1000" kern="100">
                <a:effectLst/>
                <a:latin typeface="Calibri" pitchFamily="34" charset="0"/>
                <a:ea typeface="Calibri" pitchFamily="34" charset="0"/>
              </a:endParaRPr>
            </a:p>
          </p:txBody>
        </p:sp>
        <p:sp>
          <p:nvSpPr>
            <p:cNvPr id="72" name="Rectangle 1281"/>
            <p:cNvSpPr/>
            <p:nvPr/>
          </p:nvSpPr>
          <p:spPr>
            <a:xfrm>
              <a:off x="7206491" y="1925610"/>
              <a:ext cx="946463" cy="254635"/>
            </a:xfrm>
            <a:prstGeom prst="rect">
              <a:avLst/>
            </a:prstGeom>
            <a:ln>
              <a:noFill/>
            </a:ln>
          </p:spPr>
          <p:txBody>
            <a:bodyPr vert="horz" lIns="0" tIns="0" rIns="0" bIns="0" rtlCol="0">
              <a:noAutofit/>
            </a:bodyPr>
            <a:lstStyle/>
            <a:p>
              <a:pPr>
                <a:lnSpc>
                  <a:spcPct val="107000"/>
                </a:lnSpc>
                <a:spcAft>
                  <a:spcPts val="800"/>
                </a:spcAft>
              </a:pPr>
              <a:r>
                <a:rPr lang="zh-CN" sz="1100" kern="100" dirty="0">
                  <a:effectLst/>
                  <a:latin typeface="Calibri" pitchFamily="34" charset="0"/>
                  <a:ea typeface="Microsoft YaHei UI" pitchFamily="34" charset="-122"/>
                  <a:cs typeface="Microsoft YaHei UI" pitchFamily="34" charset="-122"/>
                </a:rPr>
                <a:t>脯酶酰羟</a:t>
              </a:r>
              <a:endParaRPr lang="zh-CN" sz="1000" kern="100" dirty="0">
                <a:effectLst/>
                <a:latin typeface="Calibri" pitchFamily="34" charset="0"/>
                <a:ea typeface="Calibri" pitchFamily="34" charset="0"/>
              </a:endParaRPr>
            </a:p>
          </p:txBody>
        </p:sp>
        <p:sp>
          <p:nvSpPr>
            <p:cNvPr id="73" name="Rectangle 1282"/>
            <p:cNvSpPr/>
            <p:nvPr/>
          </p:nvSpPr>
          <p:spPr>
            <a:xfrm>
              <a:off x="6062544" y="2206083"/>
              <a:ext cx="1185749" cy="254635"/>
            </a:xfrm>
            <a:prstGeom prst="rect">
              <a:avLst/>
            </a:prstGeom>
            <a:ln>
              <a:noFill/>
            </a:ln>
          </p:spPr>
          <p:txBody>
            <a:bodyPr vert="horz" lIns="0" tIns="0" rIns="0" bIns="0" rtlCol="0">
              <a:noAutofit/>
            </a:bodyPr>
            <a:lstStyle/>
            <a:p>
              <a:pPr>
                <a:lnSpc>
                  <a:spcPct val="107000"/>
                </a:lnSpc>
                <a:spcAft>
                  <a:spcPts val="800"/>
                </a:spcAft>
              </a:pPr>
              <a:r>
                <a:rPr lang="zh-CN" sz="1100" kern="100" dirty="0">
                  <a:effectLst/>
                  <a:latin typeface="Calibri" pitchFamily="34" charset="0"/>
                  <a:ea typeface="Microsoft YaHei UI" pitchFamily="34" charset="-122"/>
                  <a:cs typeface="Microsoft YaHei UI" pitchFamily="34" charset="-122"/>
                </a:rPr>
                <a:t>化酶抑制剂</a:t>
              </a:r>
              <a:endParaRPr lang="zh-CN" sz="1000" kern="100" dirty="0">
                <a:effectLst/>
                <a:latin typeface="Calibri" pitchFamily="34" charset="0"/>
                <a:ea typeface="Calibri" pitchFamily="34" charset="0"/>
              </a:endParaRPr>
            </a:p>
          </p:txBody>
        </p:sp>
        <p:sp>
          <p:nvSpPr>
            <p:cNvPr id="74" name="Rectangle 1283"/>
            <p:cNvSpPr/>
            <p:nvPr/>
          </p:nvSpPr>
          <p:spPr>
            <a:xfrm>
              <a:off x="6954194" y="2209502"/>
              <a:ext cx="866758" cy="65106"/>
            </a:xfrm>
            <a:prstGeom prst="rect">
              <a:avLst/>
            </a:prstGeom>
            <a:ln>
              <a:noFill/>
            </a:ln>
          </p:spPr>
          <p:txBody>
            <a:bodyPr vert="horz" lIns="0" tIns="0" rIns="0" bIns="0" rtlCol="0">
              <a:noAutofit/>
            </a:bodyPr>
            <a:lstStyle/>
            <a:p>
              <a:pPr>
                <a:lnSpc>
                  <a:spcPct val="107000"/>
                </a:lnSpc>
                <a:spcAft>
                  <a:spcPts val="800"/>
                </a:spcAft>
              </a:pPr>
              <a:r>
                <a:rPr lang="en-US" altLang="zh-CN" sz="1100" b="1" dirty="0" smtClean="0"/>
                <a:t>HIF-PHI</a:t>
              </a:r>
              <a:endParaRPr lang="zh-CN" altLang="en-US" sz="1100" b="1" dirty="0"/>
            </a:p>
          </p:txBody>
        </p:sp>
        <p:sp>
          <p:nvSpPr>
            <p:cNvPr id="78" name="Rectangle 1287"/>
            <p:cNvSpPr/>
            <p:nvPr/>
          </p:nvSpPr>
          <p:spPr>
            <a:xfrm>
              <a:off x="6066359" y="2507024"/>
              <a:ext cx="2371496" cy="254635"/>
            </a:xfrm>
            <a:prstGeom prst="rect">
              <a:avLst/>
            </a:prstGeom>
            <a:ln>
              <a:noFill/>
            </a:ln>
          </p:spPr>
          <p:txBody>
            <a:bodyPr vert="horz" lIns="0" tIns="0" rIns="0" bIns="0" rtlCol="0">
              <a:noAutofit/>
            </a:bodyPr>
            <a:lstStyle/>
            <a:p>
              <a:pPr>
                <a:lnSpc>
                  <a:spcPct val="107000"/>
                </a:lnSpc>
                <a:spcAft>
                  <a:spcPts val="800"/>
                </a:spcAft>
              </a:pPr>
              <a:r>
                <a:rPr lang="zh-CN" altLang="en-US" sz="1100" kern="100" dirty="0" smtClean="0">
                  <a:effectLst/>
                  <a:latin typeface="Calibri" pitchFamily="34" charset="0"/>
                  <a:ea typeface="Microsoft YaHei UI" pitchFamily="34" charset="-122"/>
                  <a:cs typeface="Microsoft YaHei UI" pitchFamily="34" charset="-122"/>
                </a:rPr>
                <a:t>带</a:t>
              </a:r>
              <a:r>
                <a:rPr lang="zh-CN" sz="1100" kern="100" dirty="0" smtClean="0">
                  <a:effectLst/>
                  <a:latin typeface="Calibri" pitchFamily="34" charset="0"/>
                  <a:ea typeface="Microsoft YaHei UI" pitchFamily="34" charset="-122"/>
                  <a:cs typeface="Microsoft YaHei UI" pitchFamily="34" charset="-122"/>
                </a:rPr>
                <a:t>来</a:t>
              </a:r>
              <a:r>
                <a:rPr lang="zh-CN" sz="1100" kern="100" dirty="0">
                  <a:effectLst/>
                  <a:latin typeface="Calibri" pitchFamily="34" charset="0"/>
                  <a:ea typeface="Microsoft YaHei UI" pitchFamily="34" charset="-122"/>
                  <a:cs typeface="Microsoft YaHei UI" pitchFamily="34" charset="-122"/>
                </a:rPr>
                <a:t>肾性贫</a:t>
              </a:r>
              <a:r>
                <a:rPr lang="zh-CN" sz="1100" kern="100" dirty="0" smtClean="0">
                  <a:effectLst/>
                  <a:latin typeface="Calibri" pitchFamily="34" charset="0"/>
                  <a:ea typeface="Microsoft YaHei UI" pitchFamily="34" charset="-122"/>
                  <a:cs typeface="Microsoft YaHei UI" pitchFamily="34" charset="-122"/>
                </a:rPr>
                <a:t>血新方法</a:t>
              </a:r>
              <a:endParaRPr lang="zh-CN" sz="1000" kern="100" dirty="0">
                <a:effectLst/>
                <a:latin typeface="Calibri" pitchFamily="34" charset="0"/>
                <a:ea typeface="Calibri" pitchFamily="34" charset="0"/>
              </a:endParaRPr>
            </a:p>
          </p:txBody>
        </p:sp>
        <p:pic>
          <p:nvPicPr>
            <p:cNvPr id="79" name="Picture 1289"/>
            <p:cNvPicPr/>
            <p:nvPr/>
          </p:nvPicPr>
          <p:blipFill>
            <a:blip r:embed="rId6"/>
            <a:stretch>
              <a:fillRect/>
            </a:stretch>
          </p:blipFill>
          <p:spPr>
            <a:xfrm>
              <a:off x="3586363" y="3424508"/>
              <a:ext cx="347472" cy="321564"/>
            </a:xfrm>
            <a:prstGeom prst="rect">
              <a:avLst/>
            </a:prstGeom>
          </p:spPr>
        </p:pic>
        <p:pic>
          <p:nvPicPr>
            <p:cNvPr id="80" name="Picture 1291"/>
            <p:cNvPicPr/>
            <p:nvPr/>
          </p:nvPicPr>
          <p:blipFill>
            <a:blip r:embed="rId15"/>
            <a:stretch>
              <a:fillRect/>
            </a:stretch>
          </p:blipFill>
          <p:spPr>
            <a:xfrm>
              <a:off x="3609467" y="3439434"/>
              <a:ext cx="382524" cy="434341"/>
            </a:xfrm>
            <a:prstGeom prst="rect">
              <a:avLst/>
            </a:prstGeom>
          </p:spPr>
        </p:pic>
        <p:pic>
          <p:nvPicPr>
            <p:cNvPr id="81" name="Picture 1293"/>
            <p:cNvPicPr/>
            <p:nvPr/>
          </p:nvPicPr>
          <p:blipFill>
            <a:blip r:embed="rId16"/>
            <a:stretch>
              <a:fillRect/>
            </a:stretch>
          </p:blipFill>
          <p:spPr>
            <a:xfrm>
              <a:off x="3646170" y="3474291"/>
              <a:ext cx="251460" cy="227076"/>
            </a:xfrm>
            <a:prstGeom prst="rect">
              <a:avLst/>
            </a:prstGeom>
          </p:spPr>
        </p:pic>
        <p:sp>
          <p:nvSpPr>
            <p:cNvPr id="82" name="Rectangle 1294"/>
            <p:cNvSpPr/>
            <p:nvPr/>
          </p:nvSpPr>
          <p:spPr>
            <a:xfrm>
              <a:off x="3703736" y="3475365"/>
              <a:ext cx="112728" cy="226002"/>
            </a:xfrm>
            <a:prstGeom prst="rect">
              <a:avLst/>
            </a:prstGeom>
            <a:ln>
              <a:noFill/>
            </a:ln>
          </p:spPr>
          <p:txBody>
            <a:bodyPr vert="horz" lIns="0" tIns="0" rIns="0" bIns="0" rtlCol="0">
              <a:noAutofit/>
            </a:bodyPr>
            <a:lstStyle/>
            <a:p>
              <a:pPr>
                <a:lnSpc>
                  <a:spcPct val="107000"/>
                </a:lnSpc>
                <a:spcAft>
                  <a:spcPts val="800"/>
                </a:spcAft>
              </a:pPr>
              <a:r>
                <a:rPr lang="en-US" sz="1050" b="1" i="1" kern="100" dirty="0">
                  <a:effectLst/>
                  <a:latin typeface="Arial" charset="0"/>
                  <a:ea typeface="Arial" charset="0"/>
                </a:rPr>
                <a:t>2</a:t>
              </a:r>
              <a:endParaRPr lang="zh-CN" sz="1000" kern="100" dirty="0">
                <a:effectLst/>
                <a:latin typeface="Calibri" pitchFamily="34" charset="0"/>
                <a:ea typeface="Calibri" pitchFamily="34" charset="0"/>
              </a:endParaRPr>
            </a:p>
          </p:txBody>
        </p:sp>
        <p:sp>
          <p:nvSpPr>
            <p:cNvPr id="83" name="Rectangle 1295"/>
            <p:cNvSpPr/>
            <p:nvPr/>
          </p:nvSpPr>
          <p:spPr>
            <a:xfrm>
              <a:off x="3519600" y="1078088"/>
              <a:ext cx="527141" cy="264422"/>
            </a:xfrm>
            <a:prstGeom prst="rect">
              <a:avLst/>
            </a:prstGeom>
            <a:ln>
              <a:noFill/>
            </a:ln>
          </p:spPr>
          <p:txBody>
            <a:bodyPr vert="horz" lIns="0" tIns="0" rIns="0" bIns="0" rtlCol="0">
              <a:noAutofit/>
            </a:bodyPr>
            <a:lstStyle/>
            <a:p>
              <a:pPr>
                <a:lnSpc>
                  <a:spcPct val="107000"/>
                </a:lnSpc>
                <a:spcAft>
                  <a:spcPts val="800"/>
                </a:spcAft>
              </a:pPr>
              <a:r>
                <a:rPr lang="en-US" sz="1100" b="1" kern="100" dirty="0">
                  <a:effectLst/>
                  <a:latin typeface="Arial" charset="0"/>
                  <a:ea typeface="Arial" charset="0"/>
                </a:rPr>
                <a:t>1989</a:t>
              </a:r>
              <a:endParaRPr lang="zh-CN" sz="1000" kern="100" dirty="0">
                <a:effectLst/>
                <a:latin typeface="Calibri" pitchFamily="34" charset="0"/>
                <a:ea typeface="Calibri" pitchFamily="34" charset="0"/>
              </a:endParaRPr>
            </a:p>
          </p:txBody>
        </p:sp>
        <p:sp>
          <p:nvSpPr>
            <p:cNvPr id="84" name="Shape 1296"/>
            <p:cNvSpPr/>
            <p:nvPr/>
          </p:nvSpPr>
          <p:spPr>
            <a:xfrm>
              <a:off x="3741614" y="1368250"/>
              <a:ext cx="5842" cy="2037461"/>
            </a:xfrm>
            <a:custGeom>
              <a:avLst/>
              <a:gdLst/>
              <a:ahLst/>
              <a:cxnLst/>
              <a:rect l="0" t="0" r="0" b="0"/>
              <a:pathLst>
                <a:path w="5842" h="2037461">
                  <a:moveTo>
                    <a:pt x="5842" y="0"/>
                  </a:moveTo>
                  <a:lnTo>
                    <a:pt x="0" y="2037461"/>
                  </a:lnTo>
                </a:path>
              </a:pathLst>
            </a:custGeom>
            <a:ln w="12191" cap="flat">
              <a:custDash>
                <a:ds d="95992" sp="95992"/>
              </a:custDash>
              <a:round/>
            </a:ln>
          </p:spPr>
          <p:style>
            <a:lnRef idx="1">
              <a:srgbClr val="2E7342"/>
            </a:lnRef>
            <a:fillRef idx="0">
              <a:srgbClr val="000000">
                <a:alpha val="0"/>
              </a:srgbClr>
            </a:fillRef>
            <a:effectRef idx="0">
              <a:scrgbClr r="0" g="0" b="0"/>
            </a:effectRef>
            <a:fontRef idx="none"/>
          </p:style>
          <p:txBody>
            <a:bodyPr/>
            <a:lstStyle/>
            <a:p>
              <a:endParaRPr lang="zh-CN" altLang="en-US" sz="1400"/>
            </a:p>
          </p:txBody>
        </p:sp>
      </p:grpSp>
      <p:sp>
        <p:nvSpPr>
          <p:cNvPr id="86" name="标题 1"/>
          <p:cNvSpPr>
            <a:spLocks noGrp="1"/>
          </p:cNvSpPr>
          <p:nvPr>
            <p:ph type="title"/>
          </p:nvPr>
        </p:nvSpPr>
        <p:spPr>
          <a:xfrm>
            <a:off x="492918" y="242094"/>
            <a:ext cx="8158163" cy="863600"/>
          </a:xfrm>
        </p:spPr>
        <p:txBody>
          <a:bodyPr/>
          <a:lstStyle/>
          <a:p>
            <a:r>
              <a:rPr lang="zh-CN" altLang="en-US" sz="3600" b="1" dirty="0">
                <a:solidFill>
                  <a:srgbClr val="002060"/>
                </a:solidFill>
              </a:rPr>
              <a:t>肾性贫血治疗</a:t>
            </a:r>
            <a:r>
              <a:rPr lang="en-US" altLang="zh-CN" sz="3600" b="1" dirty="0">
                <a:solidFill>
                  <a:srgbClr val="002060"/>
                </a:solidFill>
              </a:rPr>
              <a:t>——</a:t>
            </a:r>
            <a:r>
              <a:rPr lang="zh-CN" altLang="en-US" sz="3600" b="1" dirty="0">
                <a:solidFill>
                  <a:srgbClr val="002060"/>
                </a:solidFill>
              </a:rPr>
              <a:t>内卷</a:t>
            </a:r>
          </a:p>
        </p:txBody>
      </p:sp>
      <p:pic>
        <p:nvPicPr>
          <p:cNvPr id="87" name="图片 86"/>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18445" y="4673358"/>
            <a:ext cx="3543980" cy="2090948"/>
          </a:xfrm>
          <a:prstGeom prst="rect">
            <a:avLst/>
          </a:prstGeom>
          <a:effectLst>
            <a:softEdge rad="63500"/>
          </a:effectLst>
        </p:spPr>
      </p:pic>
      <p:sp>
        <p:nvSpPr>
          <p:cNvPr id="2" name="文本框 1"/>
          <p:cNvSpPr txBox="1"/>
          <p:nvPr/>
        </p:nvSpPr>
        <p:spPr>
          <a:xfrm>
            <a:off x="4972022" y="1713522"/>
            <a:ext cx="880883" cy="430887"/>
          </a:xfrm>
          <a:prstGeom prst="rect">
            <a:avLst/>
          </a:prstGeom>
          <a:noFill/>
        </p:spPr>
        <p:txBody>
          <a:bodyPr wrap="square" rtlCol="0">
            <a:spAutoFit/>
          </a:bodyPr>
          <a:lstStyle/>
          <a:p>
            <a:r>
              <a:rPr lang="en-US" altLang="zh-CN" sz="1100" b="1" dirty="0" smtClean="0"/>
              <a:t>2018</a:t>
            </a:r>
            <a:r>
              <a:rPr lang="zh-CN" altLang="en-US" sz="1100" b="1" dirty="0" smtClean="0"/>
              <a:t>年</a:t>
            </a:r>
            <a:r>
              <a:rPr lang="en-US" altLang="zh-CN" sz="1100" b="1" dirty="0" smtClean="0"/>
              <a:t>HIF-PHI</a:t>
            </a:r>
            <a:endParaRPr lang="zh-CN" altLang="en-US" sz="1100" b="1" dirty="0"/>
          </a:p>
        </p:txBody>
      </p:sp>
      <p:sp>
        <p:nvSpPr>
          <p:cNvPr id="89" name="Shape 1231"/>
          <p:cNvSpPr/>
          <p:nvPr/>
        </p:nvSpPr>
        <p:spPr>
          <a:xfrm>
            <a:off x="7037507" y="1929619"/>
            <a:ext cx="1303786" cy="665110"/>
          </a:xfrm>
          <a:custGeom>
            <a:avLst/>
            <a:gdLst/>
            <a:ahLst/>
            <a:cxnLst/>
            <a:rect l="0" t="0" r="0" b="0"/>
            <a:pathLst>
              <a:path h="825881">
                <a:moveTo>
                  <a:pt x="0" y="0"/>
                </a:moveTo>
                <a:lnTo>
                  <a:pt x="0" y="825881"/>
                </a:lnTo>
              </a:path>
            </a:pathLst>
          </a:custGeom>
          <a:ln w="12192" cap="flat">
            <a:custDash>
              <a:ds d="96000" sp="96000"/>
            </a:custDash>
            <a:round/>
          </a:ln>
        </p:spPr>
        <p:style>
          <a:lnRef idx="1">
            <a:srgbClr val="2E7342"/>
          </a:lnRef>
          <a:fillRef idx="0">
            <a:srgbClr val="000000">
              <a:alpha val="0"/>
            </a:srgbClr>
          </a:fillRef>
          <a:effectRef idx="0">
            <a:scrgbClr r="0" g="0" b="0"/>
          </a:effectRef>
          <a:fontRef idx="none"/>
        </p:style>
        <p:txBody>
          <a:bodyPr/>
          <a:lstStyle/>
          <a:p>
            <a:endParaRPr lang="zh-CN" altLang="en-US" sz="1400"/>
          </a:p>
        </p:txBody>
      </p:sp>
      <p:sp>
        <p:nvSpPr>
          <p:cNvPr id="90" name="Shape 1231"/>
          <p:cNvSpPr/>
          <p:nvPr/>
        </p:nvSpPr>
        <p:spPr>
          <a:xfrm>
            <a:off x="7065246" y="2901608"/>
            <a:ext cx="1287269" cy="1490741"/>
          </a:xfrm>
          <a:custGeom>
            <a:avLst/>
            <a:gdLst/>
            <a:ahLst/>
            <a:cxnLst/>
            <a:rect l="0" t="0" r="0" b="0"/>
            <a:pathLst>
              <a:path h="825881">
                <a:moveTo>
                  <a:pt x="0" y="0"/>
                </a:moveTo>
                <a:lnTo>
                  <a:pt x="0" y="825881"/>
                </a:lnTo>
              </a:path>
            </a:pathLst>
          </a:custGeom>
          <a:ln w="12192" cap="flat">
            <a:custDash>
              <a:ds d="96000" sp="96000"/>
            </a:custDash>
            <a:round/>
          </a:ln>
        </p:spPr>
        <p:style>
          <a:lnRef idx="1">
            <a:srgbClr val="2E7342"/>
          </a:lnRef>
          <a:fillRef idx="0">
            <a:srgbClr val="000000">
              <a:alpha val="0"/>
            </a:srgbClr>
          </a:fillRef>
          <a:effectRef idx="0">
            <a:scrgbClr r="0" g="0" b="0"/>
          </a:effectRef>
          <a:fontRef idx="none"/>
        </p:style>
        <p:txBody>
          <a:bodyPr/>
          <a:lstStyle/>
          <a:p>
            <a:endParaRPr lang="zh-CN" altLang="en-US" sz="1400"/>
          </a:p>
        </p:txBody>
      </p:sp>
      <p:sp>
        <p:nvSpPr>
          <p:cNvPr id="91" name="Rectangle 1229"/>
          <p:cNvSpPr/>
          <p:nvPr/>
        </p:nvSpPr>
        <p:spPr>
          <a:xfrm>
            <a:off x="6976595" y="1700483"/>
            <a:ext cx="92974" cy="182006"/>
          </a:xfrm>
          <a:prstGeom prst="rect">
            <a:avLst/>
          </a:prstGeom>
          <a:ln>
            <a:noFill/>
          </a:ln>
        </p:spPr>
        <p:txBody>
          <a:bodyPr vert="horz" lIns="0" tIns="0" rIns="0" bIns="0" rtlCol="0">
            <a:noAutofit/>
          </a:bodyPr>
          <a:lstStyle/>
          <a:p>
            <a:pPr>
              <a:lnSpc>
                <a:spcPct val="107000"/>
              </a:lnSpc>
              <a:spcAft>
                <a:spcPts val="800"/>
              </a:spcAft>
            </a:pPr>
            <a:r>
              <a:rPr lang="en-US" sz="1050" b="1" i="1" kern="100" dirty="0" smtClean="0">
                <a:effectLst/>
                <a:latin typeface="Arial" charset="0"/>
                <a:ea typeface="Arial" charset="0"/>
              </a:rPr>
              <a:t>4</a:t>
            </a:r>
            <a:endParaRPr lang="zh-CN" sz="1000" kern="100" dirty="0">
              <a:effectLst/>
              <a:latin typeface="Calibri" pitchFamily="34" charset="0"/>
              <a:ea typeface="Calibri" pitchFamily="34" charset="0"/>
            </a:endParaRPr>
          </a:p>
        </p:txBody>
      </p:sp>
      <p:sp>
        <p:nvSpPr>
          <p:cNvPr id="92" name="Rectangle 1229"/>
          <p:cNvSpPr/>
          <p:nvPr/>
        </p:nvSpPr>
        <p:spPr>
          <a:xfrm>
            <a:off x="7076576" y="4491531"/>
            <a:ext cx="92974" cy="182006"/>
          </a:xfrm>
          <a:prstGeom prst="rect">
            <a:avLst/>
          </a:prstGeom>
          <a:ln>
            <a:noFill/>
          </a:ln>
        </p:spPr>
        <p:txBody>
          <a:bodyPr vert="horz" lIns="0" tIns="0" rIns="0" bIns="0" rtlCol="0">
            <a:noAutofit/>
          </a:bodyPr>
          <a:lstStyle/>
          <a:p>
            <a:pPr>
              <a:lnSpc>
                <a:spcPct val="107000"/>
              </a:lnSpc>
              <a:spcAft>
                <a:spcPts val="800"/>
              </a:spcAft>
            </a:pPr>
            <a:r>
              <a:rPr lang="en-US" sz="1050" b="1" i="1" kern="100" dirty="0" smtClean="0">
                <a:effectLst/>
                <a:latin typeface="Arial" charset="0"/>
                <a:ea typeface="Arial" charset="0"/>
              </a:rPr>
              <a:t>4</a:t>
            </a:r>
            <a:endParaRPr lang="zh-CN" sz="1000" kern="100" dirty="0">
              <a:effectLst/>
              <a:latin typeface="Calibri" pitchFamily="34" charset="0"/>
              <a:ea typeface="Calibri" pitchFamily="34" charset="0"/>
            </a:endParaRPr>
          </a:p>
        </p:txBody>
      </p:sp>
      <p:sp>
        <p:nvSpPr>
          <p:cNvPr id="85" name="文本框 84"/>
          <p:cNvSpPr txBox="1"/>
          <p:nvPr/>
        </p:nvSpPr>
        <p:spPr>
          <a:xfrm>
            <a:off x="7181751" y="1713077"/>
            <a:ext cx="1616034" cy="600164"/>
          </a:xfrm>
          <a:prstGeom prst="rect">
            <a:avLst/>
          </a:prstGeom>
          <a:noFill/>
        </p:spPr>
        <p:txBody>
          <a:bodyPr wrap="square" rtlCol="0">
            <a:spAutoFit/>
          </a:bodyPr>
          <a:lstStyle/>
          <a:p>
            <a:r>
              <a:rPr lang="en-US" altLang="zh-CN" sz="1100" b="1" dirty="0" smtClean="0"/>
              <a:t>2001</a:t>
            </a:r>
            <a:r>
              <a:rPr lang="zh-CN" altLang="en-US" sz="1100" b="1" dirty="0" smtClean="0"/>
              <a:t>年，长效促红素（</a:t>
            </a:r>
            <a:r>
              <a:rPr lang="en-US" altLang="zh-CN" sz="1100" b="1" dirty="0" err="1" smtClean="0"/>
              <a:t>Darbepoetin</a:t>
            </a:r>
            <a:r>
              <a:rPr lang="en-US" altLang="zh-CN" sz="1100" b="1" dirty="0" smtClean="0"/>
              <a:t>-a</a:t>
            </a:r>
            <a:r>
              <a:rPr lang="zh-CN" altLang="en-US" sz="1100" b="1" dirty="0" smtClean="0"/>
              <a:t>）在美国上市</a:t>
            </a:r>
            <a:endParaRPr lang="zh-CN" altLang="en-US" sz="1100" b="1" dirty="0"/>
          </a:p>
        </p:txBody>
      </p:sp>
      <p:sp>
        <p:nvSpPr>
          <p:cNvPr id="95" name="文本框 94"/>
          <p:cNvSpPr txBox="1"/>
          <p:nvPr/>
        </p:nvSpPr>
        <p:spPr>
          <a:xfrm>
            <a:off x="7160772" y="3258295"/>
            <a:ext cx="1341827" cy="461665"/>
          </a:xfrm>
          <a:prstGeom prst="rect">
            <a:avLst/>
          </a:prstGeom>
          <a:noFill/>
        </p:spPr>
        <p:txBody>
          <a:bodyPr wrap="square" rtlCol="0">
            <a:spAutoFit/>
          </a:bodyPr>
          <a:lstStyle/>
          <a:p>
            <a:r>
              <a:rPr lang="zh-CN" altLang="en-US" sz="1200" dirty="0"/>
              <a:t>减</a:t>
            </a:r>
            <a:r>
              <a:rPr lang="zh-CN" altLang="en-US" sz="1200" dirty="0" smtClean="0"/>
              <a:t>少给药次数，提高患者依从性</a:t>
            </a:r>
            <a:endParaRPr lang="zh-CN" altLang="en-US" sz="12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91942" y="577402"/>
            <a:ext cx="8452009" cy="415498"/>
          </a:xfrm>
          <a:prstGeom prst="rect">
            <a:avLst/>
          </a:prstGeom>
          <a:noFill/>
        </p:spPr>
        <p:txBody>
          <a:bodyPr wrap="square" rtlCol="0" anchor="t">
            <a:spAutoFit/>
          </a:bodyPr>
          <a:lstStyle/>
          <a:p>
            <a:r>
              <a:rPr lang="zh-CN" altLang="en-US" sz="2100" b="1" dirty="0">
                <a:solidFill>
                  <a:schemeClr val="tx1">
                    <a:lumMod val="85000"/>
                    <a:lumOff val="15000"/>
                  </a:schemeClr>
                </a:solidFill>
                <a:latin typeface="微软雅黑" pitchFamily="34" charset="-122"/>
                <a:ea typeface="微软雅黑" pitchFamily="34" charset="-122"/>
              </a:rPr>
              <a:t>转为达依泊汀</a:t>
            </a:r>
            <a:r>
              <a:rPr lang="en-US" altLang="zh-CN" sz="2100" b="1" dirty="0">
                <a:solidFill>
                  <a:schemeClr val="tx1">
                    <a:lumMod val="85000"/>
                    <a:lumOff val="15000"/>
                  </a:schemeClr>
                </a:solidFill>
                <a:latin typeface="微软雅黑" pitchFamily="34" charset="-122"/>
                <a:ea typeface="微软雅黑" pitchFamily="34" charset="-122"/>
              </a:rPr>
              <a:t>α</a:t>
            </a:r>
            <a:r>
              <a:rPr lang="zh-CN" altLang="en-US" sz="2100" b="1" dirty="0">
                <a:solidFill>
                  <a:schemeClr val="tx1">
                    <a:lumMod val="85000"/>
                    <a:lumOff val="15000"/>
                  </a:schemeClr>
                </a:solidFill>
                <a:latin typeface="微软雅黑" pitchFamily="34" charset="-122"/>
                <a:ea typeface="微软雅黑" pitchFamily="34" charset="-122"/>
              </a:rPr>
              <a:t>后，</a:t>
            </a:r>
            <a:r>
              <a:rPr lang="en-US" altLang="zh-CN" sz="2100" b="1" dirty="0">
                <a:solidFill>
                  <a:schemeClr val="tx1">
                    <a:lumMod val="85000"/>
                    <a:lumOff val="15000"/>
                  </a:schemeClr>
                </a:solidFill>
                <a:latin typeface="微软雅黑" pitchFamily="34" charset="-122"/>
                <a:ea typeface="微软雅黑" pitchFamily="34" charset="-122"/>
              </a:rPr>
              <a:t>Hb</a:t>
            </a:r>
            <a:r>
              <a:rPr lang="zh-CN" altLang="en-US" sz="2100" b="1" dirty="0">
                <a:solidFill>
                  <a:schemeClr val="tx1">
                    <a:lumMod val="85000"/>
                    <a:lumOff val="15000"/>
                  </a:schemeClr>
                </a:solidFill>
                <a:latin typeface="微软雅黑" pitchFamily="34" charset="-122"/>
                <a:ea typeface="微软雅黑" pitchFamily="34" charset="-122"/>
              </a:rPr>
              <a:t>在</a:t>
            </a:r>
            <a:r>
              <a:rPr lang="en-US" altLang="zh-CN" sz="2100" b="1" dirty="0">
                <a:solidFill>
                  <a:schemeClr val="tx1">
                    <a:lumMod val="85000"/>
                    <a:lumOff val="15000"/>
                  </a:schemeClr>
                </a:solidFill>
                <a:latin typeface="微软雅黑" pitchFamily="34" charset="-122"/>
                <a:ea typeface="微软雅黑" pitchFamily="34" charset="-122"/>
              </a:rPr>
              <a:t>10-13g/dl</a:t>
            </a:r>
            <a:r>
              <a:rPr lang="zh-CN" altLang="en-US" sz="2100" b="1" dirty="0">
                <a:solidFill>
                  <a:schemeClr val="tx1">
                    <a:lumMod val="85000"/>
                    <a:lumOff val="15000"/>
                  </a:schemeClr>
                </a:solidFill>
                <a:latin typeface="微软雅黑" pitchFamily="34" charset="-122"/>
                <a:ea typeface="微软雅黑" pitchFamily="34" charset="-122"/>
              </a:rPr>
              <a:t>的患者持续超过</a:t>
            </a:r>
            <a:r>
              <a:rPr lang="en-US" altLang="zh-CN" sz="2100" b="1" dirty="0">
                <a:solidFill>
                  <a:schemeClr val="tx1">
                    <a:lumMod val="85000"/>
                    <a:lumOff val="15000"/>
                  </a:schemeClr>
                </a:solidFill>
                <a:latin typeface="微软雅黑" pitchFamily="34" charset="-122"/>
                <a:ea typeface="微软雅黑" pitchFamily="34" charset="-122"/>
              </a:rPr>
              <a:t>80%</a:t>
            </a:r>
          </a:p>
        </p:txBody>
      </p:sp>
      <p:sp>
        <p:nvSpPr>
          <p:cNvPr id="11" name="正方形/長方形 10"/>
          <p:cNvSpPr/>
          <p:nvPr/>
        </p:nvSpPr>
        <p:spPr>
          <a:xfrm>
            <a:off x="465955" y="5542209"/>
            <a:ext cx="3996444" cy="184666"/>
          </a:xfrm>
          <a:prstGeom prst="rect">
            <a:avLst/>
          </a:prstGeom>
        </p:spPr>
        <p:txBody>
          <a:bodyPr wrap="square">
            <a:spAutoFit/>
          </a:bodyPr>
          <a:lstStyle/>
          <a:p>
            <a:pPr marL="326390" indent="-326390"/>
            <a:r>
              <a:rPr lang="en-US" altLang="ja-JP" sz="600" dirty="0">
                <a:latin typeface="微软雅黑" pitchFamily="34" charset="-122"/>
                <a:ea typeface="微软雅黑" pitchFamily="34" charset="-122"/>
                <a:cs typeface="微软雅黑" pitchFamily="34" charset="-122"/>
              </a:rPr>
              <a:t>Akizawa T. et al.: </a:t>
            </a:r>
            <a:r>
              <a:rPr lang="en-US" altLang="ja-JP" sz="600" dirty="0" err="1">
                <a:latin typeface="微软雅黑" pitchFamily="34" charset="-122"/>
                <a:ea typeface="微软雅黑" pitchFamily="34" charset="-122"/>
                <a:cs typeface="微软雅黑" pitchFamily="34" charset="-122"/>
              </a:rPr>
              <a:t>Ther</a:t>
            </a:r>
            <a:r>
              <a:rPr lang="en-US" altLang="ja-JP" sz="600" dirty="0">
                <a:latin typeface="微软雅黑" pitchFamily="34" charset="-122"/>
                <a:ea typeface="微软雅黑" pitchFamily="34" charset="-122"/>
                <a:cs typeface="微软雅黑" pitchFamily="34" charset="-122"/>
              </a:rPr>
              <a:t>. </a:t>
            </a:r>
            <a:r>
              <a:rPr lang="en-US" altLang="ja-JP" sz="600" dirty="0" err="1">
                <a:latin typeface="微软雅黑" pitchFamily="34" charset="-122"/>
                <a:ea typeface="微软雅黑" pitchFamily="34" charset="-122"/>
                <a:cs typeface="微软雅黑" pitchFamily="34" charset="-122"/>
              </a:rPr>
              <a:t>Apher</a:t>
            </a:r>
            <a:r>
              <a:rPr lang="en-US" altLang="ja-JP" sz="600" dirty="0">
                <a:latin typeface="微软雅黑" pitchFamily="34" charset="-122"/>
                <a:ea typeface="微软雅黑" pitchFamily="34" charset="-122"/>
                <a:cs typeface="微软雅黑" pitchFamily="34" charset="-122"/>
              </a:rPr>
              <a:t>. Dial. 11</a:t>
            </a:r>
            <a:r>
              <a:rPr lang="ja-JP" altLang="en-US" sz="600" dirty="0">
                <a:latin typeface="微软雅黑" pitchFamily="34" charset="-122"/>
                <a:ea typeface="微软雅黑" pitchFamily="34" charset="-122"/>
                <a:cs typeface="微软雅黑" pitchFamily="34" charset="-122"/>
              </a:rPr>
              <a:t>（</a:t>
            </a:r>
            <a:r>
              <a:rPr lang="en-US" altLang="ja-JP" sz="600" dirty="0">
                <a:latin typeface="微软雅黑" pitchFamily="34" charset="-122"/>
                <a:ea typeface="微软雅黑" pitchFamily="34" charset="-122"/>
                <a:cs typeface="微软雅黑" pitchFamily="34" charset="-122"/>
              </a:rPr>
              <a:t>3</a:t>
            </a:r>
            <a:r>
              <a:rPr lang="ja-JP" altLang="en-US" sz="600" dirty="0">
                <a:latin typeface="微软雅黑" pitchFamily="34" charset="-122"/>
                <a:ea typeface="微软雅黑" pitchFamily="34" charset="-122"/>
                <a:cs typeface="微软雅黑" pitchFamily="34" charset="-122"/>
              </a:rPr>
              <a:t>）</a:t>
            </a:r>
            <a:r>
              <a:rPr lang="en-US" altLang="ja-JP" sz="600" dirty="0">
                <a:latin typeface="微软雅黑" pitchFamily="34" charset="-122"/>
                <a:ea typeface="微软雅黑" pitchFamily="34" charset="-122"/>
                <a:cs typeface="微软雅黑" pitchFamily="34" charset="-122"/>
              </a:rPr>
              <a:t>: 220-226, 2007</a:t>
            </a:r>
          </a:p>
        </p:txBody>
      </p:sp>
      <p:sp>
        <p:nvSpPr>
          <p:cNvPr id="38" name="圆角矩形 37"/>
          <p:cNvSpPr/>
          <p:nvPr/>
        </p:nvSpPr>
        <p:spPr>
          <a:xfrm>
            <a:off x="466119" y="1700208"/>
            <a:ext cx="8196739" cy="3662588"/>
          </a:xfrm>
          <a:prstGeom prst="roundRect">
            <a:avLst>
              <a:gd name="adj" fmla="val 12181"/>
            </a:avLst>
          </a:prstGeom>
          <a:noFill/>
          <a:ln w="28575">
            <a:prstDash val="dash"/>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6" name="图片 15"/>
          <p:cNvPicPr>
            <a:picLocks noChangeAspect="1"/>
          </p:cNvPicPr>
          <p:nvPr/>
        </p:nvPicPr>
        <p:blipFill>
          <a:blip r:embed="rId3"/>
          <a:stretch>
            <a:fillRect/>
          </a:stretch>
        </p:blipFill>
        <p:spPr>
          <a:xfrm>
            <a:off x="725977" y="2539163"/>
            <a:ext cx="5449301" cy="2663138"/>
          </a:xfrm>
          <a:prstGeom prst="rect">
            <a:avLst/>
          </a:prstGeom>
        </p:spPr>
      </p:pic>
      <p:sp>
        <p:nvSpPr>
          <p:cNvPr id="17" name="文本框 16"/>
          <p:cNvSpPr txBox="1"/>
          <p:nvPr/>
        </p:nvSpPr>
        <p:spPr>
          <a:xfrm>
            <a:off x="1697338" y="4800229"/>
            <a:ext cx="3568484" cy="276999"/>
          </a:xfrm>
          <a:prstGeom prst="rect">
            <a:avLst/>
          </a:prstGeom>
          <a:solidFill>
            <a:schemeClr val="bg1"/>
          </a:solidFill>
        </p:spPr>
        <p:txBody>
          <a:bodyPr wrap="square" rtlCol="0">
            <a:spAutoFit/>
          </a:bodyPr>
          <a:lstStyle/>
          <a:p>
            <a:r>
              <a:rPr lang="zh-CN" altLang="en-US" sz="1200" dirty="0">
                <a:solidFill>
                  <a:srgbClr val="333333"/>
                </a:solidFill>
                <a:latin typeface="微软雅黑" pitchFamily="34" charset="-122"/>
                <a:ea typeface="微软雅黑" pitchFamily="34" charset="-122"/>
              </a:rPr>
              <a:t>血红蛋白值维持率在</a:t>
            </a:r>
            <a:r>
              <a:rPr lang="en-US" altLang="zh-CN" sz="1200" dirty="0">
                <a:solidFill>
                  <a:srgbClr val="333333"/>
                </a:solidFill>
                <a:latin typeface="微软雅黑" pitchFamily="34" charset="-122"/>
                <a:ea typeface="微软雅黑" pitchFamily="34" charset="-122"/>
              </a:rPr>
              <a:t>10 - 13 g/dL</a:t>
            </a:r>
            <a:r>
              <a:rPr lang="zh-CN" altLang="en-US" sz="1200" dirty="0">
                <a:solidFill>
                  <a:srgbClr val="333333"/>
                </a:solidFill>
                <a:latin typeface="微软雅黑" pitchFamily="34" charset="-122"/>
                <a:ea typeface="微软雅黑" pitchFamily="34" charset="-122"/>
              </a:rPr>
              <a:t>之间的变化</a:t>
            </a:r>
            <a:endParaRPr lang="zh-CN" altLang="en-US" sz="1200" dirty="0">
              <a:latin typeface="微软雅黑" pitchFamily="34" charset="-122"/>
              <a:ea typeface="微软雅黑" pitchFamily="34" charset="-122"/>
            </a:endParaRPr>
          </a:p>
        </p:txBody>
      </p:sp>
      <p:sp>
        <p:nvSpPr>
          <p:cNvPr id="22" name="文本框 21"/>
          <p:cNvSpPr txBox="1"/>
          <p:nvPr/>
        </p:nvSpPr>
        <p:spPr>
          <a:xfrm>
            <a:off x="6339778" y="2882791"/>
            <a:ext cx="1921056" cy="1788951"/>
          </a:xfrm>
          <a:prstGeom prst="rect">
            <a:avLst/>
          </a:prstGeom>
          <a:noFill/>
        </p:spPr>
        <p:txBody>
          <a:bodyPr wrap="square" rtlCol="0" anchor="t">
            <a:spAutoFit/>
          </a:bodyPr>
          <a:lstStyle/>
          <a:p>
            <a:pPr defTabSz="685800" eaLnBrk="1" fontAlgn="auto" hangingPunct="1">
              <a:lnSpc>
                <a:spcPct val="150000"/>
              </a:lnSpc>
              <a:spcBef>
                <a:spcPts val="0"/>
              </a:spcBef>
              <a:spcAft>
                <a:spcPts val="0"/>
              </a:spcAft>
              <a:defRPr/>
            </a:pPr>
            <a:r>
              <a:rPr lang="zh-CN" altLang="en-US" sz="1050" dirty="0">
                <a:latin typeface="微软雅黑" pitchFamily="34" charset="-122"/>
                <a:ea typeface="微软雅黑" pitchFamily="34" charset="-122"/>
              </a:rPr>
              <a:t>第</a:t>
            </a:r>
            <a:r>
              <a:rPr lang="en-US" altLang="zh-CN" sz="1050" dirty="0">
                <a:latin typeface="微软雅黑" pitchFamily="34" charset="-122"/>
                <a:ea typeface="微软雅黑" pitchFamily="34" charset="-122"/>
              </a:rPr>
              <a:t>0</a:t>
            </a:r>
            <a:r>
              <a:rPr lang="zh-CN" altLang="en-US" sz="1050" dirty="0">
                <a:latin typeface="微软雅黑" pitchFamily="34" charset="-122"/>
                <a:ea typeface="微软雅黑" pitchFamily="34" charset="-122"/>
              </a:rPr>
              <a:t>周</a:t>
            </a:r>
            <a:r>
              <a:rPr lang="en-US" altLang="zh-CN" sz="1050" dirty="0">
                <a:latin typeface="微软雅黑" pitchFamily="34" charset="-122"/>
                <a:ea typeface="微软雅黑" pitchFamily="34" charset="-122"/>
              </a:rPr>
              <a:t>Hb</a:t>
            </a:r>
            <a:r>
              <a:rPr lang="zh-CN" altLang="en-US" sz="1050" dirty="0">
                <a:latin typeface="微软雅黑" pitchFamily="34" charset="-122"/>
                <a:ea typeface="微软雅黑" pitchFamily="34" charset="-122"/>
              </a:rPr>
              <a:t>浓度在</a:t>
            </a:r>
            <a:r>
              <a:rPr lang="en-US" altLang="zh-CN" sz="1050" dirty="0">
                <a:latin typeface="微软雅黑" pitchFamily="34" charset="-122"/>
                <a:ea typeface="微软雅黑" pitchFamily="34" charset="-122"/>
              </a:rPr>
              <a:t>10 - 13 g/dL</a:t>
            </a:r>
            <a:r>
              <a:rPr lang="zh-CN" altLang="en-US" sz="1050" dirty="0">
                <a:latin typeface="微软雅黑" pitchFamily="34" charset="-122"/>
                <a:ea typeface="微软雅黑" pitchFamily="34" charset="-122"/>
              </a:rPr>
              <a:t>之间的患者百分比为</a:t>
            </a:r>
            <a:r>
              <a:rPr lang="en-US" altLang="zh-CN" sz="1050" dirty="0">
                <a:latin typeface="微软雅黑" pitchFamily="34" charset="-122"/>
                <a:ea typeface="微软雅黑" pitchFamily="34" charset="-122"/>
              </a:rPr>
              <a:t>71.5%</a:t>
            </a:r>
            <a:r>
              <a:rPr lang="zh-CN" altLang="en-US" sz="1050" dirty="0">
                <a:latin typeface="微软雅黑" pitchFamily="34" charset="-122"/>
                <a:ea typeface="微软雅黑" pitchFamily="34" charset="-122"/>
              </a:rPr>
              <a:t>。</a:t>
            </a:r>
            <a:endParaRPr lang="en-US" altLang="zh-CN" sz="1050" dirty="0">
              <a:latin typeface="微软雅黑" pitchFamily="34" charset="-122"/>
              <a:ea typeface="微软雅黑" pitchFamily="34" charset="-122"/>
            </a:endParaRPr>
          </a:p>
          <a:p>
            <a:pPr defTabSz="685800" eaLnBrk="1" fontAlgn="auto" hangingPunct="1">
              <a:lnSpc>
                <a:spcPct val="150000"/>
              </a:lnSpc>
              <a:spcBef>
                <a:spcPts val="0"/>
              </a:spcBef>
              <a:spcAft>
                <a:spcPts val="0"/>
              </a:spcAft>
              <a:defRPr/>
            </a:pPr>
            <a:r>
              <a:rPr lang="zh-CN" altLang="en-US" sz="1050" dirty="0">
                <a:latin typeface="微软雅黑" pitchFamily="34" charset="-122"/>
                <a:ea typeface="微软雅黑" pitchFamily="34" charset="-122"/>
              </a:rPr>
              <a:t>在开始研究后（转化为达依泊汀</a:t>
            </a:r>
            <a:r>
              <a:rPr lang="en-US" altLang="zh-CN" sz="1050" dirty="0">
                <a:latin typeface="微软雅黑" pitchFamily="34" charset="-122"/>
                <a:ea typeface="微软雅黑" pitchFamily="34" charset="-122"/>
              </a:rPr>
              <a:t>α</a:t>
            </a:r>
            <a:r>
              <a:rPr lang="zh-CN" altLang="en-US" sz="1050" dirty="0">
                <a:latin typeface="微软雅黑" pitchFamily="34" charset="-122"/>
                <a:ea typeface="微软雅黑" pitchFamily="34" charset="-122"/>
              </a:rPr>
              <a:t>治疗），这一比例在第</a:t>
            </a:r>
            <a:r>
              <a:rPr lang="en-US" altLang="zh-CN" sz="1050" dirty="0">
                <a:latin typeface="微软雅黑" pitchFamily="34" charset="-122"/>
                <a:ea typeface="微软雅黑" pitchFamily="34" charset="-122"/>
              </a:rPr>
              <a:t>3</a:t>
            </a:r>
            <a:r>
              <a:rPr lang="zh-CN" altLang="en-US" sz="1050" dirty="0">
                <a:latin typeface="微软雅黑" pitchFamily="34" charset="-122"/>
                <a:ea typeface="微软雅黑" pitchFamily="34" charset="-122"/>
              </a:rPr>
              <a:t>周增加到</a:t>
            </a:r>
            <a:r>
              <a:rPr lang="en-US" altLang="zh-CN" sz="1050" dirty="0">
                <a:latin typeface="微软雅黑" pitchFamily="34" charset="-122"/>
                <a:ea typeface="微软雅黑" pitchFamily="34" charset="-122"/>
              </a:rPr>
              <a:t>80%</a:t>
            </a:r>
            <a:r>
              <a:rPr lang="zh-CN" altLang="en-US" sz="1050" dirty="0">
                <a:latin typeface="微软雅黑" pitchFamily="34" charset="-122"/>
                <a:ea typeface="微软雅黑" pitchFamily="34" charset="-122"/>
              </a:rPr>
              <a:t>，在第</a:t>
            </a:r>
            <a:r>
              <a:rPr lang="en-US" altLang="zh-CN" sz="1050" dirty="0">
                <a:latin typeface="微软雅黑" pitchFamily="34" charset="-122"/>
                <a:ea typeface="微软雅黑" pitchFamily="34" charset="-122"/>
              </a:rPr>
              <a:t>9</a:t>
            </a:r>
            <a:r>
              <a:rPr lang="zh-CN" altLang="en-US" sz="1050" dirty="0">
                <a:latin typeface="微软雅黑" pitchFamily="34" charset="-122"/>
                <a:ea typeface="微软雅黑" pitchFamily="34" charset="-122"/>
              </a:rPr>
              <a:t>周达到大约</a:t>
            </a:r>
            <a:r>
              <a:rPr lang="en-US" altLang="zh-CN" sz="1050" dirty="0">
                <a:latin typeface="微软雅黑" pitchFamily="34" charset="-122"/>
                <a:ea typeface="微软雅黑" pitchFamily="34" charset="-122"/>
              </a:rPr>
              <a:t>90%</a:t>
            </a:r>
            <a:r>
              <a:rPr lang="zh-CN" altLang="en-US" sz="1050" dirty="0">
                <a:latin typeface="微软雅黑" pitchFamily="34" charset="-122"/>
                <a:ea typeface="微软雅黑" pitchFamily="34" charset="-122"/>
              </a:rPr>
              <a:t>。在研究结束或终止时，这一比例为</a:t>
            </a:r>
            <a:r>
              <a:rPr lang="en-US" altLang="zh-CN" sz="1050" dirty="0">
                <a:latin typeface="微软雅黑" pitchFamily="34" charset="-122"/>
                <a:ea typeface="微软雅黑" pitchFamily="34" charset="-122"/>
              </a:rPr>
              <a:t>83.4%</a:t>
            </a:r>
          </a:p>
        </p:txBody>
      </p:sp>
      <p:sp>
        <p:nvSpPr>
          <p:cNvPr id="23" name="文本框 22"/>
          <p:cNvSpPr txBox="1"/>
          <p:nvPr/>
        </p:nvSpPr>
        <p:spPr>
          <a:xfrm>
            <a:off x="827856" y="1948520"/>
            <a:ext cx="7687840" cy="646331"/>
          </a:xfrm>
          <a:prstGeom prst="rect">
            <a:avLst/>
          </a:prstGeom>
          <a:noFill/>
        </p:spPr>
        <p:txBody>
          <a:bodyPr wrap="square" rtlCol="0" anchor="t">
            <a:spAutoFit/>
          </a:bodyPr>
          <a:lstStyle/>
          <a:p>
            <a:pPr marL="214630" indent="-214630" defTabSz="685800" eaLnBrk="1" fontAlgn="auto" hangingPunct="1">
              <a:lnSpc>
                <a:spcPct val="150000"/>
              </a:lnSpc>
              <a:spcBef>
                <a:spcPts val="0"/>
              </a:spcBef>
              <a:spcAft>
                <a:spcPts val="0"/>
              </a:spcAft>
              <a:buFont typeface="Wingdings" charset="2"/>
              <a:buChar char="Ø"/>
              <a:defRPr/>
            </a:pPr>
            <a:r>
              <a:rPr lang="zh-CN" altLang="en-US" sz="1200" dirty="0">
                <a:latin typeface="微软雅黑" pitchFamily="34" charset="-122"/>
                <a:ea typeface="微软雅黑" pitchFamily="34" charset="-122"/>
              </a:rPr>
              <a:t>日本一项多中心、开放标签研究，纳入</a:t>
            </a:r>
            <a:r>
              <a:rPr lang="en-US" altLang="zh-CN" sz="1200" dirty="0">
                <a:latin typeface="微软雅黑" pitchFamily="34" charset="-122"/>
                <a:ea typeface="微软雅黑" pitchFamily="34" charset="-122"/>
              </a:rPr>
              <a:t>513</a:t>
            </a:r>
            <a:r>
              <a:rPr lang="zh-CN" altLang="en-US" sz="1200" dirty="0">
                <a:latin typeface="微软雅黑" pitchFamily="34" charset="-122"/>
                <a:ea typeface="微软雅黑" pitchFamily="34" charset="-122"/>
              </a:rPr>
              <a:t>例维持稳定短效</a:t>
            </a:r>
            <a:r>
              <a:rPr lang="en-US" altLang="zh-CN" sz="1200" dirty="0">
                <a:latin typeface="微软雅黑" pitchFamily="34" charset="-122"/>
                <a:ea typeface="微软雅黑" pitchFamily="34" charset="-122"/>
              </a:rPr>
              <a:t>EPO</a:t>
            </a:r>
            <a:r>
              <a:rPr lang="zh-CN" altLang="en-US" sz="1200" dirty="0">
                <a:latin typeface="微软雅黑" pitchFamily="34" charset="-122"/>
                <a:ea typeface="微软雅黑" pitchFamily="34" charset="-122"/>
              </a:rPr>
              <a:t>治疗的透析患者转为达依泊汀</a:t>
            </a:r>
            <a:r>
              <a:rPr lang="en-US" altLang="zh-CN" sz="1200" dirty="0">
                <a:latin typeface="微软雅黑" pitchFamily="34" charset="-122"/>
                <a:ea typeface="微软雅黑" pitchFamily="34" charset="-122"/>
              </a:rPr>
              <a:t>α</a:t>
            </a:r>
            <a:r>
              <a:rPr lang="zh-CN" altLang="en-US" sz="1200" dirty="0">
                <a:latin typeface="微软雅黑" pitchFamily="34" charset="-122"/>
                <a:ea typeface="微软雅黑" pitchFamily="34" charset="-122"/>
              </a:rPr>
              <a:t>治疗评估达依泊汀</a:t>
            </a:r>
            <a:r>
              <a:rPr lang="en-US" altLang="zh-CN" sz="1200" dirty="0">
                <a:latin typeface="微软雅黑" pitchFamily="34" charset="-122"/>
                <a:ea typeface="微软雅黑" pitchFamily="34" charset="-122"/>
              </a:rPr>
              <a:t>α</a:t>
            </a:r>
            <a:r>
              <a:rPr lang="zh-CN" altLang="en-US" sz="1200" dirty="0">
                <a:latin typeface="微软雅黑" pitchFamily="34" charset="-122"/>
                <a:ea typeface="微软雅黑" pitchFamily="34" charset="-122"/>
              </a:rPr>
              <a:t>的疗效和耐受性。主要终点是</a:t>
            </a:r>
            <a:r>
              <a:rPr lang="en-US" altLang="zh-CN" sz="1200" dirty="0">
                <a:latin typeface="微软雅黑" pitchFamily="34" charset="-122"/>
                <a:ea typeface="微软雅黑" pitchFamily="34" charset="-122"/>
              </a:rPr>
              <a:t>Hb</a:t>
            </a:r>
            <a:r>
              <a:rPr lang="zh-CN" altLang="en-US" sz="1200" dirty="0">
                <a:latin typeface="微软雅黑" pitchFamily="34" charset="-122"/>
                <a:ea typeface="微软雅黑" pitchFamily="34" charset="-122"/>
              </a:rPr>
              <a:t>在</a:t>
            </a:r>
            <a:r>
              <a:rPr lang="en-US" altLang="zh-CN" sz="1200" dirty="0">
                <a:latin typeface="微软雅黑" pitchFamily="34" charset="-122"/>
                <a:ea typeface="微软雅黑" pitchFamily="34" charset="-122"/>
              </a:rPr>
              <a:t>10–13 g/dl</a:t>
            </a:r>
            <a:r>
              <a:rPr lang="zh-CN" altLang="en-US" sz="1200" dirty="0">
                <a:latin typeface="微软雅黑" pitchFamily="34" charset="-122"/>
                <a:ea typeface="微软雅黑" pitchFamily="34" charset="-122"/>
              </a:rPr>
              <a:t>内的百分比</a:t>
            </a:r>
            <a:endParaRPr lang="zh-CN" altLang="en-US" sz="1200" dirty="0">
              <a:solidFill>
                <a:srgbClr val="000000"/>
              </a:solidFill>
              <a:latin typeface="微软雅黑" pitchFamily="34" charset="-122"/>
              <a:ea typeface="微软雅黑" pitchFamily="34" charset="-122"/>
              <a:cs typeface="Times New Roman" pitchFamily="18" charset="0"/>
            </a:endParaRPr>
          </a:p>
        </p:txBody>
      </p:sp>
      <p:cxnSp>
        <p:nvCxnSpPr>
          <p:cNvPr id="24" name="直接箭头连接符 23"/>
          <p:cNvCxnSpPr/>
          <p:nvPr/>
        </p:nvCxnSpPr>
        <p:spPr>
          <a:xfrm flipV="1">
            <a:off x="1162646" y="2932443"/>
            <a:ext cx="246060" cy="185738"/>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advClick="0"/>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23"/>
          <p:cNvSpPr txBox="1"/>
          <p:nvPr/>
        </p:nvSpPr>
        <p:spPr>
          <a:xfrm>
            <a:off x="250020" y="460596"/>
            <a:ext cx="7581751" cy="593884"/>
          </a:xfrm>
          <a:prstGeom prst="rect">
            <a:avLst/>
          </a:prstGeom>
          <a:noFill/>
        </p:spPr>
        <p:txBody>
          <a:bodyPr anchor="ctr" anchorCtr="0"/>
          <a:lstStyle>
            <a:lvl1pPr algn="l" rtl="0" eaLnBrk="0" fontAlgn="base" hangingPunct="0">
              <a:spcBef>
                <a:spcPct val="0"/>
              </a:spcBef>
              <a:spcAft>
                <a:spcPct val="0"/>
              </a:spcAft>
              <a:defRPr kumimoji="1" sz="3200">
                <a:solidFill>
                  <a:schemeClr val="tx1"/>
                </a:solidFill>
                <a:effectLst>
                  <a:outerShdw blurRad="38100" dist="38100" dir="2700000" algn="tl">
                    <a:srgbClr val="C0C0C0"/>
                  </a:outerShdw>
                </a:effectLst>
                <a:latin typeface="Arial" charset="0"/>
                <a:ea typeface="+mj-ea"/>
                <a:cs typeface="+mj-cs"/>
              </a:defRPr>
            </a:lvl1pPr>
            <a:lvl2pPr algn="l" rtl="0" eaLnBrk="0" fontAlgn="base" hangingPunct="0">
              <a:spcBef>
                <a:spcPct val="0"/>
              </a:spcBef>
              <a:spcAft>
                <a:spcPct val="0"/>
              </a:spcAft>
              <a:defRPr kumimoji="1" sz="3200">
                <a:solidFill>
                  <a:schemeClr val="tx1"/>
                </a:solidFill>
                <a:effectLst>
                  <a:outerShdw blurRad="38100" dist="38100" dir="2700000" algn="tl">
                    <a:srgbClr val="C0C0C0"/>
                  </a:outerShdw>
                </a:effectLst>
                <a:latin typeface="Arial" charset="0"/>
                <a:ea typeface="HGP創英角ｺﾞｼｯｸUB" pitchFamily="50" charset="-128"/>
              </a:defRPr>
            </a:lvl2pPr>
            <a:lvl3pPr algn="l" rtl="0" eaLnBrk="0" fontAlgn="base" hangingPunct="0">
              <a:spcBef>
                <a:spcPct val="0"/>
              </a:spcBef>
              <a:spcAft>
                <a:spcPct val="0"/>
              </a:spcAft>
              <a:defRPr kumimoji="1" sz="3200">
                <a:solidFill>
                  <a:schemeClr val="tx1"/>
                </a:solidFill>
                <a:effectLst>
                  <a:outerShdw blurRad="38100" dist="38100" dir="2700000" algn="tl">
                    <a:srgbClr val="C0C0C0"/>
                  </a:outerShdw>
                </a:effectLst>
                <a:latin typeface="Arial" charset="0"/>
                <a:ea typeface="HGP創英角ｺﾞｼｯｸUB" pitchFamily="50" charset="-128"/>
              </a:defRPr>
            </a:lvl3pPr>
            <a:lvl4pPr algn="l" rtl="0" eaLnBrk="0" fontAlgn="base" hangingPunct="0">
              <a:spcBef>
                <a:spcPct val="0"/>
              </a:spcBef>
              <a:spcAft>
                <a:spcPct val="0"/>
              </a:spcAft>
              <a:defRPr kumimoji="1" sz="3200">
                <a:solidFill>
                  <a:schemeClr val="tx1"/>
                </a:solidFill>
                <a:effectLst>
                  <a:outerShdw blurRad="38100" dist="38100" dir="2700000" algn="tl">
                    <a:srgbClr val="C0C0C0"/>
                  </a:outerShdw>
                </a:effectLst>
                <a:latin typeface="Arial" charset="0"/>
                <a:ea typeface="HGP創英角ｺﾞｼｯｸUB" pitchFamily="50" charset="-128"/>
              </a:defRPr>
            </a:lvl4pPr>
            <a:lvl5pPr algn="l" rtl="0" eaLnBrk="0" fontAlgn="base" hangingPunct="0">
              <a:spcBef>
                <a:spcPct val="0"/>
              </a:spcBef>
              <a:spcAft>
                <a:spcPct val="0"/>
              </a:spcAft>
              <a:defRPr kumimoji="1" sz="3200">
                <a:solidFill>
                  <a:schemeClr val="tx1"/>
                </a:solidFill>
                <a:effectLst>
                  <a:outerShdw blurRad="38100" dist="38100" dir="2700000" algn="tl">
                    <a:srgbClr val="C0C0C0"/>
                  </a:outerShdw>
                </a:effectLst>
                <a:latin typeface="Arial" charset="0"/>
                <a:ea typeface="HGP創英角ｺﾞｼｯｸUB" pitchFamily="50" charset="-128"/>
              </a:defRPr>
            </a:lvl5pPr>
            <a:lvl6pPr marL="457200" algn="l" rtl="0" fontAlgn="base">
              <a:spcBef>
                <a:spcPct val="0"/>
              </a:spcBef>
              <a:spcAft>
                <a:spcPct val="0"/>
              </a:spcAft>
              <a:defRPr kumimoji="1" sz="3200">
                <a:solidFill>
                  <a:schemeClr val="tx1"/>
                </a:solidFill>
                <a:effectLst>
                  <a:outerShdw blurRad="38100" dist="38100" dir="2700000" algn="tl">
                    <a:srgbClr val="C0C0C0"/>
                  </a:outerShdw>
                </a:effectLst>
                <a:latin typeface="HGP創英角ｺﾞｼｯｸUB" pitchFamily="50" charset="-128"/>
                <a:ea typeface="HGP創英角ｺﾞｼｯｸUB" pitchFamily="50" charset="-128"/>
              </a:defRPr>
            </a:lvl6pPr>
            <a:lvl7pPr marL="914400" algn="l" rtl="0" fontAlgn="base">
              <a:spcBef>
                <a:spcPct val="0"/>
              </a:spcBef>
              <a:spcAft>
                <a:spcPct val="0"/>
              </a:spcAft>
              <a:defRPr kumimoji="1" sz="3200">
                <a:solidFill>
                  <a:schemeClr val="tx1"/>
                </a:solidFill>
                <a:effectLst>
                  <a:outerShdw blurRad="38100" dist="38100" dir="2700000" algn="tl">
                    <a:srgbClr val="C0C0C0"/>
                  </a:outerShdw>
                </a:effectLst>
                <a:latin typeface="HGP創英角ｺﾞｼｯｸUB" pitchFamily="50" charset="-128"/>
                <a:ea typeface="HGP創英角ｺﾞｼｯｸUB" pitchFamily="50" charset="-128"/>
              </a:defRPr>
            </a:lvl7pPr>
            <a:lvl8pPr marL="1371600" algn="l" rtl="0" fontAlgn="base">
              <a:spcBef>
                <a:spcPct val="0"/>
              </a:spcBef>
              <a:spcAft>
                <a:spcPct val="0"/>
              </a:spcAft>
              <a:defRPr kumimoji="1" sz="3200">
                <a:solidFill>
                  <a:schemeClr val="tx1"/>
                </a:solidFill>
                <a:effectLst>
                  <a:outerShdw blurRad="38100" dist="38100" dir="2700000" algn="tl">
                    <a:srgbClr val="C0C0C0"/>
                  </a:outerShdw>
                </a:effectLst>
                <a:latin typeface="HGP創英角ｺﾞｼｯｸUB" pitchFamily="50" charset="-128"/>
                <a:ea typeface="HGP創英角ｺﾞｼｯｸUB" pitchFamily="50" charset="-128"/>
              </a:defRPr>
            </a:lvl8pPr>
            <a:lvl9pPr marL="1828800" algn="l" rtl="0" fontAlgn="base">
              <a:spcBef>
                <a:spcPct val="0"/>
              </a:spcBef>
              <a:spcAft>
                <a:spcPct val="0"/>
              </a:spcAft>
              <a:defRPr kumimoji="1" sz="3200">
                <a:solidFill>
                  <a:schemeClr val="tx1"/>
                </a:solidFill>
                <a:effectLst>
                  <a:outerShdw blurRad="38100" dist="38100" dir="2700000" algn="tl">
                    <a:srgbClr val="C0C0C0"/>
                  </a:outerShdw>
                </a:effectLst>
                <a:latin typeface="HGP創英角ｺﾞｼｯｸUB" pitchFamily="50" charset="-128"/>
                <a:ea typeface="HGP創英角ｺﾞｼｯｸUB" pitchFamily="50" charset="-128"/>
              </a:defRPr>
            </a:lvl9pPr>
          </a:lstStyle>
          <a:p>
            <a:pPr algn="l"/>
            <a:r>
              <a:rPr lang="zh-CN" altLang="en-US" sz="2100" b="1" kern="0" dirty="0">
                <a:solidFill>
                  <a:schemeClr val="tx1">
                    <a:lumMod val="85000"/>
                    <a:lumOff val="15000"/>
                  </a:schemeClr>
                </a:solidFill>
                <a:effectLst/>
                <a:latin typeface="微软雅黑" pitchFamily="34" charset="-122"/>
                <a:ea typeface="微软雅黑" pitchFamily="34" charset="-122"/>
                <a:cs typeface="Calibri" pitchFamily="34" charset="0"/>
              </a:rPr>
              <a:t>达依泊汀</a:t>
            </a:r>
            <a:r>
              <a:rPr lang="en-US" altLang="zh-CN" sz="2100" b="1" kern="0" dirty="0">
                <a:solidFill>
                  <a:schemeClr val="tx1">
                    <a:lumMod val="85000"/>
                    <a:lumOff val="15000"/>
                  </a:schemeClr>
                </a:solidFill>
                <a:effectLst/>
                <a:latin typeface="微软雅黑" pitchFamily="34" charset="-122"/>
                <a:ea typeface="微软雅黑" pitchFamily="34" charset="-122"/>
                <a:cs typeface="Calibri" pitchFamily="34" charset="0"/>
              </a:rPr>
              <a:t>α</a:t>
            </a:r>
            <a:r>
              <a:rPr lang="zh-CN" altLang="en-US" sz="2100" b="1" kern="0" dirty="0">
                <a:solidFill>
                  <a:schemeClr val="tx1">
                    <a:lumMod val="85000"/>
                    <a:lumOff val="15000"/>
                  </a:schemeClr>
                </a:solidFill>
                <a:effectLst/>
                <a:latin typeface="微软雅黑" pitchFamily="34" charset="-122"/>
                <a:ea typeface="微软雅黑" pitchFamily="34" charset="-122"/>
                <a:cs typeface="Calibri" pitchFamily="34" charset="0"/>
              </a:rPr>
              <a:t>一周或两周一次治疗能更有效的达到目标</a:t>
            </a:r>
            <a:r>
              <a:rPr lang="en-US" altLang="zh-CN" sz="2100" b="1" kern="0" dirty="0">
                <a:solidFill>
                  <a:schemeClr val="tx1">
                    <a:lumMod val="85000"/>
                    <a:lumOff val="15000"/>
                  </a:schemeClr>
                </a:solidFill>
                <a:effectLst/>
                <a:latin typeface="微软雅黑" pitchFamily="34" charset="-122"/>
                <a:ea typeface="微软雅黑" pitchFamily="34" charset="-122"/>
                <a:cs typeface="Calibri" pitchFamily="34" charset="0"/>
              </a:rPr>
              <a:t>Hb</a:t>
            </a:r>
          </a:p>
        </p:txBody>
      </p:sp>
      <p:sp>
        <p:nvSpPr>
          <p:cNvPr id="52228" name="テキスト ボックス 3"/>
          <p:cNvSpPr txBox="1"/>
          <p:nvPr/>
        </p:nvSpPr>
        <p:spPr bwMode="auto">
          <a:xfrm>
            <a:off x="7393306" y="5854065"/>
            <a:ext cx="172069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rgbClr val="CC0000"/>
              </a:buClr>
              <a:buFont typeface="Wingdings" charset="2"/>
              <a:buChar char="l"/>
              <a:defRPr kumimoji="1" sz="3200">
                <a:solidFill>
                  <a:schemeClr val="tx1"/>
                </a:solidFill>
                <a:latin typeface="Arial" charset="0"/>
                <a:ea typeface="MS PGothic" charset="-128"/>
              </a:defRPr>
            </a:lvl1pPr>
            <a:lvl2pPr marL="742950" indent="-285750">
              <a:spcBef>
                <a:spcPct val="20000"/>
              </a:spcBef>
              <a:buClr>
                <a:srgbClr val="CC0000"/>
              </a:buClr>
              <a:buChar char="–"/>
              <a:defRPr kumimoji="1" sz="2800">
                <a:solidFill>
                  <a:schemeClr val="tx1"/>
                </a:solidFill>
                <a:latin typeface="Arial" charset="0"/>
                <a:ea typeface="MS PGothic" charset="-128"/>
              </a:defRPr>
            </a:lvl2pPr>
            <a:lvl3pPr marL="1143000" indent="-228600">
              <a:spcBef>
                <a:spcPct val="20000"/>
              </a:spcBef>
              <a:buClr>
                <a:srgbClr val="CC0000"/>
              </a:buClr>
              <a:buChar char="•"/>
              <a:defRPr kumimoji="1" sz="2400">
                <a:solidFill>
                  <a:schemeClr val="tx1"/>
                </a:solidFill>
                <a:latin typeface="Arial" charset="0"/>
                <a:ea typeface="MS PGothic" charset="-128"/>
              </a:defRPr>
            </a:lvl3pPr>
            <a:lvl4pPr marL="1600200" indent="-228600">
              <a:spcBef>
                <a:spcPct val="20000"/>
              </a:spcBef>
              <a:buClr>
                <a:srgbClr val="CC0000"/>
              </a:buClr>
              <a:buChar char="–"/>
              <a:defRPr kumimoji="1" sz="2000">
                <a:solidFill>
                  <a:schemeClr val="tx1"/>
                </a:solidFill>
                <a:latin typeface="Arial" charset="0"/>
                <a:ea typeface="MS PGothic" charset="-128"/>
              </a:defRPr>
            </a:lvl4pPr>
            <a:lvl5pPr marL="2057400" indent="-228600">
              <a:spcBef>
                <a:spcPct val="20000"/>
              </a:spcBef>
              <a:buClr>
                <a:srgbClr val="CC0000"/>
              </a:buClr>
              <a:buChar char="»"/>
              <a:defRPr kumimoji="1" sz="2000">
                <a:solidFill>
                  <a:schemeClr val="tx1"/>
                </a:solidFill>
                <a:latin typeface="Arial" charset="0"/>
                <a:ea typeface="MS PGothic" charset="-128"/>
              </a:defRPr>
            </a:lvl5pPr>
            <a:lvl6pPr marL="2514600" indent="-228600" eaLnBrk="0" fontAlgn="base" hangingPunct="0">
              <a:spcBef>
                <a:spcPct val="20000"/>
              </a:spcBef>
              <a:spcAft>
                <a:spcPct val="0"/>
              </a:spcAft>
              <a:buClr>
                <a:srgbClr val="CC0000"/>
              </a:buClr>
              <a:buChar char="»"/>
              <a:defRPr kumimoji="1" sz="2000">
                <a:solidFill>
                  <a:schemeClr val="tx1"/>
                </a:solidFill>
                <a:latin typeface="Arial" charset="0"/>
                <a:ea typeface="MS PGothic" charset="-128"/>
              </a:defRPr>
            </a:lvl6pPr>
            <a:lvl7pPr marL="2971800" indent="-228600" eaLnBrk="0" fontAlgn="base" hangingPunct="0">
              <a:spcBef>
                <a:spcPct val="20000"/>
              </a:spcBef>
              <a:spcAft>
                <a:spcPct val="0"/>
              </a:spcAft>
              <a:buClr>
                <a:srgbClr val="CC0000"/>
              </a:buClr>
              <a:buChar char="»"/>
              <a:defRPr kumimoji="1" sz="2000">
                <a:solidFill>
                  <a:schemeClr val="tx1"/>
                </a:solidFill>
                <a:latin typeface="Arial" charset="0"/>
                <a:ea typeface="MS PGothic" charset="-128"/>
              </a:defRPr>
            </a:lvl7pPr>
            <a:lvl8pPr marL="3429000" indent="-228600" eaLnBrk="0" fontAlgn="base" hangingPunct="0">
              <a:spcBef>
                <a:spcPct val="20000"/>
              </a:spcBef>
              <a:spcAft>
                <a:spcPct val="0"/>
              </a:spcAft>
              <a:buClr>
                <a:srgbClr val="CC0000"/>
              </a:buClr>
              <a:buChar char="»"/>
              <a:defRPr kumimoji="1" sz="2000">
                <a:solidFill>
                  <a:schemeClr val="tx1"/>
                </a:solidFill>
                <a:latin typeface="Arial" charset="0"/>
                <a:ea typeface="MS PGothic" charset="-128"/>
              </a:defRPr>
            </a:lvl8pPr>
            <a:lvl9pPr marL="3886200" indent="-228600" eaLnBrk="0" fontAlgn="base" hangingPunct="0">
              <a:spcBef>
                <a:spcPct val="20000"/>
              </a:spcBef>
              <a:spcAft>
                <a:spcPct val="0"/>
              </a:spcAft>
              <a:buClr>
                <a:srgbClr val="CC0000"/>
              </a:buClr>
              <a:buChar char="»"/>
              <a:defRPr kumimoji="1" sz="2000">
                <a:solidFill>
                  <a:schemeClr val="tx1"/>
                </a:solidFill>
                <a:latin typeface="Arial" charset="0"/>
                <a:ea typeface="MS PGothic" charset="-128"/>
              </a:defRPr>
            </a:lvl9pPr>
          </a:lstStyle>
          <a:p>
            <a:pPr algn="ctr">
              <a:spcBef>
                <a:spcPct val="0"/>
              </a:spcBef>
              <a:buClrTx/>
              <a:buNone/>
            </a:pPr>
            <a:r>
              <a:rPr lang="en-US" altLang="ja-JP" sz="600" dirty="0">
                <a:solidFill>
                  <a:schemeClr val="bg1"/>
                </a:solidFill>
                <a:latin typeface="+mn-ea"/>
                <a:ea typeface="+mn-ea"/>
              </a:rPr>
              <a:t>Int </a:t>
            </a:r>
            <a:r>
              <a:rPr lang="en-US" altLang="ja-JP" sz="600" dirty="0" err="1">
                <a:solidFill>
                  <a:schemeClr val="bg1"/>
                </a:solidFill>
                <a:latin typeface="+mn-ea"/>
                <a:ea typeface="+mn-ea"/>
              </a:rPr>
              <a:t>Urol</a:t>
            </a:r>
            <a:r>
              <a:rPr lang="en-US" altLang="ja-JP" sz="600" dirty="0">
                <a:solidFill>
                  <a:schemeClr val="bg1"/>
                </a:solidFill>
                <a:latin typeface="+mn-ea"/>
                <a:ea typeface="+mn-ea"/>
              </a:rPr>
              <a:t> </a:t>
            </a:r>
            <a:r>
              <a:rPr lang="en-US" altLang="ja-JP" sz="600" dirty="0" err="1">
                <a:solidFill>
                  <a:schemeClr val="bg1"/>
                </a:solidFill>
                <a:latin typeface="+mn-ea"/>
                <a:ea typeface="+mn-ea"/>
              </a:rPr>
              <a:t>Nephrol</a:t>
            </a:r>
            <a:r>
              <a:rPr lang="en-US" altLang="ja-JP" sz="600" dirty="0">
                <a:solidFill>
                  <a:schemeClr val="bg1"/>
                </a:solidFill>
                <a:latin typeface="+mn-ea"/>
                <a:ea typeface="+mn-ea"/>
              </a:rPr>
              <a:t> (2014) 46:453–459</a:t>
            </a:r>
          </a:p>
        </p:txBody>
      </p:sp>
      <p:grpSp>
        <p:nvGrpSpPr>
          <p:cNvPr id="13" name="组合 12"/>
          <p:cNvGrpSpPr/>
          <p:nvPr/>
        </p:nvGrpSpPr>
        <p:grpSpPr>
          <a:xfrm>
            <a:off x="927022" y="2148902"/>
            <a:ext cx="4797266" cy="3406616"/>
            <a:chOff x="4093" y="2031"/>
            <a:chExt cx="10073" cy="7500"/>
          </a:xfrm>
        </p:grpSpPr>
        <p:graphicFrame>
          <p:nvGraphicFramePr>
            <p:cNvPr id="8" name="图表 7"/>
            <p:cNvGraphicFramePr/>
            <p:nvPr/>
          </p:nvGraphicFramePr>
          <p:xfrm>
            <a:off x="4093" y="2031"/>
            <a:ext cx="10000" cy="7500"/>
          </p:xfrm>
          <a:graphic>
            <a:graphicData uri="http://schemas.openxmlformats.org/drawingml/2006/chart">
              <c:chart xmlns:c="http://schemas.openxmlformats.org/drawingml/2006/chart" xmlns:r="http://schemas.openxmlformats.org/officeDocument/2006/relationships" r:id="rId3"/>
            </a:graphicData>
          </a:graphic>
        </p:graphicFrame>
        <p:sp>
          <p:nvSpPr>
            <p:cNvPr id="9" name="圆角矩形 8"/>
            <p:cNvSpPr/>
            <p:nvPr/>
          </p:nvSpPr>
          <p:spPr>
            <a:xfrm>
              <a:off x="6616" y="3870"/>
              <a:ext cx="4954" cy="891"/>
            </a:xfrm>
            <a:prstGeom prst="roundRect">
              <a:avLst/>
            </a:prstGeom>
            <a:noFill/>
            <a:ln w="19050">
              <a:prstDash val="dash"/>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9"/>
            <p:cNvSpPr txBox="1"/>
            <p:nvPr/>
          </p:nvSpPr>
          <p:spPr>
            <a:xfrm>
              <a:off x="11800" y="4115"/>
              <a:ext cx="2366" cy="559"/>
            </a:xfrm>
            <a:prstGeom prst="rect">
              <a:avLst/>
            </a:prstGeom>
            <a:noFill/>
          </p:spPr>
          <p:txBody>
            <a:bodyPr wrap="square" rtlCol="0">
              <a:spAutoFit/>
            </a:bodyPr>
            <a:lstStyle/>
            <a:p>
              <a:r>
                <a:rPr lang="en-US" altLang="zh-CN" sz="1050" b="1" dirty="0"/>
                <a:t>P=0.006</a:t>
              </a:r>
            </a:p>
          </p:txBody>
        </p:sp>
      </p:grpSp>
      <p:sp>
        <p:nvSpPr>
          <p:cNvPr id="12" name="圆角矩形 11"/>
          <p:cNvSpPr/>
          <p:nvPr/>
        </p:nvSpPr>
        <p:spPr>
          <a:xfrm>
            <a:off x="900692" y="2024864"/>
            <a:ext cx="7561080" cy="404707"/>
          </a:xfrm>
          <a:prstGeom prst="roundRect">
            <a:avLst>
              <a:gd name="adj" fmla="val 50000"/>
            </a:avLst>
          </a:prstGeom>
          <a:solidFill>
            <a:srgbClr val="000000">
              <a:alpha val="0"/>
            </a:srgb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solidFill>
                  <a:srgbClr val="C00000"/>
                </a:solidFill>
              </a:rPr>
              <a:t>达依泊汀α治疗组Hb水平低于10.5g/dl的患者显著少于短效</a:t>
            </a:r>
            <a:r>
              <a:rPr lang="en-US" altLang="zh-CN" b="1" dirty="0">
                <a:solidFill>
                  <a:srgbClr val="C00000"/>
                </a:solidFill>
              </a:rPr>
              <a:t>EPO</a:t>
            </a:r>
            <a:r>
              <a:rPr lang="zh-CN" altLang="en-US" b="1" dirty="0">
                <a:solidFill>
                  <a:srgbClr val="C00000"/>
                </a:solidFill>
              </a:rPr>
              <a:t>治疗组</a:t>
            </a:r>
          </a:p>
        </p:txBody>
      </p:sp>
      <p:sp>
        <p:nvSpPr>
          <p:cNvPr id="26" name="圆角矩形 25"/>
          <p:cNvSpPr/>
          <p:nvPr/>
        </p:nvSpPr>
        <p:spPr>
          <a:xfrm>
            <a:off x="682228" y="1787662"/>
            <a:ext cx="7923620" cy="3874361"/>
          </a:xfrm>
          <a:prstGeom prst="roundRect">
            <a:avLst>
              <a:gd name="adj" fmla="val 9348"/>
            </a:avLst>
          </a:prstGeom>
          <a:noFill/>
          <a:ln w="28575">
            <a:prstDash val="dash"/>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5784771" y="2538927"/>
            <a:ext cx="2359343" cy="3000821"/>
          </a:xfrm>
          <a:prstGeom prst="rect">
            <a:avLst/>
          </a:prstGeom>
          <a:noFill/>
        </p:spPr>
        <p:txBody>
          <a:bodyPr wrap="square" rtlCol="0">
            <a:spAutoFit/>
          </a:bodyPr>
          <a:lstStyle/>
          <a:p>
            <a:pPr marL="214630" indent="-214630" defTabSz="685800" eaLnBrk="1" fontAlgn="auto" hangingPunct="1">
              <a:lnSpc>
                <a:spcPct val="150000"/>
              </a:lnSpc>
              <a:spcBef>
                <a:spcPts val="0"/>
              </a:spcBef>
              <a:spcAft>
                <a:spcPts val="0"/>
              </a:spcAft>
              <a:buFont typeface="Arial" charset="0"/>
              <a:buChar char="•"/>
              <a:defRPr/>
            </a:pPr>
            <a:r>
              <a:rPr lang="zh-CN" altLang="en-US" sz="1050" dirty="0">
                <a:solidFill>
                  <a:srgbClr val="000000"/>
                </a:solidFill>
                <a:latin typeface="微软雅黑" pitchFamily="34" charset="-122"/>
                <a:ea typeface="微软雅黑" pitchFamily="34" charset="-122"/>
                <a:cs typeface="Times New Roman" pitchFamily="18" charset="0"/>
              </a:rPr>
              <a:t>一项随机，前瞻性，开放标签研究纳入</a:t>
            </a:r>
            <a:r>
              <a:rPr lang="en-US" altLang="zh-CN" sz="1050" dirty="0">
                <a:solidFill>
                  <a:srgbClr val="000000"/>
                </a:solidFill>
                <a:latin typeface="微软雅黑" pitchFamily="34" charset="-122"/>
                <a:ea typeface="微软雅黑" pitchFamily="34" charset="-122"/>
                <a:cs typeface="Times New Roman" pitchFamily="18" charset="0"/>
              </a:rPr>
              <a:t>139</a:t>
            </a:r>
            <a:r>
              <a:rPr lang="zh-CN" altLang="en-US" sz="1050" dirty="0">
                <a:solidFill>
                  <a:srgbClr val="000000"/>
                </a:solidFill>
                <a:latin typeface="微软雅黑" pitchFamily="34" charset="-122"/>
                <a:ea typeface="微软雅黑" pitchFamily="34" charset="-122"/>
                <a:cs typeface="Times New Roman" pitchFamily="18" charset="0"/>
              </a:rPr>
              <a:t>名先前使用短效</a:t>
            </a:r>
            <a:r>
              <a:rPr lang="en-US" altLang="zh-CN" sz="1050" dirty="0">
                <a:solidFill>
                  <a:srgbClr val="000000"/>
                </a:solidFill>
                <a:latin typeface="微软雅黑" pitchFamily="34" charset="-122"/>
                <a:ea typeface="微软雅黑" pitchFamily="34" charset="-122"/>
                <a:cs typeface="Times New Roman" pitchFamily="18" charset="0"/>
              </a:rPr>
              <a:t>EPO</a:t>
            </a:r>
            <a:r>
              <a:rPr lang="zh-CN" altLang="en-US" sz="1050" dirty="0">
                <a:solidFill>
                  <a:srgbClr val="000000"/>
                </a:solidFill>
                <a:latin typeface="微软雅黑" pitchFamily="34" charset="-122"/>
                <a:ea typeface="微软雅黑" pitchFamily="34" charset="-122"/>
                <a:cs typeface="Times New Roman" pitchFamily="18" charset="0"/>
              </a:rPr>
              <a:t>的</a:t>
            </a:r>
            <a:r>
              <a:rPr lang="en-US" altLang="zh-CN" sz="1050" dirty="0">
                <a:solidFill>
                  <a:srgbClr val="000000"/>
                </a:solidFill>
                <a:latin typeface="微软雅黑" pitchFamily="34" charset="-122"/>
                <a:ea typeface="微软雅黑" pitchFamily="34" charset="-122"/>
                <a:cs typeface="Times New Roman" pitchFamily="18" charset="0"/>
              </a:rPr>
              <a:t>HD</a:t>
            </a:r>
            <a:r>
              <a:rPr lang="zh-CN" altLang="en-US" sz="1050" dirty="0">
                <a:solidFill>
                  <a:srgbClr val="000000"/>
                </a:solidFill>
                <a:latin typeface="微软雅黑" pitchFamily="34" charset="-122"/>
                <a:ea typeface="微软雅黑" pitchFamily="34" charset="-122"/>
                <a:cs typeface="Times New Roman" pitchFamily="18" charset="0"/>
              </a:rPr>
              <a:t>稳定期患者。</a:t>
            </a:r>
            <a:endParaRPr lang="en-US" altLang="zh-CN" sz="1050" dirty="0">
              <a:solidFill>
                <a:srgbClr val="000000"/>
              </a:solidFill>
              <a:latin typeface="微软雅黑" pitchFamily="34" charset="-122"/>
              <a:ea typeface="微软雅黑" pitchFamily="34" charset="-122"/>
              <a:cs typeface="Times New Roman" pitchFamily="18" charset="0"/>
            </a:endParaRPr>
          </a:p>
          <a:p>
            <a:pPr marL="214630" indent="-214630" defTabSz="685800" eaLnBrk="1" fontAlgn="auto" hangingPunct="1">
              <a:lnSpc>
                <a:spcPct val="150000"/>
              </a:lnSpc>
              <a:spcBef>
                <a:spcPts val="0"/>
              </a:spcBef>
              <a:spcAft>
                <a:spcPts val="0"/>
              </a:spcAft>
              <a:buFont typeface="Arial" charset="0"/>
              <a:buChar char="•"/>
              <a:defRPr/>
            </a:pPr>
            <a:endParaRPr lang="en-US" altLang="zh-CN" sz="1050" dirty="0">
              <a:solidFill>
                <a:srgbClr val="000000"/>
              </a:solidFill>
              <a:latin typeface="微软雅黑" pitchFamily="34" charset="-122"/>
              <a:ea typeface="微软雅黑" pitchFamily="34" charset="-122"/>
              <a:cs typeface="Times New Roman" pitchFamily="18" charset="0"/>
            </a:endParaRPr>
          </a:p>
          <a:p>
            <a:pPr marL="214630" indent="-214630" defTabSz="685800" eaLnBrk="1" fontAlgn="auto" hangingPunct="1">
              <a:lnSpc>
                <a:spcPct val="150000"/>
              </a:lnSpc>
              <a:spcBef>
                <a:spcPts val="0"/>
              </a:spcBef>
              <a:spcAft>
                <a:spcPts val="0"/>
              </a:spcAft>
              <a:buFont typeface="Arial" charset="0"/>
              <a:buChar char="•"/>
              <a:defRPr/>
            </a:pPr>
            <a:r>
              <a:rPr lang="zh-CN" altLang="en-US" sz="1050" dirty="0">
                <a:solidFill>
                  <a:srgbClr val="000000"/>
                </a:solidFill>
                <a:latin typeface="微软雅黑" pitchFamily="34" charset="-122"/>
                <a:ea typeface="微软雅黑" pitchFamily="34" charset="-122"/>
                <a:cs typeface="Times New Roman" pitchFamily="18" charset="0"/>
              </a:rPr>
              <a:t>随机分为两组，一组由短效</a:t>
            </a:r>
            <a:r>
              <a:rPr lang="en-US" altLang="zh-CN" sz="1050" dirty="0">
                <a:solidFill>
                  <a:srgbClr val="000000"/>
                </a:solidFill>
                <a:latin typeface="微软雅黑" pitchFamily="34" charset="-122"/>
                <a:ea typeface="微软雅黑" pitchFamily="34" charset="-122"/>
                <a:cs typeface="Times New Roman" pitchFamily="18" charset="0"/>
              </a:rPr>
              <a:t>EPO</a:t>
            </a:r>
            <a:r>
              <a:rPr lang="zh-CN" altLang="en-US" sz="1050" dirty="0">
                <a:solidFill>
                  <a:srgbClr val="000000"/>
                </a:solidFill>
                <a:latin typeface="微软雅黑" pitchFamily="34" charset="-122"/>
                <a:ea typeface="微软雅黑" pitchFamily="34" charset="-122"/>
                <a:cs typeface="Times New Roman" pitchFamily="18" charset="0"/>
              </a:rPr>
              <a:t>转为达依泊汀</a:t>
            </a:r>
            <a:r>
              <a:rPr lang="en-US" altLang="zh-CN" sz="1050" dirty="0">
                <a:solidFill>
                  <a:srgbClr val="000000"/>
                </a:solidFill>
                <a:latin typeface="微软雅黑" pitchFamily="34" charset="-122"/>
                <a:ea typeface="微软雅黑" pitchFamily="34" charset="-122"/>
                <a:cs typeface="Times New Roman" pitchFamily="18" charset="0"/>
              </a:rPr>
              <a:t>α</a:t>
            </a:r>
            <a:r>
              <a:rPr lang="zh-CN" altLang="en-US" sz="1050" dirty="0">
                <a:solidFill>
                  <a:srgbClr val="000000"/>
                </a:solidFill>
                <a:latin typeface="微软雅黑" pitchFamily="34" charset="-122"/>
                <a:ea typeface="微软雅黑" pitchFamily="34" charset="-122"/>
                <a:cs typeface="Times New Roman" pitchFamily="18" charset="0"/>
              </a:rPr>
              <a:t>（原</a:t>
            </a:r>
            <a:r>
              <a:rPr lang="en-US" altLang="zh-CN" sz="1050" dirty="0">
                <a:solidFill>
                  <a:srgbClr val="000000"/>
                </a:solidFill>
                <a:latin typeface="微软雅黑" pitchFamily="34" charset="-122"/>
                <a:ea typeface="微软雅黑" pitchFamily="34" charset="-122"/>
                <a:cs typeface="Times New Roman" pitchFamily="18" charset="0"/>
              </a:rPr>
              <a:t>TIW</a:t>
            </a:r>
            <a:r>
              <a:rPr lang="zh-CN" altLang="en-US" sz="1050" dirty="0">
                <a:solidFill>
                  <a:srgbClr val="000000"/>
                </a:solidFill>
                <a:latin typeface="微软雅黑" pitchFamily="34" charset="-122"/>
                <a:ea typeface="微软雅黑" pitchFamily="34" charset="-122"/>
                <a:cs typeface="Times New Roman" pitchFamily="18" charset="0"/>
              </a:rPr>
              <a:t>或</a:t>
            </a:r>
            <a:r>
              <a:rPr lang="en-US" altLang="zh-CN" sz="1050" dirty="0">
                <a:solidFill>
                  <a:srgbClr val="000000"/>
                </a:solidFill>
                <a:latin typeface="微软雅黑" pitchFamily="34" charset="-122"/>
                <a:ea typeface="微软雅黑" pitchFamily="34" charset="-122"/>
                <a:cs typeface="Times New Roman" pitchFamily="18" charset="0"/>
              </a:rPr>
              <a:t>BIW</a:t>
            </a:r>
            <a:r>
              <a:rPr lang="zh-CN" altLang="en-US" sz="1050" dirty="0">
                <a:solidFill>
                  <a:srgbClr val="000000"/>
                </a:solidFill>
                <a:latin typeface="微软雅黑" pitchFamily="34" charset="-122"/>
                <a:ea typeface="微软雅黑" pitchFamily="34" charset="-122"/>
                <a:cs typeface="Times New Roman" pitchFamily="18" charset="0"/>
              </a:rPr>
              <a:t>转为</a:t>
            </a:r>
            <a:r>
              <a:rPr lang="en-US" altLang="zh-CN" sz="1050" dirty="0">
                <a:solidFill>
                  <a:srgbClr val="000000"/>
                </a:solidFill>
                <a:latin typeface="微软雅黑" pitchFamily="34" charset="-122"/>
                <a:ea typeface="微软雅黑" pitchFamily="34" charset="-122"/>
                <a:cs typeface="Times New Roman" pitchFamily="18" charset="0"/>
              </a:rPr>
              <a:t>QW</a:t>
            </a:r>
            <a:r>
              <a:rPr lang="zh-CN" altLang="en-US" sz="1050" dirty="0">
                <a:solidFill>
                  <a:srgbClr val="000000"/>
                </a:solidFill>
                <a:latin typeface="微软雅黑" pitchFamily="34" charset="-122"/>
                <a:ea typeface="微软雅黑" pitchFamily="34" charset="-122"/>
                <a:cs typeface="Times New Roman" pitchFamily="18" charset="0"/>
              </a:rPr>
              <a:t>，原</a:t>
            </a:r>
            <a:r>
              <a:rPr lang="en-US" altLang="zh-CN" sz="1050" dirty="0">
                <a:solidFill>
                  <a:srgbClr val="000000"/>
                </a:solidFill>
                <a:latin typeface="微软雅黑" pitchFamily="34" charset="-122"/>
                <a:ea typeface="微软雅黑" pitchFamily="34" charset="-122"/>
                <a:cs typeface="Times New Roman" pitchFamily="18" charset="0"/>
              </a:rPr>
              <a:t>QW</a:t>
            </a:r>
            <a:r>
              <a:rPr lang="zh-CN" altLang="en-US" sz="1050" dirty="0">
                <a:solidFill>
                  <a:srgbClr val="000000"/>
                </a:solidFill>
                <a:latin typeface="微软雅黑" pitchFamily="34" charset="-122"/>
                <a:ea typeface="微软雅黑" pitchFamily="34" charset="-122"/>
                <a:cs typeface="Times New Roman" pitchFamily="18" charset="0"/>
              </a:rPr>
              <a:t>转为</a:t>
            </a:r>
            <a:r>
              <a:rPr lang="en-US" altLang="zh-CN" sz="1050" dirty="0">
                <a:solidFill>
                  <a:srgbClr val="000000"/>
                </a:solidFill>
                <a:latin typeface="微软雅黑" pitchFamily="34" charset="-122"/>
                <a:ea typeface="微软雅黑" pitchFamily="34" charset="-122"/>
                <a:cs typeface="Times New Roman" pitchFamily="18" charset="0"/>
              </a:rPr>
              <a:t>Q2W</a:t>
            </a:r>
            <a:r>
              <a:rPr lang="zh-CN" altLang="en-US" sz="1050" dirty="0">
                <a:solidFill>
                  <a:srgbClr val="000000"/>
                </a:solidFill>
                <a:latin typeface="微软雅黑" pitchFamily="34" charset="-122"/>
                <a:ea typeface="微软雅黑" pitchFamily="34" charset="-122"/>
                <a:cs typeface="Times New Roman" pitchFamily="18" charset="0"/>
              </a:rPr>
              <a:t>）。另一组继续原方案接受短效</a:t>
            </a:r>
            <a:r>
              <a:rPr lang="en-US" altLang="zh-CN" sz="1050" dirty="0">
                <a:solidFill>
                  <a:srgbClr val="000000"/>
                </a:solidFill>
                <a:latin typeface="微软雅黑" pitchFamily="34" charset="-122"/>
                <a:ea typeface="微软雅黑" pitchFamily="34" charset="-122"/>
                <a:cs typeface="Times New Roman" pitchFamily="18" charset="0"/>
              </a:rPr>
              <a:t>EPO</a:t>
            </a:r>
            <a:r>
              <a:rPr lang="zh-CN" altLang="en-US" sz="1050" dirty="0">
                <a:solidFill>
                  <a:srgbClr val="000000"/>
                </a:solidFill>
                <a:latin typeface="微软雅黑" pitchFamily="34" charset="-122"/>
                <a:ea typeface="微软雅黑" pitchFamily="34" charset="-122"/>
                <a:cs typeface="Times New Roman" pitchFamily="18" charset="0"/>
              </a:rPr>
              <a:t>治疗。</a:t>
            </a:r>
            <a:endParaRPr lang="en-US" altLang="zh-CN" sz="1050" dirty="0">
              <a:solidFill>
                <a:srgbClr val="000000"/>
              </a:solidFill>
              <a:latin typeface="微软雅黑" pitchFamily="34" charset="-122"/>
              <a:ea typeface="微软雅黑" pitchFamily="34" charset="-122"/>
              <a:cs typeface="Times New Roman" pitchFamily="18" charset="0"/>
            </a:endParaRPr>
          </a:p>
          <a:p>
            <a:pPr marL="214630" indent="-214630" defTabSz="685800" eaLnBrk="1" fontAlgn="auto" hangingPunct="1">
              <a:lnSpc>
                <a:spcPct val="150000"/>
              </a:lnSpc>
              <a:spcBef>
                <a:spcPts val="0"/>
              </a:spcBef>
              <a:spcAft>
                <a:spcPts val="0"/>
              </a:spcAft>
              <a:buFont typeface="Arial" charset="0"/>
              <a:buChar char="•"/>
              <a:defRPr/>
            </a:pPr>
            <a:endParaRPr lang="en-US" altLang="zh-CN" sz="1050" dirty="0">
              <a:solidFill>
                <a:srgbClr val="000000"/>
              </a:solidFill>
              <a:latin typeface="微软雅黑" pitchFamily="34" charset="-122"/>
              <a:ea typeface="微软雅黑" pitchFamily="34" charset="-122"/>
              <a:cs typeface="Times New Roman" pitchFamily="18" charset="0"/>
            </a:endParaRPr>
          </a:p>
          <a:p>
            <a:pPr marL="214630" indent="-214630" defTabSz="685800" eaLnBrk="1" fontAlgn="auto" hangingPunct="1">
              <a:lnSpc>
                <a:spcPct val="150000"/>
              </a:lnSpc>
              <a:spcBef>
                <a:spcPts val="0"/>
              </a:spcBef>
              <a:spcAft>
                <a:spcPts val="0"/>
              </a:spcAft>
              <a:buFont typeface="Arial" charset="0"/>
              <a:buChar char="•"/>
              <a:defRPr/>
            </a:pPr>
            <a:r>
              <a:rPr lang="zh-CN" altLang="en-US" sz="1050" dirty="0">
                <a:solidFill>
                  <a:srgbClr val="000000"/>
                </a:solidFill>
                <a:latin typeface="微软雅黑" pitchFamily="34" charset="-122"/>
                <a:ea typeface="微软雅黑" pitchFamily="34" charset="-122"/>
                <a:cs typeface="Times New Roman" pitchFamily="18" charset="0"/>
              </a:rPr>
              <a:t>主要终点是各组达到目标</a:t>
            </a:r>
            <a:r>
              <a:rPr lang="en-US" altLang="zh-CN" sz="1050" dirty="0">
                <a:solidFill>
                  <a:srgbClr val="000000"/>
                </a:solidFill>
                <a:latin typeface="微软雅黑" pitchFamily="34" charset="-122"/>
                <a:ea typeface="微软雅黑" pitchFamily="34" charset="-122"/>
                <a:cs typeface="Times New Roman" pitchFamily="18" charset="0"/>
              </a:rPr>
              <a:t>Hb</a:t>
            </a:r>
            <a:r>
              <a:rPr lang="zh-CN" altLang="en-US" sz="1050" dirty="0">
                <a:solidFill>
                  <a:srgbClr val="000000"/>
                </a:solidFill>
                <a:latin typeface="微软雅黑" pitchFamily="34" charset="-122"/>
                <a:ea typeface="微软雅黑" pitchFamily="34" charset="-122"/>
                <a:cs typeface="Times New Roman" pitchFamily="18" charset="0"/>
              </a:rPr>
              <a:t>患者百分比。</a:t>
            </a:r>
          </a:p>
        </p:txBody>
      </p:sp>
      <p:sp>
        <p:nvSpPr>
          <p:cNvPr id="15" name="文本框 14"/>
          <p:cNvSpPr txBox="1"/>
          <p:nvPr/>
        </p:nvSpPr>
        <p:spPr>
          <a:xfrm>
            <a:off x="615791" y="5765482"/>
            <a:ext cx="4344353" cy="184666"/>
          </a:xfrm>
          <a:prstGeom prst="rect">
            <a:avLst/>
          </a:prstGeom>
          <a:noFill/>
        </p:spPr>
        <p:txBody>
          <a:bodyPr wrap="square" rtlCol="0" anchor="t">
            <a:spAutoFit/>
          </a:bodyPr>
          <a:lstStyle/>
          <a:p>
            <a:r>
              <a:rPr lang="zh-CN" altLang="en-US" sz="600" dirty="0"/>
              <a:t>Bernieh B , Abouchacra S, Boobes Y et al. Int Urol Nephrol.2014 Feb;46(2):453-9. </a:t>
            </a:r>
          </a:p>
        </p:txBody>
      </p:sp>
      <p:sp>
        <p:nvSpPr>
          <p:cNvPr id="2" name="文本框 1"/>
          <p:cNvSpPr txBox="1"/>
          <p:nvPr/>
        </p:nvSpPr>
        <p:spPr>
          <a:xfrm rot="16200000">
            <a:off x="709375" y="3924055"/>
            <a:ext cx="1323975" cy="276999"/>
          </a:xfrm>
          <a:prstGeom prst="rect">
            <a:avLst/>
          </a:prstGeom>
          <a:noFill/>
        </p:spPr>
        <p:txBody>
          <a:bodyPr wrap="square" rtlCol="0">
            <a:spAutoFit/>
          </a:bodyPr>
          <a:lstStyle/>
          <a:p>
            <a:pPr algn="ctr"/>
            <a:r>
              <a:rPr lang="zh-CN" altLang="en-US" sz="1200"/>
              <a:t>患者比例（</a:t>
            </a:r>
            <a:r>
              <a:rPr lang="en-US" altLang="zh-CN" sz="1200"/>
              <a:t>%</a:t>
            </a:r>
            <a:r>
              <a:rPr lang="zh-CN" altLang="en-US" sz="1200"/>
              <a:t>）</a:t>
            </a:r>
          </a:p>
        </p:txBody>
      </p:sp>
    </p:spTree>
  </p:cSld>
  <p:clrMapOvr>
    <a:masterClrMapping/>
  </p:clrMapOvr>
  <p:transition advClick="0"/>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custDataLst>
              <p:tags r:id="rId1"/>
            </p:custDataLst>
          </p:nvPr>
        </p:nvPicPr>
        <p:blipFill>
          <a:blip r:embed="rId4">
            <a:clrChange>
              <a:clrFrom>
                <a:srgbClr val="FFFFFF">
                  <a:alpha val="100000"/>
                </a:srgbClr>
              </a:clrFrom>
              <a:clrTo>
                <a:srgbClr val="FFFFFF">
                  <a:alpha val="100000"/>
                  <a:alpha val="0"/>
                </a:srgbClr>
              </a:clrTo>
            </a:clrChange>
          </a:blip>
          <a:stretch>
            <a:fillRect/>
          </a:stretch>
        </p:blipFill>
        <p:spPr>
          <a:xfrm>
            <a:off x="1829266" y="2054002"/>
            <a:ext cx="4848701" cy="2684145"/>
          </a:xfrm>
          <a:prstGeom prst="rect">
            <a:avLst/>
          </a:prstGeom>
        </p:spPr>
      </p:pic>
      <p:sp>
        <p:nvSpPr>
          <p:cNvPr id="2" name="文本框 1"/>
          <p:cNvSpPr txBox="1"/>
          <p:nvPr/>
        </p:nvSpPr>
        <p:spPr>
          <a:xfrm>
            <a:off x="394086" y="526138"/>
            <a:ext cx="7363301" cy="415498"/>
          </a:xfrm>
          <a:prstGeom prst="rect">
            <a:avLst/>
          </a:prstGeom>
          <a:noFill/>
        </p:spPr>
        <p:txBody>
          <a:bodyPr wrap="square" rtlCol="0">
            <a:spAutoFit/>
          </a:bodyPr>
          <a:lstStyle/>
          <a:p>
            <a:r>
              <a:rPr lang="zh-CN" altLang="en-US" sz="2100" b="1" dirty="0">
                <a:solidFill>
                  <a:schemeClr val="tx1">
                    <a:lumMod val="85000"/>
                    <a:lumOff val="15000"/>
                  </a:schemeClr>
                </a:solidFill>
                <a:latin typeface="微软雅黑" pitchFamily="34" charset="-122"/>
                <a:ea typeface="微软雅黑" pitchFamily="34" charset="-122"/>
              </a:rPr>
              <a:t>达依泊汀α在维持较好的</a:t>
            </a:r>
            <a:r>
              <a:rPr lang="en-US" altLang="zh-CN" sz="2100" b="1" dirty="0">
                <a:solidFill>
                  <a:schemeClr val="tx1">
                    <a:lumMod val="85000"/>
                    <a:lumOff val="15000"/>
                  </a:schemeClr>
                </a:solidFill>
                <a:latin typeface="微软雅黑" pitchFamily="34" charset="-122"/>
                <a:ea typeface="微软雅黑" pitchFamily="34" charset="-122"/>
              </a:rPr>
              <a:t>Hb</a:t>
            </a:r>
            <a:r>
              <a:rPr lang="zh-CN" altLang="en-US" sz="2100" b="1" dirty="0">
                <a:solidFill>
                  <a:schemeClr val="tx1">
                    <a:lumMod val="85000"/>
                    <a:lumOff val="15000"/>
                  </a:schemeClr>
                </a:solidFill>
                <a:latin typeface="微软雅黑" pitchFamily="34" charset="-122"/>
                <a:ea typeface="微软雅黑" pitchFamily="34" charset="-122"/>
              </a:rPr>
              <a:t>水平下，减少了给药频率</a:t>
            </a:r>
          </a:p>
        </p:txBody>
      </p:sp>
      <p:sp>
        <p:nvSpPr>
          <p:cNvPr id="3" name="文本框 2"/>
          <p:cNvSpPr txBox="1"/>
          <p:nvPr/>
        </p:nvSpPr>
        <p:spPr>
          <a:xfrm>
            <a:off x="394086" y="6120945"/>
            <a:ext cx="4939189" cy="184666"/>
          </a:xfrm>
          <a:prstGeom prst="rect">
            <a:avLst/>
          </a:prstGeom>
          <a:noFill/>
        </p:spPr>
        <p:txBody>
          <a:bodyPr wrap="square" rtlCol="0" anchor="t">
            <a:spAutoFit/>
          </a:bodyPr>
          <a:lstStyle/>
          <a:p>
            <a:r>
              <a:rPr lang="zh-CN" altLang="en-US" sz="600" dirty="0">
                <a:latin typeface="微软雅黑" pitchFamily="34" charset="-122"/>
                <a:ea typeface="微软雅黑" pitchFamily="34" charset="-122"/>
              </a:rPr>
              <a:t>Nagaya H, Inaguma D, Kitagawa A</a:t>
            </a:r>
            <a:r>
              <a:rPr lang="en-US" altLang="zh-CN" sz="600" dirty="0">
                <a:latin typeface="微软雅黑" pitchFamily="34" charset="-122"/>
                <a:ea typeface="微软雅黑" pitchFamily="34" charset="-122"/>
              </a:rPr>
              <a:t> et al</a:t>
            </a:r>
            <a:r>
              <a:rPr lang="zh-CN" altLang="en-US" sz="600" dirty="0">
                <a:latin typeface="微软雅黑" pitchFamily="34" charset="-122"/>
                <a:ea typeface="微软雅黑" pitchFamily="34" charset="-122"/>
              </a:rPr>
              <a:t>. Clin Exp Nephrol. 2010 Apr;14(2):158-63.</a:t>
            </a:r>
          </a:p>
        </p:txBody>
      </p:sp>
      <p:sp>
        <p:nvSpPr>
          <p:cNvPr id="5" name="文本框 4"/>
          <p:cNvSpPr txBox="1"/>
          <p:nvPr/>
        </p:nvSpPr>
        <p:spPr>
          <a:xfrm>
            <a:off x="1553992" y="4646231"/>
            <a:ext cx="6614051" cy="1200329"/>
          </a:xfrm>
          <a:prstGeom prst="rect">
            <a:avLst/>
          </a:prstGeom>
          <a:noFill/>
        </p:spPr>
        <p:txBody>
          <a:bodyPr wrap="square" rtlCol="0" anchor="t">
            <a:spAutoFit/>
          </a:bodyPr>
          <a:lstStyle/>
          <a:p>
            <a:pPr marL="128905" indent="-128905">
              <a:lnSpc>
                <a:spcPct val="150000"/>
              </a:lnSpc>
              <a:buFont typeface="Arial" charset="0"/>
              <a:buChar char="•"/>
            </a:pPr>
            <a:r>
              <a:rPr lang="zh-CN" altLang="en-US" sz="1200" dirty="0">
                <a:latin typeface="微软雅黑" pitchFamily="34" charset="-122"/>
                <a:ea typeface="微软雅黑" pitchFamily="34" charset="-122"/>
              </a:rPr>
              <a:t>一项单中心、前瞻性、随机研究，纳入</a:t>
            </a:r>
            <a:r>
              <a:rPr lang="en-US" altLang="zh-CN" sz="1200" dirty="0">
                <a:latin typeface="微软雅黑" pitchFamily="34" charset="-122"/>
                <a:ea typeface="微软雅黑" pitchFamily="34" charset="-122"/>
              </a:rPr>
              <a:t>48</a:t>
            </a:r>
            <a:r>
              <a:rPr lang="zh-CN" altLang="en-US" sz="1200" dirty="0">
                <a:latin typeface="微软雅黑" pitchFamily="34" charset="-122"/>
                <a:ea typeface="微软雅黑" pitchFamily="34" charset="-122"/>
              </a:rPr>
              <a:t>例</a:t>
            </a:r>
            <a:r>
              <a:rPr lang="zh-CN" altLang="en-US" sz="1200" dirty="0">
                <a:latin typeface="微软雅黑" pitchFamily="34" charset="-122"/>
                <a:ea typeface="微软雅黑" pitchFamily="34" charset="-122"/>
                <a:sym typeface="+mn-ea"/>
              </a:rPr>
              <a:t>接受血液透析的终末期肾病成人患者，</a:t>
            </a:r>
            <a:r>
              <a:rPr lang="en-US" altLang="zh-CN" sz="1200" dirty="0">
                <a:latin typeface="微软雅黑" pitchFamily="34" charset="-122"/>
                <a:ea typeface="微软雅黑" pitchFamily="34" charset="-122"/>
                <a:sym typeface="+mn-ea"/>
              </a:rPr>
              <a:t>1</a:t>
            </a:r>
            <a:r>
              <a:rPr lang="zh-CN" altLang="en-US" sz="1200" dirty="0">
                <a:latin typeface="微软雅黑" pitchFamily="34" charset="-122"/>
                <a:ea typeface="微软雅黑" pitchFamily="34" charset="-122"/>
                <a:sym typeface="+mn-ea"/>
              </a:rPr>
              <a:t>：</a:t>
            </a:r>
            <a:r>
              <a:rPr lang="en-US" altLang="zh-CN" sz="1200" dirty="0">
                <a:latin typeface="微软雅黑" pitchFamily="34" charset="-122"/>
                <a:ea typeface="微软雅黑" pitchFamily="34" charset="-122"/>
                <a:sym typeface="+mn-ea"/>
              </a:rPr>
              <a:t>1</a:t>
            </a:r>
            <a:r>
              <a:rPr lang="zh-CN" altLang="en-US" sz="1200" dirty="0">
                <a:latin typeface="微软雅黑" pitchFamily="34" charset="-122"/>
                <a:ea typeface="微软雅黑" pitchFamily="34" charset="-122"/>
                <a:sym typeface="+mn-ea"/>
              </a:rPr>
              <a:t>随机进行一周一次或两周一次的达依泊汀α治疗</a:t>
            </a:r>
            <a:r>
              <a:rPr lang="zh-CN" altLang="en-US" sz="1200" dirty="0">
                <a:latin typeface="微软雅黑" pitchFamily="34" charset="-122"/>
                <a:ea typeface="微软雅黑" pitchFamily="34" charset="-122"/>
              </a:rPr>
              <a:t>。主要终点是第24周时达依泊汀α的周剂量，次要终点是两组之间Hb水平的变化。</a:t>
            </a:r>
          </a:p>
          <a:p>
            <a:pPr>
              <a:lnSpc>
                <a:spcPct val="150000"/>
              </a:lnSpc>
            </a:pPr>
            <a:r>
              <a:rPr lang="en-US" altLang="zh-CN" sz="1200" dirty="0">
                <a:latin typeface="微软雅黑" pitchFamily="34" charset="-122"/>
                <a:ea typeface="微软雅黑" pitchFamily="34" charset="-122"/>
              </a:rPr>
              <a:t>*  </a:t>
            </a:r>
            <a:r>
              <a:rPr lang="en-US" altLang="zh-CN" sz="1200" dirty="0" err="1">
                <a:latin typeface="微软雅黑" pitchFamily="34" charset="-122"/>
                <a:ea typeface="微软雅黑" pitchFamily="34" charset="-122"/>
              </a:rPr>
              <a:t>相对于一周一次治疗的患者，两周一</a:t>
            </a:r>
            <a:r>
              <a:rPr lang="zh-CN" altLang="en-US" sz="1200" dirty="0">
                <a:latin typeface="微软雅黑" pitchFamily="34" charset="-122"/>
                <a:ea typeface="微软雅黑" pitchFamily="34" charset="-122"/>
              </a:rPr>
              <a:t>次治疗</a:t>
            </a:r>
            <a:r>
              <a:rPr lang="en-US" altLang="zh-CN" sz="1200" dirty="0" err="1">
                <a:latin typeface="微软雅黑" pitchFamily="34" charset="-122"/>
                <a:ea typeface="微软雅黑" pitchFamily="34" charset="-122"/>
              </a:rPr>
              <a:t>的患者单次剂量加倍</a:t>
            </a:r>
            <a:r>
              <a:rPr lang="en-US" altLang="zh-CN" sz="1200" dirty="0">
                <a:latin typeface="微软雅黑" pitchFamily="34" charset="-122"/>
                <a:ea typeface="微软雅黑" pitchFamily="34" charset="-122"/>
              </a:rPr>
              <a:t>。</a:t>
            </a:r>
          </a:p>
        </p:txBody>
      </p:sp>
      <p:sp>
        <p:nvSpPr>
          <p:cNvPr id="6" name="文本框 5"/>
          <p:cNvSpPr txBox="1"/>
          <p:nvPr/>
        </p:nvSpPr>
        <p:spPr>
          <a:xfrm rot="16200000">
            <a:off x="1111080" y="3196839"/>
            <a:ext cx="2162175" cy="230832"/>
          </a:xfrm>
          <a:prstGeom prst="rect">
            <a:avLst/>
          </a:prstGeom>
          <a:solidFill>
            <a:schemeClr val="bg1"/>
          </a:solidFill>
        </p:spPr>
        <p:txBody>
          <a:bodyPr wrap="square" rtlCol="0">
            <a:spAutoFit/>
          </a:bodyPr>
          <a:lstStyle/>
          <a:p>
            <a:pPr algn="ctr"/>
            <a:r>
              <a:rPr lang="zh-CN" altLang="en-US" sz="900" b="1"/>
              <a:t>血清血红蛋白浓度（</a:t>
            </a:r>
            <a:r>
              <a:rPr lang="en-US" altLang="zh-CN" sz="900" b="1"/>
              <a:t>g/dl</a:t>
            </a:r>
            <a:r>
              <a:rPr lang="zh-CN" altLang="en-US" sz="900" b="1"/>
              <a:t>）</a:t>
            </a:r>
          </a:p>
        </p:txBody>
      </p:sp>
      <p:sp>
        <p:nvSpPr>
          <p:cNvPr id="9" name="矩形 8"/>
          <p:cNvSpPr/>
          <p:nvPr/>
        </p:nvSpPr>
        <p:spPr>
          <a:xfrm>
            <a:off x="2516494" y="2231167"/>
            <a:ext cx="1056323" cy="276225"/>
          </a:xfrm>
          <a:prstGeom prst="rect">
            <a:avLst/>
          </a:prstGeom>
          <a:noFill/>
          <a:ln>
            <a:no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900" b="1" dirty="0">
                <a:solidFill>
                  <a:srgbClr val="C00000"/>
                </a:solidFill>
              </a:rPr>
              <a:t>11.2</a:t>
            </a:r>
            <a:r>
              <a:rPr lang="zh-CN" altLang="en-US" sz="900" b="1" dirty="0">
                <a:solidFill>
                  <a:srgbClr val="C00000"/>
                </a:solidFill>
              </a:rPr>
              <a:t>±</a:t>
            </a:r>
            <a:r>
              <a:rPr lang="en-US" altLang="zh-CN" sz="900" b="1" dirty="0">
                <a:solidFill>
                  <a:srgbClr val="C00000"/>
                </a:solidFill>
              </a:rPr>
              <a:t>0.4</a:t>
            </a:r>
            <a:endParaRPr lang="zh-CN" altLang="en-US" sz="900" b="1" dirty="0">
              <a:solidFill>
                <a:srgbClr val="C00000"/>
              </a:solidFill>
            </a:endParaRPr>
          </a:p>
        </p:txBody>
      </p:sp>
      <p:sp>
        <p:nvSpPr>
          <p:cNvPr id="10" name="矩形 9"/>
          <p:cNvSpPr/>
          <p:nvPr/>
        </p:nvSpPr>
        <p:spPr>
          <a:xfrm>
            <a:off x="2578406" y="2771235"/>
            <a:ext cx="932498" cy="333375"/>
          </a:xfrm>
          <a:prstGeom prst="rect">
            <a:avLst/>
          </a:prstGeom>
          <a:noFill/>
          <a:ln>
            <a:no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900" b="1" dirty="0">
                <a:solidFill>
                  <a:srgbClr val="0070C0"/>
                </a:solidFill>
              </a:rPr>
              <a:t>11.0</a:t>
            </a:r>
            <a:r>
              <a:rPr lang="zh-CN" altLang="en-US" sz="900" b="1" dirty="0">
                <a:solidFill>
                  <a:srgbClr val="0070C0"/>
                </a:solidFill>
              </a:rPr>
              <a:t>±</a:t>
            </a:r>
            <a:r>
              <a:rPr lang="en-US" altLang="zh-CN" sz="900" b="1" dirty="0">
                <a:solidFill>
                  <a:srgbClr val="0070C0"/>
                </a:solidFill>
              </a:rPr>
              <a:t>0.4</a:t>
            </a:r>
          </a:p>
        </p:txBody>
      </p:sp>
      <p:sp>
        <p:nvSpPr>
          <p:cNvPr id="14" name="矩形 13"/>
          <p:cNvSpPr/>
          <p:nvPr/>
        </p:nvSpPr>
        <p:spPr>
          <a:xfrm>
            <a:off x="5871676" y="2255456"/>
            <a:ext cx="806291" cy="333375"/>
          </a:xfrm>
          <a:prstGeom prst="rect">
            <a:avLst/>
          </a:prstGeom>
          <a:noFill/>
          <a:ln>
            <a:no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900" b="1">
                <a:solidFill>
                  <a:srgbClr val="C00000"/>
                </a:solidFill>
              </a:rPr>
              <a:t>10.9</a:t>
            </a:r>
            <a:r>
              <a:rPr lang="zh-CN" altLang="en-US" sz="900" b="1">
                <a:solidFill>
                  <a:srgbClr val="C00000"/>
                </a:solidFill>
              </a:rPr>
              <a:t>±</a:t>
            </a:r>
            <a:r>
              <a:rPr lang="en-US" altLang="zh-CN" sz="900" b="1">
                <a:solidFill>
                  <a:srgbClr val="C00000"/>
                </a:solidFill>
              </a:rPr>
              <a:t>0.9</a:t>
            </a:r>
          </a:p>
        </p:txBody>
      </p:sp>
      <p:sp>
        <p:nvSpPr>
          <p:cNvPr id="19" name="文本框 18"/>
          <p:cNvSpPr txBox="1"/>
          <p:nvPr/>
        </p:nvSpPr>
        <p:spPr>
          <a:xfrm>
            <a:off x="6579383" y="2514060"/>
            <a:ext cx="693420" cy="207749"/>
          </a:xfrm>
          <a:prstGeom prst="rect">
            <a:avLst/>
          </a:prstGeom>
          <a:noFill/>
        </p:spPr>
        <p:txBody>
          <a:bodyPr wrap="square" rtlCol="0">
            <a:spAutoFit/>
          </a:bodyPr>
          <a:lstStyle/>
          <a:p>
            <a:pPr algn="ctr"/>
            <a:r>
              <a:rPr lang="en-US" altLang="zh-CN" sz="750" b="1"/>
              <a:t>P=0.316</a:t>
            </a:r>
          </a:p>
        </p:txBody>
      </p:sp>
      <p:sp>
        <p:nvSpPr>
          <p:cNvPr id="20" name="文本框 19"/>
          <p:cNvSpPr txBox="1"/>
          <p:nvPr/>
        </p:nvSpPr>
        <p:spPr>
          <a:xfrm>
            <a:off x="3184196" y="2330228"/>
            <a:ext cx="742950" cy="207749"/>
          </a:xfrm>
          <a:prstGeom prst="rect">
            <a:avLst/>
          </a:prstGeom>
          <a:noFill/>
        </p:spPr>
        <p:txBody>
          <a:bodyPr wrap="square" rtlCol="0">
            <a:spAutoFit/>
          </a:bodyPr>
          <a:lstStyle/>
          <a:p>
            <a:pPr algn="ctr"/>
            <a:r>
              <a:rPr lang="en-US" altLang="zh-CN" sz="750" b="1" dirty="0"/>
              <a:t>P=0.242</a:t>
            </a:r>
          </a:p>
        </p:txBody>
      </p:sp>
      <p:sp>
        <p:nvSpPr>
          <p:cNvPr id="21" name="矩形 20"/>
          <p:cNvSpPr/>
          <p:nvPr/>
        </p:nvSpPr>
        <p:spPr>
          <a:xfrm>
            <a:off x="6578907" y="4221892"/>
            <a:ext cx="491966" cy="1714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900" b="1">
                <a:solidFill>
                  <a:schemeClr val="tx1"/>
                </a:solidFill>
              </a:rPr>
              <a:t>周</a:t>
            </a:r>
          </a:p>
        </p:txBody>
      </p:sp>
      <p:sp>
        <p:nvSpPr>
          <p:cNvPr id="8" name="矩形 7"/>
          <p:cNvSpPr/>
          <p:nvPr/>
        </p:nvSpPr>
        <p:spPr>
          <a:xfrm>
            <a:off x="5871676" y="2696464"/>
            <a:ext cx="806291" cy="333375"/>
          </a:xfrm>
          <a:prstGeom prst="rect">
            <a:avLst/>
          </a:prstGeom>
          <a:noFill/>
          <a:ln>
            <a:no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900" b="1">
                <a:solidFill>
                  <a:srgbClr val="0070C0"/>
                </a:solidFill>
              </a:rPr>
              <a:t>11.2</a:t>
            </a:r>
            <a:r>
              <a:rPr lang="zh-CN" altLang="en-US" sz="900" b="1">
                <a:solidFill>
                  <a:srgbClr val="0070C0"/>
                </a:solidFill>
              </a:rPr>
              <a:t>±</a:t>
            </a:r>
            <a:r>
              <a:rPr lang="en-US" altLang="zh-CN" sz="900" b="1">
                <a:solidFill>
                  <a:srgbClr val="0070C0"/>
                </a:solidFill>
              </a:rPr>
              <a:t>0.9</a:t>
            </a:r>
          </a:p>
        </p:txBody>
      </p:sp>
      <p:sp>
        <p:nvSpPr>
          <p:cNvPr id="11" name="右中括号 10"/>
          <p:cNvSpPr/>
          <p:nvPr/>
        </p:nvSpPr>
        <p:spPr>
          <a:xfrm>
            <a:off x="3134191" y="2347372"/>
            <a:ext cx="90011" cy="571500"/>
          </a:xfrm>
          <a:prstGeom prst="righ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2" name="右中括号 11"/>
          <p:cNvSpPr/>
          <p:nvPr/>
        </p:nvSpPr>
        <p:spPr>
          <a:xfrm>
            <a:off x="6522233" y="2420715"/>
            <a:ext cx="57150" cy="432911"/>
          </a:xfrm>
          <a:prstGeom prst="righ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5" name="圆角矩形 24"/>
          <p:cNvSpPr/>
          <p:nvPr/>
        </p:nvSpPr>
        <p:spPr>
          <a:xfrm>
            <a:off x="1975221" y="1612696"/>
            <a:ext cx="5555833" cy="481787"/>
          </a:xfrm>
          <a:prstGeom prst="roundRect">
            <a:avLst>
              <a:gd name="adj" fmla="val 50000"/>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solidFill>
                  <a:srgbClr val="C00000"/>
                </a:solidFill>
              </a:rPr>
              <a:t>每周一次以及两周一次用药均可维持理想的</a:t>
            </a:r>
            <a:r>
              <a:rPr lang="en-US" altLang="zh-CN" b="1" dirty="0" err="1">
                <a:solidFill>
                  <a:srgbClr val="C00000"/>
                </a:solidFill>
              </a:rPr>
              <a:t>Hb</a:t>
            </a:r>
            <a:r>
              <a:rPr lang="zh-CN" altLang="en-US" b="1" dirty="0">
                <a:solidFill>
                  <a:srgbClr val="C00000"/>
                </a:solidFill>
              </a:rPr>
              <a:t>水平</a:t>
            </a:r>
            <a:endParaRPr lang="en-US" altLang="zh-CN" b="1" dirty="0">
              <a:solidFill>
                <a:srgbClr val="C00000"/>
              </a:solidFill>
            </a:endParaRPr>
          </a:p>
        </p:txBody>
      </p:sp>
      <p:sp>
        <p:nvSpPr>
          <p:cNvPr id="7" name="圆角矩形 6"/>
          <p:cNvSpPr/>
          <p:nvPr/>
        </p:nvSpPr>
        <p:spPr>
          <a:xfrm>
            <a:off x="538152" y="1484109"/>
            <a:ext cx="7845990" cy="4362451"/>
          </a:xfrm>
          <a:prstGeom prst="roundRect">
            <a:avLst>
              <a:gd name="adj" fmla="val 7411"/>
            </a:avLst>
          </a:prstGeom>
          <a:noFill/>
          <a:ln w="28575">
            <a:prstDash val="dash"/>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advClick="0"/>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6" descr="244CBBECC8FE46f8859DAA32A53CFE3F# #Rectangle 6"/>
          <p:cNvSpPr/>
          <p:nvPr/>
        </p:nvSpPr>
        <p:spPr bwMode="auto">
          <a:xfrm>
            <a:off x="4033838" y="4286250"/>
            <a:ext cx="46815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000">
                <a:solidFill>
                  <a:schemeClr val="tx1"/>
                </a:solidFill>
                <a:latin typeface="Arial" charset="0"/>
                <a:ea typeface="黑体" pitchFamily="49" charset="-122"/>
                <a:sym typeface="Arial" charset="0"/>
              </a:defRPr>
            </a:lvl1pPr>
            <a:lvl2pPr marL="742950" indent="-285750">
              <a:spcBef>
                <a:spcPct val="20000"/>
              </a:spcBef>
              <a:buChar char="•"/>
              <a:defRPr sz="2000">
                <a:solidFill>
                  <a:schemeClr val="tx1"/>
                </a:solidFill>
                <a:latin typeface="Arial" charset="0"/>
                <a:ea typeface="黑体" pitchFamily="49" charset="-122"/>
                <a:sym typeface="Arial" charset="0"/>
              </a:defRPr>
            </a:lvl2pPr>
            <a:lvl3pPr marL="1143000" indent="-228600">
              <a:spcBef>
                <a:spcPct val="20000"/>
              </a:spcBef>
              <a:buChar char="•"/>
              <a:defRPr sz="2000">
                <a:solidFill>
                  <a:schemeClr val="tx1"/>
                </a:solidFill>
                <a:latin typeface="Arial" charset="0"/>
                <a:ea typeface="黑体" pitchFamily="49" charset="-122"/>
                <a:sym typeface="Arial" charset="0"/>
              </a:defRPr>
            </a:lvl3pPr>
            <a:lvl4pPr marL="1600200" indent="-228600">
              <a:spcBef>
                <a:spcPct val="20000"/>
              </a:spcBef>
              <a:buChar char="•"/>
              <a:defRPr sz="2000">
                <a:solidFill>
                  <a:schemeClr val="tx1"/>
                </a:solidFill>
                <a:latin typeface="Arial" charset="0"/>
                <a:ea typeface="黑体" pitchFamily="49" charset="-122"/>
                <a:sym typeface="Arial" charset="0"/>
              </a:defRPr>
            </a:lvl4pPr>
            <a:lvl5pPr marL="2057400" indent="-228600">
              <a:spcBef>
                <a:spcPct val="20000"/>
              </a:spcBef>
              <a:buChar char="•"/>
              <a:defRPr sz="2000">
                <a:solidFill>
                  <a:schemeClr val="tx1"/>
                </a:solidFill>
                <a:latin typeface="Arial" charset="0"/>
                <a:ea typeface="黑体" pitchFamily="49" charset="-122"/>
                <a:sym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9pPr>
          </a:lstStyle>
          <a:p>
            <a:pPr algn="ctr" eaLnBrk="1" hangingPunct="1">
              <a:spcBef>
                <a:spcPct val="0"/>
              </a:spcBef>
              <a:buFontTx/>
              <a:buNone/>
            </a:pPr>
            <a:endParaRPr lang="zh-CN" altLang="en-US" sz="1800">
              <a:ea typeface="宋体" charset="-122"/>
            </a:endParaRPr>
          </a:p>
        </p:txBody>
      </p:sp>
      <p:sp>
        <p:nvSpPr>
          <p:cNvPr id="43011" name="Rectangle 7" descr="1CB9CE2187884f06984F69EFD4A89D68# #Rectangle 7"/>
          <p:cNvSpPr/>
          <p:nvPr/>
        </p:nvSpPr>
        <p:spPr bwMode="auto">
          <a:xfrm>
            <a:off x="5494338" y="4719638"/>
            <a:ext cx="3221037"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000">
                <a:solidFill>
                  <a:schemeClr val="tx1"/>
                </a:solidFill>
                <a:latin typeface="Arial" charset="0"/>
                <a:ea typeface="黑体" pitchFamily="49" charset="-122"/>
                <a:sym typeface="Arial" charset="0"/>
              </a:defRPr>
            </a:lvl1pPr>
            <a:lvl2pPr marL="742950" indent="-285750">
              <a:spcBef>
                <a:spcPct val="20000"/>
              </a:spcBef>
              <a:buChar char="•"/>
              <a:defRPr sz="2000">
                <a:solidFill>
                  <a:schemeClr val="tx1"/>
                </a:solidFill>
                <a:latin typeface="Arial" charset="0"/>
                <a:ea typeface="黑体" pitchFamily="49" charset="-122"/>
                <a:sym typeface="Arial" charset="0"/>
              </a:defRPr>
            </a:lvl2pPr>
            <a:lvl3pPr marL="1143000" indent="-228600">
              <a:spcBef>
                <a:spcPct val="20000"/>
              </a:spcBef>
              <a:buChar char="•"/>
              <a:defRPr sz="2000">
                <a:solidFill>
                  <a:schemeClr val="tx1"/>
                </a:solidFill>
                <a:latin typeface="Arial" charset="0"/>
                <a:ea typeface="黑体" pitchFamily="49" charset="-122"/>
                <a:sym typeface="Arial" charset="0"/>
              </a:defRPr>
            </a:lvl3pPr>
            <a:lvl4pPr marL="1600200" indent="-228600">
              <a:spcBef>
                <a:spcPct val="20000"/>
              </a:spcBef>
              <a:buChar char="•"/>
              <a:defRPr sz="2000">
                <a:solidFill>
                  <a:schemeClr val="tx1"/>
                </a:solidFill>
                <a:latin typeface="Arial" charset="0"/>
                <a:ea typeface="黑体" pitchFamily="49" charset="-122"/>
                <a:sym typeface="Arial" charset="0"/>
              </a:defRPr>
            </a:lvl4pPr>
            <a:lvl5pPr marL="2057400" indent="-228600">
              <a:spcBef>
                <a:spcPct val="20000"/>
              </a:spcBef>
              <a:buChar char="•"/>
              <a:defRPr sz="2000">
                <a:solidFill>
                  <a:schemeClr val="tx1"/>
                </a:solidFill>
                <a:latin typeface="Arial" charset="0"/>
                <a:ea typeface="黑体" pitchFamily="49" charset="-122"/>
                <a:sym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9pPr>
          </a:lstStyle>
          <a:p>
            <a:pPr eaLnBrk="1" hangingPunct="1">
              <a:lnSpc>
                <a:spcPct val="130000"/>
              </a:lnSpc>
              <a:buFontTx/>
              <a:buNone/>
            </a:pPr>
            <a:r>
              <a:rPr lang="zh-CN" altLang="en-US" sz="1600" b="1" i="1">
                <a:solidFill>
                  <a:srgbClr val="000000"/>
                </a:solidFill>
                <a:latin typeface="黑体" pitchFamily="49" charset="-122"/>
                <a:sym typeface="黑体" pitchFamily="49" charset="-122"/>
              </a:rPr>
              <a:t> </a:t>
            </a:r>
            <a:endParaRPr lang="zh-CN" altLang="en-US" sz="1800">
              <a:ea typeface="宋体" charset="-122"/>
            </a:endParaRPr>
          </a:p>
        </p:txBody>
      </p:sp>
      <p:sp>
        <p:nvSpPr>
          <p:cNvPr id="50180" name="Text Box 4"/>
          <p:cNvSpPr txBox="1"/>
          <p:nvPr/>
        </p:nvSpPr>
        <p:spPr bwMode="auto">
          <a:xfrm>
            <a:off x="682218" y="2869227"/>
            <a:ext cx="8523487" cy="1692771"/>
          </a:xfrm>
          <a:prstGeom prst="rect">
            <a:avLst/>
          </a:prstGeom>
          <a:noFill/>
          <a:ln>
            <a:noFill/>
          </a:ln>
          <a:effec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defRPr/>
            </a:pPr>
            <a:r>
              <a:rPr lang="zh-CN" altLang="en-US" sz="7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感谢各位专家聆听</a:t>
            </a:r>
            <a:r>
              <a:rPr lang="zh-CN" altLang="en-US" sz="7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endParaRPr lang="en-US" altLang="zh-CN" sz="7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algn="ctr" eaLnBrk="1" hangingPunct="1">
              <a:defRPr/>
            </a:pPr>
            <a:r>
              <a:rPr lang="zh-CN" altLang="en-US" sz="3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请各</a:t>
            </a:r>
            <a:r>
              <a:rPr lang="zh-CN" altLang="en-US"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位专家批评指正</a:t>
            </a:r>
            <a:endParaRPr lang="zh-CN" altLang="en-US" sz="3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ransition spd="med" advTm="1669">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a:xfrm>
            <a:off x="457200" y="428625"/>
            <a:ext cx="8229600" cy="561975"/>
          </a:xfrm>
        </p:spPr>
        <p:txBody>
          <a:bodyPr/>
          <a:lstStyle/>
          <a:p>
            <a:r>
              <a:rPr lang="zh-CN" altLang="en-US" sz="4000" b="1" dirty="0">
                <a:solidFill>
                  <a:srgbClr val="002060"/>
                </a:solidFill>
              </a:rPr>
              <a:t>辅助检查</a:t>
            </a:r>
            <a:r>
              <a:rPr lang="en-US" altLang="zh-CN" sz="4000" b="1" dirty="0" smtClean="0">
                <a:solidFill>
                  <a:srgbClr val="002060"/>
                </a:solidFill>
              </a:rPr>
              <a:t>2021</a:t>
            </a:r>
            <a:r>
              <a:rPr lang="zh-CN" altLang="en-US" sz="4000" b="1" dirty="0" smtClean="0">
                <a:solidFill>
                  <a:srgbClr val="002060"/>
                </a:solidFill>
              </a:rPr>
              <a:t>年</a:t>
            </a:r>
            <a:r>
              <a:rPr lang="en-US" altLang="zh-CN" sz="4000" b="1" dirty="0">
                <a:solidFill>
                  <a:srgbClr val="002060"/>
                </a:solidFill>
              </a:rPr>
              <a:t>2</a:t>
            </a:r>
            <a:r>
              <a:rPr lang="zh-CN" altLang="en-US" sz="4000" b="1" dirty="0" smtClean="0">
                <a:solidFill>
                  <a:srgbClr val="002060"/>
                </a:solidFill>
              </a:rPr>
              <a:t>月</a:t>
            </a:r>
            <a:endParaRPr lang="zh-CN" altLang="en-US" sz="4000" b="1" dirty="0">
              <a:solidFill>
                <a:srgbClr val="002060"/>
              </a:solidFill>
            </a:endParaRPr>
          </a:p>
        </p:txBody>
      </p:sp>
      <p:graphicFrame>
        <p:nvGraphicFramePr>
          <p:cNvPr id="4" name="表格 4"/>
          <p:cNvGraphicFramePr>
            <a:graphicFrameLocks noGrp="1"/>
          </p:cNvGraphicFramePr>
          <p:nvPr>
            <p:ph idx="1"/>
          </p:nvPr>
        </p:nvGraphicFramePr>
        <p:xfrm>
          <a:off x="283007" y="1484109"/>
          <a:ext cx="8577985" cy="4569185"/>
        </p:xfrm>
        <a:graphic>
          <a:graphicData uri="http://schemas.openxmlformats.org/drawingml/2006/table">
            <a:tbl>
              <a:tblPr firstRow="1" bandRow="1">
                <a:tableStyleId>{FABFCF23-3B69-468F-B69F-88F6DE6A72F2}</a:tableStyleId>
              </a:tblPr>
              <a:tblGrid>
                <a:gridCol w="1119541">
                  <a:extLst>
                    <a:ext uri="{9D8B030D-6E8A-4147-A177-3AD203B41FA5}">
                      <a16:colId xmlns:a16="http://schemas.microsoft.com/office/drawing/2014/main" val="20000"/>
                    </a:ext>
                  </a:extLst>
                </a:gridCol>
                <a:gridCol w="7458444">
                  <a:extLst>
                    <a:ext uri="{9D8B030D-6E8A-4147-A177-3AD203B41FA5}">
                      <a16:colId xmlns:a16="http://schemas.microsoft.com/office/drawing/2014/main" val="20001"/>
                    </a:ext>
                  </a:extLst>
                </a:gridCol>
              </a:tblGrid>
              <a:tr h="415028">
                <a:tc>
                  <a:txBody>
                    <a:bodyPr/>
                    <a:lstStyle/>
                    <a:p>
                      <a:endParaRPr lang="zh-CN" altLang="en-US" dirty="0"/>
                    </a:p>
                  </a:txBody>
                  <a:tcPr/>
                </a:tc>
                <a:tc>
                  <a:txBody>
                    <a:bodyPr/>
                    <a:lstStyle/>
                    <a:p>
                      <a:endParaRPr lang="zh-CN" altLang="en-US" dirty="0"/>
                    </a:p>
                  </a:txBody>
                  <a:tcPr/>
                </a:tc>
                <a:extLst>
                  <a:ext uri="{0D108BD9-81ED-4DB2-BD59-A6C34878D82A}">
                    <a16:rowId xmlns:a16="http://schemas.microsoft.com/office/drawing/2014/main" val="10000"/>
                  </a:ext>
                </a:extLst>
              </a:tr>
              <a:tr h="793269">
                <a:tc>
                  <a:txBody>
                    <a:bodyPr/>
                    <a:lstStyle/>
                    <a:p>
                      <a:r>
                        <a:rPr lang="zh-CN" altLang="en-US" dirty="0"/>
                        <a:t>肾功能</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2400" dirty="0" err="1"/>
                        <a:t>Scr</a:t>
                      </a:r>
                      <a:r>
                        <a:rPr lang="zh-CN" altLang="en-US" sz="2400" dirty="0"/>
                        <a:t> </a:t>
                      </a:r>
                      <a:r>
                        <a:rPr lang="en-US" altLang="zh-CN" sz="2400" dirty="0" smtClean="0">
                          <a:solidFill>
                            <a:schemeClr val="tx1"/>
                          </a:solidFill>
                        </a:rPr>
                        <a:t>863.3</a:t>
                      </a:r>
                      <a:r>
                        <a:rPr kumimoji="0" lang="en-US" altLang="zh-CN" sz="2400" dirty="0" smtClean="0">
                          <a:solidFill>
                            <a:schemeClr val="tx1"/>
                          </a:solidFill>
                        </a:rPr>
                        <a:t>μ</a:t>
                      </a:r>
                      <a:r>
                        <a:rPr lang="en-US" altLang="zh-CN" sz="2400" dirty="0" smtClean="0"/>
                        <a:t>mol/L</a:t>
                      </a:r>
                      <a:r>
                        <a:rPr lang="zh-CN" altLang="en-US" sz="2400" dirty="0"/>
                        <a:t>，</a:t>
                      </a:r>
                      <a:r>
                        <a:rPr lang="en-US" altLang="zh-CN" sz="2400" dirty="0"/>
                        <a:t>BUN</a:t>
                      </a:r>
                      <a:r>
                        <a:rPr lang="zh-CN" altLang="en-US" sz="2400" dirty="0"/>
                        <a:t> </a:t>
                      </a:r>
                      <a:r>
                        <a:rPr lang="en-US" altLang="zh-CN" sz="2400" dirty="0" smtClean="0"/>
                        <a:t>24.2mmol/L</a:t>
                      </a:r>
                      <a:r>
                        <a:rPr lang="zh-CN" altLang="en-US" sz="2400" dirty="0"/>
                        <a:t>，</a:t>
                      </a:r>
                      <a:r>
                        <a:rPr lang="en-US" altLang="zh-CN" sz="2400" dirty="0"/>
                        <a:t>UA</a:t>
                      </a:r>
                      <a:r>
                        <a:rPr lang="zh-CN" altLang="en-US" sz="2400" dirty="0"/>
                        <a:t> </a:t>
                      </a:r>
                      <a:r>
                        <a:rPr lang="en-US" altLang="zh-CN" sz="2400" dirty="0" smtClean="0"/>
                        <a:t>551.0</a:t>
                      </a:r>
                      <a:r>
                        <a:rPr kumimoji="0" lang="en-US" altLang="zh-CN" sz="2400" dirty="0" smtClean="0"/>
                        <a:t>μ</a:t>
                      </a:r>
                      <a:r>
                        <a:rPr lang="en-US" altLang="zh-CN" sz="2400" dirty="0" smtClean="0"/>
                        <a:t>mol/L</a:t>
                      </a:r>
                      <a:r>
                        <a:rPr lang="zh-CN" altLang="en-US" sz="2400" dirty="0"/>
                        <a:t>，</a:t>
                      </a:r>
                      <a:endParaRPr lang="zh-CN" altLang="en-US" sz="2400" dirty="0">
                        <a:solidFill>
                          <a:srgbClr val="000000"/>
                        </a:solidFill>
                        <a:latin typeface="Times New Roman" pitchFamily="18" charset="0"/>
                        <a:ea typeface="黑体" pitchFamily="49" charset="-122"/>
                        <a:cs typeface="Times New Roman" pitchFamily="18" charset="0"/>
                      </a:endParaRPr>
                    </a:p>
                  </a:txBody>
                  <a:tcPr/>
                </a:tc>
                <a:extLst>
                  <a:ext uri="{0D108BD9-81ED-4DB2-BD59-A6C34878D82A}">
                    <a16:rowId xmlns:a16="http://schemas.microsoft.com/office/drawing/2014/main" val="10001"/>
                  </a:ext>
                </a:extLst>
              </a:tr>
              <a:tr h="544833">
                <a:tc>
                  <a:txBody>
                    <a:bodyPr/>
                    <a:lstStyle/>
                    <a:p>
                      <a:r>
                        <a:rPr lang="zh-CN" altLang="en-US" dirty="0"/>
                        <a:t>血常规</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2000" dirty="0" smtClean="0"/>
                        <a:t>Hb:</a:t>
                      </a:r>
                      <a:r>
                        <a:rPr lang="en-US" altLang="zh-CN" sz="2000" b="1" dirty="0" smtClean="0">
                          <a:solidFill>
                            <a:srgbClr val="FF0000"/>
                          </a:solidFill>
                        </a:rPr>
                        <a:t>75</a:t>
                      </a:r>
                      <a:r>
                        <a:rPr lang="en-US" altLang="zh-CN" sz="2000" dirty="0" smtClean="0"/>
                        <a:t>g</a:t>
                      </a:r>
                      <a:r>
                        <a:rPr lang="zh-CN" altLang="en-US" sz="2000" dirty="0"/>
                        <a:t>/</a:t>
                      </a:r>
                      <a:r>
                        <a:rPr lang="en-US" altLang="zh-CN" sz="2000" dirty="0"/>
                        <a:t>L</a:t>
                      </a:r>
                      <a:r>
                        <a:rPr lang="zh-CN" altLang="zh-CN" sz="1800" dirty="0"/>
                        <a:t>,</a:t>
                      </a:r>
                      <a:r>
                        <a:rPr lang="en-US" altLang="zh-CN" sz="1800" dirty="0"/>
                        <a:t>  </a:t>
                      </a:r>
                      <a:r>
                        <a:rPr lang="en-US" altLang="zh-CN" sz="1800" u="sng" dirty="0" smtClean="0"/>
                        <a:t>HCT:</a:t>
                      </a:r>
                      <a:r>
                        <a:rPr lang="en-US" altLang="zh-CN" sz="1800" u="sng" dirty="0" smtClean="0">
                          <a:solidFill>
                            <a:srgbClr val="FF0000"/>
                          </a:solidFill>
                        </a:rPr>
                        <a:t>0.225</a:t>
                      </a:r>
                      <a:r>
                        <a:rPr lang="en-US" altLang="zh-CN" sz="1800" dirty="0" smtClean="0"/>
                        <a:t>,  RBC:</a:t>
                      </a:r>
                      <a:r>
                        <a:rPr lang="en-US" altLang="zh-CN" sz="1800" dirty="0" smtClean="0">
                          <a:solidFill>
                            <a:srgbClr val="FF0000"/>
                          </a:solidFill>
                        </a:rPr>
                        <a:t>2.42</a:t>
                      </a:r>
                      <a:r>
                        <a:rPr lang="zh-CN" altLang="en-US" sz="1800" dirty="0" smtClean="0"/>
                        <a:t>*</a:t>
                      </a:r>
                      <a:r>
                        <a:rPr lang="en-US" altLang="zh-CN" sz="1800" dirty="0"/>
                        <a:t>10^12/L,  </a:t>
                      </a:r>
                      <a:r>
                        <a:rPr lang="en-US" altLang="zh-CN" sz="1400" dirty="0" smtClean="0"/>
                        <a:t>PLT:157 </a:t>
                      </a:r>
                      <a:r>
                        <a:rPr lang="zh-CN" altLang="en-US" sz="1400" dirty="0"/>
                        <a:t>*</a:t>
                      </a:r>
                      <a:r>
                        <a:rPr lang="en-US" altLang="zh-CN" sz="1400" dirty="0"/>
                        <a:t>10^10/L </a:t>
                      </a:r>
                      <a:endParaRPr lang="zh-CN" altLang="en-US" sz="1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ea typeface="黑体" pitchFamily="49" charset="-122"/>
                        <a:cs typeface="Times New Roman" pitchFamily="18" charset="0"/>
                      </a:endParaRPr>
                    </a:p>
                  </a:txBody>
                  <a:tcPr/>
                </a:tc>
                <a:extLst>
                  <a:ext uri="{0D108BD9-81ED-4DB2-BD59-A6C34878D82A}">
                    <a16:rowId xmlns:a16="http://schemas.microsoft.com/office/drawing/2014/main" val="10002"/>
                  </a:ext>
                </a:extLst>
              </a:tr>
              <a:tr h="415028">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1800" dirty="0"/>
                        <a:t>电解质</a:t>
                      </a:r>
                      <a:endParaRPr lang="zh-CN" altLang="en-US" sz="1800" dirty="0">
                        <a:solidFill>
                          <a:srgbClr val="000000"/>
                        </a:solidFill>
                        <a:latin typeface="黑体" pitchFamily="49" charset="-122"/>
                        <a:ea typeface="黑体" pitchFamily="49" charset="-122"/>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a:t>K</a:t>
                      </a:r>
                      <a:r>
                        <a:rPr lang="zh-CN" altLang="en-US" sz="1800" dirty="0"/>
                        <a:t> </a:t>
                      </a:r>
                      <a:r>
                        <a:rPr lang="en-US" altLang="zh-CN" sz="1800" dirty="0" smtClean="0"/>
                        <a:t>5.30mmol</a:t>
                      </a:r>
                      <a:r>
                        <a:rPr lang="zh-CN" altLang="en-US" sz="1800" dirty="0"/>
                        <a:t>/</a:t>
                      </a:r>
                      <a:r>
                        <a:rPr lang="en-US" altLang="zh-CN" sz="1800" dirty="0"/>
                        <a:t>L,</a:t>
                      </a:r>
                      <a:r>
                        <a:rPr lang="zh-CN" altLang="en-US" sz="1800" dirty="0"/>
                        <a:t> </a:t>
                      </a:r>
                      <a:r>
                        <a:rPr lang="en-US" altLang="zh-CN" sz="1800" dirty="0"/>
                        <a:t>Na</a:t>
                      </a:r>
                      <a:r>
                        <a:rPr lang="zh-CN" altLang="en-US" sz="1800" dirty="0"/>
                        <a:t> </a:t>
                      </a:r>
                      <a:r>
                        <a:rPr lang="en-US" altLang="zh-CN" sz="1800" dirty="0" smtClean="0"/>
                        <a:t>137.8mmol</a:t>
                      </a:r>
                      <a:r>
                        <a:rPr lang="zh-CN" altLang="en-US" sz="1800" dirty="0"/>
                        <a:t>/</a:t>
                      </a:r>
                      <a:r>
                        <a:rPr lang="en-US" altLang="zh-CN" sz="1800" dirty="0"/>
                        <a:t>L</a:t>
                      </a:r>
                      <a:r>
                        <a:rPr lang="zh-CN" altLang="en-US" sz="1800" dirty="0"/>
                        <a:t>，</a:t>
                      </a:r>
                      <a:r>
                        <a:rPr lang="en-US" altLang="zh-CN" sz="1800" dirty="0"/>
                        <a:t>Ga </a:t>
                      </a:r>
                      <a:r>
                        <a:rPr lang="en-US" altLang="zh-CN" sz="1800" dirty="0" smtClean="0"/>
                        <a:t>2.09mmol/l</a:t>
                      </a:r>
                      <a:r>
                        <a:rPr lang="zh-CN" altLang="en-US" sz="1800" dirty="0"/>
                        <a:t>，</a:t>
                      </a:r>
                      <a:r>
                        <a:rPr lang="en-US" altLang="zh-CN" sz="1800" dirty="0"/>
                        <a:t>  P</a:t>
                      </a:r>
                      <a:r>
                        <a:rPr lang="zh-CN" altLang="en-US" sz="1800" dirty="0"/>
                        <a:t> </a:t>
                      </a:r>
                      <a:r>
                        <a:rPr lang="en-US" altLang="zh-CN" sz="1800" dirty="0" smtClean="0"/>
                        <a:t>2.10 </a:t>
                      </a:r>
                      <a:r>
                        <a:rPr lang="en-US" altLang="zh-CN" sz="1800" dirty="0"/>
                        <a:t>mmol/l</a:t>
                      </a:r>
                      <a:endParaRPr lang="zh-CN" altLang="en-US" sz="1800" dirty="0">
                        <a:solidFill>
                          <a:srgbClr val="000000"/>
                        </a:solidFill>
                        <a:latin typeface="Times New Roman" pitchFamily="18" charset="0"/>
                        <a:ea typeface="黑体" pitchFamily="49" charset="-122"/>
                        <a:cs typeface="Times New Roman" pitchFamily="18" charset="0"/>
                      </a:endParaRPr>
                    </a:p>
                  </a:txBody>
                  <a:tcPr/>
                </a:tc>
                <a:extLst>
                  <a:ext uri="{0D108BD9-81ED-4DB2-BD59-A6C34878D82A}">
                    <a16:rowId xmlns:a16="http://schemas.microsoft.com/office/drawing/2014/main" val="10003"/>
                  </a:ext>
                </a:extLst>
              </a:tr>
              <a:tr h="415028">
                <a:tc>
                  <a:txBody>
                    <a:bodyPr/>
                    <a:lstStyle/>
                    <a:p>
                      <a:r>
                        <a:rPr lang="zh-CN" altLang="en-US" dirty="0"/>
                        <a:t>肝功能</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t>Alb:30.2g/L</a:t>
                      </a:r>
                      <a:r>
                        <a:rPr lang="zh-CN" altLang="en-US" sz="1800" dirty="0" smtClean="0"/>
                        <a:t>    </a:t>
                      </a:r>
                      <a:r>
                        <a:rPr lang="en-US" altLang="zh-CN" dirty="0"/>
                        <a:t>AST </a:t>
                      </a:r>
                      <a:r>
                        <a:rPr lang="en-US" altLang="zh-CN" dirty="0" smtClean="0"/>
                        <a:t>12.4U/L  </a:t>
                      </a:r>
                      <a:r>
                        <a:rPr lang="en-US" altLang="zh-CN" u="sng" dirty="0"/>
                        <a:t>ALT </a:t>
                      </a:r>
                      <a:r>
                        <a:rPr lang="en-US" altLang="zh-CN" u="sng" dirty="0" smtClean="0"/>
                        <a:t>7.0U/L</a:t>
                      </a:r>
                      <a:endParaRPr lang="zh-CN" altLang="en-US" u="sng" dirty="0"/>
                    </a:p>
                  </a:txBody>
                  <a:tcPr/>
                </a:tc>
                <a:extLst>
                  <a:ext uri="{0D108BD9-81ED-4DB2-BD59-A6C34878D82A}">
                    <a16:rowId xmlns:a16="http://schemas.microsoft.com/office/drawing/2014/main" val="10004"/>
                  </a:ext>
                </a:extLst>
              </a:tr>
              <a:tr h="616987">
                <a:tc>
                  <a:txBody>
                    <a:bodyPr/>
                    <a:lstStyle/>
                    <a:p>
                      <a:r>
                        <a:rPr lang="en-US" altLang="zh-CN" dirty="0">
                          <a:solidFill>
                            <a:schemeClr val="tx1"/>
                          </a:solidFill>
                        </a:rPr>
                        <a:t>CRP</a:t>
                      </a:r>
                      <a:r>
                        <a:rPr lang="en-US" altLang="zh-CN" dirty="0">
                          <a:solidFill>
                            <a:srgbClr val="FF0000"/>
                          </a:solidFill>
                        </a:rPr>
                        <a:t> </a:t>
                      </a:r>
                      <a:endParaRPr lang="zh-CN" altLang="en-US" dirty="0"/>
                    </a:p>
                  </a:txBody>
                  <a:tcPr/>
                </a:tc>
                <a:tc>
                  <a:txBody>
                    <a:bodyPr/>
                    <a:lstStyle/>
                    <a:p>
                      <a:r>
                        <a:rPr lang="zh-CN" altLang="en-US" dirty="0" smtClean="0">
                          <a:solidFill>
                            <a:schemeClr val="tx1"/>
                          </a:solidFill>
                        </a:rPr>
                        <a:t>小于</a:t>
                      </a:r>
                      <a:r>
                        <a:rPr lang="en-US" altLang="zh-CN" dirty="0" smtClean="0">
                          <a:solidFill>
                            <a:schemeClr val="tx1"/>
                          </a:solidFill>
                        </a:rPr>
                        <a:t>0.80mg/L</a:t>
                      </a:r>
                      <a:endParaRPr lang="zh-CN" altLang="en-US" dirty="0">
                        <a:solidFill>
                          <a:srgbClr val="FF0000"/>
                        </a:solidFill>
                      </a:endParaRPr>
                    </a:p>
                  </a:txBody>
                  <a:tcPr/>
                </a:tc>
                <a:extLst>
                  <a:ext uri="{0D108BD9-81ED-4DB2-BD59-A6C34878D82A}">
                    <a16:rowId xmlns:a16="http://schemas.microsoft.com/office/drawing/2014/main" val="10005"/>
                  </a:ext>
                </a:extLst>
              </a:tr>
              <a:tr h="667414">
                <a:tc>
                  <a:txBody>
                    <a:bodyPr/>
                    <a:lstStyle/>
                    <a:p>
                      <a:r>
                        <a:rPr lang="en-US" altLang="zh-CN" dirty="0">
                          <a:solidFill>
                            <a:schemeClr val="tx1"/>
                          </a:solidFill>
                        </a:rPr>
                        <a:t>PTH</a:t>
                      </a:r>
                      <a:endParaRPr lang="zh-CN" altLang="en-US" dirty="0">
                        <a:solidFill>
                          <a:schemeClr val="tx1"/>
                        </a:solidFill>
                      </a:endParaRPr>
                    </a:p>
                  </a:txBody>
                  <a:tcPr/>
                </a:tc>
                <a:tc>
                  <a:txBody>
                    <a:bodyPr/>
                    <a:lstStyle/>
                    <a:p>
                      <a:r>
                        <a:rPr lang="en-US" altLang="zh-CN" dirty="0" smtClean="0"/>
                        <a:t>240pg/ml</a:t>
                      </a:r>
                      <a:endParaRPr lang="zh-CN" altLang="en-US" dirty="0">
                        <a:solidFill>
                          <a:srgbClr val="FF0000"/>
                        </a:solidFill>
                      </a:endParaRPr>
                    </a:p>
                  </a:txBody>
                  <a:tcPr/>
                </a:tc>
                <a:extLst>
                  <a:ext uri="{0D108BD9-81ED-4DB2-BD59-A6C34878D82A}">
                    <a16:rowId xmlns:a16="http://schemas.microsoft.com/office/drawing/2014/main" val="10006"/>
                  </a:ext>
                </a:extLst>
              </a:tr>
              <a:tr h="671907">
                <a:tc>
                  <a:txBody>
                    <a:bodyPr/>
                    <a:lstStyle/>
                    <a:p>
                      <a:r>
                        <a:rPr lang="zh-CN" altLang="en-US" dirty="0">
                          <a:solidFill>
                            <a:schemeClr val="tx1"/>
                          </a:solidFill>
                        </a:rPr>
                        <a:t>凝血功能</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a:t>PT </a:t>
                      </a:r>
                      <a:r>
                        <a:rPr lang="en-US" altLang="zh-CN" sz="1800" dirty="0" smtClean="0"/>
                        <a:t>11.2s             </a:t>
                      </a:r>
                      <a:r>
                        <a:rPr lang="en-US" altLang="zh-CN" sz="1800" dirty="0"/>
                        <a:t>INR </a:t>
                      </a:r>
                      <a:r>
                        <a:rPr lang="en-US" altLang="zh-CN" sz="1800" dirty="0" smtClean="0"/>
                        <a:t>0.97      </a:t>
                      </a:r>
                      <a:r>
                        <a:rPr lang="en-US" altLang="zh-CN" sz="1800" dirty="0"/>
                        <a:t>APTT  </a:t>
                      </a:r>
                      <a:r>
                        <a:rPr lang="en-US" altLang="zh-CN" sz="1800" dirty="0" smtClean="0"/>
                        <a:t>20.3 </a:t>
                      </a:r>
                      <a:r>
                        <a:rPr lang="en-US" altLang="zh-CN" sz="1800" dirty="0"/>
                        <a:t>s</a:t>
                      </a:r>
                      <a:endParaRPr lang="zh-CN" altLang="en-US" sz="1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ea typeface="黑体" pitchFamily="49" charset="-122"/>
                        <a:cs typeface="Times New Roman" pitchFamily="18" charset="0"/>
                      </a:endParaRPr>
                    </a:p>
                  </a:txBody>
                  <a:tcPr/>
                </a:tc>
                <a:extLst>
                  <a:ext uri="{0D108BD9-81ED-4DB2-BD59-A6C34878D82A}">
                    <a16:rowId xmlns:a16="http://schemas.microsoft.com/office/drawing/2014/main" val="10007"/>
                  </a:ext>
                </a:extLst>
              </a:tr>
            </a:tbl>
          </a:graphicData>
        </a:graphic>
      </p:graphicFrame>
    </p:spTree>
  </p:cSld>
  <p:clrMapOvr>
    <a:masterClrMapping/>
  </p:clrMapOvr>
  <p:transition spd="med">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a:xfrm>
            <a:off x="457200" y="428625"/>
            <a:ext cx="8229600" cy="561975"/>
          </a:xfrm>
        </p:spPr>
        <p:txBody>
          <a:bodyPr/>
          <a:lstStyle/>
          <a:p>
            <a:r>
              <a:rPr lang="zh-CN" altLang="en-US" sz="4000" b="1" dirty="0">
                <a:solidFill>
                  <a:srgbClr val="002060"/>
                </a:solidFill>
              </a:rPr>
              <a:t>贫血相关检查</a:t>
            </a:r>
            <a:r>
              <a:rPr lang="en-US" altLang="zh-CN" sz="4000" b="1" dirty="0" smtClean="0">
                <a:solidFill>
                  <a:srgbClr val="002060"/>
                </a:solidFill>
              </a:rPr>
              <a:t>2021</a:t>
            </a:r>
            <a:r>
              <a:rPr lang="zh-CN" altLang="en-US" sz="4000" b="1" dirty="0" smtClean="0">
                <a:solidFill>
                  <a:srgbClr val="002060"/>
                </a:solidFill>
              </a:rPr>
              <a:t>年</a:t>
            </a:r>
            <a:r>
              <a:rPr lang="en-US" altLang="zh-CN" sz="4000" b="1" dirty="0" smtClean="0">
                <a:solidFill>
                  <a:srgbClr val="002060"/>
                </a:solidFill>
              </a:rPr>
              <a:t>2</a:t>
            </a:r>
            <a:r>
              <a:rPr lang="zh-CN" altLang="en-US" sz="4000" b="1" dirty="0" smtClean="0">
                <a:solidFill>
                  <a:srgbClr val="002060"/>
                </a:solidFill>
              </a:rPr>
              <a:t>月</a:t>
            </a:r>
            <a:endParaRPr lang="zh-CN" altLang="en-US" sz="4000" b="1" dirty="0">
              <a:solidFill>
                <a:srgbClr val="002060"/>
              </a:solidFill>
            </a:endParaRPr>
          </a:p>
        </p:txBody>
      </p:sp>
      <p:graphicFrame>
        <p:nvGraphicFramePr>
          <p:cNvPr id="4" name="表格 4"/>
          <p:cNvGraphicFramePr>
            <a:graphicFrameLocks noGrp="1"/>
          </p:cNvGraphicFramePr>
          <p:nvPr>
            <p:ph idx="1"/>
          </p:nvPr>
        </p:nvGraphicFramePr>
        <p:xfrm>
          <a:off x="466119" y="1184678"/>
          <a:ext cx="8394873" cy="4333396"/>
        </p:xfrm>
        <a:graphic>
          <a:graphicData uri="http://schemas.openxmlformats.org/drawingml/2006/table">
            <a:tbl>
              <a:tblPr firstRow="1" bandRow="1">
                <a:tableStyleId>{FABFCF23-3B69-468F-B69F-88F6DE6A72F2}</a:tableStyleId>
              </a:tblPr>
              <a:tblGrid>
                <a:gridCol w="1944891">
                  <a:extLst>
                    <a:ext uri="{9D8B030D-6E8A-4147-A177-3AD203B41FA5}">
                      <a16:colId xmlns:a16="http://schemas.microsoft.com/office/drawing/2014/main" val="20000"/>
                    </a:ext>
                  </a:extLst>
                </a:gridCol>
                <a:gridCol w="6449982">
                  <a:extLst>
                    <a:ext uri="{9D8B030D-6E8A-4147-A177-3AD203B41FA5}">
                      <a16:colId xmlns:a16="http://schemas.microsoft.com/office/drawing/2014/main" val="20001"/>
                    </a:ext>
                  </a:extLst>
                </a:gridCol>
              </a:tblGrid>
              <a:tr h="415028">
                <a:tc>
                  <a:txBody>
                    <a:bodyPr/>
                    <a:lstStyle/>
                    <a:p>
                      <a:endParaRPr lang="zh-CN" altLang="en-US" dirty="0"/>
                    </a:p>
                  </a:txBody>
                  <a:tcPr/>
                </a:tc>
                <a:tc>
                  <a:txBody>
                    <a:bodyPr/>
                    <a:lstStyle/>
                    <a:p>
                      <a:endParaRPr lang="zh-CN" altLang="en-US" dirty="0"/>
                    </a:p>
                  </a:txBody>
                  <a:tcPr/>
                </a:tc>
                <a:extLst>
                  <a:ext uri="{0D108BD9-81ED-4DB2-BD59-A6C34878D82A}">
                    <a16:rowId xmlns:a16="http://schemas.microsoft.com/office/drawing/2014/main" val="10000"/>
                  </a:ext>
                </a:extLst>
              </a:tr>
              <a:tr h="460667">
                <a:tc>
                  <a:txBody>
                    <a:bodyPr/>
                    <a:lstStyle/>
                    <a:p>
                      <a:r>
                        <a:rPr lang="zh-CN" altLang="en-US" dirty="0"/>
                        <a:t>血清铁</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2400" dirty="0" smtClean="0">
                          <a:solidFill>
                            <a:srgbClr val="FF0000"/>
                          </a:solidFill>
                        </a:rPr>
                        <a:t>5.2umol/l</a:t>
                      </a:r>
                      <a:endParaRPr lang="zh-CN" altLang="en-US" sz="2400" dirty="0">
                        <a:solidFill>
                          <a:srgbClr val="FF0000"/>
                        </a:solidFill>
                        <a:latin typeface="Times New Roman" pitchFamily="18" charset="0"/>
                        <a:ea typeface="黑体" pitchFamily="49" charset="-122"/>
                        <a:cs typeface="Times New Roman" pitchFamily="18" charset="0"/>
                      </a:endParaRPr>
                    </a:p>
                  </a:txBody>
                  <a:tcPr/>
                </a:tc>
                <a:extLst>
                  <a:ext uri="{0D108BD9-81ED-4DB2-BD59-A6C34878D82A}">
                    <a16:rowId xmlns:a16="http://schemas.microsoft.com/office/drawing/2014/main" val="10001"/>
                  </a:ext>
                </a:extLst>
              </a:tr>
              <a:tr h="544833">
                <a:tc>
                  <a:txBody>
                    <a:bodyPr/>
                    <a:lstStyle/>
                    <a:p>
                      <a:r>
                        <a:rPr lang="zh-CN" altLang="en-US" dirty="0"/>
                        <a:t>总铁结合力</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2000" b="1" dirty="0" smtClean="0">
                          <a:solidFill>
                            <a:srgbClr val="FF0000"/>
                          </a:solidFill>
                        </a:rPr>
                        <a:t>58.7umol/l</a:t>
                      </a:r>
                      <a:endParaRPr lang="zh-CN" altLang="en-US" sz="1400" b="1" cap="all" spc="0"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Times New Roman" pitchFamily="18" charset="0"/>
                        <a:ea typeface="黑体" pitchFamily="49" charset="-122"/>
                        <a:cs typeface="Times New Roman" pitchFamily="18" charset="0"/>
                      </a:endParaRPr>
                    </a:p>
                  </a:txBody>
                  <a:tcPr/>
                </a:tc>
                <a:extLst>
                  <a:ext uri="{0D108BD9-81ED-4DB2-BD59-A6C34878D82A}">
                    <a16:rowId xmlns:a16="http://schemas.microsoft.com/office/drawing/2014/main" val="10002"/>
                  </a:ext>
                </a:extLst>
              </a:tr>
              <a:tr h="415028">
                <a:tc>
                  <a:txBody>
                    <a:bodyPr/>
                    <a:lstStyle/>
                    <a:p>
                      <a:r>
                        <a:rPr lang="zh-CN" altLang="en-US" b="1" dirty="0">
                          <a:solidFill>
                            <a:schemeClr val="tx1"/>
                          </a:solidFill>
                        </a:rPr>
                        <a:t>转铁蛋白</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b="1" dirty="0" smtClean="0">
                          <a:solidFill>
                            <a:schemeClr val="tx1"/>
                          </a:solidFill>
                        </a:rPr>
                        <a:t>3.6g/l</a:t>
                      </a:r>
                      <a:endParaRPr lang="zh-CN" altLang="en-US" sz="1800" b="1" dirty="0">
                        <a:solidFill>
                          <a:schemeClr val="tx1"/>
                        </a:solidFill>
                        <a:latin typeface="Times New Roman" pitchFamily="18" charset="0"/>
                        <a:ea typeface="黑体" pitchFamily="49" charset="-122"/>
                        <a:cs typeface="Times New Roman" pitchFamily="18" charset="0"/>
                      </a:endParaRPr>
                    </a:p>
                  </a:txBody>
                  <a:tcPr/>
                </a:tc>
                <a:extLst>
                  <a:ext uri="{0D108BD9-81ED-4DB2-BD59-A6C34878D82A}">
                    <a16:rowId xmlns:a16="http://schemas.microsoft.com/office/drawing/2014/main" val="10003"/>
                  </a:ext>
                </a:extLst>
              </a:tr>
              <a:tr h="415028">
                <a:tc>
                  <a:txBody>
                    <a:bodyPr/>
                    <a:lstStyle/>
                    <a:p>
                      <a:r>
                        <a:rPr lang="zh-CN" altLang="en-US" dirty="0"/>
                        <a:t>转铁蛋白饱和度</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b="1" u="sng" dirty="0" smtClean="0">
                          <a:solidFill>
                            <a:srgbClr val="FF0000"/>
                          </a:solidFill>
                        </a:rPr>
                        <a:t>8.86%</a:t>
                      </a:r>
                      <a:endParaRPr lang="zh-CN" altLang="en-US" b="1" u="sng" dirty="0">
                        <a:solidFill>
                          <a:srgbClr val="FF0000"/>
                        </a:solidFill>
                      </a:endParaRPr>
                    </a:p>
                  </a:txBody>
                  <a:tcPr/>
                </a:tc>
                <a:extLst>
                  <a:ext uri="{0D108BD9-81ED-4DB2-BD59-A6C34878D82A}">
                    <a16:rowId xmlns:a16="http://schemas.microsoft.com/office/drawing/2014/main" val="10004"/>
                  </a:ext>
                </a:extLst>
              </a:tr>
              <a:tr h="385719">
                <a:tc>
                  <a:txBody>
                    <a:bodyPr/>
                    <a:lstStyle/>
                    <a:p>
                      <a:r>
                        <a:rPr lang="zh-CN" altLang="en-US" sz="2000" dirty="0">
                          <a:solidFill>
                            <a:schemeClr val="tx1"/>
                          </a:solidFill>
                        </a:rPr>
                        <a:t>铁蛋白</a:t>
                      </a:r>
                      <a:endParaRPr lang="zh-CN" altLang="en-US" sz="2000" b="1"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2400" b="1" u="sng" dirty="0" smtClean="0">
                          <a:solidFill>
                            <a:srgbClr val="FF0000"/>
                          </a:solidFill>
                        </a:rPr>
                        <a:t>93.26ug/l</a:t>
                      </a:r>
                      <a:endParaRPr lang="en-US" altLang="zh-CN" sz="2400" b="1" u="sng" dirty="0">
                        <a:solidFill>
                          <a:srgbClr val="FF0000"/>
                        </a:solidFill>
                      </a:endParaRPr>
                    </a:p>
                  </a:txBody>
                  <a:tcPr/>
                </a:tc>
                <a:extLst>
                  <a:ext uri="{0D108BD9-81ED-4DB2-BD59-A6C34878D82A}">
                    <a16:rowId xmlns:a16="http://schemas.microsoft.com/office/drawing/2014/main" val="10005"/>
                  </a:ext>
                </a:extLst>
              </a:tr>
              <a:tr h="389532">
                <a:tc>
                  <a:txBody>
                    <a:bodyPr/>
                    <a:lstStyle/>
                    <a:p>
                      <a:r>
                        <a:rPr lang="zh-CN" altLang="en-US" dirty="0"/>
                        <a:t>叶酸</a:t>
                      </a:r>
                    </a:p>
                  </a:txBody>
                  <a:tcPr/>
                </a:tc>
                <a:tc>
                  <a:txBody>
                    <a:bodyPr/>
                    <a:lstStyle/>
                    <a:p>
                      <a:r>
                        <a:rPr lang="en-US" altLang="zh-CN" sz="1800" dirty="0" smtClean="0"/>
                        <a:t>23ng/ml         </a:t>
                      </a:r>
                      <a:r>
                        <a:rPr lang="zh-CN" altLang="en-US" sz="1800" dirty="0"/>
                        <a:t>（</a:t>
                      </a:r>
                      <a:r>
                        <a:rPr lang="en-US" altLang="zh-CN" sz="1800" dirty="0"/>
                        <a:t>3.89-26.8</a:t>
                      </a:r>
                      <a:r>
                        <a:rPr lang="zh-CN" altLang="en-US" sz="1800" dirty="0"/>
                        <a:t>）</a:t>
                      </a:r>
                      <a:endParaRPr lang="zh-CN" altLang="en-US" dirty="0"/>
                    </a:p>
                  </a:txBody>
                  <a:tcPr/>
                </a:tc>
                <a:extLst>
                  <a:ext uri="{0D108BD9-81ED-4DB2-BD59-A6C34878D82A}">
                    <a16:rowId xmlns:a16="http://schemas.microsoft.com/office/drawing/2014/main" val="10006"/>
                  </a:ext>
                </a:extLst>
              </a:tr>
              <a:tr h="443600">
                <a:tc>
                  <a:txBody>
                    <a:bodyPr/>
                    <a:lstStyle/>
                    <a:p>
                      <a:r>
                        <a:rPr lang="zh-CN" altLang="en-US" dirty="0"/>
                        <a:t>维生素</a:t>
                      </a:r>
                      <a:r>
                        <a:rPr lang="en-US" altLang="zh-CN" dirty="0"/>
                        <a:t>B12</a:t>
                      </a:r>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altLang="zh-CN" dirty="0" smtClean="0"/>
                        <a:t>438pg/ml          </a:t>
                      </a:r>
                      <a:r>
                        <a:rPr lang="zh-CN" altLang="en-US" sz="1800" dirty="0"/>
                        <a:t>（</a:t>
                      </a:r>
                      <a:r>
                        <a:rPr lang="en-US" altLang="zh-CN" sz="1800" dirty="0"/>
                        <a:t>197-771</a:t>
                      </a:r>
                      <a:r>
                        <a:rPr lang="zh-CN" altLang="en-US" sz="1800" dirty="0"/>
                        <a:t>）</a:t>
                      </a:r>
                      <a:endParaRPr lang="zh-CN" altLang="en-US" dirty="0"/>
                    </a:p>
                  </a:txBody>
                  <a:tcPr/>
                </a:tc>
                <a:extLst>
                  <a:ext uri="{0D108BD9-81ED-4DB2-BD59-A6C34878D82A}">
                    <a16:rowId xmlns:a16="http://schemas.microsoft.com/office/drawing/2014/main" val="10007"/>
                  </a:ext>
                </a:extLst>
              </a:tr>
              <a:tr h="671907">
                <a:tc>
                  <a:txBody>
                    <a:bodyPr/>
                    <a:lstStyle/>
                    <a:p>
                      <a:r>
                        <a:rPr lang="zh-CN" altLang="en-US" dirty="0"/>
                        <a:t>血常规</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2800" b="1" u="sng" dirty="0" smtClean="0">
                          <a:solidFill>
                            <a:srgbClr val="FF0000"/>
                          </a:solidFill>
                        </a:rPr>
                        <a:t>Hb:75g</a:t>
                      </a:r>
                      <a:r>
                        <a:rPr lang="zh-CN" altLang="en-US" sz="2800" b="1" u="sng" dirty="0">
                          <a:solidFill>
                            <a:srgbClr val="FF0000"/>
                          </a:solidFill>
                        </a:rPr>
                        <a:t>/</a:t>
                      </a:r>
                      <a:r>
                        <a:rPr lang="en-US" altLang="zh-CN" sz="2800" b="1" u="sng" dirty="0">
                          <a:solidFill>
                            <a:srgbClr val="FF0000"/>
                          </a:solidFill>
                        </a:rPr>
                        <a:t>L</a:t>
                      </a:r>
                      <a:r>
                        <a:rPr lang="zh-CN" altLang="zh-CN" sz="2400" b="1" u="sng" dirty="0">
                          <a:solidFill>
                            <a:srgbClr val="FF0000"/>
                          </a:solidFill>
                        </a:rPr>
                        <a:t>,</a:t>
                      </a:r>
                      <a:r>
                        <a:rPr lang="en-US" altLang="zh-CN" sz="2400" b="1" u="sng" dirty="0">
                          <a:solidFill>
                            <a:srgbClr val="FF0000"/>
                          </a:solidFill>
                        </a:rPr>
                        <a:t>  </a:t>
                      </a:r>
                      <a:r>
                        <a:rPr lang="en-US" altLang="zh-CN" sz="2400" b="1" u="sng" dirty="0" smtClean="0">
                          <a:solidFill>
                            <a:srgbClr val="FF0000"/>
                          </a:solidFill>
                        </a:rPr>
                        <a:t>HCT:0.225,  RBC:2.42</a:t>
                      </a:r>
                      <a:r>
                        <a:rPr lang="zh-CN" altLang="en-US" sz="2400" b="1" u="sng" dirty="0" smtClean="0">
                          <a:solidFill>
                            <a:srgbClr val="FF0000"/>
                          </a:solidFill>
                        </a:rPr>
                        <a:t>*</a:t>
                      </a:r>
                      <a:r>
                        <a:rPr lang="en-US" altLang="zh-CN" sz="2400" b="1" u="sng" dirty="0">
                          <a:solidFill>
                            <a:srgbClr val="FF0000"/>
                          </a:solidFill>
                        </a:rPr>
                        <a:t>10^12/L</a:t>
                      </a:r>
                      <a:r>
                        <a:rPr lang="en-US" altLang="zh-CN" sz="2400" dirty="0">
                          <a:solidFill>
                            <a:schemeClr val="tx1"/>
                          </a:solidFill>
                        </a:rPr>
                        <a:t>,  </a:t>
                      </a:r>
                      <a:r>
                        <a:rPr lang="en-US" altLang="zh-CN" sz="1800" dirty="0" smtClean="0">
                          <a:solidFill>
                            <a:schemeClr val="tx1"/>
                          </a:solidFill>
                        </a:rPr>
                        <a:t>PLT:157 </a:t>
                      </a:r>
                      <a:r>
                        <a:rPr lang="zh-CN" altLang="en-US" sz="1800" dirty="0">
                          <a:solidFill>
                            <a:schemeClr val="tx1"/>
                          </a:solidFill>
                        </a:rPr>
                        <a:t>*</a:t>
                      </a:r>
                      <a:r>
                        <a:rPr lang="en-US" altLang="zh-CN" sz="1800" dirty="0">
                          <a:solidFill>
                            <a:schemeClr val="tx1"/>
                          </a:solidFill>
                        </a:rPr>
                        <a:t>10^10/L </a:t>
                      </a:r>
                    </a:p>
                  </a:txBody>
                  <a:tcPr/>
                </a:tc>
                <a:extLst>
                  <a:ext uri="{0D108BD9-81ED-4DB2-BD59-A6C34878D82A}">
                    <a16:rowId xmlns:a16="http://schemas.microsoft.com/office/drawing/2014/main" val="10008"/>
                  </a:ext>
                </a:extLst>
              </a:tr>
            </a:tbl>
          </a:graphicData>
        </a:graphic>
      </p:graphicFrame>
      <p:sp>
        <p:nvSpPr>
          <p:cNvPr id="5" name="箭头: 燕尾形 4"/>
          <p:cNvSpPr/>
          <p:nvPr/>
        </p:nvSpPr>
        <p:spPr>
          <a:xfrm flipH="1">
            <a:off x="3924300" y="3429000"/>
            <a:ext cx="576263" cy="431800"/>
          </a:xfrm>
          <a:prstGeom prst="notchedRightArrow">
            <a:avLst/>
          </a:prstGeom>
          <a:solidFill>
            <a:srgbClr val="FF0000"/>
          </a:solidFill>
        </p:spPr>
        <p:style>
          <a:lnRef idx="3">
            <a:schemeClr val="lt1"/>
          </a:lnRef>
          <a:fillRef idx="1">
            <a:schemeClr val="accent2"/>
          </a:fillRef>
          <a:effectRef idx="1">
            <a:schemeClr val="accent2"/>
          </a:effectRef>
          <a:fontRef idx="minor">
            <a:schemeClr val="lt1"/>
          </a:fontRef>
        </p:style>
        <p:txBody>
          <a:bodyPr anchor="ctr"/>
          <a:lstStyle/>
          <a:p>
            <a:pPr algn="ctr">
              <a:defRPr/>
            </a:pPr>
            <a:endParaRPr lang="zh-CN" altLang="en-US"/>
          </a:p>
        </p:txBody>
      </p:sp>
      <p:sp>
        <p:nvSpPr>
          <p:cNvPr id="6" name="箭头: 燕尾形 5"/>
          <p:cNvSpPr/>
          <p:nvPr/>
        </p:nvSpPr>
        <p:spPr>
          <a:xfrm flipH="1">
            <a:off x="4057419" y="2090939"/>
            <a:ext cx="576263" cy="431800"/>
          </a:xfrm>
          <a:prstGeom prst="notchedRightArrow">
            <a:avLst/>
          </a:prstGeom>
          <a:solidFill>
            <a:srgbClr val="FF0000"/>
          </a:solidFill>
        </p:spPr>
        <p:style>
          <a:lnRef idx="3">
            <a:schemeClr val="lt1"/>
          </a:lnRef>
          <a:fillRef idx="1">
            <a:schemeClr val="accent2"/>
          </a:fillRef>
          <a:effectRef idx="1">
            <a:schemeClr val="accent2"/>
          </a:effectRef>
          <a:fontRef idx="minor">
            <a:schemeClr val="lt1"/>
          </a:fontRef>
        </p:style>
        <p:txBody>
          <a:bodyPr anchor="ctr"/>
          <a:lstStyle/>
          <a:p>
            <a:pPr algn="ctr">
              <a:defRPr/>
            </a:pPr>
            <a:endParaRPr lang="zh-CN" altLang="en-US"/>
          </a:p>
        </p:txBody>
      </p:sp>
      <p:sp>
        <p:nvSpPr>
          <p:cNvPr id="7" name="箭头: 燕尾形 6"/>
          <p:cNvSpPr/>
          <p:nvPr/>
        </p:nvSpPr>
        <p:spPr>
          <a:xfrm flipH="1">
            <a:off x="4018993" y="1649141"/>
            <a:ext cx="576263" cy="431800"/>
          </a:xfrm>
          <a:prstGeom prst="notchedRightArrow">
            <a:avLst/>
          </a:prstGeom>
          <a:solidFill>
            <a:srgbClr val="FF0000"/>
          </a:solidFill>
        </p:spPr>
        <p:style>
          <a:lnRef idx="3">
            <a:schemeClr val="lt1"/>
          </a:lnRef>
          <a:fillRef idx="1">
            <a:schemeClr val="accent2"/>
          </a:fillRef>
          <a:effectRef idx="1">
            <a:schemeClr val="accent2"/>
          </a:effectRef>
          <a:fontRef idx="minor">
            <a:schemeClr val="lt1"/>
          </a:fontRef>
        </p:style>
        <p:txBody>
          <a:bodyPr anchor="ctr"/>
          <a:lstStyle/>
          <a:p>
            <a:pPr algn="ctr">
              <a:defRPr/>
            </a:pPr>
            <a:endParaRPr lang="zh-CN" altLang="en-US"/>
          </a:p>
        </p:txBody>
      </p:sp>
      <p:sp>
        <p:nvSpPr>
          <p:cNvPr id="8" name="箭头: 燕尾形 7"/>
          <p:cNvSpPr/>
          <p:nvPr/>
        </p:nvSpPr>
        <p:spPr>
          <a:xfrm flipH="1">
            <a:off x="3348037" y="2997200"/>
            <a:ext cx="576263" cy="431800"/>
          </a:xfrm>
          <a:prstGeom prst="notchedRightArrow">
            <a:avLst/>
          </a:prstGeom>
          <a:solidFill>
            <a:srgbClr val="FF0000"/>
          </a:solidFill>
        </p:spPr>
        <p:style>
          <a:lnRef idx="3">
            <a:schemeClr val="lt1"/>
          </a:lnRef>
          <a:fillRef idx="1">
            <a:schemeClr val="accent2"/>
          </a:fillRef>
          <a:effectRef idx="1">
            <a:schemeClr val="accent2"/>
          </a:effectRef>
          <a:fontRef idx="minor">
            <a:schemeClr val="lt1"/>
          </a:fontRef>
        </p:style>
        <p:txBody>
          <a:bodyPr anchor="ctr"/>
          <a:lstStyle/>
          <a:p>
            <a:pPr algn="ctr">
              <a:defRPr/>
            </a:pPr>
            <a:endParaRPr lang="zh-CN" altLang="en-US"/>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mph" presetSubtype="0" repeatCount="5000" fill="remove" grpId="0" nodeType="afterEffect">
                                  <p:stCondLst>
                                    <p:cond delay="0"/>
                                  </p:stCondLst>
                                  <p:childTnLst>
                                    <p:animClr clrSpc="rgb" dir="cw">
                                      <p:cBhvr override="childStyle">
                                        <p:cTn id="6" dur="500" autoRev="1" fill="remove"/>
                                        <p:tgtEl>
                                          <p:spTgt spid="5"/>
                                        </p:tgtEl>
                                        <p:attrNameLst>
                                          <p:attrName>style.color</p:attrName>
                                        </p:attrNameLst>
                                      </p:cBhvr>
                                      <p:to>
                                        <a:schemeClr val="bg1"/>
                                      </p:to>
                                    </p:animClr>
                                    <p:animClr clrSpc="rgb" dir="cw">
                                      <p:cBhvr>
                                        <p:cTn id="7" dur="500" autoRev="1" fill="remove"/>
                                        <p:tgtEl>
                                          <p:spTgt spid="5"/>
                                        </p:tgtEl>
                                        <p:attrNameLst>
                                          <p:attrName>fillcolor</p:attrName>
                                        </p:attrNameLst>
                                      </p:cBhvr>
                                      <p:to>
                                        <a:schemeClr val="bg1"/>
                                      </p:to>
                                    </p:animClr>
                                    <p:set>
                                      <p:cBhvr>
                                        <p:cTn id="8" dur="500" autoRev="1" fill="remove"/>
                                        <p:tgtEl>
                                          <p:spTgt spid="5"/>
                                        </p:tgtEl>
                                        <p:attrNameLst>
                                          <p:attrName>fill.type</p:attrName>
                                        </p:attrNameLst>
                                      </p:cBhvr>
                                      <p:to>
                                        <p:strVal val="solid"/>
                                      </p:to>
                                    </p:set>
                                    <p:set>
                                      <p:cBhvr>
                                        <p:cTn id="9" dur="500" autoRev="1" fill="remove"/>
                                        <p:tgtEl>
                                          <p:spTgt spid="5"/>
                                        </p:tgtEl>
                                        <p:attrNameLst>
                                          <p:attrName>fill.on</p:attrName>
                                        </p:attrNameLst>
                                      </p:cBhvr>
                                      <p:to>
                                        <p:strVal val="true"/>
                                      </p:to>
                                    </p:set>
                                  </p:childTnLst>
                                </p:cTn>
                              </p:par>
                              <p:par>
                                <p:cTn id="10" presetID="27" presetClass="emph" presetSubtype="0" repeatCount="5000" fill="remove" grpId="0" nodeType="withEffect">
                                  <p:stCondLst>
                                    <p:cond delay="0"/>
                                  </p:stCondLst>
                                  <p:childTnLst>
                                    <p:animClr clrSpc="rgb" dir="cw">
                                      <p:cBhvr override="childStyle">
                                        <p:cTn id="11" dur="500" autoRev="1" fill="remove"/>
                                        <p:tgtEl>
                                          <p:spTgt spid="6"/>
                                        </p:tgtEl>
                                        <p:attrNameLst>
                                          <p:attrName>style.color</p:attrName>
                                        </p:attrNameLst>
                                      </p:cBhvr>
                                      <p:to>
                                        <a:schemeClr val="bg1"/>
                                      </p:to>
                                    </p:animClr>
                                    <p:animClr clrSpc="rgb" dir="cw">
                                      <p:cBhvr>
                                        <p:cTn id="12" dur="500" autoRev="1" fill="remove"/>
                                        <p:tgtEl>
                                          <p:spTgt spid="6"/>
                                        </p:tgtEl>
                                        <p:attrNameLst>
                                          <p:attrName>fillcolor</p:attrName>
                                        </p:attrNameLst>
                                      </p:cBhvr>
                                      <p:to>
                                        <a:schemeClr val="bg1"/>
                                      </p:to>
                                    </p:animClr>
                                    <p:set>
                                      <p:cBhvr>
                                        <p:cTn id="13" dur="500" autoRev="1" fill="remove"/>
                                        <p:tgtEl>
                                          <p:spTgt spid="6"/>
                                        </p:tgtEl>
                                        <p:attrNameLst>
                                          <p:attrName>fill.type</p:attrName>
                                        </p:attrNameLst>
                                      </p:cBhvr>
                                      <p:to>
                                        <p:strVal val="solid"/>
                                      </p:to>
                                    </p:set>
                                    <p:set>
                                      <p:cBhvr>
                                        <p:cTn id="14" dur="500" autoRev="1" fill="remove"/>
                                        <p:tgtEl>
                                          <p:spTgt spid="6"/>
                                        </p:tgtEl>
                                        <p:attrNameLst>
                                          <p:attrName>fill.on</p:attrName>
                                        </p:attrNameLst>
                                      </p:cBhvr>
                                      <p:to>
                                        <p:strVal val="true"/>
                                      </p:to>
                                    </p:set>
                                  </p:childTnLst>
                                </p:cTn>
                              </p:par>
                              <p:par>
                                <p:cTn id="15" presetID="27" presetClass="emph" presetSubtype="0" repeatCount="5000" fill="remove" grpId="0" nodeType="withEffect">
                                  <p:stCondLst>
                                    <p:cond delay="0"/>
                                  </p:stCondLst>
                                  <p:childTnLst>
                                    <p:animClr clrSpc="rgb" dir="cw">
                                      <p:cBhvr override="childStyle">
                                        <p:cTn id="16" dur="500" autoRev="1" fill="remove"/>
                                        <p:tgtEl>
                                          <p:spTgt spid="7"/>
                                        </p:tgtEl>
                                        <p:attrNameLst>
                                          <p:attrName>style.color</p:attrName>
                                        </p:attrNameLst>
                                      </p:cBhvr>
                                      <p:to>
                                        <a:schemeClr val="bg1"/>
                                      </p:to>
                                    </p:animClr>
                                    <p:animClr clrSpc="rgb" dir="cw">
                                      <p:cBhvr>
                                        <p:cTn id="17" dur="500" autoRev="1" fill="remove"/>
                                        <p:tgtEl>
                                          <p:spTgt spid="7"/>
                                        </p:tgtEl>
                                        <p:attrNameLst>
                                          <p:attrName>fillcolor</p:attrName>
                                        </p:attrNameLst>
                                      </p:cBhvr>
                                      <p:to>
                                        <a:schemeClr val="bg1"/>
                                      </p:to>
                                    </p:animClr>
                                    <p:set>
                                      <p:cBhvr>
                                        <p:cTn id="18" dur="500" autoRev="1" fill="remove"/>
                                        <p:tgtEl>
                                          <p:spTgt spid="7"/>
                                        </p:tgtEl>
                                        <p:attrNameLst>
                                          <p:attrName>fill.type</p:attrName>
                                        </p:attrNameLst>
                                      </p:cBhvr>
                                      <p:to>
                                        <p:strVal val="solid"/>
                                      </p:to>
                                    </p:set>
                                    <p:set>
                                      <p:cBhvr>
                                        <p:cTn id="19" dur="500" autoRev="1" fill="remove"/>
                                        <p:tgtEl>
                                          <p:spTgt spid="7"/>
                                        </p:tgtEl>
                                        <p:attrNameLst>
                                          <p:attrName>fill.on</p:attrName>
                                        </p:attrNameLst>
                                      </p:cBhvr>
                                      <p:to>
                                        <p:strVal val="true"/>
                                      </p:to>
                                    </p:set>
                                  </p:childTnLst>
                                </p:cTn>
                              </p:par>
                              <p:par>
                                <p:cTn id="20" presetID="27" presetClass="emph" presetSubtype="0" repeatCount="5000" fill="remove" grpId="0" nodeType="withEffect">
                                  <p:stCondLst>
                                    <p:cond delay="0"/>
                                  </p:stCondLst>
                                  <p:childTnLst>
                                    <p:animClr clrSpc="rgb" dir="cw">
                                      <p:cBhvr override="childStyle">
                                        <p:cTn id="21" dur="500" autoRev="1" fill="remove"/>
                                        <p:tgtEl>
                                          <p:spTgt spid="8"/>
                                        </p:tgtEl>
                                        <p:attrNameLst>
                                          <p:attrName>style.color</p:attrName>
                                        </p:attrNameLst>
                                      </p:cBhvr>
                                      <p:to>
                                        <a:schemeClr val="bg1"/>
                                      </p:to>
                                    </p:animClr>
                                    <p:animClr clrSpc="rgb" dir="cw">
                                      <p:cBhvr>
                                        <p:cTn id="22" dur="500" autoRev="1" fill="remove"/>
                                        <p:tgtEl>
                                          <p:spTgt spid="8"/>
                                        </p:tgtEl>
                                        <p:attrNameLst>
                                          <p:attrName>fillcolor</p:attrName>
                                        </p:attrNameLst>
                                      </p:cBhvr>
                                      <p:to>
                                        <a:schemeClr val="bg1"/>
                                      </p:to>
                                    </p:animClr>
                                    <p:set>
                                      <p:cBhvr>
                                        <p:cTn id="23" dur="500" autoRev="1" fill="remove"/>
                                        <p:tgtEl>
                                          <p:spTgt spid="8"/>
                                        </p:tgtEl>
                                        <p:attrNameLst>
                                          <p:attrName>fill.type</p:attrName>
                                        </p:attrNameLst>
                                      </p:cBhvr>
                                      <p:to>
                                        <p:strVal val="solid"/>
                                      </p:to>
                                    </p:set>
                                    <p:set>
                                      <p:cBhvr>
                                        <p:cTn id="24" dur="500" autoRev="1" fill="remove"/>
                                        <p:tgtEl>
                                          <p:spTgt spid="8"/>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
          <p:cNvSpPr>
            <a:spLocks noGrp="1"/>
          </p:cNvSpPr>
          <p:nvPr>
            <p:ph type="title"/>
          </p:nvPr>
        </p:nvSpPr>
        <p:spPr>
          <a:xfrm>
            <a:off x="457200" y="193675"/>
            <a:ext cx="8229600" cy="1223963"/>
          </a:xfrm>
        </p:spPr>
        <p:txBody>
          <a:bodyPr/>
          <a:lstStyle/>
          <a:p>
            <a:r>
              <a:rPr lang="zh-CN" altLang="en-US" sz="4000" b="1">
                <a:solidFill>
                  <a:srgbClr val="002060"/>
                </a:solidFill>
              </a:rPr>
              <a:t>辅助检查</a:t>
            </a:r>
          </a:p>
        </p:txBody>
      </p:sp>
      <p:graphicFrame>
        <p:nvGraphicFramePr>
          <p:cNvPr id="2" name="表格 2"/>
          <p:cNvGraphicFramePr>
            <a:graphicFrameLocks noGrp="1"/>
          </p:cNvGraphicFramePr>
          <p:nvPr/>
        </p:nvGraphicFramePr>
        <p:xfrm>
          <a:off x="754063" y="2132013"/>
          <a:ext cx="7861300" cy="2781305"/>
        </p:xfrm>
        <a:graphic>
          <a:graphicData uri="http://schemas.openxmlformats.org/drawingml/2006/table">
            <a:tbl>
              <a:tblPr firstRow="1" bandRow="1">
                <a:tableStyleId>{FABFCF23-3B69-468F-B69F-88F6DE6A72F2}</a:tableStyleId>
              </a:tblPr>
              <a:tblGrid>
                <a:gridCol w="2000460">
                  <a:extLst>
                    <a:ext uri="{9D8B030D-6E8A-4147-A177-3AD203B41FA5}">
                      <a16:colId xmlns:a16="http://schemas.microsoft.com/office/drawing/2014/main" val="20000"/>
                    </a:ext>
                  </a:extLst>
                </a:gridCol>
                <a:gridCol w="5860840">
                  <a:extLst>
                    <a:ext uri="{9D8B030D-6E8A-4147-A177-3AD203B41FA5}">
                      <a16:colId xmlns:a16="http://schemas.microsoft.com/office/drawing/2014/main" val="20001"/>
                    </a:ext>
                  </a:extLst>
                </a:gridCol>
              </a:tblGrid>
              <a:tr h="586969">
                <a:tc>
                  <a:txBody>
                    <a:bodyPr/>
                    <a:lstStyle/>
                    <a:p>
                      <a:endParaRPr lang="zh-CN" altLang="en-US" sz="1800" dirty="0"/>
                    </a:p>
                  </a:txBody>
                  <a:tcPr marL="91449" marR="91449" marT="45708" marB="45708"/>
                </a:tc>
                <a:tc>
                  <a:txBody>
                    <a:bodyPr/>
                    <a:lstStyle/>
                    <a:p>
                      <a:endParaRPr lang="zh-CN" altLang="en-US" sz="1800" dirty="0"/>
                    </a:p>
                  </a:txBody>
                  <a:tcPr marL="91449" marR="91449" marT="45708" marB="45708"/>
                </a:tc>
                <a:extLst>
                  <a:ext uri="{0D108BD9-81ED-4DB2-BD59-A6C34878D82A}">
                    <a16:rowId xmlns:a16="http://schemas.microsoft.com/office/drawing/2014/main" val="10000"/>
                  </a:ext>
                </a:extLst>
              </a:tr>
              <a:tr h="640055">
                <a:tc>
                  <a:txBody>
                    <a:bodyPr/>
                    <a:lstStyle/>
                    <a:p>
                      <a:r>
                        <a:rPr lang="zh-CN" altLang="en-US" sz="1800" dirty="0"/>
                        <a:t>泌尿系彩超</a:t>
                      </a:r>
                    </a:p>
                  </a:txBody>
                  <a:tcPr marL="91449" marR="91449" marT="45708" marB="45708"/>
                </a:tc>
                <a:tc>
                  <a:txBody>
                    <a:bodyPr/>
                    <a:lstStyle/>
                    <a:p>
                      <a:r>
                        <a:rPr lang="zh-CN" altLang="en-US" sz="1800" dirty="0"/>
                        <a:t>双肾体积缩小，结</a:t>
                      </a:r>
                      <a:r>
                        <a:rPr lang="zh-CN" altLang="en-US" sz="1800" dirty="0" smtClean="0"/>
                        <a:t>构模糊，</a:t>
                      </a:r>
                      <a:r>
                        <a:rPr lang="zh-CN" altLang="en-US" sz="1800" dirty="0"/>
                        <a:t>皮</a:t>
                      </a:r>
                      <a:r>
                        <a:rPr lang="zh-CN" altLang="en-US" sz="1800" dirty="0" smtClean="0"/>
                        <a:t>质回声增强，双肾囊肿，</a:t>
                      </a:r>
                      <a:r>
                        <a:rPr lang="zh-CN" altLang="en-US" sz="1800" dirty="0"/>
                        <a:t>前列腺增生并钙化。</a:t>
                      </a:r>
                      <a:endParaRPr lang="en-US" altLang="zh-CN" sz="1800" dirty="0"/>
                    </a:p>
                  </a:txBody>
                  <a:tcPr marL="91449" marR="91449" marT="45708" marB="45708"/>
                </a:tc>
                <a:extLst>
                  <a:ext uri="{0D108BD9-81ED-4DB2-BD59-A6C34878D82A}">
                    <a16:rowId xmlns:a16="http://schemas.microsoft.com/office/drawing/2014/main" val="10001"/>
                  </a:ext>
                </a:extLst>
              </a:tr>
              <a:tr h="639907">
                <a:tc>
                  <a:txBody>
                    <a:bodyPr/>
                    <a:lstStyle/>
                    <a:p>
                      <a:r>
                        <a:rPr lang="zh-CN" altLang="en-US" sz="1800" dirty="0"/>
                        <a:t>胸部</a:t>
                      </a:r>
                      <a:r>
                        <a:rPr lang="en-US" altLang="zh-CN" sz="1800" dirty="0"/>
                        <a:t>CT</a:t>
                      </a:r>
                      <a:endParaRPr lang="zh-CN" altLang="en-US" sz="1800" dirty="0"/>
                    </a:p>
                  </a:txBody>
                  <a:tcPr marL="91449" marR="91449" marT="45708" marB="45708"/>
                </a:tc>
                <a:tc>
                  <a:txBody>
                    <a:bodyPr/>
                    <a:lstStyle/>
                    <a:p>
                      <a:r>
                        <a:rPr lang="zh-CN" altLang="en-US" sz="1800" dirty="0" smtClean="0"/>
                        <a:t>慢支肺气肿，胸腔积液，双肾萎缩，双肾囊肿，主动脉及冠脉钙化斑。</a:t>
                      </a:r>
                      <a:endParaRPr lang="zh-CN" altLang="en-US" sz="1800" dirty="0"/>
                    </a:p>
                  </a:txBody>
                  <a:tcPr marL="91449" marR="91449" marT="45708" marB="45708"/>
                </a:tc>
                <a:extLst>
                  <a:ext uri="{0D108BD9-81ED-4DB2-BD59-A6C34878D82A}">
                    <a16:rowId xmlns:a16="http://schemas.microsoft.com/office/drawing/2014/main" val="10002"/>
                  </a:ext>
                </a:extLst>
              </a:tr>
              <a:tr h="914224">
                <a:tc>
                  <a:txBody>
                    <a:bodyPr/>
                    <a:lstStyle/>
                    <a:p>
                      <a:r>
                        <a:rPr lang="zh-CN" altLang="en-US" sz="1800" u="none" dirty="0"/>
                        <a:t>心脏彩超</a:t>
                      </a:r>
                    </a:p>
                  </a:txBody>
                  <a:tcPr marL="91449" marR="91449" marT="45708" marB="45708"/>
                </a:tc>
                <a:tc>
                  <a:txBody>
                    <a:bodyPr/>
                    <a:lstStyle/>
                    <a:p>
                      <a:r>
                        <a:rPr lang="zh-CN" altLang="en-US" sz="1800" b="1" dirty="0" smtClean="0">
                          <a:solidFill>
                            <a:schemeClr val="tx1"/>
                          </a:solidFill>
                        </a:rPr>
                        <a:t>左心功能正常下限，左房大，室间隔及左室壁增厚，</a:t>
                      </a:r>
                      <a:r>
                        <a:rPr lang="en-US" altLang="zh-CN" sz="1800" b="1" dirty="0" smtClean="0">
                          <a:solidFill>
                            <a:schemeClr val="tx1"/>
                          </a:solidFill>
                        </a:rPr>
                        <a:t>LV</a:t>
                      </a:r>
                      <a:r>
                        <a:rPr lang="en-US" altLang="zh-CN" sz="1800" b="1" dirty="0" smtClean="0">
                          <a:solidFill>
                            <a:srgbClr val="FF0000"/>
                          </a:solidFill>
                        </a:rPr>
                        <a:t>EF 52%</a:t>
                      </a:r>
                      <a:endParaRPr lang="en-US" altLang="zh-CN" sz="1800" b="1" dirty="0">
                        <a:solidFill>
                          <a:srgbClr val="FF0000"/>
                        </a:solidFill>
                      </a:endParaRPr>
                    </a:p>
                  </a:txBody>
                  <a:tcPr marL="91449" marR="91449" marT="45708" marB="45708"/>
                </a:tc>
                <a:extLst>
                  <a:ext uri="{0D108BD9-81ED-4DB2-BD59-A6C34878D82A}">
                    <a16:rowId xmlns:a16="http://schemas.microsoft.com/office/drawing/2014/main" val="10003"/>
                  </a:ext>
                </a:extLst>
              </a:tr>
            </a:tbl>
          </a:graphicData>
        </a:graphic>
      </p:graphicFrame>
    </p:spTree>
  </p:cSld>
  <p:clrMapOvr>
    <a:masterClrMapping/>
  </p:clrMapOvr>
  <p:transition spd="med" advTm="29837">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标题 1"/>
          <p:cNvSpPr>
            <a:spLocks noGrp="1"/>
          </p:cNvSpPr>
          <p:nvPr>
            <p:ph type="title"/>
          </p:nvPr>
        </p:nvSpPr>
        <p:spPr>
          <a:xfrm>
            <a:off x="468313" y="260350"/>
            <a:ext cx="8229600" cy="1177925"/>
          </a:xfrm>
        </p:spPr>
        <p:txBody>
          <a:bodyPr/>
          <a:lstStyle/>
          <a:p>
            <a:r>
              <a:rPr lang="zh-CN" altLang="en-US" sz="3600" b="1">
                <a:solidFill>
                  <a:srgbClr val="002060"/>
                </a:solidFill>
              </a:rPr>
              <a:t>    索引</a:t>
            </a:r>
          </a:p>
        </p:txBody>
      </p:sp>
      <p:graphicFrame>
        <p:nvGraphicFramePr>
          <p:cNvPr id="4" name="内容占位符 3"/>
          <p:cNvGraphicFramePr>
            <a:graphicFrameLocks noGrp="1"/>
          </p:cNvGraphicFramePr>
          <p:nvPr>
            <p:ph idx="1"/>
          </p:nvPr>
        </p:nvGraphicFramePr>
        <p:xfrm>
          <a:off x="251520" y="1628800"/>
          <a:ext cx="7633998"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148" name="TextBox 4"/>
          <p:cNvSpPr txBox="1"/>
          <p:nvPr/>
        </p:nvSpPr>
        <p:spPr bwMode="auto">
          <a:xfrm>
            <a:off x="1042988" y="765175"/>
            <a:ext cx="16573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charset="0"/>
                <a:ea typeface="黑体" pitchFamily="49" charset="-122"/>
                <a:sym typeface="Arial" charset="0"/>
              </a:defRPr>
            </a:lvl1pPr>
            <a:lvl2pPr marL="742950" indent="-285750">
              <a:spcBef>
                <a:spcPct val="20000"/>
              </a:spcBef>
              <a:buChar char="•"/>
              <a:defRPr sz="2000">
                <a:solidFill>
                  <a:schemeClr val="tx1"/>
                </a:solidFill>
                <a:latin typeface="Arial" charset="0"/>
                <a:ea typeface="黑体" pitchFamily="49" charset="-122"/>
                <a:sym typeface="Arial" charset="0"/>
              </a:defRPr>
            </a:lvl2pPr>
            <a:lvl3pPr marL="1143000" indent="-228600">
              <a:spcBef>
                <a:spcPct val="20000"/>
              </a:spcBef>
              <a:buChar char="•"/>
              <a:defRPr sz="2000">
                <a:solidFill>
                  <a:schemeClr val="tx1"/>
                </a:solidFill>
                <a:latin typeface="Arial" charset="0"/>
                <a:ea typeface="黑体" pitchFamily="49" charset="-122"/>
                <a:sym typeface="Arial" charset="0"/>
              </a:defRPr>
            </a:lvl3pPr>
            <a:lvl4pPr marL="1600200" indent="-228600">
              <a:spcBef>
                <a:spcPct val="20000"/>
              </a:spcBef>
              <a:buChar char="•"/>
              <a:defRPr sz="2000">
                <a:solidFill>
                  <a:schemeClr val="tx1"/>
                </a:solidFill>
                <a:latin typeface="Arial" charset="0"/>
                <a:ea typeface="黑体" pitchFamily="49" charset="-122"/>
                <a:sym typeface="Arial" charset="0"/>
              </a:defRPr>
            </a:lvl4pPr>
            <a:lvl5pPr marL="2057400" indent="-228600">
              <a:spcBef>
                <a:spcPct val="20000"/>
              </a:spcBef>
              <a:buChar char="•"/>
              <a:defRPr sz="2000">
                <a:solidFill>
                  <a:schemeClr val="tx1"/>
                </a:solidFill>
                <a:latin typeface="Arial" charset="0"/>
                <a:ea typeface="黑体" pitchFamily="49" charset="-122"/>
                <a:sym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9pPr>
          </a:lstStyle>
          <a:p>
            <a:pPr eaLnBrk="1" hangingPunct="1">
              <a:spcBef>
                <a:spcPct val="0"/>
              </a:spcBef>
              <a:buFontTx/>
              <a:buNone/>
            </a:pPr>
            <a:endParaRPr lang="zh-CN" altLang="en-US" sz="1800">
              <a:ea typeface="宋体" charset="-122"/>
            </a:endParaRPr>
          </a:p>
        </p:txBody>
      </p:sp>
      <p:sp>
        <p:nvSpPr>
          <p:cNvPr id="6149" name="TextBox 5"/>
          <p:cNvSpPr txBox="1"/>
          <p:nvPr/>
        </p:nvSpPr>
        <p:spPr bwMode="auto">
          <a:xfrm>
            <a:off x="1195388" y="917575"/>
            <a:ext cx="16573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charset="0"/>
                <a:ea typeface="黑体" pitchFamily="49" charset="-122"/>
                <a:sym typeface="Arial" charset="0"/>
              </a:defRPr>
            </a:lvl1pPr>
            <a:lvl2pPr marL="742950" indent="-285750">
              <a:spcBef>
                <a:spcPct val="20000"/>
              </a:spcBef>
              <a:buChar char="•"/>
              <a:defRPr sz="2000">
                <a:solidFill>
                  <a:schemeClr val="tx1"/>
                </a:solidFill>
                <a:latin typeface="Arial" charset="0"/>
                <a:ea typeface="黑体" pitchFamily="49" charset="-122"/>
                <a:sym typeface="Arial" charset="0"/>
              </a:defRPr>
            </a:lvl2pPr>
            <a:lvl3pPr marL="1143000" indent="-228600">
              <a:spcBef>
                <a:spcPct val="20000"/>
              </a:spcBef>
              <a:buChar char="•"/>
              <a:defRPr sz="2000">
                <a:solidFill>
                  <a:schemeClr val="tx1"/>
                </a:solidFill>
                <a:latin typeface="Arial" charset="0"/>
                <a:ea typeface="黑体" pitchFamily="49" charset="-122"/>
                <a:sym typeface="Arial" charset="0"/>
              </a:defRPr>
            </a:lvl3pPr>
            <a:lvl4pPr marL="1600200" indent="-228600">
              <a:spcBef>
                <a:spcPct val="20000"/>
              </a:spcBef>
              <a:buChar char="•"/>
              <a:defRPr sz="2000">
                <a:solidFill>
                  <a:schemeClr val="tx1"/>
                </a:solidFill>
                <a:latin typeface="Arial" charset="0"/>
                <a:ea typeface="黑体" pitchFamily="49" charset="-122"/>
                <a:sym typeface="Arial" charset="0"/>
              </a:defRPr>
            </a:lvl4pPr>
            <a:lvl5pPr marL="2057400" indent="-228600">
              <a:spcBef>
                <a:spcPct val="20000"/>
              </a:spcBef>
              <a:buChar char="•"/>
              <a:defRPr sz="2000">
                <a:solidFill>
                  <a:schemeClr val="tx1"/>
                </a:solidFill>
                <a:latin typeface="Arial" charset="0"/>
                <a:ea typeface="黑体" pitchFamily="49" charset="-122"/>
                <a:sym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9pPr>
          </a:lstStyle>
          <a:p>
            <a:pPr eaLnBrk="1" hangingPunct="1">
              <a:spcBef>
                <a:spcPct val="0"/>
              </a:spcBef>
              <a:buFontTx/>
              <a:buNone/>
            </a:pPr>
            <a:endParaRPr lang="zh-CN" altLang="en-US" sz="1800">
              <a:ea typeface="宋体" charset="-122"/>
            </a:endParaRPr>
          </a:p>
        </p:txBody>
      </p:sp>
      <p:sp>
        <p:nvSpPr>
          <p:cNvPr id="6150" name="TextBox 6"/>
          <p:cNvSpPr txBox="1"/>
          <p:nvPr/>
        </p:nvSpPr>
        <p:spPr bwMode="auto">
          <a:xfrm>
            <a:off x="1347788" y="1069975"/>
            <a:ext cx="16573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charset="0"/>
                <a:ea typeface="黑体" pitchFamily="49" charset="-122"/>
                <a:sym typeface="Arial" charset="0"/>
              </a:defRPr>
            </a:lvl1pPr>
            <a:lvl2pPr marL="742950" indent="-285750">
              <a:spcBef>
                <a:spcPct val="20000"/>
              </a:spcBef>
              <a:buChar char="•"/>
              <a:defRPr sz="2000">
                <a:solidFill>
                  <a:schemeClr val="tx1"/>
                </a:solidFill>
                <a:latin typeface="Arial" charset="0"/>
                <a:ea typeface="黑体" pitchFamily="49" charset="-122"/>
                <a:sym typeface="Arial" charset="0"/>
              </a:defRPr>
            </a:lvl2pPr>
            <a:lvl3pPr marL="1143000" indent="-228600">
              <a:spcBef>
                <a:spcPct val="20000"/>
              </a:spcBef>
              <a:buChar char="•"/>
              <a:defRPr sz="2000">
                <a:solidFill>
                  <a:schemeClr val="tx1"/>
                </a:solidFill>
                <a:latin typeface="Arial" charset="0"/>
                <a:ea typeface="黑体" pitchFamily="49" charset="-122"/>
                <a:sym typeface="Arial" charset="0"/>
              </a:defRPr>
            </a:lvl3pPr>
            <a:lvl4pPr marL="1600200" indent="-228600">
              <a:spcBef>
                <a:spcPct val="20000"/>
              </a:spcBef>
              <a:buChar char="•"/>
              <a:defRPr sz="2000">
                <a:solidFill>
                  <a:schemeClr val="tx1"/>
                </a:solidFill>
                <a:latin typeface="Arial" charset="0"/>
                <a:ea typeface="黑体" pitchFamily="49" charset="-122"/>
                <a:sym typeface="Arial" charset="0"/>
              </a:defRPr>
            </a:lvl4pPr>
            <a:lvl5pPr marL="2057400" indent="-228600">
              <a:spcBef>
                <a:spcPct val="20000"/>
              </a:spcBef>
              <a:buChar char="•"/>
              <a:defRPr sz="2000">
                <a:solidFill>
                  <a:schemeClr val="tx1"/>
                </a:solidFill>
                <a:latin typeface="Arial" charset="0"/>
                <a:ea typeface="黑体" pitchFamily="49" charset="-122"/>
                <a:sym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9pPr>
          </a:lstStyle>
          <a:p>
            <a:pPr eaLnBrk="1" hangingPunct="1">
              <a:spcBef>
                <a:spcPct val="0"/>
              </a:spcBef>
              <a:buFontTx/>
              <a:buNone/>
            </a:pPr>
            <a:endParaRPr lang="zh-CN" altLang="en-US" sz="1800">
              <a:ea typeface="宋体" charset="-122"/>
            </a:endParaRPr>
          </a:p>
        </p:txBody>
      </p:sp>
      <p:graphicFrame>
        <p:nvGraphicFramePr>
          <p:cNvPr id="9" name="图示 8"/>
          <p:cNvGraphicFramePr/>
          <p:nvPr/>
        </p:nvGraphicFramePr>
        <p:xfrm>
          <a:off x="5004048" y="1628800"/>
          <a:ext cx="4032448" cy="288032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ransition spd="med" advTm="2570">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8"/>
          <p:cNvSpPr txBox="1"/>
          <p:nvPr/>
        </p:nvSpPr>
        <p:spPr bwMode="auto">
          <a:xfrm>
            <a:off x="322263" y="403225"/>
            <a:ext cx="5834062"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charset="0"/>
                <a:ea typeface="黑体" pitchFamily="49" charset="-122"/>
                <a:sym typeface="Arial" charset="0"/>
              </a:defRPr>
            </a:lvl1pPr>
            <a:lvl2pPr marL="742950" indent="-285750">
              <a:spcBef>
                <a:spcPct val="20000"/>
              </a:spcBef>
              <a:buChar char="•"/>
              <a:defRPr sz="2000">
                <a:solidFill>
                  <a:schemeClr val="tx1"/>
                </a:solidFill>
                <a:latin typeface="Arial" charset="0"/>
                <a:ea typeface="黑体" pitchFamily="49" charset="-122"/>
                <a:sym typeface="Arial" charset="0"/>
              </a:defRPr>
            </a:lvl2pPr>
            <a:lvl3pPr marL="1143000" indent="-228600">
              <a:spcBef>
                <a:spcPct val="20000"/>
              </a:spcBef>
              <a:buChar char="•"/>
              <a:defRPr sz="2000">
                <a:solidFill>
                  <a:schemeClr val="tx1"/>
                </a:solidFill>
                <a:latin typeface="Arial" charset="0"/>
                <a:ea typeface="黑体" pitchFamily="49" charset="-122"/>
                <a:sym typeface="Arial" charset="0"/>
              </a:defRPr>
            </a:lvl3pPr>
            <a:lvl4pPr marL="1600200" indent="-228600">
              <a:spcBef>
                <a:spcPct val="20000"/>
              </a:spcBef>
              <a:buChar char="•"/>
              <a:defRPr sz="2000">
                <a:solidFill>
                  <a:schemeClr val="tx1"/>
                </a:solidFill>
                <a:latin typeface="Arial" charset="0"/>
                <a:ea typeface="黑体" pitchFamily="49" charset="-122"/>
                <a:sym typeface="Arial" charset="0"/>
              </a:defRPr>
            </a:lvl4pPr>
            <a:lvl5pPr marL="2057400" indent="-228600">
              <a:spcBef>
                <a:spcPct val="20000"/>
              </a:spcBef>
              <a:buChar char="•"/>
              <a:defRPr sz="2000">
                <a:solidFill>
                  <a:schemeClr val="tx1"/>
                </a:solidFill>
                <a:latin typeface="Arial" charset="0"/>
                <a:ea typeface="黑体" pitchFamily="49" charset="-122"/>
                <a:sym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9pPr>
          </a:lstStyle>
          <a:p>
            <a:pPr eaLnBrk="1" hangingPunct="1">
              <a:spcBef>
                <a:spcPct val="0"/>
              </a:spcBef>
              <a:buFontTx/>
              <a:buNone/>
            </a:pPr>
            <a:r>
              <a:rPr lang="zh-CN" altLang="en-US" sz="4400" b="1">
                <a:solidFill>
                  <a:srgbClr val="002060"/>
                </a:solidFill>
                <a:ea typeface="宋体" charset="-122"/>
              </a:rPr>
              <a:t>诊断</a:t>
            </a:r>
          </a:p>
        </p:txBody>
      </p:sp>
      <p:sp>
        <p:nvSpPr>
          <p:cNvPr id="13315" name="矩形 2"/>
          <p:cNvSpPr/>
          <p:nvPr/>
        </p:nvSpPr>
        <p:spPr bwMode="auto">
          <a:xfrm>
            <a:off x="1185863" y="1951038"/>
            <a:ext cx="5383212"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charset="0"/>
                <a:ea typeface="黑体" pitchFamily="49" charset="-122"/>
                <a:sym typeface="Arial" charset="0"/>
              </a:defRPr>
            </a:lvl1pPr>
            <a:lvl2pPr marL="742950" indent="-285750">
              <a:spcBef>
                <a:spcPct val="20000"/>
              </a:spcBef>
              <a:buChar char="•"/>
              <a:defRPr sz="2000">
                <a:solidFill>
                  <a:schemeClr val="tx1"/>
                </a:solidFill>
                <a:latin typeface="Arial" charset="0"/>
                <a:ea typeface="黑体" pitchFamily="49" charset="-122"/>
                <a:sym typeface="Arial" charset="0"/>
              </a:defRPr>
            </a:lvl2pPr>
            <a:lvl3pPr marL="1143000" indent="-228600">
              <a:spcBef>
                <a:spcPct val="20000"/>
              </a:spcBef>
              <a:buChar char="•"/>
              <a:defRPr sz="2000">
                <a:solidFill>
                  <a:schemeClr val="tx1"/>
                </a:solidFill>
                <a:latin typeface="Arial" charset="0"/>
                <a:ea typeface="黑体" pitchFamily="49" charset="-122"/>
                <a:sym typeface="Arial" charset="0"/>
              </a:defRPr>
            </a:lvl3pPr>
            <a:lvl4pPr marL="1600200" indent="-228600">
              <a:spcBef>
                <a:spcPct val="20000"/>
              </a:spcBef>
              <a:buChar char="•"/>
              <a:defRPr sz="2000">
                <a:solidFill>
                  <a:schemeClr val="tx1"/>
                </a:solidFill>
                <a:latin typeface="Arial" charset="0"/>
                <a:ea typeface="黑体" pitchFamily="49" charset="-122"/>
                <a:sym typeface="Arial" charset="0"/>
              </a:defRPr>
            </a:lvl4pPr>
            <a:lvl5pPr marL="2057400" indent="-228600">
              <a:spcBef>
                <a:spcPct val="20000"/>
              </a:spcBef>
              <a:buChar char="•"/>
              <a:defRPr sz="2000">
                <a:solidFill>
                  <a:schemeClr val="tx1"/>
                </a:solidFill>
                <a:latin typeface="Arial" charset="0"/>
                <a:ea typeface="黑体" pitchFamily="49" charset="-122"/>
                <a:sym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9pPr>
          </a:lstStyle>
          <a:p>
            <a:pPr algn="ctr" eaLnBrk="1" hangingPunct="1">
              <a:spcBef>
                <a:spcPct val="0"/>
              </a:spcBef>
              <a:buFontTx/>
              <a:buNone/>
            </a:pPr>
            <a:r>
              <a:rPr lang="en-US" altLang="zh-CN" sz="2400">
                <a:ea typeface="宋体" charset="-122"/>
              </a:rPr>
              <a:t/>
            </a:r>
            <a:br>
              <a:rPr lang="en-US" altLang="zh-CN" sz="2400">
                <a:ea typeface="宋体" charset="-122"/>
              </a:rPr>
            </a:br>
            <a:endParaRPr lang="zh-CN" altLang="en-US" sz="1800">
              <a:ea typeface="宋体" charset="-122"/>
            </a:endParaRPr>
          </a:p>
        </p:txBody>
      </p:sp>
      <p:sp>
        <p:nvSpPr>
          <p:cNvPr id="13316" name="矩形 1"/>
          <p:cNvSpPr/>
          <p:nvPr/>
        </p:nvSpPr>
        <p:spPr bwMode="auto">
          <a:xfrm>
            <a:off x="969963" y="1489075"/>
            <a:ext cx="4913312" cy="2492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charset="0"/>
                <a:ea typeface="黑体" pitchFamily="49" charset="-122"/>
                <a:sym typeface="Arial" charset="0"/>
              </a:defRPr>
            </a:lvl1pPr>
            <a:lvl2pPr marL="742950" indent="-285750">
              <a:spcBef>
                <a:spcPct val="20000"/>
              </a:spcBef>
              <a:buChar char="•"/>
              <a:defRPr sz="2000">
                <a:solidFill>
                  <a:schemeClr val="tx1"/>
                </a:solidFill>
                <a:latin typeface="Arial" charset="0"/>
                <a:ea typeface="黑体" pitchFamily="49" charset="-122"/>
                <a:sym typeface="Arial" charset="0"/>
              </a:defRPr>
            </a:lvl2pPr>
            <a:lvl3pPr marL="1143000" indent="-228600">
              <a:spcBef>
                <a:spcPct val="20000"/>
              </a:spcBef>
              <a:buChar char="•"/>
              <a:defRPr sz="2000">
                <a:solidFill>
                  <a:schemeClr val="tx1"/>
                </a:solidFill>
                <a:latin typeface="Arial" charset="0"/>
                <a:ea typeface="黑体" pitchFamily="49" charset="-122"/>
                <a:sym typeface="Arial" charset="0"/>
              </a:defRPr>
            </a:lvl3pPr>
            <a:lvl4pPr marL="1600200" indent="-228600">
              <a:spcBef>
                <a:spcPct val="20000"/>
              </a:spcBef>
              <a:buChar char="•"/>
              <a:defRPr sz="2000">
                <a:solidFill>
                  <a:schemeClr val="tx1"/>
                </a:solidFill>
                <a:latin typeface="Arial" charset="0"/>
                <a:ea typeface="黑体" pitchFamily="49" charset="-122"/>
                <a:sym typeface="Arial" charset="0"/>
              </a:defRPr>
            </a:lvl4pPr>
            <a:lvl5pPr marL="2057400" indent="-228600">
              <a:spcBef>
                <a:spcPct val="20000"/>
              </a:spcBef>
              <a:buChar char="•"/>
              <a:defRPr sz="2000">
                <a:solidFill>
                  <a:schemeClr val="tx1"/>
                </a:solidFill>
                <a:latin typeface="Arial" charset="0"/>
                <a:ea typeface="黑体" pitchFamily="49" charset="-122"/>
                <a:sym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9pPr>
          </a:lstStyle>
          <a:p>
            <a:pPr algn="ctr">
              <a:lnSpc>
                <a:spcPct val="130000"/>
              </a:lnSpc>
              <a:spcBef>
                <a:spcPct val="0"/>
              </a:spcBef>
              <a:buFontTx/>
              <a:buNone/>
            </a:pPr>
            <a:r>
              <a:rPr lang="zh-CN" altLang="en-US" sz="2800" b="1" dirty="0">
                <a:solidFill>
                  <a:srgbClr val="984807"/>
                </a:solidFill>
                <a:latin typeface="黑体" pitchFamily="49" charset="-122"/>
                <a:sym typeface="宋体" charset="-122"/>
              </a:rPr>
              <a:t>病例特点</a:t>
            </a:r>
            <a:endParaRPr lang="en-US" altLang="zh-CN" sz="2800" b="1" dirty="0">
              <a:solidFill>
                <a:srgbClr val="984807"/>
              </a:solidFill>
              <a:latin typeface="黑体" pitchFamily="49" charset="-122"/>
              <a:sym typeface="宋体" charset="-122"/>
            </a:endParaRPr>
          </a:p>
          <a:p>
            <a:pPr>
              <a:lnSpc>
                <a:spcPct val="130000"/>
              </a:lnSpc>
              <a:spcBef>
                <a:spcPct val="0"/>
              </a:spcBef>
              <a:buFontTx/>
              <a:buNone/>
            </a:pPr>
            <a:r>
              <a:rPr lang="en-US" altLang="zh-CN" dirty="0">
                <a:latin typeface="黑体" pitchFamily="49" charset="-122"/>
                <a:sym typeface="宋体" charset="-122"/>
              </a:rPr>
              <a:t>1.</a:t>
            </a:r>
            <a:r>
              <a:rPr lang="zh-CN" altLang="en-US" dirty="0">
                <a:latin typeface="黑体" pitchFamily="49" charset="-122"/>
                <a:sym typeface="宋体" charset="-122"/>
              </a:rPr>
              <a:t>老</a:t>
            </a:r>
            <a:r>
              <a:rPr lang="zh-CN" altLang="en-US" sz="1800" dirty="0">
                <a:latin typeface="黑体" pitchFamily="49" charset="-122"/>
                <a:sym typeface="宋体" charset="-122"/>
              </a:rPr>
              <a:t>年男性，肾功能异常，已行血液透析；</a:t>
            </a:r>
            <a:endParaRPr lang="en-US" altLang="zh-CN" sz="1800" dirty="0">
              <a:latin typeface="黑体" pitchFamily="49" charset="-122"/>
              <a:sym typeface="宋体" charset="-122"/>
            </a:endParaRPr>
          </a:p>
          <a:p>
            <a:pPr>
              <a:lnSpc>
                <a:spcPct val="130000"/>
              </a:lnSpc>
              <a:spcBef>
                <a:spcPct val="0"/>
              </a:spcBef>
              <a:buFontTx/>
              <a:buNone/>
            </a:pPr>
            <a:r>
              <a:rPr lang="zh-CN" altLang="zh-CN" sz="1800" dirty="0">
                <a:latin typeface="黑体" pitchFamily="49" charset="-122"/>
                <a:sym typeface="宋体" charset="-122"/>
              </a:rPr>
              <a:t>2</a:t>
            </a:r>
            <a:r>
              <a:rPr lang="en-US" altLang="zh-CN" sz="1800" dirty="0" smtClean="0">
                <a:latin typeface="黑体" pitchFamily="49" charset="-122"/>
                <a:sym typeface="宋体" charset="-122"/>
              </a:rPr>
              <a:t>.</a:t>
            </a:r>
            <a:r>
              <a:rPr lang="zh-CN" altLang="en-US" sz="1800" dirty="0" smtClean="0">
                <a:latin typeface="黑体" pitchFamily="49" charset="-122"/>
                <a:sym typeface="宋体" charset="-122"/>
              </a:rPr>
              <a:t> 双</a:t>
            </a:r>
            <a:r>
              <a:rPr lang="zh-CN" altLang="en-US" sz="1800" dirty="0">
                <a:latin typeface="黑体" pitchFamily="49" charset="-122"/>
                <a:sym typeface="宋体" charset="-122"/>
              </a:rPr>
              <a:t>肾缩小</a:t>
            </a:r>
            <a:r>
              <a:rPr lang="zh-CN" altLang="en-US" sz="1800" dirty="0" smtClean="0">
                <a:latin typeface="黑体" pitchFamily="49" charset="-122"/>
                <a:sym typeface="宋体" charset="-122"/>
              </a:rPr>
              <a:t>，</a:t>
            </a:r>
            <a:r>
              <a:rPr lang="zh-CN" altLang="en-US" sz="1800" dirty="0">
                <a:latin typeface="黑体" pitchFamily="49" charset="-122"/>
                <a:sym typeface="宋体" charset="-122"/>
              </a:rPr>
              <a:t>结</a:t>
            </a:r>
            <a:r>
              <a:rPr lang="zh-CN" altLang="en-US" sz="1800" dirty="0" smtClean="0">
                <a:latin typeface="黑体" pitchFamily="49" charset="-122"/>
                <a:sym typeface="宋体" charset="-122"/>
              </a:rPr>
              <a:t>构模糊；</a:t>
            </a:r>
            <a:endParaRPr lang="en-US" altLang="zh-CN" sz="1800" dirty="0">
              <a:latin typeface="黑体" pitchFamily="49" charset="-122"/>
              <a:sym typeface="宋体" charset="-122"/>
            </a:endParaRPr>
          </a:p>
          <a:p>
            <a:pPr>
              <a:lnSpc>
                <a:spcPct val="130000"/>
              </a:lnSpc>
              <a:spcBef>
                <a:spcPct val="0"/>
              </a:spcBef>
              <a:buNone/>
            </a:pPr>
            <a:r>
              <a:rPr lang="en-US" altLang="zh-CN" sz="1800" dirty="0">
                <a:latin typeface="黑体" pitchFamily="49" charset="-122"/>
                <a:sym typeface="宋体" charset="-122"/>
              </a:rPr>
              <a:t>3.Hb </a:t>
            </a:r>
            <a:r>
              <a:rPr lang="en-US" altLang="zh-CN" sz="1800" dirty="0" smtClean="0">
                <a:solidFill>
                  <a:srgbClr val="FF0000"/>
                </a:solidFill>
                <a:latin typeface="黑体" pitchFamily="49" charset="-122"/>
                <a:sym typeface="宋体" charset="-122"/>
              </a:rPr>
              <a:t>75g/l</a:t>
            </a:r>
            <a:r>
              <a:rPr lang="zh-CN" altLang="en-US" sz="1800" dirty="0">
                <a:latin typeface="黑体" pitchFamily="49" charset="-122"/>
                <a:sym typeface="宋体" charset="-122"/>
              </a:rPr>
              <a:t>，</a:t>
            </a:r>
            <a:r>
              <a:rPr lang="zh-CN" altLang="en-US" sz="1800" dirty="0"/>
              <a:t>血清</a:t>
            </a:r>
            <a:r>
              <a:rPr lang="zh-CN" altLang="en-US" sz="1800" dirty="0" smtClean="0"/>
              <a:t>铁</a:t>
            </a:r>
            <a:r>
              <a:rPr lang="en-US" altLang="zh-CN" sz="1800" dirty="0" smtClean="0">
                <a:solidFill>
                  <a:srgbClr val="FF0000"/>
                </a:solidFill>
              </a:rPr>
              <a:t>5.2umol/l</a:t>
            </a:r>
            <a:r>
              <a:rPr lang="zh-CN" altLang="en-US" sz="1800" dirty="0">
                <a:solidFill>
                  <a:srgbClr val="FF0000"/>
                </a:solidFill>
              </a:rPr>
              <a:t>、</a:t>
            </a:r>
            <a:r>
              <a:rPr lang="zh-CN" altLang="en-US" sz="1800" dirty="0"/>
              <a:t>转铁蛋白饱和</a:t>
            </a:r>
            <a:r>
              <a:rPr lang="zh-CN" altLang="en-US" sz="1800" dirty="0" smtClean="0"/>
              <a:t>度</a:t>
            </a:r>
            <a:r>
              <a:rPr lang="en-US" altLang="zh-CN" sz="1800" b="1" u="sng" dirty="0" smtClean="0">
                <a:solidFill>
                  <a:srgbClr val="FF0000"/>
                </a:solidFill>
              </a:rPr>
              <a:t>8.86%</a:t>
            </a:r>
            <a:r>
              <a:rPr lang="zh-CN" altLang="en-US" sz="1800" b="1" u="sng" dirty="0">
                <a:solidFill>
                  <a:srgbClr val="FF0000"/>
                </a:solidFill>
              </a:rPr>
              <a:t>、</a:t>
            </a:r>
            <a:r>
              <a:rPr lang="zh-CN" altLang="en-US" sz="1800" dirty="0"/>
              <a:t>铁蛋</a:t>
            </a:r>
            <a:r>
              <a:rPr lang="zh-CN" altLang="en-US" sz="1800" dirty="0" smtClean="0"/>
              <a:t>白</a:t>
            </a:r>
            <a:r>
              <a:rPr lang="en-US" altLang="zh-CN" sz="1800" b="1" u="sng" dirty="0" smtClean="0">
                <a:solidFill>
                  <a:srgbClr val="FF0000"/>
                </a:solidFill>
              </a:rPr>
              <a:t>93.26 </a:t>
            </a:r>
            <a:r>
              <a:rPr lang="en-US" altLang="zh-CN" sz="1800" b="1" u="sng" dirty="0">
                <a:solidFill>
                  <a:srgbClr val="FF0000"/>
                </a:solidFill>
              </a:rPr>
              <a:t>ug/l</a:t>
            </a:r>
            <a:r>
              <a:rPr lang="zh-CN" altLang="en-US" sz="1800" dirty="0">
                <a:latin typeface="黑体" pitchFamily="49" charset="-122"/>
                <a:sym typeface="宋体" charset="-122"/>
              </a:rPr>
              <a:t>；</a:t>
            </a:r>
            <a:endParaRPr lang="en-US" altLang="zh-CN" sz="1800" dirty="0">
              <a:latin typeface="黑体" pitchFamily="49" charset="-122"/>
              <a:sym typeface="宋体" charset="-122"/>
            </a:endParaRPr>
          </a:p>
          <a:p>
            <a:pPr>
              <a:lnSpc>
                <a:spcPct val="130000"/>
              </a:lnSpc>
              <a:spcBef>
                <a:spcPct val="0"/>
              </a:spcBef>
              <a:buFontTx/>
              <a:buNone/>
            </a:pPr>
            <a:r>
              <a:rPr lang="en-US" altLang="zh-CN" sz="1800" dirty="0" smtClean="0">
                <a:latin typeface="黑体" pitchFamily="49" charset="-122"/>
                <a:sym typeface="宋体" charset="-122"/>
              </a:rPr>
              <a:t>4.</a:t>
            </a:r>
            <a:r>
              <a:rPr lang="en-US" altLang="zh-CN" sz="1800" dirty="0" smtClean="0">
                <a:ea typeface="宋体" charset="-122"/>
              </a:rPr>
              <a:t> </a:t>
            </a:r>
            <a:r>
              <a:rPr lang="en-US" altLang="zh-CN" sz="1800" dirty="0">
                <a:ea typeface="宋体" charset="-122"/>
              </a:rPr>
              <a:t>BP </a:t>
            </a:r>
            <a:r>
              <a:rPr lang="en-US" altLang="zh-CN" sz="1800" dirty="0" smtClean="0">
                <a:ea typeface="宋体" charset="-122"/>
              </a:rPr>
              <a:t>162/80mmHg  P98</a:t>
            </a:r>
            <a:r>
              <a:rPr lang="zh-CN" altLang="en-US" sz="1800" dirty="0" smtClean="0">
                <a:ea typeface="宋体" charset="-122"/>
              </a:rPr>
              <a:t>次</a:t>
            </a:r>
            <a:r>
              <a:rPr lang="en-US" altLang="zh-CN" sz="1800" dirty="0">
                <a:ea typeface="宋体" charset="-122"/>
              </a:rPr>
              <a:t>/</a:t>
            </a:r>
            <a:r>
              <a:rPr lang="zh-CN" altLang="en-US" sz="1800" dirty="0">
                <a:ea typeface="宋体" charset="-122"/>
              </a:rPr>
              <a:t>分</a:t>
            </a:r>
            <a:r>
              <a:rPr lang="en-US" altLang="zh-CN" sz="1800" dirty="0">
                <a:ea typeface="宋体" charset="-122"/>
              </a:rPr>
              <a:t> </a:t>
            </a:r>
            <a:endParaRPr lang="en-US" altLang="zh-CN" sz="1800" dirty="0">
              <a:latin typeface="黑体" pitchFamily="49" charset="-122"/>
              <a:sym typeface="宋体" charset="-122"/>
            </a:endParaRPr>
          </a:p>
        </p:txBody>
      </p:sp>
      <p:sp>
        <p:nvSpPr>
          <p:cNvPr id="13317" name="矩形 3"/>
          <p:cNvSpPr/>
          <p:nvPr/>
        </p:nvSpPr>
        <p:spPr bwMode="auto">
          <a:xfrm>
            <a:off x="5903912" y="3609975"/>
            <a:ext cx="2990068" cy="22621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000">
                <a:solidFill>
                  <a:schemeClr val="tx1"/>
                </a:solidFill>
                <a:latin typeface="Arial" charset="0"/>
                <a:ea typeface="黑体" pitchFamily="49" charset="-122"/>
                <a:sym typeface="Arial" charset="0"/>
              </a:defRPr>
            </a:lvl1pPr>
            <a:lvl2pPr marL="742950" indent="-285750">
              <a:spcBef>
                <a:spcPct val="20000"/>
              </a:spcBef>
              <a:buChar char="•"/>
              <a:defRPr sz="2000">
                <a:solidFill>
                  <a:schemeClr val="tx1"/>
                </a:solidFill>
                <a:latin typeface="Arial" charset="0"/>
                <a:ea typeface="黑体" pitchFamily="49" charset="-122"/>
                <a:sym typeface="Arial" charset="0"/>
              </a:defRPr>
            </a:lvl2pPr>
            <a:lvl3pPr marL="1143000" indent="-228600">
              <a:spcBef>
                <a:spcPct val="20000"/>
              </a:spcBef>
              <a:buChar char="•"/>
              <a:defRPr sz="2000">
                <a:solidFill>
                  <a:schemeClr val="tx1"/>
                </a:solidFill>
                <a:latin typeface="Arial" charset="0"/>
                <a:ea typeface="黑体" pitchFamily="49" charset="-122"/>
                <a:sym typeface="Arial" charset="0"/>
              </a:defRPr>
            </a:lvl3pPr>
            <a:lvl4pPr marL="1600200" indent="-228600">
              <a:spcBef>
                <a:spcPct val="20000"/>
              </a:spcBef>
              <a:buChar char="•"/>
              <a:defRPr sz="2000">
                <a:solidFill>
                  <a:schemeClr val="tx1"/>
                </a:solidFill>
                <a:latin typeface="Arial" charset="0"/>
                <a:ea typeface="黑体" pitchFamily="49" charset="-122"/>
                <a:sym typeface="Arial" charset="0"/>
              </a:defRPr>
            </a:lvl4pPr>
            <a:lvl5pPr marL="2057400" indent="-228600">
              <a:spcBef>
                <a:spcPct val="20000"/>
              </a:spcBef>
              <a:buChar char="•"/>
              <a:defRPr sz="2000">
                <a:solidFill>
                  <a:schemeClr val="tx1"/>
                </a:solidFill>
                <a:latin typeface="Arial" charset="0"/>
                <a:ea typeface="黑体" pitchFamily="49" charset="-122"/>
                <a:sym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黑体" pitchFamily="49" charset="-122"/>
                <a:sym typeface="Arial" charset="0"/>
              </a:defRPr>
            </a:lvl9pPr>
          </a:lstStyle>
          <a:p>
            <a:pPr>
              <a:lnSpc>
                <a:spcPct val="150000"/>
              </a:lnSpc>
              <a:spcBef>
                <a:spcPct val="0"/>
              </a:spcBef>
              <a:buFontTx/>
              <a:buNone/>
            </a:pPr>
            <a:r>
              <a:rPr lang="zh-CN" altLang="en-US" dirty="0">
                <a:solidFill>
                  <a:srgbClr val="984807"/>
                </a:solidFill>
                <a:latin typeface="黑体" pitchFamily="49" charset="-122"/>
                <a:sym typeface="宋体" charset="-122"/>
              </a:rPr>
              <a:t>初步诊断</a:t>
            </a:r>
            <a:endParaRPr lang="en-US" altLang="zh-CN" dirty="0">
              <a:solidFill>
                <a:srgbClr val="984807"/>
              </a:solidFill>
              <a:latin typeface="黑体" pitchFamily="49" charset="-122"/>
              <a:sym typeface="宋体" charset="-122"/>
            </a:endParaRPr>
          </a:p>
          <a:p>
            <a:pPr>
              <a:lnSpc>
                <a:spcPct val="150000"/>
              </a:lnSpc>
              <a:spcBef>
                <a:spcPct val="0"/>
              </a:spcBef>
              <a:buFontTx/>
              <a:buNone/>
            </a:pPr>
            <a:r>
              <a:rPr lang="en-US" altLang="zh-CN" dirty="0">
                <a:latin typeface="黑体" pitchFamily="49" charset="-122"/>
                <a:sym typeface="宋体" charset="-122"/>
              </a:rPr>
              <a:t>1.CKD-5</a:t>
            </a:r>
            <a:r>
              <a:rPr lang="zh-CN" altLang="en-US" dirty="0">
                <a:latin typeface="黑体" pitchFamily="49" charset="-122"/>
                <a:sym typeface="宋体" charset="-122"/>
              </a:rPr>
              <a:t>期</a:t>
            </a:r>
            <a:endParaRPr lang="en-US" altLang="zh-CN" sz="1800" dirty="0">
              <a:latin typeface="黑体" pitchFamily="49" charset="-122"/>
              <a:sym typeface="宋体" charset="-122"/>
            </a:endParaRPr>
          </a:p>
          <a:p>
            <a:pPr>
              <a:lnSpc>
                <a:spcPct val="150000"/>
              </a:lnSpc>
              <a:spcBef>
                <a:spcPct val="0"/>
              </a:spcBef>
              <a:buFontTx/>
              <a:buNone/>
            </a:pPr>
            <a:r>
              <a:rPr lang="en-US" altLang="zh-CN" sz="1800" dirty="0">
                <a:latin typeface="黑体" pitchFamily="49" charset="-122"/>
                <a:sym typeface="宋体" charset="-122"/>
              </a:rPr>
              <a:t>2.</a:t>
            </a:r>
            <a:r>
              <a:rPr lang="zh-CN" altLang="en-US" sz="1800" dirty="0">
                <a:latin typeface="黑体" pitchFamily="49" charset="-122"/>
                <a:sym typeface="宋体" charset="-122"/>
              </a:rPr>
              <a:t>血液透析</a:t>
            </a:r>
            <a:endParaRPr lang="en-US" altLang="zh-CN" sz="1800" dirty="0">
              <a:latin typeface="黑体" pitchFamily="49" charset="-122"/>
              <a:sym typeface="宋体" charset="-122"/>
            </a:endParaRPr>
          </a:p>
          <a:p>
            <a:pPr>
              <a:lnSpc>
                <a:spcPct val="150000"/>
              </a:lnSpc>
              <a:spcBef>
                <a:spcPct val="0"/>
              </a:spcBef>
              <a:buFontTx/>
              <a:buNone/>
            </a:pPr>
            <a:r>
              <a:rPr lang="en-US" altLang="zh-CN" sz="1800" dirty="0">
                <a:latin typeface="黑体" pitchFamily="49" charset="-122"/>
                <a:sym typeface="宋体" charset="-122"/>
              </a:rPr>
              <a:t>3.</a:t>
            </a:r>
            <a:r>
              <a:rPr lang="zh-CN" altLang="en-US" sz="1800" dirty="0">
                <a:latin typeface="黑体" pitchFamily="49" charset="-122"/>
                <a:sym typeface="宋体" charset="-122"/>
              </a:rPr>
              <a:t>肾性贫</a:t>
            </a:r>
            <a:r>
              <a:rPr lang="zh-CN" altLang="en-US" sz="1800" dirty="0" smtClean="0">
                <a:latin typeface="黑体" pitchFamily="49" charset="-122"/>
                <a:sym typeface="宋体" charset="-122"/>
              </a:rPr>
              <a:t>血  缺铁性贫血 </a:t>
            </a:r>
            <a:endParaRPr lang="en-US" altLang="zh-CN" sz="1800" dirty="0">
              <a:latin typeface="黑体" pitchFamily="49" charset="-122"/>
              <a:sym typeface="宋体" charset="-122"/>
            </a:endParaRPr>
          </a:p>
          <a:p>
            <a:pPr>
              <a:lnSpc>
                <a:spcPct val="150000"/>
              </a:lnSpc>
              <a:spcBef>
                <a:spcPct val="0"/>
              </a:spcBef>
              <a:buFontTx/>
              <a:buNone/>
            </a:pPr>
            <a:r>
              <a:rPr lang="en-US" altLang="zh-CN" sz="1800" dirty="0">
                <a:latin typeface="黑体" pitchFamily="49" charset="-122"/>
                <a:sym typeface="宋体" charset="-122"/>
              </a:rPr>
              <a:t>4.</a:t>
            </a:r>
            <a:r>
              <a:rPr lang="zh-CN" altLang="en-US" sz="1800" dirty="0">
                <a:latin typeface="黑体" pitchFamily="49" charset="-122"/>
                <a:sym typeface="宋体" charset="-122"/>
              </a:rPr>
              <a:t>高血压</a:t>
            </a:r>
            <a:r>
              <a:rPr lang="en-US" altLang="zh-CN" sz="1800" dirty="0">
                <a:latin typeface="黑体" pitchFamily="49" charset="-122"/>
                <a:sym typeface="宋体" charset="-122"/>
              </a:rPr>
              <a:t>Ⅱ</a:t>
            </a:r>
            <a:r>
              <a:rPr lang="zh-CN" altLang="en-US" sz="1800" dirty="0">
                <a:latin typeface="黑体" pitchFamily="49" charset="-122"/>
                <a:sym typeface="宋体" charset="-122"/>
              </a:rPr>
              <a:t>级 极高危</a:t>
            </a:r>
            <a:endParaRPr lang="en-US" altLang="zh-CN" sz="1800" dirty="0">
              <a:latin typeface="黑体" pitchFamily="49" charset="-122"/>
              <a:sym typeface="宋体" charset="-122"/>
            </a:endParaRPr>
          </a:p>
        </p:txBody>
      </p:sp>
    </p:spTree>
  </p:cSld>
  <p:clrMapOvr>
    <a:masterClrMapping/>
  </p:clrMapOvr>
  <p:transition spd="med" advTm="22834">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p:cNvSpPr>
          <p:nvPr>
            <p:ph type="title"/>
          </p:nvPr>
        </p:nvSpPr>
        <p:spPr/>
        <p:txBody>
          <a:bodyPr/>
          <a:lstStyle/>
          <a:p>
            <a:r>
              <a:rPr lang="zh-CN" altLang="en-US" sz="3200" b="1">
                <a:solidFill>
                  <a:srgbClr val="002060"/>
                </a:solidFill>
              </a:rPr>
              <a:t>贫血诊断及鉴别诊断</a:t>
            </a:r>
          </a:p>
        </p:txBody>
      </p:sp>
      <p:sp>
        <p:nvSpPr>
          <p:cNvPr id="14339" name="文本占位符 2"/>
          <p:cNvSpPr>
            <a:spLocks noGrp="1"/>
          </p:cNvSpPr>
          <p:nvPr>
            <p:ph type="body" idx="1"/>
          </p:nvPr>
        </p:nvSpPr>
        <p:spPr>
          <a:xfrm>
            <a:off x="609600" y="1535113"/>
            <a:ext cx="5483225" cy="639762"/>
          </a:xfrm>
        </p:spPr>
        <p:txBody>
          <a:bodyPr/>
          <a:lstStyle/>
          <a:p>
            <a:r>
              <a:rPr lang="zh-CN" altLang="en-US"/>
              <a:t>红细胞丢失过多？</a:t>
            </a:r>
          </a:p>
        </p:txBody>
      </p:sp>
      <p:sp>
        <p:nvSpPr>
          <p:cNvPr id="14340" name="内容占位符 3"/>
          <p:cNvSpPr>
            <a:spLocks noGrp="1"/>
          </p:cNvSpPr>
          <p:nvPr>
            <p:ph sz="half" idx="2"/>
          </p:nvPr>
        </p:nvSpPr>
        <p:spPr>
          <a:xfrm>
            <a:off x="177800" y="2174875"/>
            <a:ext cx="8859838" cy="3951288"/>
          </a:xfrm>
        </p:spPr>
        <p:txBody>
          <a:bodyPr/>
          <a:lstStyle/>
          <a:p>
            <a:pPr marL="0" indent="0">
              <a:buFontTx/>
              <a:buNone/>
            </a:pPr>
            <a:r>
              <a:rPr lang="zh-CN" altLang="en-US" dirty="0"/>
              <a:t>        </a:t>
            </a:r>
            <a:r>
              <a:rPr lang="zh-CN" altLang="en-US" sz="2000" dirty="0">
                <a:solidFill>
                  <a:srgbClr val="3333CC"/>
                </a:solidFill>
              </a:rPr>
              <a:t>无呕血 无黑便          无消化道出血</a:t>
            </a:r>
            <a:r>
              <a:rPr lang="en-US" altLang="zh-CN" dirty="0"/>
              <a:t>·</a:t>
            </a:r>
          </a:p>
          <a:p>
            <a:pPr marL="0" indent="0">
              <a:buFontTx/>
              <a:buNone/>
            </a:pPr>
            <a:r>
              <a:rPr lang="zh-CN" altLang="en-US" b="1" dirty="0"/>
              <a:t>    红细胞破坏过多？</a:t>
            </a:r>
            <a:endParaRPr lang="en-US" altLang="zh-CN" b="1" dirty="0"/>
          </a:p>
          <a:p>
            <a:pPr marL="0" indent="0">
              <a:buFontTx/>
              <a:buNone/>
            </a:pPr>
            <a:r>
              <a:rPr lang="zh-CN" altLang="en-US" dirty="0"/>
              <a:t>       </a:t>
            </a:r>
            <a:r>
              <a:rPr lang="zh-CN" altLang="en-US" sz="2000" dirty="0">
                <a:solidFill>
                  <a:srgbClr val="3333CC"/>
                </a:solidFill>
              </a:rPr>
              <a:t>无溶血性贫血，无脾亢</a:t>
            </a:r>
            <a:endParaRPr lang="en-US" altLang="zh-CN" sz="2000" dirty="0">
              <a:solidFill>
                <a:srgbClr val="3333CC"/>
              </a:solidFill>
            </a:endParaRPr>
          </a:p>
          <a:p>
            <a:pPr marL="0" indent="0">
              <a:buFontTx/>
              <a:buNone/>
            </a:pPr>
            <a:r>
              <a:rPr lang="zh-CN" altLang="en-US" b="1" dirty="0"/>
              <a:t>    红细胞生成减少？</a:t>
            </a:r>
            <a:endParaRPr lang="en-US" altLang="zh-CN" b="1" dirty="0"/>
          </a:p>
          <a:p>
            <a:pPr marL="0" indent="0">
              <a:buFontTx/>
              <a:buNone/>
            </a:pPr>
            <a:r>
              <a:rPr lang="zh-CN" altLang="en-US" dirty="0"/>
              <a:t>    </a:t>
            </a:r>
            <a:r>
              <a:rPr lang="zh-CN" altLang="en-US" sz="2000" dirty="0">
                <a:solidFill>
                  <a:srgbClr val="3333CC"/>
                </a:solidFill>
              </a:rPr>
              <a:t>（</a:t>
            </a:r>
            <a:r>
              <a:rPr lang="en-US" altLang="zh-CN" sz="2000" dirty="0">
                <a:solidFill>
                  <a:srgbClr val="3333CC"/>
                </a:solidFill>
              </a:rPr>
              <a:t>1</a:t>
            </a:r>
            <a:r>
              <a:rPr lang="zh-CN" altLang="en-US" sz="2000" dirty="0">
                <a:solidFill>
                  <a:srgbClr val="3333CC"/>
                </a:solidFill>
              </a:rPr>
              <a:t>）造血原料  维生素</a:t>
            </a:r>
            <a:r>
              <a:rPr lang="en-US" altLang="zh-CN" sz="2000" dirty="0">
                <a:solidFill>
                  <a:srgbClr val="3333CC"/>
                </a:solidFill>
              </a:rPr>
              <a:t>B12</a:t>
            </a:r>
            <a:r>
              <a:rPr lang="zh-CN" altLang="en-US" sz="2000" dirty="0">
                <a:solidFill>
                  <a:srgbClr val="3333CC"/>
                </a:solidFill>
              </a:rPr>
              <a:t>，叶酸正常</a:t>
            </a:r>
            <a:r>
              <a:rPr lang="en-US" altLang="zh-CN" sz="2000" dirty="0">
                <a:solidFill>
                  <a:srgbClr val="3333CC"/>
                </a:solidFill>
              </a:rPr>
              <a:t>·</a:t>
            </a:r>
            <a:r>
              <a:rPr lang="zh-CN" altLang="en-US" sz="2000" dirty="0">
                <a:solidFill>
                  <a:srgbClr val="3333CC"/>
                </a:solidFill>
              </a:rPr>
              <a:t>，</a:t>
            </a:r>
            <a:r>
              <a:rPr lang="zh-CN" altLang="en-US" sz="2000" dirty="0">
                <a:solidFill>
                  <a:srgbClr val="FF0000"/>
                </a:solidFill>
              </a:rPr>
              <a:t>铁绝对缺乏</a:t>
            </a:r>
            <a:endParaRPr lang="en-US" altLang="zh-CN" sz="2000" dirty="0">
              <a:solidFill>
                <a:srgbClr val="FF0000"/>
              </a:solidFill>
            </a:endParaRPr>
          </a:p>
          <a:p>
            <a:pPr marL="0" indent="0">
              <a:buFontTx/>
              <a:buNone/>
            </a:pPr>
            <a:r>
              <a:rPr lang="en-US" altLang="zh-CN" sz="2000" dirty="0">
                <a:solidFill>
                  <a:srgbClr val="3333CC"/>
                </a:solidFill>
              </a:rPr>
              <a:t>     </a:t>
            </a:r>
            <a:r>
              <a:rPr lang="zh-CN" altLang="en-US" sz="2000" dirty="0">
                <a:solidFill>
                  <a:srgbClr val="3333CC"/>
                </a:solidFill>
              </a:rPr>
              <a:t>（</a:t>
            </a:r>
            <a:r>
              <a:rPr lang="en-US" altLang="zh-CN" sz="2000" dirty="0">
                <a:solidFill>
                  <a:srgbClr val="3333CC"/>
                </a:solidFill>
              </a:rPr>
              <a:t>2</a:t>
            </a:r>
            <a:r>
              <a:rPr lang="zh-CN" altLang="en-US" sz="2000" dirty="0">
                <a:solidFill>
                  <a:srgbClr val="3333CC"/>
                </a:solidFill>
              </a:rPr>
              <a:t>）无甲旁亢，</a:t>
            </a:r>
            <a:r>
              <a:rPr lang="en-US" altLang="zh-CN" sz="2000" dirty="0">
                <a:solidFill>
                  <a:srgbClr val="3333CC"/>
                </a:solidFill>
              </a:rPr>
              <a:t>PTH</a:t>
            </a:r>
            <a:r>
              <a:rPr lang="zh-CN" altLang="en-US" sz="2000" dirty="0">
                <a:solidFill>
                  <a:srgbClr val="3333CC"/>
                </a:solidFill>
              </a:rPr>
              <a:t>可以直接影响</a:t>
            </a:r>
            <a:r>
              <a:rPr lang="en-US" altLang="zh-CN" sz="2000" dirty="0">
                <a:solidFill>
                  <a:srgbClr val="3333CC"/>
                </a:solidFill>
              </a:rPr>
              <a:t>EPO</a:t>
            </a:r>
            <a:r>
              <a:rPr lang="zh-CN" altLang="en-US" sz="2000" dirty="0">
                <a:solidFill>
                  <a:srgbClr val="3333CC"/>
                </a:solidFill>
              </a:rPr>
              <a:t>释放，干扰红细胞生成，使红细胞寿命缩短</a:t>
            </a:r>
            <a:endParaRPr lang="en-US" altLang="zh-CN" sz="2000" dirty="0">
              <a:solidFill>
                <a:srgbClr val="3333CC"/>
              </a:solidFill>
            </a:endParaRPr>
          </a:p>
          <a:p>
            <a:pPr marL="0" indent="0">
              <a:buFontTx/>
              <a:buNone/>
            </a:pPr>
            <a:r>
              <a:rPr lang="zh-CN" altLang="en-US" sz="2000" dirty="0">
                <a:solidFill>
                  <a:srgbClr val="3333CC"/>
                </a:solidFill>
              </a:rPr>
              <a:t>     （</a:t>
            </a:r>
            <a:r>
              <a:rPr lang="en-US" altLang="zh-CN" sz="2000" dirty="0">
                <a:solidFill>
                  <a:srgbClr val="3333CC"/>
                </a:solidFill>
              </a:rPr>
              <a:t>3</a:t>
            </a:r>
            <a:r>
              <a:rPr lang="zh-CN" altLang="en-US" sz="2000" dirty="0">
                <a:solidFill>
                  <a:srgbClr val="3333CC"/>
                </a:solidFill>
              </a:rPr>
              <a:t>）结合患者慢性肾脏病病史，诊断肾性贫血；</a:t>
            </a:r>
            <a:endParaRPr lang="en-US" altLang="zh-CN" sz="2000" dirty="0">
              <a:solidFill>
                <a:srgbClr val="3333CC"/>
              </a:solidFill>
            </a:endParaRPr>
          </a:p>
          <a:p>
            <a:pPr marL="0" indent="0">
              <a:buFontTx/>
              <a:buNone/>
            </a:pPr>
            <a:endParaRPr lang="en-US" altLang="zh-CN" sz="2000" dirty="0">
              <a:solidFill>
                <a:srgbClr val="3333CC"/>
              </a:solidFill>
            </a:endParaRPr>
          </a:p>
          <a:p>
            <a:pPr marL="0" indent="0" algn="ctr">
              <a:buFontTx/>
              <a:buNone/>
            </a:pPr>
            <a:r>
              <a:rPr lang="zh-CN" altLang="en-US" sz="2000" dirty="0">
                <a:solidFill>
                  <a:srgbClr val="FF0000"/>
                </a:solidFill>
              </a:rPr>
              <a:t>结合患者慢性肾脏病病史，诊断 </a:t>
            </a:r>
            <a:r>
              <a:rPr lang="zh-CN" altLang="en-US" sz="2800" b="1" dirty="0">
                <a:solidFill>
                  <a:srgbClr val="FF0000"/>
                </a:solidFill>
              </a:rPr>
              <a:t>肾性贫血</a:t>
            </a:r>
            <a:r>
              <a:rPr lang="en-US" altLang="zh-CN" sz="2800" b="1" dirty="0" smtClean="0">
                <a:solidFill>
                  <a:srgbClr val="FF0000"/>
                </a:solidFill>
              </a:rPr>
              <a:t>+</a:t>
            </a:r>
            <a:r>
              <a:rPr lang="zh-CN" altLang="en-US" sz="2800" b="1" dirty="0" smtClean="0">
                <a:solidFill>
                  <a:srgbClr val="FF0000"/>
                </a:solidFill>
              </a:rPr>
              <a:t>缺铁性</a:t>
            </a:r>
            <a:r>
              <a:rPr lang="zh-CN" altLang="en-US" sz="2800" b="1" dirty="0">
                <a:solidFill>
                  <a:srgbClr val="FF0000"/>
                </a:solidFill>
              </a:rPr>
              <a:t>贫血</a:t>
            </a:r>
          </a:p>
        </p:txBody>
      </p:sp>
      <p:sp>
        <p:nvSpPr>
          <p:cNvPr id="2" name="箭头: 右 1"/>
          <p:cNvSpPr/>
          <p:nvPr/>
        </p:nvSpPr>
        <p:spPr>
          <a:xfrm>
            <a:off x="2627313" y="2292350"/>
            <a:ext cx="503237" cy="320675"/>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FF0000"/>
              </a:solidFill>
            </a:endParaRPr>
          </a:p>
        </p:txBody>
      </p:sp>
    </p:spTree>
  </p:cSld>
  <p:clrMapOvr>
    <a:masterClrMapping/>
  </p:clrMapOvr>
  <p:transition spd="med">
    <p:pull/>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0.7|5.6|13.5"/>
</p:tagLst>
</file>

<file path=ppt/tags/tag2.xml><?xml version="1.0" encoding="utf-8"?>
<p:tagLst xmlns:a="http://schemas.openxmlformats.org/drawingml/2006/main" xmlns:r="http://schemas.openxmlformats.org/officeDocument/2006/relationships" xmlns:p="http://schemas.openxmlformats.org/presentationml/2006/main">
  <p:tag name="KSO_WM_UNIT_TABLE_BEAUTIFY" val="smartTable{436cafd7-72e9-4358-aeaf-de8a03a2fa5f}"/>
</p:tagLst>
</file>

<file path=ppt/tags/tag3.xml><?xml version="1.0" encoding="utf-8"?>
<p:tagLst xmlns:a="http://schemas.openxmlformats.org/drawingml/2006/main" xmlns:r="http://schemas.openxmlformats.org/officeDocument/2006/relationships" xmlns:p="http://schemas.openxmlformats.org/presentationml/2006/main">
  <p:tag name="KSO_WM_UNIT_VALUE" val="1061*1414"/>
  <p:tag name="KSO_WM_UNIT_HIGHLIGHT" val="0"/>
  <p:tag name="KSO_WM_UNIT_COMPATIBLE" val="0"/>
  <p:tag name="KSO_WM_UNIT_DIAGRAM_ISNUMVISUAL" val="0"/>
  <p:tag name="KSO_WM_UNIT_DIAGRAM_ISREFERUNIT" val="0"/>
  <p:tag name="KSO_WM_UNIT_TYPE" val="d"/>
  <p:tag name="KSO_WM_UNIT_INDEX" val="1"/>
  <p:tag name="KSO_WM_UNIT_ID" val="diagram20191379_1*d*1"/>
  <p:tag name="KSO_WM_TEMPLATE_CATEGORY" val="diagram"/>
  <p:tag name="KSO_WM_TEMPLATE_INDEX" val="20191379"/>
  <p:tag name="KSO_WM_UNIT_SUPPORT_UNIT_TYPE" val="[&quot;d&quot;]"/>
  <p:tag name="KSO_WM_UNIT_LAYERLEVEL" val="1"/>
  <p:tag name="KSO_WM_TAG_VERSION" val="1.0"/>
  <p:tag name="KSO_WM_BEAUTIFY_FLAG" val="#wm#"/>
  <p:tag name="KSO_WM_UNIT_PLACING_PICTURE_USER_VIEWPORT" val="{&quot;height&quot;:6017.5228346456688,&quot;width&quot;:8023.363779527559}"/>
  <p:tag name="KSO_WM_UNIT_PLACING_PICTURE_USER_RELATIVERECTANGLE" val="{&quot;bottom&quot;:0,&quot;left&quot;:0,&quot;right&quot;:0,&quot;top&quot;:0}"/>
  <p:tag name="KSO_WM_UNIT_PLACING_PICTURE_COLLAGE_RELATIVERECTANGLE" val="{&quot;bottom&quot;:0,&quot;left&quot;:0,&quot;right&quot;:0,&quot;top&quot;:0}"/>
  <p:tag name="KSO_WM_UNIT_PLACING_PICTURE_COLLAGE_VIEWPORT" val="{&quot;height&quot;:6017.5228346456688,&quot;width&quot;:8023.3637795275581}"/>
  <p:tag name="KSO_WM_UNIT_PLACING_PICTURE_INFO" val="{&quot;code&quot;:&quot;[1]&quot;,&quot;full_picture&quot;:false,&quot;last_crop_picture&quot;:&quot;[1]&quot;,&quot;scheme&quot;:&quot;1-1&quot;,&quot;spacing&quot;:5}"/>
  <p:tag name="KSO_WM_UNIT_PLACING_PICTURE" val="101328.949"/>
  <p:tag name="KSO_WM_UNIT_PICTURE_CLIP_FLAG" val="0"/>
</p:tagLst>
</file>

<file path=ppt/tags/tag4.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4584,&quot;width&quot;:8280}"/>
</p:tagLst>
</file>

<file path=ppt/theme/theme1.xml><?xml version="1.0" encoding="utf-8"?>
<a:theme xmlns:a="http://schemas.openxmlformats.org/drawingml/2006/main" name="dem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mo">
      <a:majorFont>
        <a:latin typeface="Arial"/>
        <a:ea typeface="黑体"/>
        <a:cs typeface=""/>
      </a:majorFont>
      <a:minorFont>
        <a:latin typeface="Arial"/>
        <a:ea typeface="黑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mo 1">
        <a:dk1>
          <a:srgbClr val="000000"/>
        </a:dk1>
        <a:lt1>
          <a:srgbClr val="FFFFFF"/>
        </a:lt1>
        <a:dk2>
          <a:srgbClr val="000000"/>
        </a:dk2>
        <a:lt2>
          <a:srgbClr val="808080"/>
        </a:lt2>
        <a:accent1>
          <a:srgbClr val="BBE0E3"/>
        </a:accent1>
        <a:accent2>
          <a:srgbClr val="3C8C92"/>
        </a:accent2>
        <a:accent3>
          <a:srgbClr val="FFFFFF"/>
        </a:accent3>
        <a:accent4>
          <a:srgbClr val="000000"/>
        </a:accent4>
        <a:accent5>
          <a:srgbClr val="DAEDEF"/>
        </a:accent5>
        <a:accent6>
          <a:srgbClr val="357E84"/>
        </a:accent6>
        <a:hlink>
          <a:srgbClr val="000000"/>
        </a:hlink>
        <a:folHlink>
          <a:srgbClr val="26262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TM03457452[[fn=天体]]</Template>
  <TotalTime>0</TotalTime>
  <Words>3854</Words>
  <Application>Microsoft Office PowerPoint</Application>
  <PresentationFormat>全屏显示(4:3)</PresentationFormat>
  <Paragraphs>398</Paragraphs>
  <Slides>34</Slides>
  <Notes>4</Notes>
  <HiddenSlides>0</HiddenSlides>
  <MMClips>0</MMClips>
  <ScaleCrop>false</ScaleCrop>
  <HeadingPairs>
    <vt:vector size="8" baseType="variant">
      <vt:variant>
        <vt:lpstr>已用的字体</vt:lpstr>
      </vt:variant>
      <vt:variant>
        <vt:i4>12</vt:i4>
      </vt:variant>
      <vt:variant>
        <vt:lpstr>主题</vt:lpstr>
      </vt:variant>
      <vt:variant>
        <vt:i4>1</vt:i4>
      </vt:variant>
      <vt:variant>
        <vt:lpstr>嵌入 OLE 服务器</vt:lpstr>
      </vt:variant>
      <vt:variant>
        <vt:i4>1</vt:i4>
      </vt:variant>
      <vt:variant>
        <vt:lpstr>幻灯片标题</vt:lpstr>
      </vt:variant>
      <vt:variant>
        <vt:i4>34</vt:i4>
      </vt:variant>
    </vt:vector>
  </HeadingPairs>
  <TitlesOfParts>
    <vt:vector size="48" baseType="lpstr">
      <vt:lpstr>Microsoft YaHei UI</vt:lpstr>
      <vt:lpstr>Perpetua</vt:lpstr>
      <vt:lpstr>黑体</vt:lpstr>
      <vt:lpstr>华文彩云</vt:lpstr>
      <vt:lpstr>宋体</vt:lpstr>
      <vt:lpstr>微软雅黑</vt:lpstr>
      <vt:lpstr>微软雅黑</vt:lpstr>
      <vt:lpstr>Arial</vt:lpstr>
      <vt:lpstr>Calibri</vt:lpstr>
      <vt:lpstr>Segoe UI</vt:lpstr>
      <vt:lpstr>Times New Roman</vt:lpstr>
      <vt:lpstr>Wingdings</vt:lpstr>
      <vt:lpstr>demo</vt:lpstr>
      <vt:lpstr>图表</vt:lpstr>
      <vt:lpstr>一例 CKD-5期 肾性贫血 患者治疗的应用体会-------------内卷 </vt:lpstr>
      <vt:lpstr>    索引</vt:lpstr>
      <vt:lpstr>PowerPoint 演示文稿</vt:lpstr>
      <vt:lpstr>辅助检查2021年2月</vt:lpstr>
      <vt:lpstr>贫血相关检查2021年2月</vt:lpstr>
      <vt:lpstr>辅助检查</vt:lpstr>
      <vt:lpstr>    索引</vt:lpstr>
      <vt:lpstr>PowerPoint 演示文稿</vt:lpstr>
      <vt:lpstr>贫血诊断及鉴别诊断</vt:lpstr>
      <vt:lpstr>    索引</vt:lpstr>
      <vt:lpstr>透析情况</vt:lpstr>
      <vt:lpstr>PowerPoint 演示文稿</vt:lpstr>
      <vt:lpstr>PowerPoint 演示文稿</vt:lpstr>
      <vt:lpstr>PowerPoint 演示文稿</vt:lpstr>
      <vt:lpstr>PowerPoint 演示文稿</vt:lpstr>
      <vt:lpstr>贫血相关检查2020年5月</vt:lpstr>
      <vt:lpstr>PowerPoint 演示文稿</vt:lpstr>
      <vt:lpstr>初步治疗-2021年2月</vt:lpstr>
      <vt:lpstr>调整治疗方案-2021年4月11日 </vt:lpstr>
      <vt:lpstr>再次调整治疗方案-2021年5月2日 </vt:lpstr>
      <vt:lpstr>再次调整治疗方案-2021年6月20日 </vt:lpstr>
      <vt:lpstr>再次调整治疗方案-2023年9月22日 </vt:lpstr>
      <vt:lpstr>PowerPoint 演示文稿</vt:lpstr>
      <vt:lpstr>贫血治疗全过程</vt:lpstr>
      <vt:lpstr>    索引</vt:lpstr>
      <vt:lpstr>治疗后反应</vt:lpstr>
      <vt:lpstr>21年2月-23年12月治疗观察</vt:lpstr>
      <vt:lpstr>老人体力活动及耐力有明显改善  睑结膜无苍白</vt:lpstr>
      <vt:lpstr>    索引</vt:lpstr>
      <vt:lpstr>肾性贫血治疗——内卷</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lll</dc:creator>
  <cp:lastModifiedBy>User</cp:lastModifiedBy>
  <cp:revision>753</cp:revision>
  <dcterms:created xsi:type="dcterms:W3CDTF">1900-01-01T00:00:00Z</dcterms:created>
  <dcterms:modified xsi:type="dcterms:W3CDTF">2024-02-26T08:11:08Z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2052-12.9.1</vt:lpwstr>
  </property>
  <property fmtid="{D5CDD505-2E9C-101B-9397-08002B2CF9AE}" pid="3" name="ICV">
    <vt:lpwstr>C80C12EDC502387B2FC4B965B7F6DC63_33</vt:lpwstr>
  </property>
</Properties>
</file>