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87" d="100"/>
          <a:sy n="87" d="100"/>
        </p:scale>
        <p:origin x="581" y="77"/>
      </p:cViewPr>
      <p:guideLst>
        <p:guide orient="horz" pos="2160"/>
        <p:guide pos="386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2023/12/11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08305" y="386080"/>
            <a:ext cx="11027410" cy="390876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/>
            <a:endParaRPr lang="zh-CN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姓名：</a:t>
            </a:r>
            <a:r>
              <a:rPr lang="en-US" sz="1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王</a:t>
            </a:r>
            <a:r>
              <a:rPr lang="zh-CN" altLang="en-US" sz="140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小萌</a:t>
            </a:r>
            <a:r>
              <a:rPr 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性别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女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出生日期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1957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23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年龄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66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岁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国羁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</a:t>
            </a:r>
            <a:r>
              <a:rPr lang="en-US" alt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</a:p>
          <a:p>
            <a:pPr indent="0"/>
            <a:endParaRPr lang="en-US" sz="1400" b="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出生地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河南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籍贯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河南驻马店市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en-US" altLang="zh-CN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民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族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汉族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病人来源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 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门诊</a:t>
            </a:r>
            <a:r>
              <a:rPr 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en-US" altLang="zh-CN" sz="1400" b="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altLang="zh-CN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                                       </a:t>
            </a:r>
            <a:r>
              <a:rPr 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</a:t>
            </a:r>
            <a:endParaRPr lang="en-US" sz="1400" b="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身份证号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en-US" sz="1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职业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 </a:t>
            </a:r>
            <a:r>
              <a:rPr lang="en-US" sz="1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农民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婚姻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   </a:t>
            </a:r>
            <a:r>
              <a:rPr lang="en-US" altLang="zh-CN" sz="1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已婚</a:t>
            </a:r>
            <a:r>
              <a:rPr lang="en-US" alt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</a:t>
            </a:r>
            <a:r>
              <a:rPr lang="en-US" altLang="zh-CN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现住址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  </a:t>
            </a:r>
            <a:r>
              <a:rPr lang="en-US" alt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驻马店市阳光雅苑小区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</a:p>
          <a:p>
            <a:pPr indent="0"/>
            <a:endParaRPr lang="en-US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电话</a:t>
            </a:r>
            <a:r>
              <a:rPr lang="zh-CN" sz="1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140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15218131144</a:t>
            </a:r>
            <a:r>
              <a:rPr 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邮编</a:t>
            </a:r>
            <a:r>
              <a:rPr 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</a:t>
            </a:r>
            <a:r>
              <a:rPr lang="en-US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户口地址：</a:t>
            </a:r>
            <a:r>
              <a:rPr lang="en-US" altLang="zh-CN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   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邮编：</a:t>
            </a:r>
            <a:r>
              <a:rPr lang="en-US" altLang="zh-CN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2342422                                                        </a:t>
            </a:r>
            <a:r>
              <a:rPr lang="en-US" altLang="zh-CN" sz="14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endParaRPr lang="zh-CN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联系人姓名：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张三</a:t>
            </a:r>
            <a:r>
              <a:rPr lang="en-US" sz="1400" b="0" u="sng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关系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夫妻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地址：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            </a:t>
            </a:r>
            <a:r>
              <a:rPr 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电话：</a:t>
            </a:r>
            <a:r>
              <a:rPr lang="en-US" sz="1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15218131144</a:t>
            </a:r>
          </a:p>
          <a:p>
            <a:pPr indent="0"/>
            <a:endParaRPr lang="en-US" sz="1400" b="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sz="1400" b="1" dirty="0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入院途径区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门诊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</a:t>
            </a:r>
            <a:r>
              <a:rPr lang="en-US" sz="14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sz="1400" b="1" dirty="0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入院时间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2019年09月12日07时55分                                </a:t>
            </a:r>
            <a:r>
              <a:rPr lang="en-US" sz="1400" b="1" dirty="0" err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入院科别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1400" b="0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</a:t>
            </a:r>
            <a:endParaRPr lang="en-US" sz="1400" b="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400" b="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5526405" y="2310765"/>
            <a:ext cx="1637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40055" y="386080"/>
            <a:ext cx="11379835" cy="57554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/>
            <a:endParaRPr lang="zh-CN" sz="1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主诉</a:t>
            </a:r>
            <a:r>
              <a:rPr lang="zh-CN" altLang="en-US" sz="14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1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5天前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无明显诱因出现牙龈渗血，不易止，伴皮肤黏膜出血点，双下肢显著，伴大便色</a:t>
            </a:r>
            <a:r>
              <a:rPr lang="zh-CN" altLang="en-US" sz="1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黑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1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鼻衄、血尿、咯血，无头痛、肢体麻木，无乏力、发热，无骨痛、光过敏等症状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既往史：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疾病史：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既往“高血压”病4年，最高血压达148/108mmHg，规律口服“坎地沙坦酯片40mg qd”</a:t>
            </a: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自诉血压控制可，发现血糖升高1年余，不规律口服“盐酸二甲双胍片0.5g qd”。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传染病史：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否认肝炎、结核等传染病病史。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预防接种史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：随当地社会进行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手术外伤史：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否认手术、外伤史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输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史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否认既往输血史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过敏史（药物、食物等）：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否认青霉素、磺胺类药物过敏史,否认食物过敏史</a:t>
            </a: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个人史：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生于原籍，无长期疫区、疫水、毒物、放射线等有害物质接触史</a:t>
            </a: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endParaRPr lang="en-US" altLang="zh-CN" sz="1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婚育史：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已婚，24岁结婚,，配偶体健，育有1子，子女体健家族史</a:t>
            </a: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</a:p>
          <a:p>
            <a:pPr indent="0"/>
            <a:r>
              <a:rPr lang="en-US" altLang="zh-CN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en-US" altLang="zh-CN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家族史：</a:t>
            </a: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否认家族性遗传病史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22885" y="449580"/>
            <a:ext cx="11570335" cy="2368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 algn="ctr"/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/>
            <a:r>
              <a:rPr 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体格检查：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T: 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36.9 ℃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P: </a:t>
            </a:r>
            <a:r>
              <a:rPr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80次/分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R:  20 次/分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BP:152/81 mmHg</a:t>
            </a:r>
          </a:p>
          <a:p>
            <a:pPr indent="0" algn="l"/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/>
            <a:r>
              <a:rPr 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一般状况：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患者面色正常，牙龈渗血，皮肤黏膜可见出血点，双下肢显著，浅表淋巴结未触及肿大，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indent="0" algn="l"/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</a:t>
            </a:r>
            <a:r>
              <a:rPr 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胸骨无压痛，双肺呼吸音粗，未闻及干湿嘤音。腹软，无压痛，肝脾肋下未触及，双下肢无浮肿。</a:t>
            </a:r>
          </a:p>
          <a:p>
            <a:pPr indent="0" algn="l"/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altLang="en-US" sz="1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22885" y="449580"/>
            <a:ext cx="11379835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 algn="ctr"/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/>
            <a:r>
              <a:rPr lang="zh-CN" sz="20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血常规</a:t>
            </a:r>
            <a:endParaRPr lang="en-US" alt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20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2023-05-14</a:t>
            </a:r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/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8360" y="1652953"/>
            <a:ext cx="7010400" cy="470403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22885" y="449580"/>
            <a:ext cx="11379835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 algn="ctr"/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</a:t>
            </a:r>
            <a:r>
              <a:rPr lang="zh-CN" sz="20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生化</a:t>
            </a:r>
            <a:endParaRPr lang="en-US" alt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2000" b="1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		2023-06-14</a:t>
            </a:r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/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sz="1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6297" y="1664970"/>
            <a:ext cx="5838190" cy="51930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22885" y="449580"/>
            <a:ext cx="11379835" cy="1414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 algn="ctr"/>
            <a:endParaRPr lang="zh-CN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凝血功能</a:t>
            </a:r>
          </a:p>
          <a:p>
            <a:pPr indent="0"/>
            <a:endParaRPr lang="zh-CN" sz="12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/>
            <a:r>
              <a:rPr lang="en-US" altLang="zh-CN" sz="1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2023-12-01</a:t>
            </a:r>
            <a:endParaRPr lang="zh-CN" altLang="en-US" sz="1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2"/>
          <p:cNvPicPr>
            <a:picLocks noChangeAspect="1"/>
          </p:cNvPicPr>
          <p:nvPr/>
        </p:nvPicPr>
        <p:blipFill>
          <a:blip r:embed="rId3">
            <a:lum bright="6000" contrast="24000"/>
          </a:blip>
          <a:srcRect l="-75" t="17501" r="-553" b="28565"/>
          <a:stretch>
            <a:fillRect/>
          </a:stretch>
        </p:blipFill>
        <p:spPr>
          <a:xfrm>
            <a:off x="1288757" y="1864360"/>
            <a:ext cx="10081895" cy="268097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22885" y="449580"/>
            <a:ext cx="11379835" cy="1291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血液科住院记录（一）</a:t>
            </a:r>
          </a:p>
          <a:p>
            <a:pPr indent="0" algn="ctr"/>
            <a:endParaRPr 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ctr"/>
            <a:r>
              <a:rPr 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大便常规</a:t>
            </a:r>
          </a:p>
          <a:p>
            <a:pPr indent="0"/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265" y="1649095"/>
            <a:ext cx="9074785" cy="32473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3fa487ea-1c62-4e42-b1dc-637d91cbf63b"/>
  <p:tag name="COMMONDATA" val="eyJoZGlkIjoiN2FkMjBjMzY2YzQyNmU1YmFhNWU4YTAxZjE4NWNlOG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480</Words>
  <Application>Microsoft Office PowerPoint</Application>
  <PresentationFormat>宽屏</PresentationFormat>
  <Paragraphs>64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MingRong Yu</cp:lastModifiedBy>
  <cp:revision>180</cp:revision>
  <dcterms:created xsi:type="dcterms:W3CDTF">2019-06-19T02:08:00Z</dcterms:created>
  <dcterms:modified xsi:type="dcterms:W3CDTF">2023-12-11T07:08:05Z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2052-11.1.0.12165</vt:lpwstr>
  </property>
  <property fmtid="{D5CDD505-2E9C-101B-9397-08002B2CF9AE}" pid="3" name="ICV">
    <vt:lpwstr>53863555C132481CBA1BD6946ABE9320</vt:lpwstr>
  </property>
</Properties>
</file>