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2.xml" ContentType="application/vnd.openxmlformats-officedocument.themeOverride+xml"/>
  <Override PartName="/ppt/notesSlides/notesSlide14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3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4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7.xml" ContentType="application/vnd.openxmlformats-officedocument.presentationml.notesSlide+xml"/>
  <Override PartName="/ppt/tags/tag13.xml" ContentType="application/vnd.openxmlformats-officedocument.presentationml.tags+xml"/>
  <Override PartName="/ppt/notesSlides/notesSlide18.xml" ContentType="application/vnd.openxmlformats-officedocument.presentationml.notesSlide+xml"/>
  <Override PartName="/ppt/tags/tag14.xml" ContentType="application/vnd.openxmlformats-officedocument.presentationml.tags+xml"/>
  <Override PartName="/ppt/notesSlides/notesSlide19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2" r:id="rId1"/>
    <p:sldMasterId id="2147483910" r:id="rId2"/>
  </p:sldMasterIdLst>
  <p:notesMasterIdLst>
    <p:notesMasterId r:id="rId33"/>
  </p:notesMasterIdLst>
  <p:sldIdLst>
    <p:sldId id="256" r:id="rId3"/>
    <p:sldId id="2146847657" r:id="rId4"/>
    <p:sldId id="2146847632" r:id="rId5"/>
    <p:sldId id="2113691778" r:id="rId6"/>
    <p:sldId id="1993218878" r:id="rId7"/>
    <p:sldId id="2146847646" r:id="rId8"/>
    <p:sldId id="2146847661" r:id="rId9"/>
    <p:sldId id="2113691759" r:id="rId10"/>
    <p:sldId id="2146847659" r:id="rId11"/>
    <p:sldId id="362" r:id="rId12"/>
    <p:sldId id="2146847630" r:id="rId13"/>
    <p:sldId id="2146847656" r:id="rId14"/>
    <p:sldId id="2146847637" r:id="rId15"/>
    <p:sldId id="2146847638" r:id="rId16"/>
    <p:sldId id="2146847655" r:id="rId17"/>
    <p:sldId id="2146847636" r:id="rId18"/>
    <p:sldId id="2146847654" r:id="rId19"/>
    <p:sldId id="2146847660" r:id="rId20"/>
    <p:sldId id="1993219251" r:id="rId21"/>
    <p:sldId id="2146847649" r:id="rId22"/>
    <p:sldId id="2146847653" r:id="rId23"/>
    <p:sldId id="2146847652" r:id="rId24"/>
    <p:sldId id="2146847651" r:id="rId25"/>
    <p:sldId id="2146847647" r:id="rId26"/>
    <p:sldId id="2146847650" r:id="rId27"/>
    <p:sldId id="2146847648" r:id="rId28"/>
    <p:sldId id="1993219294" r:id="rId29"/>
    <p:sldId id="2113691760" r:id="rId30"/>
    <p:sldId id="1993219270" r:id="rId31"/>
    <p:sldId id="2146847658" r:id="rId32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358FEE4-8F1B-47CE-9D88-7B2343C3C448}">
          <p14:sldIdLst>
            <p14:sldId id="256"/>
          </p14:sldIdLst>
        </p14:section>
        <p14:section name="无标题节" id="{1FDFF9F7-5EDE-4D33-AABB-B158D61F7BF9}">
          <p14:sldIdLst>
            <p14:sldId id="2146847657"/>
            <p14:sldId id="2146847632"/>
            <p14:sldId id="2113691778"/>
            <p14:sldId id="1993218878"/>
            <p14:sldId id="2146847646"/>
            <p14:sldId id="2146847661"/>
            <p14:sldId id="2113691759"/>
          </p14:sldIdLst>
        </p14:section>
        <p14:section name="无标题节" id="{C0899492-F418-4A83-BCDF-C19C3F1DF750}">
          <p14:sldIdLst>
            <p14:sldId id="2146847659"/>
            <p14:sldId id="362"/>
            <p14:sldId id="2146847630"/>
            <p14:sldId id="2146847656"/>
            <p14:sldId id="2146847637"/>
            <p14:sldId id="2146847638"/>
            <p14:sldId id="2146847655"/>
            <p14:sldId id="2146847636"/>
            <p14:sldId id="2146847654"/>
          </p14:sldIdLst>
        </p14:section>
        <p14:section name="无标题节" id="{83247A48-92C1-4736-B524-8E4062AD5E76}">
          <p14:sldIdLst>
            <p14:sldId id="2146847660"/>
            <p14:sldId id="1993219251"/>
            <p14:sldId id="2146847649"/>
            <p14:sldId id="2146847653"/>
            <p14:sldId id="2146847652"/>
            <p14:sldId id="2146847651"/>
            <p14:sldId id="2146847647"/>
            <p14:sldId id="2146847650"/>
            <p14:sldId id="2146847648"/>
            <p14:sldId id="1993219294"/>
            <p14:sldId id="2113691760"/>
            <p14:sldId id="1993219270"/>
            <p14:sldId id="2146847658"/>
          </p14:sldIdLst>
        </p14:section>
      </p14:sectionLst>
    </p:ext>
    <p:ext uri="{EFAFB233-063F-42B5-8137-9DF3F51BA10A}">
      <p15:sldGuideLst xmlns:p15="http://schemas.microsoft.com/office/powerpoint/2012/main">
        <p15:guide id="2" pos="3840">
          <p15:clr>
            <a:srgbClr val="A4A3A4"/>
          </p15:clr>
        </p15:guide>
        <p15:guide id="3" orient="horz" pos="2183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ED5CC3D-5855-B46F-55AC-B6AB0B2694DB}" name="YRX" initials="RX" userId="YRX" providerId="None"/>
  <p188:author id="{F83A8782-8F7D-3D91-2E70-F09848C54074}" name="Harriet Shi" initials="HS" userId="S::harriet.shi@gilead.com::9efbdd14-fb33-4381-a79a-4e0ac758708c" providerId="AD"/>
  <p188:author id="{044F328C-43D2-DC3D-89C6-6D110D87B67E}" name="Shelley Xie" initials="SX" userId="S::shelley.xie1@gilead.com::f4fe764e-7ca4-4b59-85a1-eba753e4b5f4" providerId="AD"/>
  <p188:author id="{8CA7A5BA-C84F-E33D-705D-4FAB728762AE}" name="Y y" initials="Yy" userId="bed3d80be99086ca" providerId="Windows Live"/>
  <p188:author id="{86AC43F2-0666-4805-58A3-73D8C07C85DC}" name="Yan Chen" initials="YC" userId="S::Yan.Chen@gilead.com::0fec9e07-e1ec-4730-abdb-43d8dce93e1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n Chen" initials="YC" lastIdx="32" clrIdx="0">
    <p:extLst>
      <p:ext uri="{19B8F6BF-5375-455C-9EA6-DF929625EA0E}">
        <p15:presenceInfo xmlns:p15="http://schemas.microsoft.com/office/powerpoint/2012/main" userId="S::Yan.Chen@gilead.com::0fec9e07-e1ec-4730-abdb-43d8dce93e1e" providerId="AD"/>
      </p:ext>
    </p:extLst>
  </p:cmAuthor>
  <p:cmAuthor id="2" name="Ye Ruixia" initials="RX" lastIdx="52" clrIdx="1">
    <p:extLst>
      <p:ext uri="{19B8F6BF-5375-455C-9EA6-DF929625EA0E}">
        <p15:presenceInfo xmlns:p15="http://schemas.microsoft.com/office/powerpoint/2012/main" userId="Ye Ruixia" providerId="None"/>
      </p:ext>
    </p:extLst>
  </p:cmAuthor>
  <p:cmAuthor id="3" name="Shelley Xie" initials="SX" lastIdx="20" clrIdx="2">
    <p:extLst>
      <p:ext uri="{19B8F6BF-5375-455C-9EA6-DF929625EA0E}">
        <p15:presenceInfo xmlns:p15="http://schemas.microsoft.com/office/powerpoint/2012/main" userId="S::shelley.xie1@gilead.com::f4fe764e-7ca4-4b59-85a1-eba753e4b5f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E5E5"/>
    <a:srgbClr val="C00000"/>
    <a:srgbClr val="E69999"/>
    <a:srgbClr val="FD9999"/>
    <a:srgbClr val="003469"/>
    <a:srgbClr val="E5EAF0"/>
    <a:srgbClr val="FA0000"/>
    <a:srgbClr val="CAD5E1"/>
    <a:srgbClr val="05265D"/>
    <a:srgbClr val="CDD4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4213E0-DB7C-478D-90E7-7B32183B47E3}" v="8" dt="2023-06-05T04:10:25.8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中度样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359" autoAdjust="0"/>
    <p:restoredTop sz="94411" autoAdjust="0"/>
  </p:normalViewPr>
  <p:slideViewPr>
    <p:cSldViewPr snapToGrid="0" showGuides="1">
      <p:cViewPr varScale="1">
        <p:scale>
          <a:sx n="59" d="100"/>
          <a:sy n="59" d="100"/>
        </p:scale>
        <p:origin x="1148" y="48"/>
      </p:cViewPr>
      <p:guideLst>
        <p:guide pos="3840"/>
        <p:guide orient="horz" pos="218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41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42" Type="http://schemas.microsoft.com/office/2018/10/relationships/authors" Target="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riet Shi" userId="9efbdd14-fb33-4381-a79a-4e0ac758708c" providerId="ADAL" clId="{F21C6EAA-7E59-47D7-9C23-FFF145ABD33D}"/>
    <pc:docChg chg="modSld">
      <pc:chgData name="Harriet Shi" userId="9efbdd14-fb33-4381-a79a-4e0ac758708c" providerId="ADAL" clId="{F21C6EAA-7E59-47D7-9C23-FFF145ABD33D}" dt="2023-06-06T03:26:16.428" v="6" actId="1076"/>
      <pc:docMkLst>
        <pc:docMk/>
      </pc:docMkLst>
      <pc:sldChg chg="addSp modSp mod">
        <pc:chgData name="Harriet Shi" userId="9efbdd14-fb33-4381-a79a-4e0ac758708c" providerId="ADAL" clId="{F21C6EAA-7E59-47D7-9C23-FFF145ABD33D}" dt="2023-06-06T03:26:16.428" v="6" actId="1076"/>
        <pc:sldMkLst>
          <pc:docMk/>
          <pc:sldMk cId="2920011445" sldId="256"/>
        </pc:sldMkLst>
        <pc:spChg chg="add mod">
          <ac:chgData name="Harriet Shi" userId="9efbdd14-fb33-4381-a79a-4e0ac758708c" providerId="ADAL" clId="{F21C6EAA-7E59-47D7-9C23-FFF145ABD33D}" dt="2023-06-06T03:26:16.428" v="6" actId="1076"/>
          <ac:spMkLst>
            <pc:docMk/>
            <pc:sldMk cId="2920011445" sldId="256"/>
            <ac:spMk id="4" creationId="{BE730116-D951-4CCA-A894-AD1FABD54F19}"/>
          </ac:spMkLst>
        </pc:spChg>
      </pc:sldChg>
    </pc:docChg>
  </pc:docChgLst>
  <pc:docChgLst>
    <pc:chgData name="Harriet Shi" userId="9efbdd14-fb33-4381-a79a-4e0ac758708c" providerId="ADAL" clId="{064213E0-DB7C-478D-90E7-7B32183B47E3}"/>
    <pc:docChg chg="undo custSel modSld delMainMaster">
      <pc:chgData name="Harriet Shi" userId="9efbdd14-fb33-4381-a79a-4e0ac758708c" providerId="ADAL" clId="{064213E0-DB7C-478D-90E7-7B32183B47E3}" dt="2023-06-05T06:05:32.456" v="49"/>
      <pc:docMkLst>
        <pc:docMk/>
      </pc:docMkLst>
      <pc:sldChg chg="modSp mod">
        <pc:chgData name="Harriet Shi" userId="9efbdd14-fb33-4381-a79a-4e0ac758708c" providerId="ADAL" clId="{064213E0-DB7C-478D-90E7-7B32183B47E3}" dt="2023-06-05T04:10:47.160" v="29" actId="14100"/>
        <pc:sldMkLst>
          <pc:docMk/>
          <pc:sldMk cId="1806600342" sldId="1993219251"/>
        </pc:sldMkLst>
        <pc:spChg chg="mod">
          <ac:chgData name="Harriet Shi" userId="9efbdd14-fb33-4381-a79a-4e0ac758708c" providerId="ADAL" clId="{064213E0-DB7C-478D-90E7-7B32183B47E3}" dt="2023-06-05T04:10:47.160" v="29" actId="14100"/>
          <ac:spMkLst>
            <pc:docMk/>
            <pc:sldMk cId="1806600342" sldId="1993219251"/>
            <ac:spMk id="44" creationId="{CF4019E7-4657-2F1F-C55A-3693DF2BE578}"/>
          </ac:spMkLst>
        </pc:spChg>
      </pc:sldChg>
      <pc:sldChg chg="modSp">
        <pc:chgData name="Harriet Shi" userId="9efbdd14-fb33-4381-a79a-4e0ac758708c" providerId="ADAL" clId="{064213E0-DB7C-478D-90E7-7B32183B47E3}" dt="2023-06-05T04:10:25.847" v="21" actId="1036"/>
        <pc:sldMkLst>
          <pc:docMk/>
          <pc:sldMk cId="1029393062" sldId="2146847636"/>
        </pc:sldMkLst>
        <pc:spChg chg="mod">
          <ac:chgData name="Harriet Shi" userId="9efbdd14-fb33-4381-a79a-4e0ac758708c" providerId="ADAL" clId="{064213E0-DB7C-478D-90E7-7B32183B47E3}" dt="2023-06-05T04:10:25.847" v="21" actId="1036"/>
          <ac:spMkLst>
            <pc:docMk/>
            <pc:sldMk cId="1029393062" sldId="2146847636"/>
            <ac:spMk id="2" creationId="{227364D1-25F6-89CF-B523-3CDF0032807D}"/>
          </ac:spMkLst>
        </pc:spChg>
        <pc:spChg chg="mod">
          <ac:chgData name="Harriet Shi" userId="9efbdd14-fb33-4381-a79a-4e0ac758708c" providerId="ADAL" clId="{064213E0-DB7C-478D-90E7-7B32183B47E3}" dt="2023-06-05T04:10:25.847" v="21" actId="1036"/>
          <ac:spMkLst>
            <pc:docMk/>
            <pc:sldMk cId="1029393062" sldId="2146847636"/>
            <ac:spMk id="4" creationId="{E4E8CC3C-4EFA-AD77-B74F-5F3817D1FE28}"/>
          </ac:spMkLst>
        </pc:spChg>
        <pc:spChg chg="mod">
          <ac:chgData name="Harriet Shi" userId="9efbdd14-fb33-4381-a79a-4e0ac758708c" providerId="ADAL" clId="{064213E0-DB7C-478D-90E7-7B32183B47E3}" dt="2023-06-05T04:10:25.847" v="21" actId="1036"/>
          <ac:spMkLst>
            <pc:docMk/>
            <pc:sldMk cId="1029393062" sldId="2146847636"/>
            <ac:spMk id="10" creationId="{6673AB9A-B360-F722-464E-BCB25A0E5DAE}"/>
          </ac:spMkLst>
        </pc:spChg>
        <pc:spChg chg="mod">
          <ac:chgData name="Harriet Shi" userId="9efbdd14-fb33-4381-a79a-4e0ac758708c" providerId="ADAL" clId="{064213E0-DB7C-478D-90E7-7B32183B47E3}" dt="2023-06-05T04:10:25.847" v="21" actId="1036"/>
          <ac:spMkLst>
            <pc:docMk/>
            <pc:sldMk cId="1029393062" sldId="2146847636"/>
            <ac:spMk id="11" creationId="{992C0FA7-1A93-A4B0-B4DD-89812A3CB488}"/>
          </ac:spMkLst>
        </pc:spChg>
        <pc:spChg chg="mod">
          <ac:chgData name="Harriet Shi" userId="9efbdd14-fb33-4381-a79a-4e0ac758708c" providerId="ADAL" clId="{064213E0-DB7C-478D-90E7-7B32183B47E3}" dt="2023-06-05T04:10:25.847" v="21" actId="1036"/>
          <ac:spMkLst>
            <pc:docMk/>
            <pc:sldMk cId="1029393062" sldId="2146847636"/>
            <ac:spMk id="13" creationId="{ED24E3F3-BE50-26E0-D533-003D7E06F7CF}"/>
          </ac:spMkLst>
        </pc:spChg>
        <pc:spChg chg="mod">
          <ac:chgData name="Harriet Shi" userId="9efbdd14-fb33-4381-a79a-4e0ac758708c" providerId="ADAL" clId="{064213E0-DB7C-478D-90E7-7B32183B47E3}" dt="2023-06-05T04:10:25.847" v="21" actId="1036"/>
          <ac:spMkLst>
            <pc:docMk/>
            <pc:sldMk cId="1029393062" sldId="2146847636"/>
            <ac:spMk id="27" creationId="{3B3C1BB4-AB58-F687-DCB3-A9C2F01416BF}"/>
          </ac:spMkLst>
        </pc:spChg>
        <pc:spChg chg="mod">
          <ac:chgData name="Harriet Shi" userId="9efbdd14-fb33-4381-a79a-4e0ac758708c" providerId="ADAL" clId="{064213E0-DB7C-478D-90E7-7B32183B47E3}" dt="2023-06-05T04:10:25.847" v="21" actId="1036"/>
          <ac:spMkLst>
            <pc:docMk/>
            <pc:sldMk cId="1029393062" sldId="2146847636"/>
            <ac:spMk id="28" creationId="{3ED5ED2B-8641-17A7-B29D-5D568035504A}"/>
          </ac:spMkLst>
        </pc:spChg>
        <pc:spChg chg="mod">
          <ac:chgData name="Harriet Shi" userId="9efbdd14-fb33-4381-a79a-4e0ac758708c" providerId="ADAL" clId="{064213E0-DB7C-478D-90E7-7B32183B47E3}" dt="2023-06-05T04:10:25.847" v="21" actId="1036"/>
          <ac:spMkLst>
            <pc:docMk/>
            <pc:sldMk cId="1029393062" sldId="2146847636"/>
            <ac:spMk id="30" creationId="{9AD91198-D3DC-3312-61BA-6070A9100AB4}"/>
          </ac:spMkLst>
        </pc:spChg>
        <pc:spChg chg="mod">
          <ac:chgData name="Harriet Shi" userId="9efbdd14-fb33-4381-a79a-4e0ac758708c" providerId="ADAL" clId="{064213E0-DB7C-478D-90E7-7B32183B47E3}" dt="2023-06-05T04:10:25.847" v="21" actId="1036"/>
          <ac:spMkLst>
            <pc:docMk/>
            <pc:sldMk cId="1029393062" sldId="2146847636"/>
            <ac:spMk id="31" creationId="{065DC624-1E7F-D102-FFF5-2BFFBC2B2D98}"/>
          </ac:spMkLst>
        </pc:spChg>
        <pc:spChg chg="mod">
          <ac:chgData name="Harriet Shi" userId="9efbdd14-fb33-4381-a79a-4e0ac758708c" providerId="ADAL" clId="{064213E0-DB7C-478D-90E7-7B32183B47E3}" dt="2023-06-05T04:10:25.847" v="21" actId="1036"/>
          <ac:spMkLst>
            <pc:docMk/>
            <pc:sldMk cId="1029393062" sldId="2146847636"/>
            <ac:spMk id="33" creationId="{8307E0F5-8755-9EB9-FD96-9EC9AB6F6EAF}"/>
          </ac:spMkLst>
        </pc:spChg>
        <pc:spChg chg="mod">
          <ac:chgData name="Harriet Shi" userId="9efbdd14-fb33-4381-a79a-4e0ac758708c" providerId="ADAL" clId="{064213E0-DB7C-478D-90E7-7B32183B47E3}" dt="2023-06-05T04:10:25.847" v="21" actId="1036"/>
          <ac:spMkLst>
            <pc:docMk/>
            <pc:sldMk cId="1029393062" sldId="2146847636"/>
            <ac:spMk id="34" creationId="{0533F4BA-5B0A-7614-B629-4387A8E83521}"/>
          </ac:spMkLst>
        </pc:spChg>
        <pc:spChg chg="mod">
          <ac:chgData name="Harriet Shi" userId="9efbdd14-fb33-4381-a79a-4e0ac758708c" providerId="ADAL" clId="{064213E0-DB7C-478D-90E7-7B32183B47E3}" dt="2023-06-05T04:10:25.847" v="21" actId="1036"/>
          <ac:spMkLst>
            <pc:docMk/>
            <pc:sldMk cId="1029393062" sldId="2146847636"/>
            <ac:spMk id="35" creationId="{2F433A37-8EE0-CE49-F4A2-FFC324FB1CA9}"/>
          </ac:spMkLst>
        </pc:spChg>
        <pc:spChg chg="mod">
          <ac:chgData name="Harriet Shi" userId="9efbdd14-fb33-4381-a79a-4e0ac758708c" providerId="ADAL" clId="{064213E0-DB7C-478D-90E7-7B32183B47E3}" dt="2023-06-05T04:10:25.847" v="21" actId="1036"/>
          <ac:spMkLst>
            <pc:docMk/>
            <pc:sldMk cId="1029393062" sldId="2146847636"/>
            <ac:spMk id="37" creationId="{24344CEE-0A3B-6182-E77A-3883FC5C5039}"/>
          </ac:spMkLst>
        </pc:spChg>
        <pc:spChg chg="mod">
          <ac:chgData name="Harriet Shi" userId="9efbdd14-fb33-4381-a79a-4e0ac758708c" providerId="ADAL" clId="{064213E0-DB7C-478D-90E7-7B32183B47E3}" dt="2023-06-05T04:10:25.847" v="21" actId="1036"/>
          <ac:spMkLst>
            <pc:docMk/>
            <pc:sldMk cId="1029393062" sldId="2146847636"/>
            <ac:spMk id="38" creationId="{E0259305-3F30-7474-6971-79D1396789B3}"/>
          </ac:spMkLst>
        </pc:spChg>
        <pc:spChg chg="mod">
          <ac:chgData name="Harriet Shi" userId="9efbdd14-fb33-4381-a79a-4e0ac758708c" providerId="ADAL" clId="{064213E0-DB7C-478D-90E7-7B32183B47E3}" dt="2023-06-05T04:10:25.847" v="21" actId="1036"/>
          <ac:spMkLst>
            <pc:docMk/>
            <pc:sldMk cId="1029393062" sldId="2146847636"/>
            <ac:spMk id="39" creationId="{7C8DF288-3DA1-3C37-7768-9E5FB794D362}"/>
          </ac:spMkLst>
        </pc:spChg>
        <pc:spChg chg="mod">
          <ac:chgData name="Harriet Shi" userId="9efbdd14-fb33-4381-a79a-4e0ac758708c" providerId="ADAL" clId="{064213E0-DB7C-478D-90E7-7B32183B47E3}" dt="2023-06-05T04:10:25.847" v="21" actId="1036"/>
          <ac:spMkLst>
            <pc:docMk/>
            <pc:sldMk cId="1029393062" sldId="2146847636"/>
            <ac:spMk id="41" creationId="{A616290E-A376-36DD-85E6-4BDB3D602987}"/>
          </ac:spMkLst>
        </pc:spChg>
        <pc:spChg chg="mod">
          <ac:chgData name="Harriet Shi" userId="9efbdd14-fb33-4381-a79a-4e0ac758708c" providerId="ADAL" clId="{064213E0-DB7C-478D-90E7-7B32183B47E3}" dt="2023-06-05T04:10:25.847" v="21" actId="1036"/>
          <ac:spMkLst>
            <pc:docMk/>
            <pc:sldMk cId="1029393062" sldId="2146847636"/>
            <ac:spMk id="42" creationId="{DFC6C8A0-3AAA-1F26-21E9-CC7D8316F9AA}"/>
          </ac:spMkLst>
        </pc:spChg>
        <pc:spChg chg="mod">
          <ac:chgData name="Harriet Shi" userId="9efbdd14-fb33-4381-a79a-4e0ac758708c" providerId="ADAL" clId="{064213E0-DB7C-478D-90E7-7B32183B47E3}" dt="2023-06-05T04:10:25.847" v="21" actId="1036"/>
          <ac:spMkLst>
            <pc:docMk/>
            <pc:sldMk cId="1029393062" sldId="2146847636"/>
            <ac:spMk id="43" creationId="{8FB948E8-66FD-E762-E627-91EF06AEAFCF}"/>
          </ac:spMkLst>
        </pc:spChg>
        <pc:spChg chg="mod">
          <ac:chgData name="Harriet Shi" userId="9efbdd14-fb33-4381-a79a-4e0ac758708c" providerId="ADAL" clId="{064213E0-DB7C-478D-90E7-7B32183B47E3}" dt="2023-06-05T04:10:25.847" v="21" actId="1036"/>
          <ac:spMkLst>
            <pc:docMk/>
            <pc:sldMk cId="1029393062" sldId="2146847636"/>
            <ac:spMk id="44" creationId="{2AC2D4E4-AC01-7699-95B7-21C45ABB0904}"/>
          </ac:spMkLst>
        </pc:spChg>
        <pc:spChg chg="mod">
          <ac:chgData name="Harriet Shi" userId="9efbdd14-fb33-4381-a79a-4e0ac758708c" providerId="ADAL" clId="{064213E0-DB7C-478D-90E7-7B32183B47E3}" dt="2023-06-05T04:10:25.847" v="21" actId="1036"/>
          <ac:spMkLst>
            <pc:docMk/>
            <pc:sldMk cId="1029393062" sldId="2146847636"/>
            <ac:spMk id="45" creationId="{B6B718FD-A491-79B2-B52C-35664F12B341}"/>
          </ac:spMkLst>
        </pc:spChg>
        <pc:spChg chg="mod">
          <ac:chgData name="Harriet Shi" userId="9efbdd14-fb33-4381-a79a-4e0ac758708c" providerId="ADAL" clId="{064213E0-DB7C-478D-90E7-7B32183B47E3}" dt="2023-06-05T04:10:25.847" v="21" actId="1036"/>
          <ac:spMkLst>
            <pc:docMk/>
            <pc:sldMk cId="1029393062" sldId="2146847636"/>
            <ac:spMk id="57" creationId="{56D2A0DC-3F82-7550-974E-24015AE5318B}"/>
          </ac:spMkLst>
        </pc:spChg>
        <pc:spChg chg="mod">
          <ac:chgData name="Harriet Shi" userId="9efbdd14-fb33-4381-a79a-4e0ac758708c" providerId="ADAL" clId="{064213E0-DB7C-478D-90E7-7B32183B47E3}" dt="2023-06-05T04:10:25.847" v="21" actId="1036"/>
          <ac:spMkLst>
            <pc:docMk/>
            <pc:sldMk cId="1029393062" sldId="2146847636"/>
            <ac:spMk id="58" creationId="{6245254B-296B-BC6E-4EB0-9F4DE73C5B95}"/>
          </ac:spMkLst>
        </pc:spChg>
        <pc:spChg chg="mod">
          <ac:chgData name="Harriet Shi" userId="9efbdd14-fb33-4381-a79a-4e0ac758708c" providerId="ADAL" clId="{064213E0-DB7C-478D-90E7-7B32183B47E3}" dt="2023-06-05T04:10:25.847" v="21" actId="1036"/>
          <ac:spMkLst>
            <pc:docMk/>
            <pc:sldMk cId="1029393062" sldId="2146847636"/>
            <ac:spMk id="60" creationId="{C4EEE85C-A23F-85F2-7C78-7F21B34EDA06}"/>
          </ac:spMkLst>
        </pc:spChg>
        <pc:spChg chg="mod">
          <ac:chgData name="Harriet Shi" userId="9efbdd14-fb33-4381-a79a-4e0ac758708c" providerId="ADAL" clId="{064213E0-DB7C-478D-90E7-7B32183B47E3}" dt="2023-06-05T04:10:25.847" v="21" actId="1036"/>
          <ac:spMkLst>
            <pc:docMk/>
            <pc:sldMk cId="1029393062" sldId="2146847636"/>
            <ac:spMk id="61" creationId="{F112EF6A-7282-7662-0EDC-126BF07F947C}"/>
          </ac:spMkLst>
        </pc:spChg>
        <pc:spChg chg="mod">
          <ac:chgData name="Harriet Shi" userId="9efbdd14-fb33-4381-a79a-4e0ac758708c" providerId="ADAL" clId="{064213E0-DB7C-478D-90E7-7B32183B47E3}" dt="2023-06-05T04:10:25.847" v="21" actId="1036"/>
          <ac:spMkLst>
            <pc:docMk/>
            <pc:sldMk cId="1029393062" sldId="2146847636"/>
            <ac:spMk id="62" creationId="{E4C4ABD6-85E0-9001-BD90-2EF74B9BCA38}"/>
          </ac:spMkLst>
        </pc:spChg>
        <pc:spChg chg="mod">
          <ac:chgData name="Harriet Shi" userId="9efbdd14-fb33-4381-a79a-4e0ac758708c" providerId="ADAL" clId="{064213E0-DB7C-478D-90E7-7B32183B47E3}" dt="2023-06-05T04:10:25.847" v="21" actId="1036"/>
          <ac:spMkLst>
            <pc:docMk/>
            <pc:sldMk cId="1029393062" sldId="2146847636"/>
            <ac:spMk id="63" creationId="{E316F95D-4B27-D6CA-F879-565940BE8BE6}"/>
          </ac:spMkLst>
        </pc:spChg>
        <pc:spChg chg="mod">
          <ac:chgData name="Harriet Shi" userId="9efbdd14-fb33-4381-a79a-4e0ac758708c" providerId="ADAL" clId="{064213E0-DB7C-478D-90E7-7B32183B47E3}" dt="2023-06-05T04:10:25.847" v="21" actId="1036"/>
          <ac:spMkLst>
            <pc:docMk/>
            <pc:sldMk cId="1029393062" sldId="2146847636"/>
            <ac:spMk id="128" creationId="{90A186C5-E65E-4285-D335-E78934F98EAE}"/>
          </ac:spMkLst>
        </pc:spChg>
        <pc:spChg chg="mod">
          <ac:chgData name="Harriet Shi" userId="9efbdd14-fb33-4381-a79a-4e0ac758708c" providerId="ADAL" clId="{064213E0-DB7C-478D-90E7-7B32183B47E3}" dt="2023-06-05T04:10:25.847" v="21" actId="1036"/>
          <ac:spMkLst>
            <pc:docMk/>
            <pc:sldMk cId="1029393062" sldId="2146847636"/>
            <ac:spMk id="157" creationId="{28A1CA04-E225-DB19-F01D-474C50C18BF8}"/>
          </ac:spMkLst>
        </pc:spChg>
        <pc:spChg chg="mod">
          <ac:chgData name="Harriet Shi" userId="9efbdd14-fb33-4381-a79a-4e0ac758708c" providerId="ADAL" clId="{064213E0-DB7C-478D-90E7-7B32183B47E3}" dt="2023-06-05T04:10:25.847" v="21" actId="1036"/>
          <ac:spMkLst>
            <pc:docMk/>
            <pc:sldMk cId="1029393062" sldId="2146847636"/>
            <ac:spMk id="161" creationId="{F4523456-FCED-F0BD-DCAC-44BD64D8CE6B}"/>
          </ac:spMkLst>
        </pc:spChg>
        <pc:spChg chg="mod">
          <ac:chgData name="Harriet Shi" userId="9efbdd14-fb33-4381-a79a-4e0ac758708c" providerId="ADAL" clId="{064213E0-DB7C-478D-90E7-7B32183B47E3}" dt="2023-06-05T04:10:25.847" v="21" actId="1036"/>
          <ac:spMkLst>
            <pc:docMk/>
            <pc:sldMk cId="1029393062" sldId="2146847636"/>
            <ac:spMk id="162" creationId="{56BA9FD5-4F74-C539-CE41-C2A596444C9D}"/>
          </ac:spMkLst>
        </pc:spChg>
        <pc:spChg chg="mod">
          <ac:chgData name="Harriet Shi" userId="9efbdd14-fb33-4381-a79a-4e0ac758708c" providerId="ADAL" clId="{064213E0-DB7C-478D-90E7-7B32183B47E3}" dt="2023-06-05T04:10:25.847" v="21" actId="1036"/>
          <ac:spMkLst>
            <pc:docMk/>
            <pc:sldMk cId="1029393062" sldId="2146847636"/>
            <ac:spMk id="164" creationId="{CFEDEB93-5955-4E6D-73C5-B60245400CE5}"/>
          </ac:spMkLst>
        </pc:spChg>
        <pc:spChg chg="mod">
          <ac:chgData name="Harriet Shi" userId="9efbdd14-fb33-4381-a79a-4e0ac758708c" providerId="ADAL" clId="{064213E0-DB7C-478D-90E7-7B32183B47E3}" dt="2023-06-05T04:10:25.847" v="21" actId="1036"/>
          <ac:spMkLst>
            <pc:docMk/>
            <pc:sldMk cId="1029393062" sldId="2146847636"/>
            <ac:spMk id="165" creationId="{12373BB9-D491-1CE8-CD97-354763D1C62F}"/>
          </ac:spMkLst>
        </pc:spChg>
        <pc:grpChg chg="mod">
          <ac:chgData name="Harriet Shi" userId="9efbdd14-fb33-4381-a79a-4e0ac758708c" providerId="ADAL" clId="{064213E0-DB7C-478D-90E7-7B32183B47E3}" dt="2023-06-05T04:10:25.847" v="21" actId="1036"/>
          <ac:grpSpMkLst>
            <pc:docMk/>
            <pc:sldMk cId="1029393062" sldId="2146847636"/>
            <ac:grpSpMk id="12" creationId="{308E5F23-11FA-88A1-890D-A4E7C0B42109}"/>
          </ac:grpSpMkLst>
        </pc:grpChg>
        <pc:grpChg chg="mod">
          <ac:chgData name="Harriet Shi" userId="9efbdd14-fb33-4381-a79a-4e0ac758708c" providerId="ADAL" clId="{064213E0-DB7C-478D-90E7-7B32183B47E3}" dt="2023-06-05T04:10:25.847" v="21" actId="1036"/>
          <ac:grpSpMkLst>
            <pc:docMk/>
            <pc:sldMk cId="1029393062" sldId="2146847636"/>
            <ac:grpSpMk id="26" creationId="{F0532DA2-0569-B386-6713-16CFDD4D92FA}"/>
          </ac:grpSpMkLst>
        </pc:grpChg>
        <pc:grpChg chg="mod">
          <ac:chgData name="Harriet Shi" userId="9efbdd14-fb33-4381-a79a-4e0ac758708c" providerId="ADAL" clId="{064213E0-DB7C-478D-90E7-7B32183B47E3}" dt="2023-06-05T04:10:25.847" v="21" actId="1036"/>
          <ac:grpSpMkLst>
            <pc:docMk/>
            <pc:sldMk cId="1029393062" sldId="2146847636"/>
            <ac:grpSpMk id="32" creationId="{119FB340-D30E-532F-1B3C-8A06E7A7CBDF}"/>
          </ac:grpSpMkLst>
        </pc:grpChg>
        <pc:grpChg chg="mod">
          <ac:chgData name="Harriet Shi" userId="9efbdd14-fb33-4381-a79a-4e0ac758708c" providerId="ADAL" clId="{064213E0-DB7C-478D-90E7-7B32183B47E3}" dt="2023-06-05T04:10:25.847" v="21" actId="1036"/>
          <ac:grpSpMkLst>
            <pc:docMk/>
            <pc:sldMk cId="1029393062" sldId="2146847636"/>
            <ac:grpSpMk id="36" creationId="{CF35B4D6-04B7-3A83-B3FC-13746FA9FC7F}"/>
          </ac:grpSpMkLst>
        </pc:grpChg>
        <pc:grpChg chg="mod">
          <ac:chgData name="Harriet Shi" userId="9efbdd14-fb33-4381-a79a-4e0ac758708c" providerId="ADAL" clId="{064213E0-DB7C-478D-90E7-7B32183B47E3}" dt="2023-06-05T04:10:25.847" v="21" actId="1036"/>
          <ac:grpSpMkLst>
            <pc:docMk/>
            <pc:sldMk cId="1029393062" sldId="2146847636"/>
            <ac:grpSpMk id="40" creationId="{8FF3ACB1-0497-B351-3FA5-DC5B78185B4B}"/>
          </ac:grpSpMkLst>
        </pc:grpChg>
        <pc:grpChg chg="mod">
          <ac:chgData name="Harriet Shi" userId="9efbdd14-fb33-4381-a79a-4e0ac758708c" providerId="ADAL" clId="{064213E0-DB7C-478D-90E7-7B32183B47E3}" dt="2023-06-05T04:10:25.847" v="21" actId="1036"/>
          <ac:grpSpMkLst>
            <pc:docMk/>
            <pc:sldMk cId="1029393062" sldId="2146847636"/>
            <ac:grpSpMk id="59" creationId="{79EABAF1-84F9-1B34-0261-669816A7DF82}"/>
          </ac:grpSpMkLst>
        </pc:grpChg>
        <pc:grpChg chg="mod">
          <ac:chgData name="Harriet Shi" userId="9efbdd14-fb33-4381-a79a-4e0ac758708c" providerId="ADAL" clId="{064213E0-DB7C-478D-90E7-7B32183B47E3}" dt="2023-06-05T04:10:25.847" v="21" actId="1036"/>
          <ac:grpSpMkLst>
            <pc:docMk/>
            <pc:sldMk cId="1029393062" sldId="2146847636"/>
            <ac:grpSpMk id="131" creationId="{B7C2DFD3-0E37-A6C6-ABBC-1F41CCDC9074}"/>
          </ac:grpSpMkLst>
        </pc:grpChg>
        <pc:grpChg chg="mod">
          <ac:chgData name="Harriet Shi" userId="9efbdd14-fb33-4381-a79a-4e0ac758708c" providerId="ADAL" clId="{064213E0-DB7C-478D-90E7-7B32183B47E3}" dt="2023-06-05T04:10:25.847" v="21" actId="1036"/>
          <ac:grpSpMkLst>
            <pc:docMk/>
            <pc:sldMk cId="1029393062" sldId="2146847636"/>
            <ac:grpSpMk id="135" creationId="{75ADD6DE-3779-8ED6-4758-517B8202B168}"/>
          </ac:grpSpMkLst>
        </pc:grpChg>
        <pc:grpChg chg="mod">
          <ac:chgData name="Harriet Shi" userId="9efbdd14-fb33-4381-a79a-4e0ac758708c" providerId="ADAL" clId="{064213E0-DB7C-478D-90E7-7B32183B47E3}" dt="2023-06-05T04:10:25.847" v="21" actId="1036"/>
          <ac:grpSpMkLst>
            <pc:docMk/>
            <pc:sldMk cId="1029393062" sldId="2146847636"/>
            <ac:grpSpMk id="159" creationId="{006D80C7-8F27-5D57-F024-1CBD27FBD2F7}"/>
          </ac:grpSpMkLst>
        </pc:grpChg>
        <pc:grpChg chg="mod">
          <ac:chgData name="Harriet Shi" userId="9efbdd14-fb33-4381-a79a-4e0ac758708c" providerId="ADAL" clId="{064213E0-DB7C-478D-90E7-7B32183B47E3}" dt="2023-06-05T04:10:25.847" v="21" actId="1036"/>
          <ac:grpSpMkLst>
            <pc:docMk/>
            <pc:sldMk cId="1029393062" sldId="2146847636"/>
            <ac:grpSpMk id="163" creationId="{2DD31606-8BAC-0D7C-D702-5B7175BA81A1}"/>
          </ac:grpSpMkLst>
        </pc:grpChg>
        <pc:picChg chg="mod">
          <ac:chgData name="Harriet Shi" userId="9efbdd14-fb33-4381-a79a-4e0ac758708c" providerId="ADAL" clId="{064213E0-DB7C-478D-90E7-7B32183B47E3}" dt="2023-06-05T04:10:25.847" v="21" actId="1036"/>
          <ac:picMkLst>
            <pc:docMk/>
            <pc:sldMk cId="1029393062" sldId="2146847636"/>
            <ac:picMk id="160" creationId="{36C93941-94CA-6F41-1D4A-79B69EC1C351}"/>
          </ac:picMkLst>
        </pc:picChg>
      </pc:sldChg>
      <pc:sldChg chg="modSp mod">
        <pc:chgData name="Harriet Shi" userId="9efbdd14-fb33-4381-a79a-4e0ac758708c" providerId="ADAL" clId="{064213E0-DB7C-478D-90E7-7B32183B47E3}" dt="2023-06-05T04:08:12.891" v="14" actId="14100"/>
        <pc:sldMkLst>
          <pc:docMk/>
          <pc:sldMk cId="3172866459" sldId="2146847637"/>
        </pc:sldMkLst>
        <pc:spChg chg="mod">
          <ac:chgData name="Harriet Shi" userId="9efbdd14-fb33-4381-a79a-4e0ac758708c" providerId="ADAL" clId="{064213E0-DB7C-478D-90E7-7B32183B47E3}" dt="2023-06-05T04:08:12.891" v="14" actId="14100"/>
          <ac:spMkLst>
            <pc:docMk/>
            <pc:sldMk cId="3172866459" sldId="2146847637"/>
            <ac:spMk id="8" creationId="{EAA88D32-2C2F-6640-89C4-46388B8B9C15}"/>
          </ac:spMkLst>
        </pc:spChg>
        <pc:spChg chg="mod">
          <ac:chgData name="Harriet Shi" userId="9efbdd14-fb33-4381-a79a-4e0ac758708c" providerId="ADAL" clId="{064213E0-DB7C-478D-90E7-7B32183B47E3}" dt="2023-06-05T04:08:06.461" v="12" actId="14100"/>
          <ac:spMkLst>
            <pc:docMk/>
            <pc:sldMk cId="3172866459" sldId="2146847637"/>
            <ac:spMk id="13" creationId="{9F43A14A-A0A3-BE2D-2985-27CFE6823724}"/>
          </ac:spMkLst>
        </pc:spChg>
      </pc:sldChg>
      <pc:sldChg chg="modSp mod">
        <pc:chgData name="Harriet Shi" userId="9efbdd14-fb33-4381-a79a-4e0ac758708c" providerId="ADAL" clId="{064213E0-DB7C-478D-90E7-7B32183B47E3}" dt="2023-06-05T04:10:57.053" v="30" actId="14100"/>
        <pc:sldMkLst>
          <pc:docMk/>
          <pc:sldMk cId="1901902517" sldId="2146847649"/>
        </pc:sldMkLst>
        <pc:spChg chg="mod">
          <ac:chgData name="Harriet Shi" userId="9efbdd14-fb33-4381-a79a-4e0ac758708c" providerId="ADAL" clId="{064213E0-DB7C-478D-90E7-7B32183B47E3}" dt="2023-06-05T04:10:57.053" v="30" actId="14100"/>
          <ac:spMkLst>
            <pc:docMk/>
            <pc:sldMk cId="1901902517" sldId="2146847649"/>
            <ac:spMk id="95" creationId="{9A66E0EE-9B1A-B3DE-0A18-EDD8109B068B}"/>
          </ac:spMkLst>
        </pc:spChg>
      </pc:sldChg>
      <pc:sldChg chg="addCm">
        <pc:chgData name="Harriet Shi" userId="9efbdd14-fb33-4381-a79a-4e0ac758708c" providerId="ADAL" clId="{064213E0-DB7C-478D-90E7-7B32183B47E3}" dt="2023-06-05T06:05:32.456" v="49"/>
        <pc:sldMkLst>
          <pc:docMk/>
          <pc:sldMk cId="736065873" sldId="2146847650"/>
        </pc:sldMkLst>
      </pc:sldChg>
      <pc:sldChg chg="modSp mod">
        <pc:chgData name="Harriet Shi" userId="9efbdd14-fb33-4381-a79a-4e0ac758708c" providerId="ADAL" clId="{064213E0-DB7C-478D-90E7-7B32183B47E3}" dt="2023-06-05T04:10:39.306" v="28" actId="1036"/>
        <pc:sldMkLst>
          <pc:docMk/>
          <pc:sldMk cId="798293922" sldId="2146847654"/>
        </pc:sldMkLst>
        <pc:spChg chg="mod">
          <ac:chgData name="Harriet Shi" userId="9efbdd14-fb33-4381-a79a-4e0ac758708c" providerId="ADAL" clId="{064213E0-DB7C-478D-90E7-7B32183B47E3}" dt="2023-06-05T04:10:39.306" v="28" actId="1036"/>
          <ac:spMkLst>
            <pc:docMk/>
            <pc:sldMk cId="798293922" sldId="2146847654"/>
            <ac:spMk id="19" creationId="{B63E61CD-0D44-40FA-974F-1AA23C604039}"/>
          </ac:spMkLst>
        </pc:spChg>
        <pc:spChg chg="mod">
          <ac:chgData name="Harriet Shi" userId="9efbdd14-fb33-4381-a79a-4e0ac758708c" providerId="ADAL" clId="{064213E0-DB7C-478D-90E7-7B32183B47E3}" dt="2023-06-05T04:10:39.306" v="28" actId="1036"/>
          <ac:spMkLst>
            <pc:docMk/>
            <pc:sldMk cId="798293922" sldId="2146847654"/>
            <ac:spMk id="20" creationId="{A2B14034-6EA6-4DCB-AEF6-1F818459A992}"/>
          </ac:spMkLst>
        </pc:spChg>
        <pc:spChg chg="mod">
          <ac:chgData name="Harriet Shi" userId="9efbdd14-fb33-4381-a79a-4e0ac758708c" providerId="ADAL" clId="{064213E0-DB7C-478D-90E7-7B32183B47E3}" dt="2023-06-05T04:10:39.306" v="28" actId="1036"/>
          <ac:spMkLst>
            <pc:docMk/>
            <pc:sldMk cId="798293922" sldId="2146847654"/>
            <ac:spMk id="21" creationId="{62084AC3-6240-4341-8A36-EA3D8729754F}"/>
          </ac:spMkLst>
        </pc:spChg>
        <pc:spChg chg="mod">
          <ac:chgData name="Harriet Shi" userId="9efbdd14-fb33-4381-a79a-4e0ac758708c" providerId="ADAL" clId="{064213E0-DB7C-478D-90E7-7B32183B47E3}" dt="2023-06-05T04:10:39.306" v="28" actId="1036"/>
          <ac:spMkLst>
            <pc:docMk/>
            <pc:sldMk cId="798293922" sldId="2146847654"/>
            <ac:spMk id="22" creationId="{510FED52-B566-4A34-9774-83A3D7812B4F}"/>
          </ac:spMkLst>
        </pc:spChg>
        <pc:spChg chg="mod">
          <ac:chgData name="Harriet Shi" userId="9efbdd14-fb33-4381-a79a-4e0ac758708c" providerId="ADAL" clId="{064213E0-DB7C-478D-90E7-7B32183B47E3}" dt="2023-06-05T04:10:39.306" v="28" actId="1036"/>
          <ac:spMkLst>
            <pc:docMk/>
            <pc:sldMk cId="798293922" sldId="2146847654"/>
            <ac:spMk id="27" creationId="{456FDAA9-D1C9-4432-9D27-8032A69E627B}"/>
          </ac:spMkLst>
        </pc:spChg>
        <pc:spChg chg="mod">
          <ac:chgData name="Harriet Shi" userId="9efbdd14-fb33-4381-a79a-4e0ac758708c" providerId="ADAL" clId="{064213E0-DB7C-478D-90E7-7B32183B47E3}" dt="2023-06-05T04:10:39.306" v="28" actId="1036"/>
          <ac:spMkLst>
            <pc:docMk/>
            <pc:sldMk cId="798293922" sldId="2146847654"/>
            <ac:spMk id="30" creationId="{9190DD73-B8BA-491E-A666-F8ECE94C330D}"/>
          </ac:spMkLst>
        </pc:spChg>
        <pc:spChg chg="mod">
          <ac:chgData name="Harriet Shi" userId="9efbdd14-fb33-4381-a79a-4e0ac758708c" providerId="ADAL" clId="{064213E0-DB7C-478D-90E7-7B32183B47E3}" dt="2023-06-05T04:10:39.306" v="28" actId="1036"/>
          <ac:spMkLst>
            <pc:docMk/>
            <pc:sldMk cId="798293922" sldId="2146847654"/>
            <ac:spMk id="32" creationId="{E25EDA76-23B4-47B9-B273-00CB7B4AE0FB}"/>
          </ac:spMkLst>
        </pc:spChg>
        <pc:spChg chg="mod">
          <ac:chgData name="Harriet Shi" userId="9efbdd14-fb33-4381-a79a-4e0ac758708c" providerId="ADAL" clId="{064213E0-DB7C-478D-90E7-7B32183B47E3}" dt="2023-06-05T04:10:39.306" v="28" actId="1036"/>
          <ac:spMkLst>
            <pc:docMk/>
            <pc:sldMk cId="798293922" sldId="2146847654"/>
            <ac:spMk id="33" creationId="{D5657359-2D1E-4FC6-9273-D98539BAC7AB}"/>
          </ac:spMkLst>
        </pc:spChg>
        <pc:spChg chg="mod">
          <ac:chgData name="Harriet Shi" userId="9efbdd14-fb33-4381-a79a-4e0ac758708c" providerId="ADAL" clId="{064213E0-DB7C-478D-90E7-7B32183B47E3}" dt="2023-06-05T04:10:39.306" v="28" actId="1036"/>
          <ac:spMkLst>
            <pc:docMk/>
            <pc:sldMk cId="798293922" sldId="2146847654"/>
            <ac:spMk id="36" creationId="{60F7C754-2F49-4CAC-BA67-C004178D11E7}"/>
          </ac:spMkLst>
        </pc:spChg>
        <pc:spChg chg="mod">
          <ac:chgData name="Harriet Shi" userId="9efbdd14-fb33-4381-a79a-4e0ac758708c" providerId="ADAL" clId="{064213E0-DB7C-478D-90E7-7B32183B47E3}" dt="2023-06-05T04:10:39.306" v="28" actId="1036"/>
          <ac:spMkLst>
            <pc:docMk/>
            <pc:sldMk cId="798293922" sldId="2146847654"/>
            <ac:spMk id="45" creationId="{686EF5BF-9CE9-4D0B-9DF1-E9972E42BC2B}"/>
          </ac:spMkLst>
        </pc:spChg>
        <pc:spChg chg="mod">
          <ac:chgData name="Harriet Shi" userId="9efbdd14-fb33-4381-a79a-4e0ac758708c" providerId="ADAL" clId="{064213E0-DB7C-478D-90E7-7B32183B47E3}" dt="2023-06-05T04:10:39.306" v="28" actId="1036"/>
          <ac:spMkLst>
            <pc:docMk/>
            <pc:sldMk cId="798293922" sldId="2146847654"/>
            <ac:spMk id="46" creationId="{0A919D8E-2B32-40C0-AFD5-6C7DAAEF4044}"/>
          </ac:spMkLst>
        </pc:spChg>
        <pc:spChg chg="mod">
          <ac:chgData name="Harriet Shi" userId="9efbdd14-fb33-4381-a79a-4e0ac758708c" providerId="ADAL" clId="{064213E0-DB7C-478D-90E7-7B32183B47E3}" dt="2023-06-05T04:10:39.306" v="28" actId="1036"/>
          <ac:spMkLst>
            <pc:docMk/>
            <pc:sldMk cId="798293922" sldId="2146847654"/>
            <ac:spMk id="47" creationId="{3C8776F8-DE52-47C8-9CF3-0816A50DBDD7}"/>
          </ac:spMkLst>
        </pc:spChg>
        <pc:spChg chg="mod">
          <ac:chgData name="Harriet Shi" userId="9efbdd14-fb33-4381-a79a-4e0ac758708c" providerId="ADAL" clId="{064213E0-DB7C-478D-90E7-7B32183B47E3}" dt="2023-06-05T04:10:39.306" v="28" actId="1036"/>
          <ac:spMkLst>
            <pc:docMk/>
            <pc:sldMk cId="798293922" sldId="2146847654"/>
            <ac:spMk id="48" creationId="{4A9E963D-6E64-4835-A7B6-E3AC3A3B4DD3}"/>
          </ac:spMkLst>
        </pc:spChg>
        <pc:spChg chg="mod">
          <ac:chgData name="Harriet Shi" userId="9efbdd14-fb33-4381-a79a-4e0ac758708c" providerId="ADAL" clId="{064213E0-DB7C-478D-90E7-7B32183B47E3}" dt="2023-06-05T04:10:39.306" v="28" actId="1036"/>
          <ac:spMkLst>
            <pc:docMk/>
            <pc:sldMk cId="798293922" sldId="2146847654"/>
            <ac:spMk id="49" creationId="{FB3FB783-5C14-4E18-A0D2-2A6B40FB442B}"/>
          </ac:spMkLst>
        </pc:spChg>
        <pc:spChg chg="mod">
          <ac:chgData name="Harriet Shi" userId="9efbdd14-fb33-4381-a79a-4e0ac758708c" providerId="ADAL" clId="{064213E0-DB7C-478D-90E7-7B32183B47E3}" dt="2023-06-05T04:10:39.306" v="28" actId="1036"/>
          <ac:spMkLst>
            <pc:docMk/>
            <pc:sldMk cId="798293922" sldId="2146847654"/>
            <ac:spMk id="50" creationId="{0C1B0A3C-8C4C-4020-AE82-5B928DF5F127}"/>
          </ac:spMkLst>
        </pc:spChg>
        <pc:grpChg chg="mod">
          <ac:chgData name="Harriet Shi" userId="9efbdd14-fb33-4381-a79a-4e0ac758708c" providerId="ADAL" clId="{064213E0-DB7C-478D-90E7-7B32183B47E3}" dt="2023-06-05T04:10:39.306" v="28" actId="1036"/>
          <ac:grpSpMkLst>
            <pc:docMk/>
            <pc:sldMk cId="798293922" sldId="2146847654"/>
            <ac:grpSpMk id="14" creationId="{EF596484-D8CB-0ADB-3D71-95FCE0AB08A8}"/>
          </ac:grpSpMkLst>
        </pc:grpChg>
        <pc:grpChg chg="mod">
          <ac:chgData name="Harriet Shi" userId="9efbdd14-fb33-4381-a79a-4e0ac758708c" providerId="ADAL" clId="{064213E0-DB7C-478D-90E7-7B32183B47E3}" dt="2023-06-05T04:10:39.306" v="28" actId="1036"/>
          <ac:grpSpMkLst>
            <pc:docMk/>
            <pc:sldMk cId="798293922" sldId="2146847654"/>
            <ac:grpSpMk id="17" creationId="{07CBE563-B0FB-4823-D07C-1E9639E5B47B}"/>
          </ac:grpSpMkLst>
        </pc:grpChg>
        <pc:grpChg chg="mod">
          <ac:chgData name="Harriet Shi" userId="9efbdd14-fb33-4381-a79a-4e0ac758708c" providerId="ADAL" clId="{064213E0-DB7C-478D-90E7-7B32183B47E3}" dt="2023-06-05T04:10:39.306" v="28" actId="1036"/>
          <ac:grpSpMkLst>
            <pc:docMk/>
            <pc:sldMk cId="798293922" sldId="2146847654"/>
            <ac:grpSpMk id="24" creationId="{210B2A8D-2102-DE47-CC6D-ACC781D8FE38}"/>
          </ac:grpSpMkLst>
        </pc:grpChg>
        <pc:grpChg chg="mod">
          <ac:chgData name="Harriet Shi" userId="9efbdd14-fb33-4381-a79a-4e0ac758708c" providerId="ADAL" clId="{064213E0-DB7C-478D-90E7-7B32183B47E3}" dt="2023-06-05T04:10:39.306" v="28" actId="1036"/>
          <ac:grpSpMkLst>
            <pc:docMk/>
            <pc:sldMk cId="798293922" sldId="2146847654"/>
            <ac:grpSpMk id="31" creationId="{0DDDDDAF-F96E-4C46-B920-998696F7B3EC}"/>
          </ac:grpSpMkLst>
        </pc:grpChg>
        <pc:grpChg chg="mod">
          <ac:chgData name="Harriet Shi" userId="9efbdd14-fb33-4381-a79a-4e0ac758708c" providerId="ADAL" clId="{064213E0-DB7C-478D-90E7-7B32183B47E3}" dt="2023-06-05T04:10:39.306" v="28" actId="1036"/>
          <ac:grpSpMkLst>
            <pc:docMk/>
            <pc:sldMk cId="798293922" sldId="2146847654"/>
            <ac:grpSpMk id="43" creationId="{286003C0-71EE-8DBA-3761-18820AA67A94}"/>
          </ac:grpSpMkLst>
        </pc:grpChg>
        <pc:grpChg chg="mod">
          <ac:chgData name="Harriet Shi" userId="9efbdd14-fb33-4381-a79a-4e0ac758708c" providerId="ADAL" clId="{064213E0-DB7C-478D-90E7-7B32183B47E3}" dt="2023-06-05T04:10:39.306" v="28" actId="1036"/>
          <ac:grpSpMkLst>
            <pc:docMk/>
            <pc:sldMk cId="798293922" sldId="2146847654"/>
            <ac:grpSpMk id="136" creationId="{393AF340-2674-BF0A-69C8-0E5DD326CAF6}"/>
          </ac:grpSpMkLst>
        </pc:grpChg>
        <pc:grpChg chg="mod">
          <ac:chgData name="Harriet Shi" userId="9efbdd14-fb33-4381-a79a-4e0ac758708c" providerId="ADAL" clId="{064213E0-DB7C-478D-90E7-7B32183B47E3}" dt="2023-06-05T04:10:39.306" v="28" actId="1036"/>
          <ac:grpSpMkLst>
            <pc:docMk/>
            <pc:sldMk cId="798293922" sldId="2146847654"/>
            <ac:grpSpMk id="139" creationId="{DDB536C5-277A-86AE-D11C-237410D53EA7}"/>
          </ac:grpSpMkLst>
        </pc:grpChg>
        <pc:grpChg chg="mod">
          <ac:chgData name="Harriet Shi" userId="9efbdd14-fb33-4381-a79a-4e0ac758708c" providerId="ADAL" clId="{064213E0-DB7C-478D-90E7-7B32183B47E3}" dt="2023-06-05T04:10:39.306" v="28" actId="1036"/>
          <ac:grpSpMkLst>
            <pc:docMk/>
            <pc:sldMk cId="798293922" sldId="2146847654"/>
            <ac:grpSpMk id="142" creationId="{F5C5ED4C-AB45-095F-905B-01AA5EFE7511}"/>
          </ac:grpSpMkLst>
        </pc:grpChg>
        <pc:grpChg chg="mod">
          <ac:chgData name="Harriet Shi" userId="9efbdd14-fb33-4381-a79a-4e0ac758708c" providerId="ADAL" clId="{064213E0-DB7C-478D-90E7-7B32183B47E3}" dt="2023-06-05T04:10:39.306" v="28" actId="1036"/>
          <ac:grpSpMkLst>
            <pc:docMk/>
            <pc:sldMk cId="798293922" sldId="2146847654"/>
            <ac:grpSpMk id="145" creationId="{C453A3CB-5E06-4F0C-D7D7-E3E3CE39F89E}"/>
          </ac:grpSpMkLst>
        </pc:grpChg>
        <pc:grpChg chg="mod">
          <ac:chgData name="Harriet Shi" userId="9efbdd14-fb33-4381-a79a-4e0ac758708c" providerId="ADAL" clId="{064213E0-DB7C-478D-90E7-7B32183B47E3}" dt="2023-06-05T04:10:39.306" v="28" actId="1036"/>
          <ac:grpSpMkLst>
            <pc:docMk/>
            <pc:sldMk cId="798293922" sldId="2146847654"/>
            <ac:grpSpMk id="148" creationId="{241552CF-4081-AC28-4A14-A72EE79DCA1E}"/>
          </ac:grpSpMkLst>
        </pc:grpChg>
        <pc:grpChg chg="mod">
          <ac:chgData name="Harriet Shi" userId="9efbdd14-fb33-4381-a79a-4e0ac758708c" providerId="ADAL" clId="{064213E0-DB7C-478D-90E7-7B32183B47E3}" dt="2023-06-05T04:10:39.306" v="28" actId="1036"/>
          <ac:grpSpMkLst>
            <pc:docMk/>
            <pc:sldMk cId="798293922" sldId="2146847654"/>
            <ac:grpSpMk id="154" creationId="{3835E494-DC5B-4AA0-DAD1-5C06866B98D3}"/>
          </ac:grpSpMkLst>
        </pc:grpChg>
      </pc:sldChg>
      <pc:sldChg chg="addSp modSp mod">
        <pc:chgData name="Harriet Shi" userId="9efbdd14-fb33-4381-a79a-4e0ac758708c" providerId="ADAL" clId="{064213E0-DB7C-478D-90E7-7B32183B47E3}" dt="2023-06-05T04:07:49.266" v="10" actId="14100"/>
        <pc:sldMkLst>
          <pc:docMk/>
          <pc:sldMk cId="68880908" sldId="2146847656"/>
        </pc:sldMkLst>
        <pc:spChg chg="mod">
          <ac:chgData name="Harriet Shi" userId="9efbdd14-fb33-4381-a79a-4e0ac758708c" providerId="ADAL" clId="{064213E0-DB7C-478D-90E7-7B32183B47E3}" dt="2023-06-05T04:07:49.266" v="10" actId="14100"/>
          <ac:spMkLst>
            <pc:docMk/>
            <pc:sldMk cId="68880908" sldId="2146847656"/>
            <ac:spMk id="3" creationId="{76BE4207-98EA-E465-4742-A87B4A330707}"/>
          </ac:spMkLst>
        </pc:spChg>
        <pc:spChg chg="add mod">
          <ac:chgData name="Harriet Shi" userId="9efbdd14-fb33-4381-a79a-4e0ac758708c" providerId="ADAL" clId="{064213E0-DB7C-478D-90E7-7B32183B47E3}" dt="2023-06-05T04:07:20.593" v="5" actId="207"/>
          <ac:spMkLst>
            <pc:docMk/>
            <pc:sldMk cId="68880908" sldId="2146847656"/>
            <ac:spMk id="42" creationId="{04AD13C0-2348-4F89-844A-61B14B7E260A}"/>
          </ac:spMkLst>
        </pc:spChg>
      </pc:sldChg>
      <pc:sldMasterChg chg="del">
        <pc:chgData name="Harriet Shi" userId="9efbdd14-fb33-4381-a79a-4e0ac758708c" providerId="ADAL" clId="{064213E0-DB7C-478D-90E7-7B32183B47E3}" dt="2023-06-05T04:11:50.446" v="31" actId="2696"/>
        <pc:sldMasterMkLst>
          <pc:docMk/>
          <pc:sldMasterMk cId="285767175" sldId="2147483665"/>
        </pc:sldMasterMkLst>
      </pc:sldMasterChg>
      <pc:sldMasterChg chg="del">
        <pc:chgData name="Harriet Shi" userId="9efbdd14-fb33-4381-a79a-4e0ac758708c" providerId="ADAL" clId="{064213E0-DB7C-478D-90E7-7B32183B47E3}" dt="2023-06-05T04:11:52.635" v="32" actId="2696"/>
        <pc:sldMasterMkLst>
          <pc:docMk/>
          <pc:sldMasterMk cId="2944174195" sldId="2147483697"/>
        </pc:sldMasterMkLst>
      </pc:sldMasterChg>
      <pc:sldMasterChg chg="del">
        <pc:chgData name="Harriet Shi" userId="9efbdd14-fb33-4381-a79a-4e0ac758708c" providerId="ADAL" clId="{064213E0-DB7C-478D-90E7-7B32183B47E3}" dt="2023-06-05T04:11:54.639" v="33" actId="2696"/>
        <pc:sldMasterMkLst>
          <pc:docMk/>
          <pc:sldMasterMk cId="1430604776" sldId="2147483710"/>
        </pc:sldMasterMkLst>
      </pc:sldMasterChg>
      <pc:sldMasterChg chg="del">
        <pc:chgData name="Harriet Shi" userId="9efbdd14-fb33-4381-a79a-4e0ac758708c" providerId="ADAL" clId="{064213E0-DB7C-478D-90E7-7B32183B47E3}" dt="2023-06-05T04:11:59.481" v="34" actId="2696"/>
        <pc:sldMasterMkLst>
          <pc:docMk/>
          <pc:sldMasterMk cId="345244389" sldId="2147483721"/>
        </pc:sldMasterMkLst>
      </pc:sldMasterChg>
      <pc:sldMasterChg chg="del">
        <pc:chgData name="Harriet Shi" userId="9efbdd14-fb33-4381-a79a-4e0ac758708c" providerId="ADAL" clId="{064213E0-DB7C-478D-90E7-7B32183B47E3}" dt="2023-06-05T04:12:00.052" v="35" actId="2696"/>
        <pc:sldMasterMkLst>
          <pc:docMk/>
          <pc:sldMasterMk cId="1659181987" sldId="2147483727"/>
        </pc:sldMasterMkLst>
      </pc:sldMasterChg>
      <pc:sldMasterChg chg="del">
        <pc:chgData name="Harriet Shi" userId="9efbdd14-fb33-4381-a79a-4e0ac758708c" providerId="ADAL" clId="{064213E0-DB7C-478D-90E7-7B32183B47E3}" dt="2023-06-05T04:12:00.246" v="36" actId="2696"/>
        <pc:sldMasterMkLst>
          <pc:docMk/>
          <pc:sldMasterMk cId="338349777" sldId="2147483756"/>
        </pc:sldMasterMkLst>
      </pc:sldMasterChg>
      <pc:sldMasterChg chg="del">
        <pc:chgData name="Harriet Shi" userId="9efbdd14-fb33-4381-a79a-4e0ac758708c" providerId="ADAL" clId="{064213E0-DB7C-478D-90E7-7B32183B47E3}" dt="2023-06-05T04:12:00.553" v="37" actId="2696"/>
        <pc:sldMasterMkLst>
          <pc:docMk/>
          <pc:sldMasterMk cId="2222930148" sldId="2147483768"/>
        </pc:sldMasterMkLst>
      </pc:sldMasterChg>
      <pc:sldMasterChg chg="del">
        <pc:chgData name="Harriet Shi" userId="9efbdd14-fb33-4381-a79a-4e0ac758708c" providerId="ADAL" clId="{064213E0-DB7C-478D-90E7-7B32183B47E3}" dt="2023-06-05T04:12:00.631" v="38" actId="2696"/>
        <pc:sldMasterMkLst>
          <pc:docMk/>
          <pc:sldMasterMk cId="2460449402" sldId="2147483777"/>
        </pc:sldMasterMkLst>
      </pc:sldMasterChg>
      <pc:sldMasterChg chg="del">
        <pc:chgData name="Harriet Shi" userId="9efbdd14-fb33-4381-a79a-4e0ac758708c" providerId="ADAL" clId="{064213E0-DB7C-478D-90E7-7B32183B47E3}" dt="2023-06-05T04:12:00.819" v="39" actId="2696"/>
        <pc:sldMasterMkLst>
          <pc:docMk/>
          <pc:sldMasterMk cId="987449927" sldId="2147483787"/>
        </pc:sldMasterMkLst>
      </pc:sldMasterChg>
      <pc:sldMasterChg chg="del">
        <pc:chgData name="Harriet Shi" userId="9efbdd14-fb33-4381-a79a-4e0ac758708c" providerId="ADAL" clId="{064213E0-DB7C-478D-90E7-7B32183B47E3}" dt="2023-06-05T04:12:01.016" v="40" actId="2696"/>
        <pc:sldMasterMkLst>
          <pc:docMk/>
          <pc:sldMasterMk cId="2201328850" sldId="2147483796"/>
        </pc:sldMasterMkLst>
      </pc:sldMasterChg>
      <pc:sldMasterChg chg="del">
        <pc:chgData name="Harriet Shi" userId="9efbdd14-fb33-4381-a79a-4e0ac758708c" providerId="ADAL" clId="{064213E0-DB7C-478D-90E7-7B32183B47E3}" dt="2023-06-05T04:12:01.201" v="41" actId="2696"/>
        <pc:sldMasterMkLst>
          <pc:docMk/>
          <pc:sldMasterMk cId="3190061192" sldId="2147483808"/>
        </pc:sldMasterMkLst>
      </pc:sldMasterChg>
      <pc:sldMasterChg chg="del">
        <pc:chgData name="Harriet Shi" userId="9efbdd14-fb33-4381-a79a-4e0ac758708c" providerId="ADAL" clId="{064213E0-DB7C-478D-90E7-7B32183B47E3}" dt="2023-06-05T04:12:01.401" v="42" actId="2696"/>
        <pc:sldMasterMkLst>
          <pc:docMk/>
          <pc:sldMasterMk cId="3289468412" sldId="2147483818"/>
        </pc:sldMasterMkLst>
      </pc:sldMasterChg>
      <pc:sldMasterChg chg="del">
        <pc:chgData name="Harriet Shi" userId="9efbdd14-fb33-4381-a79a-4e0ac758708c" providerId="ADAL" clId="{064213E0-DB7C-478D-90E7-7B32183B47E3}" dt="2023-06-05T04:12:01.602" v="43" actId="2696"/>
        <pc:sldMasterMkLst>
          <pc:docMk/>
          <pc:sldMasterMk cId="2392596426" sldId="2147483826"/>
        </pc:sldMasterMkLst>
      </pc:sldMasterChg>
      <pc:sldMasterChg chg="del">
        <pc:chgData name="Harriet Shi" userId="9efbdd14-fb33-4381-a79a-4e0ac758708c" providerId="ADAL" clId="{064213E0-DB7C-478D-90E7-7B32183B47E3}" dt="2023-06-05T04:12:01.880" v="44" actId="2696"/>
        <pc:sldMasterMkLst>
          <pc:docMk/>
          <pc:sldMasterMk cId="3985768313" sldId="2147483849"/>
        </pc:sldMasterMkLst>
      </pc:sldMasterChg>
      <pc:sldMasterChg chg="del">
        <pc:chgData name="Harriet Shi" userId="9efbdd14-fb33-4381-a79a-4e0ac758708c" providerId="ADAL" clId="{064213E0-DB7C-478D-90E7-7B32183B47E3}" dt="2023-06-05T04:12:02.138" v="45" actId="2696"/>
        <pc:sldMasterMkLst>
          <pc:docMk/>
          <pc:sldMasterMk cId="2373548045" sldId="2147483855"/>
        </pc:sldMasterMkLst>
      </pc:sldMasterChg>
      <pc:sldMasterChg chg="del">
        <pc:chgData name="Harriet Shi" userId="9efbdd14-fb33-4381-a79a-4e0ac758708c" providerId="ADAL" clId="{064213E0-DB7C-478D-90E7-7B32183B47E3}" dt="2023-06-05T04:12:02.318" v="46" actId="2696"/>
        <pc:sldMasterMkLst>
          <pc:docMk/>
          <pc:sldMasterMk cId="3304754006" sldId="2147483870"/>
        </pc:sldMasterMkLst>
      </pc:sldMasterChg>
      <pc:sldMasterChg chg="del">
        <pc:chgData name="Harriet Shi" userId="9efbdd14-fb33-4381-a79a-4e0ac758708c" providerId="ADAL" clId="{064213E0-DB7C-478D-90E7-7B32183B47E3}" dt="2023-06-05T04:12:02.673" v="47" actId="2696"/>
        <pc:sldMasterMkLst>
          <pc:docMk/>
          <pc:sldMasterMk cId="1498423603" sldId="2147483878"/>
        </pc:sldMasterMkLst>
      </pc:sldMasterChg>
      <pc:sldMasterChg chg="del">
        <pc:chgData name="Harriet Shi" userId="9efbdd14-fb33-4381-a79a-4e0ac758708c" providerId="ADAL" clId="{064213E0-DB7C-478D-90E7-7B32183B47E3}" dt="2023-06-05T04:12:02.773" v="48" actId="2696"/>
        <pc:sldMasterMkLst>
          <pc:docMk/>
          <pc:sldMasterMk cId="3522328789" sldId="2147483888"/>
        </pc:sldMasterMkLst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707517791098441E-2"/>
          <c:y val="0.11393264028347276"/>
          <c:w val="0.92277740627126092"/>
          <c:h val="0.680714553979885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患者占比</c:v>
                </c:pt>
              </c:strCache>
            </c:strRef>
          </c:tx>
          <c:spPr>
            <a:solidFill>
              <a:srgbClr val="00346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346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015-4509-93DE-2D67FA0E8B10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015-4509-93DE-2D67FA0E8B10}"/>
              </c:ext>
            </c:extLst>
          </c:dPt>
          <c:dPt>
            <c:idx val="2"/>
            <c:invertIfNegative val="0"/>
            <c:bubble3D val="0"/>
            <c:spPr>
              <a:solidFill>
                <a:srgbClr val="00346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015-4509-93DE-2D67FA0E8B10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015-4509-93DE-2D67FA0E8B10}"/>
              </c:ext>
            </c:extLst>
          </c:dPt>
          <c:dPt>
            <c:idx val="4"/>
            <c:invertIfNegative val="0"/>
            <c:bubble3D val="0"/>
            <c:spPr>
              <a:solidFill>
                <a:srgbClr val="00346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015-4509-93DE-2D67FA0E8B1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抗-HCV抗体阳性
(n=1611)</c:v>
                </c:pt>
                <c:pt idx="1">
                  <c:v>RNA检测
(n=1273)</c:v>
                </c:pt>
                <c:pt idx="2">
                  <c:v>RNA阳性
(n=947)</c:v>
                </c:pt>
                <c:pt idx="3">
                  <c:v>启动治疗
(n=434)</c:v>
                </c:pt>
                <c:pt idx="4">
                  <c:v>完成治疗
(n=370)</c:v>
                </c:pt>
                <c:pt idx="5">
                  <c:v>实现SVR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 formatCode="0%">
                  <c:v>1</c:v>
                </c:pt>
                <c:pt idx="1">
                  <c:v>0.79079999999999995</c:v>
                </c:pt>
                <c:pt idx="2">
                  <c:v>0.58850000000000002</c:v>
                </c:pt>
                <c:pt idx="3">
                  <c:v>0.26860000000000001</c:v>
                </c:pt>
                <c:pt idx="4">
                  <c:v>0.22900000000000001</c:v>
                </c:pt>
                <c:pt idx="5">
                  <c:v>0.16830000000000001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015-4509-93DE-2D67FA0E8B1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75"/>
        <c:overlap val="12"/>
        <c:axId val="447539080"/>
        <c:axId val="447538424"/>
      </c:barChart>
      <c:catAx>
        <c:axId val="447539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rgbClr val="40404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defRPr>
            </a:pPr>
            <a:endParaRPr lang="zh-CN"/>
          </a:p>
        </c:txPr>
        <c:crossAx val="447538424"/>
        <c:crosses val="autoZero"/>
        <c:auto val="1"/>
        <c:lblAlgn val="ctr"/>
        <c:lblOffset val="100"/>
        <c:noMultiLvlLbl val="0"/>
      </c:catAx>
      <c:valAx>
        <c:axId val="447538424"/>
        <c:scaling>
          <c:orientation val="minMax"/>
          <c:max val="1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 w="12700">
            <a:solidFill>
              <a:srgbClr val="40404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defRPr>
            </a:pPr>
            <a:endParaRPr lang="zh-CN"/>
          </a:p>
        </c:txPr>
        <c:crossAx val="44753908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729343282704108E-2"/>
          <c:y val="0.10955193415021212"/>
          <c:w val="0.94188658334306563"/>
          <c:h val="0.700047007509860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E98-4AF5-A50F-6F6405BAD3CC}"/>
              </c:ext>
            </c:extLst>
          </c:dPt>
          <c:dPt>
            <c:idx val="1"/>
            <c:invertIfNegative val="0"/>
            <c:bubble3D val="0"/>
            <c:spPr>
              <a:solidFill>
                <a:srgbClr val="99AEC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E98-4AF5-A50F-6F6405BAD3CC}"/>
              </c:ext>
            </c:extLst>
          </c:dPt>
          <c:dPt>
            <c:idx val="2"/>
            <c:invertIfNegative val="0"/>
            <c:bubble3D val="0"/>
            <c:spPr>
              <a:solidFill>
                <a:srgbClr val="E5EA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E98-4AF5-A50F-6F6405BAD3CC}"/>
              </c:ext>
            </c:extLst>
          </c:dPt>
          <c:dPt>
            <c:idx val="3"/>
            <c:invertIfNegative val="0"/>
            <c:bubble3D val="0"/>
            <c:spPr>
              <a:gradFill>
                <a:gsLst>
                  <a:gs pos="0">
                    <a:srgbClr val="99AEC3"/>
                  </a:gs>
                  <a:gs pos="100000">
                    <a:srgbClr val="E5EAF0"/>
                  </a:gs>
                </a:gsLst>
                <a:lin ang="162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E98-4AF5-A50F-6F6405BAD3CC}"/>
              </c:ext>
            </c:extLst>
          </c:dPt>
          <c:dPt>
            <c:idx val="4"/>
            <c:invertIfNegative val="0"/>
            <c:bubble3D val="0"/>
            <c:spPr>
              <a:solidFill>
                <a:srgbClr val="00346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E98-4AF5-A50F-6F6405BAD3CC}"/>
              </c:ext>
            </c:extLst>
          </c:dPt>
          <c:dPt>
            <c:idx val="5"/>
            <c:invertIfNegative val="0"/>
            <c:bubble3D val="0"/>
            <c:spPr>
              <a:gradFill>
                <a:gsLst>
                  <a:gs pos="0">
                    <a:srgbClr val="003469"/>
                  </a:gs>
                  <a:gs pos="100000">
                    <a:srgbClr val="99AEC3"/>
                  </a:gs>
                </a:gsLst>
                <a:lin ang="162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E98-4AF5-A50F-6F6405BAD3CC}"/>
              </c:ext>
            </c:extLst>
          </c:dPt>
          <c:dLbls>
            <c:dLbl>
              <c:idx val="2"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FE98-4AF5-A50F-6F6405BAD3CC}"/>
                </c:ext>
              </c:extLst>
            </c:dLbl>
            <c:dLbl>
              <c:idx val="3"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FE98-4AF5-A50F-6F6405BAD3CC}"/>
                </c:ext>
              </c:extLst>
            </c:dLbl>
            <c:dLbl>
              <c:idx val="4"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FE98-4AF5-A50F-6F6405BAD3CC}"/>
                </c:ext>
              </c:extLst>
            </c:dLbl>
            <c:numFmt formatCode="#,##0.0_);[Red]\(#,##0.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总体</c:v>
                </c:pt>
                <c:pt idx="1">
                  <c:v>SOF/VEL±RBV</c:v>
                </c:pt>
                <c:pt idx="2">
                  <c:v>无肝硬化</c:v>
                </c:pt>
                <c:pt idx="3">
                  <c:v>肝硬化</c:v>
                </c:pt>
                <c:pt idx="4">
                  <c:v>无肝硬化</c:v>
                </c:pt>
                <c:pt idx="5">
                  <c:v>肝硬化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98</c:v>
                </c:pt>
                <c:pt idx="1">
                  <c:v>98.8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E98-4AF5-A50F-6F6405BAD3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6"/>
        <c:overlap val="-7"/>
        <c:axId val="581425544"/>
        <c:axId val="581422592"/>
      </c:barChart>
      <c:catAx>
        <c:axId val="58142554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12700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defRPr>
            </a:pPr>
            <a:endParaRPr lang="zh-CN"/>
          </a:p>
        </c:txPr>
        <c:crossAx val="581422592"/>
        <c:crosses val="autoZero"/>
        <c:auto val="1"/>
        <c:lblAlgn val="ctr"/>
        <c:lblOffset val="100"/>
        <c:noMultiLvlLbl val="0"/>
      </c:catAx>
      <c:valAx>
        <c:axId val="581422592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chemeClr val="tx1">
                <a:lumMod val="75000"/>
                <a:lumOff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defRPr>
            </a:pPr>
            <a:endParaRPr lang="zh-CN"/>
          </a:p>
        </c:txPr>
        <c:crossAx val="58142554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7712479876845"/>
          <c:y val="0.13391901120942429"/>
          <c:w val="0.86922875201231553"/>
          <c:h val="0.755195642479042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00346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346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FFF-4DF5-A207-89011D41C01D}"/>
              </c:ext>
            </c:extLst>
          </c:dPt>
          <c:dPt>
            <c:idx val="1"/>
            <c:invertIfNegative val="0"/>
            <c:bubble3D val="0"/>
            <c:spPr>
              <a:solidFill>
                <a:srgbClr val="00346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FFF-4DF5-A207-89011D41C01D}"/>
              </c:ext>
            </c:extLst>
          </c:dPt>
          <c:dPt>
            <c:idx val="3"/>
            <c:invertIfNegative val="0"/>
            <c:bubble3D val="0"/>
            <c:spPr>
              <a:solidFill>
                <a:srgbClr val="00346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FFF-4DF5-A207-89011D41C01D}"/>
              </c:ext>
            </c:extLst>
          </c:dPt>
          <c:dLbls>
            <c:dLbl>
              <c:idx val="0"/>
              <c:layout>
                <c:manualLayout>
                  <c:x val="-3.6169805560238959E-3"/>
                  <c:y val="1.0260269560477668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583367129792071"/>
                      <c:h val="0.123330058621647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FFF-4DF5-A207-89011D41C0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全分析集</c:v>
                </c:pt>
                <c:pt idx="1">
                  <c:v>符合方案人群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 formatCode="0.00%">
                  <c:v>0.95099999999999996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FFF-4DF5-A207-89011D41C01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0"/>
        <c:overlap val="-10"/>
        <c:axId val="394687424"/>
        <c:axId val="394690168"/>
      </c:barChart>
      <c:catAx>
        <c:axId val="39468742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6350" cap="flat" cmpd="sng" algn="ctr">
            <a:solidFill>
              <a:srgbClr val="404040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defRPr>
            </a:pPr>
            <a:endParaRPr lang="zh-CN"/>
          </a:p>
        </c:txPr>
        <c:crossAx val="394690168"/>
        <c:crosses val="autoZero"/>
        <c:auto val="1"/>
        <c:lblAlgn val="ctr"/>
        <c:lblOffset val="100"/>
        <c:noMultiLvlLbl val="0"/>
      </c:catAx>
      <c:valAx>
        <c:axId val="394690168"/>
        <c:scaling>
          <c:orientation val="minMax"/>
          <c:max val="1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solidFill>
              <a:srgbClr val="404040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defRPr>
            </a:pPr>
            <a:endParaRPr lang="zh-CN"/>
          </a:p>
        </c:txPr>
        <c:crossAx val="39468742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356077"/>
          </a:solidFill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7712479876845"/>
          <c:y val="0.13391901120942429"/>
          <c:w val="0.86922875201231553"/>
          <c:h val="0.755195642479042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00346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346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83A-4FE7-91A0-667D6CD5E6CD}"/>
              </c:ext>
            </c:extLst>
          </c:dPt>
          <c:dPt>
            <c:idx val="3"/>
            <c:invertIfNegative val="0"/>
            <c:bubble3D val="0"/>
            <c:spPr>
              <a:solidFill>
                <a:srgbClr val="00346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83A-4FE7-91A0-667D6CD5E6CD}"/>
              </c:ext>
            </c:extLst>
          </c:dPt>
          <c:dLbls>
            <c:dLbl>
              <c:idx val="0"/>
              <c:layout>
                <c:manualLayout>
                  <c:x val="-3.6169805560238959E-3"/>
                  <c:y val="1.0260269560477668E-2"/>
                </c:manualLayout>
              </c:layout>
              <c:tx>
                <c:rich>
                  <a:bodyPr/>
                  <a:lstStyle/>
                  <a:p>
                    <a:fld id="{B978A905-CDA9-4FC5-A9EB-7B87C389CC9E}" type="VALUE">
                      <a:rPr lang="en-US" altLang="zh-CN" sz="14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/>
                      <a:t>[值]</a:t>
                    </a:fld>
                    <a:endParaRPr lang="zh-CN" alt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583367129792071"/>
                      <c:h val="0.123330058621647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83A-4FE7-91A0-667D6CD5E6C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SOF/VEL治疗</c:v>
                </c:pt>
              </c:strCache>
            </c:strRef>
          </c:cat>
          <c:val>
            <c:numRef>
              <c:f>Sheet1!$B$2</c:f>
              <c:numCache>
                <c:formatCode>0.00%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3A-4FE7-91A0-667D6CD5E6C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0"/>
        <c:overlap val="-10"/>
        <c:axId val="394687424"/>
        <c:axId val="394690168"/>
      </c:barChart>
      <c:catAx>
        <c:axId val="394687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rgbClr val="404040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defRPr>
            </a:pPr>
            <a:endParaRPr lang="zh-CN"/>
          </a:p>
        </c:txPr>
        <c:crossAx val="394690168"/>
        <c:crosses val="autoZero"/>
        <c:auto val="1"/>
        <c:lblAlgn val="ctr"/>
        <c:lblOffset val="100"/>
        <c:noMultiLvlLbl val="0"/>
      </c:catAx>
      <c:valAx>
        <c:axId val="394690168"/>
        <c:scaling>
          <c:orientation val="minMax"/>
          <c:max val="1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solidFill>
              <a:srgbClr val="404040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defRPr>
            </a:pPr>
            <a:endParaRPr lang="zh-CN"/>
          </a:p>
        </c:txPr>
        <c:crossAx val="39468742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356077"/>
          </a:solidFill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852428854706379"/>
          <c:y val="0.10748529047673933"/>
          <c:w val="0.85208082940279362"/>
          <c:h val="0.761362556101984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00346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346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54-41A1-9599-CE5255BB9118}"/>
              </c:ext>
            </c:extLst>
          </c:dPt>
          <c:dPt>
            <c:idx val="1"/>
            <c:invertIfNegative val="0"/>
            <c:bubble3D val="0"/>
            <c:spPr>
              <a:solidFill>
                <a:srgbClr val="00346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54-41A1-9599-CE5255BB9118}"/>
              </c:ext>
            </c:extLst>
          </c:dPt>
          <c:dPt>
            <c:idx val="2"/>
            <c:invertIfNegative val="0"/>
            <c:bubble3D val="0"/>
            <c:spPr>
              <a:solidFill>
                <a:srgbClr val="00346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A54-41A1-9599-CE5255BB9118}"/>
              </c:ext>
            </c:extLst>
          </c:dPt>
          <c:dPt>
            <c:idx val="3"/>
            <c:invertIfNegative val="0"/>
            <c:bubble3D val="0"/>
            <c:spPr>
              <a:solidFill>
                <a:srgbClr val="00346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A54-41A1-9599-CE5255BB9118}"/>
              </c:ext>
            </c:extLst>
          </c:dPt>
          <c:dPt>
            <c:idx val="4"/>
            <c:invertIfNegative val="0"/>
            <c:bubble3D val="0"/>
            <c:spPr>
              <a:solidFill>
                <a:srgbClr val="00346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A54-41A1-9599-CE5255BB9118}"/>
              </c:ext>
            </c:extLst>
          </c:dPt>
          <c:dPt>
            <c:idx val="5"/>
            <c:invertIfNegative val="0"/>
            <c:bubble3D val="0"/>
            <c:spPr>
              <a:solidFill>
                <a:srgbClr val="00346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A54-41A1-9599-CE5255BB9118}"/>
              </c:ext>
            </c:extLst>
          </c:dPt>
          <c:dPt>
            <c:idx val="6"/>
            <c:invertIfNegative val="0"/>
            <c:bubble3D val="0"/>
            <c:spPr>
              <a:solidFill>
                <a:srgbClr val="003469"/>
              </a:solidFill>
              <a:ln>
                <a:solidFill>
                  <a:srgbClr val="4B697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A54-41A1-9599-CE5255BB9118}"/>
              </c:ext>
            </c:extLst>
          </c:dPt>
          <c:dPt>
            <c:idx val="7"/>
            <c:invertIfNegative val="0"/>
            <c:bubble3D val="0"/>
            <c:spPr>
              <a:solidFill>
                <a:srgbClr val="00346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4A54-41A1-9599-CE5255BB9118}"/>
              </c:ext>
            </c:extLst>
          </c:dPt>
          <c:dPt>
            <c:idx val="8"/>
            <c:invertIfNegative val="0"/>
            <c:bubble3D val="0"/>
            <c:spPr>
              <a:solidFill>
                <a:srgbClr val="00346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4A54-41A1-9599-CE5255BB9118}"/>
              </c:ext>
            </c:extLst>
          </c:dPt>
          <c:dPt>
            <c:idx val="9"/>
            <c:invertIfNegative val="0"/>
            <c:bubble3D val="0"/>
            <c:spPr>
              <a:solidFill>
                <a:srgbClr val="00346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4A54-41A1-9599-CE5255BB9118}"/>
              </c:ext>
            </c:extLst>
          </c:dPt>
          <c:dPt>
            <c:idx val="10"/>
            <c:invertIfNegative val="0"/>
            <c:bubble3D val="0"/>
            <c:spPr>
              <a:solidFill>
                <a:srgbClr val="00346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4A54-41A1-9599-CE5255BB9118}"/>
              </c:ext>
            </c:extLst>
          </c:dPt>
          <c:dPt>
            <c:idx val="11"/>
            <c:invertIfNegative val="0"/>
            <c:bubble3D val="0"/>
            <c:spPr>
              <a:solidFill>
                <a:srgbClr val="00346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4A54-41A1-9599-CE5255BB9118}"/>
              </c:ext>
            </c:extLst>
          </c:dPt>
          <c:dLbls>
            <c:dLbl>
              <c:idx val="4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4A54-41A1-9599-CE5255BB9118}"/>
                </c:ext>
              </c:extLst>
            </c:dLbl>
            <c:dLbl>
              <c:idx val="6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4A54-41A1-9599-CE5255BB9118}"/>
                </c:ext>
              </c:extLst>
            </c:dLbl>
            <c:dLbl>
              <c:idx val="1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4A54-41A1-9599-CE5255BB911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F0-2</c:v>
                </c:pt>
                <c:pt idx="1">
                  <c:v>F3</c:v>
                </c:pt>
                <c:pt idx="2">
                  <c:v>F4</c:v>
                </c:pt>
                <c:pt idx="3">
                  <c:v>无肝硬化</c:v>
                </c:pt>
                <c:pt idx="4">
                  <c:v>纤维化未知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0.98899999999999999</c:v>
                </c:pt>
                <c:pt idx="1">
                  <c:v>0.98699999999999999</c:v>
                </c:pt>
                <c:pt idx="2">
                  <c:v>0.97599999999999998</c:v>
                </c:pt>
                <c:pt idx="3">
                  <c:v>0.97199999999999998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4A54-41A1-9599-CE5255BB911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-27"/>
        <c:axId val="416270608"/>
        <c:axId val="416271000"/>
      </c:barChart>
      <c:catAx>
        <c:axId val="41627060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6350" cap="flat" cmpd="sng" algn="ctr">
            <a:solidFill>
              <a:srgbClr val="404040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defRPr>
            </a:pPr>
            <a:endParaRPr lang="zh-CN"/>
          </a:p>
        </c:txPr>
        <c:crossAx val="416271000"/>
        <c:crosses val="autoZero"/>
        <c:auto val="1"/>
        <c:lblAlgn val="ctr"/>
        <c:lblOffset val="100"/>
        <c:noMultiLvlLbl val="0"/>
      </c:catAx>
      <c:valAx>
        <c:axId val="416271000"/>
        <c:scaling>
          <c:orientation val="minMax"/>
          <c:max val="1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solidFill>
              <a:srgbClr val="404040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defRPr>
            </a:pPr>
            <a:endParaRPr lang="zh-CN"/>
          </a:p>
        </c:txPr>
        <c:crossAx val="41627060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729343282704108E-2"/>
          <c:y val="9.5488930364303878E-2"/>
          <c:w val="0.94188658334306563"/>
          <c:h val="0.672201807484066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5EA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000-407A-9657-9BA76C6689D2}"/>
              </c:ext>
            </c:extLst>
          </c:dPt>
          <c:dPt>
            <c:idx val="1"/>
            <c:invertIfNegative val="0"/>
            <c:bubble3D val="0"/>
            <c:spPr>
              <a:solidFill>
                <a:srgbClr val="00346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000-407A-9657-9BA76C6689D2}"/>
              </c:ext>
            </c:extLst>
          </c:dPt>
          <c:dPt>
            <c:idx val="2"/>
            <c:invertIfNegative val="0"/>
            <c:bubble3D val="0"/>
            <c:spPr>
              <a:solidFill>
                <a:srgbClr val="3F69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000-407A-9657-9BA76C6689D2}"/>
              </c:ext>
            </c:extLst>
          </c:dPt>
          <c:dPt>
            <c:idx val="3"/>
            <c:invertIfNegative val="0"/>
            <c:bubble3D val="0"/>
            <c:spPr>
              <a:solidFill>
                <a:srgbClr val="3F69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000-407A-9657-9BA76C6689D2}"/>
              </c:ext>
            </c:extLst>
          </c:dPt>
          <c:dPt>
            <c:idx val="4"/>
            <c:invertIfNegative val="0"/>
            <c:bubble3D val="0"/>
            <c:spPr>
              <a:solidFill>
                <a:srgbClr val="3F69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000-407A-9657-9BA76C6689D2}"/>
              </c:ext>
            </c:extLst>
          </c:dPt>
          <c:dPt>
            <c:idx val="5"/>
            <c:invertIfNegative val="0"/>
            <c:bubble3D val="0"/>
            <c:spPr>
              <a:solidFill>
                <a:srgbClr val="3F69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000-407A-9657-9BA76C6689D2}"/>
              </c:ext>
            </c:extLst>
          </c:dPt>
          <c:dPt>
            <c:idx val="6"/>
            <c:invertIfNegative val="0"/>
            <c:bubble3D val="0"/>
            <c:spPr>
              <a:solidFill>
                <a:srgbClr val="3F69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000-407A-9657-9BA76C6689D2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000-407A-9657-9BA76C6689D2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1000-407A-9657-9BA76C6689D2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1000-407A-9657-9BA76C6689D2}"/>
              </c:ext>
            </c:extLst>
          </c:dPt>
          <c:dLbls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rgbClr val="40404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000-407A-9657-9BA76C6689D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40404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代偿期肝硬化</c:v>
                </c:pt>
                <c:pt idx="1">
                  <c:v>失代偿期肝硬化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 formatCode="0.00%">
                  <c:v>0.995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1000-407A-9657-9BA76C6689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581425544"/>
        <c:axId val="581422592"/>
      </c:barChart>
      <c:catAx>
        <c:axId val="58142554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rgbClr val="40404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defRPr>
            </a:pPr>
            <a:endParaRPr lang="zh-CN"/>
          </a:p>
        </c:txPr>
        <c:crossAx val="581422592"/>
        <c:crosses val="autoZero"/>
        <c:auto val="1"/>
        <c:lblAlgn val="ctr"/>
        <c:lblOffset val="100"/>
        <c:noMultiLvlLbl val="0"/>
      </c:catAx>
      <c:valAx>
        <c:axId val="581422592"/>
        <c:scaling>
          <c:orientation val="minMax"/>
          <c:max val="1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>
            <a:solidFill>
              <a:srgbClr val="40404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defRPr>
            </a:pPr>
            <a:endParaRPr lang="zh-CN"/>
          </a:p>
        </c:txPr>
        <c:crossAx val="581425544"/>
        <c:crosses val="autoZero"/>
        <c:crossBetween val="between"/>
        <c:majorUnit val="0.2"/>
        <c:min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404040"/>
          </a:solidFill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07712479876845"/>
          <c:y val="0.1294762430613754"/>
          <c:w val="0.86922875201231553"/>
          <c:h val="0.748335990442902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EP分析</c:v>
                </c:pt>
              </c:strCache>
            </c:strRef>
          </c:tx>
          <c:spPr>
            <a:solidFill>
              <a:srgbClr val="002B5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5EA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115-4237-A02B-FC2B2D9C692A}"/>
              </c:ext>
            </c:extLst>
          </c:dPt>
          <c:dPt>
            <c:idx val="1"/>
            <c:invertIfNegative val="0"/>
            <c:bubble3D val="0"/>
            <c:spPr>
              <a:solidFill>
                <a:srgbClr val="E5EA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115-4237-A02B-FC2B2D9C692A}"/>
              </c:ext>
            </c:extLst>
          </c:dPt>
          <c:dPt>
            <c:idx val="2"/>
            <c:invertIfNegative val="0"/>
            <c:bubble3D val="0"/>
            <c:spPr>
              <a:solidFill>
                <a:srgbClr val="00346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115-4237-A02B-FC2B2D9C692A}"/>
              </c:ext>
            </c:extLst>
          </c:dPt>
          <c:dPt>
            <c:idx val="3"/>
            <c:invertIfNegative val="0"/>
            <c:bubble3D val="0"/>
            <c:spPr>
              <a:solidFill>
                <a:srgbClr val="002B5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115-4237-A02B-FC2B2D9C692A}"/>
              </c:ext>
            </c:extLst>
          </c:dPt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115-4237-A02B-FC2B2D9C692A}"/>
                </c:ext>
              </c:extLst>
            </c:dLbl>
            <c:dLbl>
              <c:idx val="1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115-4237-A02B-FC2B2D9C692A}"/>
                </c:ext>
              </c:extLst>
            </c:dLbl>
            <c:dLbl>
              <c:idx val="2"/>
              <c:layout>
                <c:manualLayout>
                  <c:x val="0"/>
                  <c:y val="1.26191073157370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15-4237-A02B-FC2B2D9C69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EP分析</c:v>
                </c:pt>
                <c:pt idx="1">
                  <c:v>改良EP分析</c:v>
                </c:pt>
                <c:pt idx="2">
                  <c:v>PP分析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 formatCode="0.00%">
                  <c:v>0.89700000000000002</c:v>
                </c:pt>
                <c:pt idx="1">
                  <c:v>0.94099999999999995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115-4237-A02B-FC2B2D9C692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10"/>
        <c:axId val="394687424"/>
        <c:axId val="394690168"/>
      </c:barChart>
      <c:catAx>
        <c:axId val="39468742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12700" cap="flat" cmpd="sng" algn="ctr">
            <a:solidFill>
              <a:srgbClr val="404040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defRPr>
            </a:pPr>
            <a:endParaRPr lang="zh-CN"/>
          </a:p>
        </c:txPr>
        <c:crossAx val="394690168"/>
        <c:crosses val="autoZero"/>
        <c:auto val="1"/>
        <c:lblAlgn val="ctr"/>
        <c:lblOffset val="100"/>
        <c:noMultiLvlLbl val="0"/>
      </c:catAx>
      <c:valAx>
        <c:axId val="394690168"/>
        <c:scaling>
          <c:orientation val="minMax"/>
          <c:max val="1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 w="12700" cap="flat" cmpd="sng" algn="ctr">
            <a:solidFill>
              <a:srgbClr val="404040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defRPr>
            </a:pPr>
            <a:endParaRPr lang="zh-CN"/>
          </a:p>
        </c:txPr>
        <c:crossAx val="39468742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356077"/>
          </a:solidFill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07712479876845"/>
          <c:y val="0.13307318300012547"/>
          <c:w val="0.86922875201231553"/>
          <c:h val="0.756041372173109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EP分析</c:v>
                </c:pt>
              </c:strCache>
            </c:strRef>
          </c:tx>
          <c:spPr>
            <a:solidFill>
              <a:srgbClr val="00346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346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652-43CF-8842-D645A138F75C}"/>
              </c:ext>
            </c:extLst>
          </c:dPt>
          <c:dPt>
            <c:idx val="1"/>
            <c:invertIfNegative val="0"/>
            <c:bubble3D val="0"/>
            <c:spPr>
              <a:solidFill>
                <a:srgbClr val="00346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652-43CF-8842-D645A138F75C}"/>
              </c:ext>
            </c:extLst>
          </c:dPt>
          <c:dPt>
            <c:idx val="2"/>
            <c:invertIfNegative val="0"/>
            <c:bubble3D val="0"/>
            <c:spPr>
              <a:solidFill>
                <a:srgbClr val="00346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652-43CF-8842-D645A138F75C}"/>
              </c:ext>
            </c:extLst>
          </c:dPt>
          <c:dPt>
            <c:idx val="3"/>
            <c:invertIfNegative val="0"/>
            <c:bubble3D val="0"/>
            <c:spPr>
              <a:solidFill>
                <a:srgbClr val="00346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652-43CF-8842-D645A138F75C}"/>
              </c:ext>
            </c:extLst>
          </c:dPt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652-43CF-8842-D645A138F75C}"/>
                </c:ext>
              </c:extLst>
            </c:dLbl>
            <c:dLbl>
              <c:idx val="1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652-43CF-8842-D645A138F75C}"/>
                </c:ext>
              </c:extLst>
            </c:dLbl>
            <c:dLbl>
              <c:idx val="2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4652-43CF-8842-D645A138F7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0%</c:formatCode>
                <c:ptCount val="3"/>
                <c:pt idx="0" formatCode="0.00%">
                  <c:v>0.84399999999999997</c:v>
                </c:pt>
                <c:pt idx="1">
                  <c:v>0.64600000000000002</c:v>
                </c:pt>
                <c:pt idx="2">
                  <c:v>0.313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652-43CF-8842-D645A138F75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10"/>
        <c:axId val="394687424"/>
        <c:axId val="394690168"/>
      </c:barChart>
      <c:catAx>
        <c:axId val="394687424"/>
        <c:scaling>
          <c:orientation val="minMax"/>
        </c:scaling>
        <c:delete val="0"/>
        <c:axPos val="b"/>
        <c:numFmt formatCode="General" sourceLinked="1"/>
        <c:majorTickMark val="in"/>
        <c:minorTickMark val="in"/>
        <c:tickLblPos val="nextTo"/>
        <c:spPr>
          <a:solidFill>
            <a:srgbClr val="3F697E"/>
          </a:solidFill>
          <a:ln w="6350" cap="flat" cmpd="sng" algn="ctr">
            <a:solidFill>
              <a:srgbClr val="404040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5607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defRPr>
            </a:pPr>
            <a:endParaRPr lang="zh-CN"/>
          </a:p>
        </c:txPr>
        <c:crossAx val="394690168"/>
        <c:crosses val="autoZero"/>
        <c:auto val="1"/>
        <c:lblAlgn val="ctr"/>
        <c:lblOffset val="100"/>
        <c:noMultiLvlLbl val="0"/>
      </c:catAx>
      <c:valAx>
        <c:axId val="394690168"/>
        <c:scaling>
          <c:orientation val="minMax"/>
          <c:max val="1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 w="12700" cap="flat" cmpd="sng" algn="ctr">
            <a:solidFill>
              <a:srgbClr val="404040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defRPr>
            </a:pPr>
            <a:endParaRPr lang="zh-CN"/>
          </a:p>
        </c:txPr>
        <c:crossAx val="39468742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356077"/>
          </a:solidFill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7712479876845"/>
          <c:y val="0.15785995436947797"/>
          <c:w val="0.86922875201231553"/>
          <c:h val="0.731254699318989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EP分析</c:v>
                </c:pt>
              </c:strCache>
            </c:strRef>
          </c:tx>
          <c:spPr>
            <a:solidFill>
              <a:srgbClr val="00346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346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779-4FD3-98A0-C88CBCAC7C4F}"/>
              </c:ext>
            </c:extLst>
          </c:dPt>
          <c:dPt>
            <c:idx val="1"/>
            <c:invertIfNegative val="0"/>
            <c:bubble3D val="0"/>
            <c:spPr>
              <a:solidFill>
                <a:srgbClr val="00346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779-4FD3-98A0-C88CBCAC7C4F}"/>
              </c:ext>
            </c:extLst>
          </c:dPt>
          <c:dPt>
            <c:idx val="3"/>
            <c:invertIfNegative val="0"/>
            <c:bubble3D val="0"/>
            <c:spPr>
              <a:solidFill>
                <a:srgbClr val="00346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779-4FD3-98A0-C88CBCAC7C4F}"/>
              </c:ext>
            </c:extLst>
          </c:dPt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779-4FD3-98A0-C88CBCAC7C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代偿期肝硬化患者</c:v>
                </c:pt>
                <c:pt idx="1">
                  <c:v>失代偿期肝硬化患者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 formatCode="0.00%">
                  <c:v>0.95</c:v>
                </c:pt>
                <c:pt idx="1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779-4FD3-98A0-C88CBCAC7C4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PP分析</c:v>
                </c:pt>
              </c:strCache>
            </c:strRef>
          </c:tx>
          <c:spPr>
            <a:solidFill>
              <a:srgbClr val="E5EA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代偿期肝硬化患者</c:v>
                </c:pt>
                <c:pt idx="1">
                  <c:v>失代偿期肝硬化患者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779-4FD3-98A0-C88CBCAC7C4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10"/>
        <c:axId val="394687424"/>
        <c:axId val="394690168"/>
      </c:barChart>
      <c:catAx>
        <c:axId val="39468742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defRPr>
            </a:pPr>
            <a:endParaRPr lang="zh-CN"/>
          </a:p>
        </c:txPr>
        <c:crossAx val="394690168"/>
        <c:crosses val="autoZero"/>
        <c:auto val="1"/>
        <c:lblAlgn val="ctr"/>
        <c:lblOffset val="100"/>
        <c:noMultiLvlLbl val="0"/>
      </c:catAx>
      <c:valAx>
        <c:axId val="394690168"/>
        <c:scaling>
          <c:orientation val="minMax"/>
          <c:max val="1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defRPr>
            </a:pPr>
            <a:endParaRPr lang="zh-CN"/>
          </a:p>
        </c:txPr>
        <c:crossAx val="39468742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1508395640001317"/>
          <c:y val="1.5433922607385011E-2"/>
          <c:w val="0.34973601771742058"/>
          <c:h val="5.97591794261929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356077"/>
          </a:solidFill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7712479876845"/>
          <c:y val="0.13391901120942429"/>
          <c:w val="0.86922875201231553"/>
          <c:h val="0.755195642479042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47BBA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346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02E-4B36-BA9F-1292F8DD4594}"/>
              </c:ext>
            </c:extLst>
          </c:dPt>
          <c:dPt>
            <c:idx val="1"/>
            <c:invertIfNegative val="0"/>
            <c:bubble3D val="0"/>
            <c:spPr>
              <a:solidFill>
                <a:srgbClr val="E5EA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02E-4B36-BA9F-1292F8DD4594}"/>
              </c:ext>
            </c:extLst>
          </c:dPt>
          <c:dPt>
            <c:idx val="3"/>
            <c:invertIfNegative val="0"/>
            <c:bubble3D val="0"/>
            <c:spPr>
              <a:solidFill>
                <a:srgbClr val="54768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02E-4B36-BA9F-1292F8DD4594}"/>
              </c:ext>
            </c:extLst>
          </c:dPt>
          <c:dLbls>
            <c:dLbl>
              <c:idx val="0"/>
              <c:layout>
                <c:manualLayout>
                  <c:x val="-3.6169805560238959E-3"/>
                  <c:y val="1.0260269560477668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583367129792071"/>
                      <c:h val="0.123330058621647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02E-4B36-BA9F-1292F8DD45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全分析集</c:v>
                </c:pt>
                <c:pt idx="1">
                  <c:v>符合方案人群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 formatCode="0.00%">
                  <c:v>0.89500000000000002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02E-4B36-BA9F-1292F8DD45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0"/>
        <c:overlap val="-10"/>
        <c:axId val="394687424"/>
        <c:axId val="394690168"/>
      </c:barChart>
      <c:catAx>
        <c:axId val="39468742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defRPr>
            </a:pPr>
            <a:endParaRPr lang="zh-CN"/>
          </a:p>
        </c:txPr>
        <c:crossAx val="394690168"/>
        <c:crosses val="autoZero"/>
        <c:auto val="1"/>
        <c:lblAlgn val="ctr"/>
        <c:lblOffset val="100"/>
        <c:noMultiLvlLbl val="0"/>
      </c:catAx>
      <c:valAx>
        <c:axId val="394690168"/>
        <c:scaling>
          <c:orientation val="minMax"/>
          <c:max val="1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defRPr>
            </a:pPr>
            <a:endParaRPr lang="zh-CN"/>
          </a:p>
        </c:txPr>
        <c:crossAx val="39468742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356077"/>
          </a:solidFill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65644308625728E-2"/>
          <c:y val="4.5081156714434266E-2"/>
          <c:w val="0.95834355691374273"/>
          <c:h val="0.822730198694286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简化治疗</c:v>
                </c:pt>
              </c:strCache>
            </c:strRef>
          </c:tx>
          <c:spPr>
            <a:solidFill>
              <a:srgbClr val="003469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346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A56-4853-9683-4CCBB89F68A5}"/>
              </c:ext>
            </c:extLst>
          </c:dPt>
          <c:cat>
            <c:strRef>
              <c:f>Sheet1!$A$2:$A$3</c:f>
              <c:strCache>
                <c:ptCount val="2"/>
                <c:pt idx="0">
                  <c:v>HCV相关医疗保健中位数</c:v>
                </c:pt>
                <c:pt idx="1">
                  <c:v>非住院/急诊部健康计划支付费用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373</c:v>
                </c:pt>
                <c:pt idx="1">
                  <c:v>257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56-4853-9683-4CCBB89F68A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原方案</c:v>
                </c:pt>
              </c:strCache>
            </c:strRef>
          </c:tx>
          <c:spPr>
            <a:solidFill>
              <a:srgbClr val="E5EAF0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HCV相关医疗保健中位数</c:v>
                </c:pt>
                <c:pt idx="1">
                  <c:v>非住院/急诊部健康计划支付费用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727</c:v>
                </c:pt>
                <c:pt idx="1">
                  <c:v>504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A56-4853-9683-4CCBB89F68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4267640"/>
        <c:axId val="754268624"/>
      </c:barChart>
      <c:catAx>
        <c:axId val="75426764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12700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defRPr>
            </a:pPr>
            <a:endParaRPr lang="zh-CN"/>
          </a:p>
        </c:txPr>
        <c:crossAx val="754268624"/>
        <c:crosses val="autoZero"/>
        <c:auto val="1"/>
        <c:lblAlgn val="ctr"/>
        <c:lblOffset val="100"/>
        <c:noMultiLvlLbl val="0"/>
      </c:catAx>
      <c:valAx>
        <c:axId val="7542686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chemeClr val="tx1">
                <a:lumMod val="75000"/>
                <a:lumOff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defRPr>
            </a:pPr>
            <a:endParaRPr lang="zh-CN"/>
          </a:p>
        </c:txPr>
        <c:crossAx val="754267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4D719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FE3-4A9D-A627-ECED9EF6D80D}"/>
              </c:ext>
            </c:extLst>
          </c:dPt>
          <c:dPt>
            <c:idx val="1"/>
            <c:bubble3D val="0"/>
            <c:spPr>
              <a:solidFill>
                <a:srgbClr val="00346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FE3-4A9D-A627-ECED9EF6D80D}"/>
              </c:ext>
            </c:extLst>
          </c:dPt>
          <c:dPt>
            <c:idx val="2"/>
            <c:bubble3D val="0"/>
            <c:spPr>
              <a:solidFill>
                <a:srgbClr val="99AEC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FE3-4A9D-A627-ECED9EF6D80D}"/>
              </c:ext>
            </c:extLst>
          </c:dPt>
          <c:dPt>
            <c:idx val="3"/>
            <c:bubble3D val="0"/>
            <c:spPr>
              <a:solidFill>
                <a:srgbClr val="E5EAF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FE3-4A9D-A627-ECED9EF6D80D}"/>
              </c:ext>
            </c:extLst>
          </c:dPt>
          <c:dPt>
            <c:idx val="4"/>
            <c:bubble3D val="0"/>
            <c:spPr>
              <a:solidFill>
                <a:schemeClr val="accent5">
                  <a:shade val="93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FE3-4A9D-A627-ECED9EF6D80D}"/>
              </c:ext>
            </c:extLst>
          </c:dPt>
          <c:dPt>
            <c:idx val="5"/>
            <c:bubble3D val="0"/>
            <c:spPr>
              <a:solidFill>
                <a:schemeClr val="accent5">
                  <a:tint val="94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FE3-4A9D-A627-ECED9EF6D80D}"/>
              </c:ext>
            </c:extLst>
          </c:dPt>
          <c:dPt>
            <c:idx val="6"/>
            <c:bubble3D val="0"/>
            <c:spPr>
              <a:solidFill>
                <a:schemeClr val="accent5">
                  <a:tint val="81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FE3-4A9D-A627-ECED9EF6D80D}"/>
              </c:ext>
            </c:extLst>
          </c:dPt>
          <c:dPt>
            <c:idx val="7"/>
            <c:bubble3D val="0"/>
            <c:spPr>
              <a:solidFill>
                <a:schemeClr val="accent5">
                  <a:tint val="69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DFE3-4A9D-A627-ECED9EF6D80D}"/>
              </c:ext>
            </c:extLst>
          </c:dPt>
          <c:dPt>
            <c:idx val="8"/>
            <c:bubble3D val="0"/>
            <c:spPr>
              <a:solidFill>
                <a:schemeClr val="accent5">
                  <a:tint val="56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DFE3-4A9D-A627-ECED9EF6D80D}"/>
              </c:ext>
            </c:extLst>
          </c:dPt>
          <c:dPt>
            <c:idx val="9"/>
            <c:bubble3D val="0"/>
            <c:spPr>
              <a:solidFill>
                <a:schemeClr val="accent5">
                  <a:tint val="43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DFE3-4A9D-A627-ECED9EF6D80D}"/>
              </c:ext>
            </c:extLst>
          </c:dPt>
          <c:dLbls>
            <c:dLbl>
              <c:idx val="0"/>
              <c:layout>
                <c:manualLayout>
                  <c:x val="2.3092163967876778E-2"/>
                  <c:y val="0.2208601479107823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defRPr>
                  </a:pPr>
                  <a:endParaRPr lang="zh-CN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559332333347193"/>
                      <c:h val="0.21915789117012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FE3-4A9D-A627-ECED9EF6D80D}"/>
                </c:ext>
              </c:extLst>
            </c:dLbl>
            <c:dLbl>
              <c:idx val="1"/>
              <c:layout>
                <c:manualLayout>
                  <c:x val="-0.13708458731382198"/>
                  <c:y val="-0.17906087060347825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defRPr>
                    </a:pPr>
                    <a:fld id="{33326AD4-B4C6-40AB-BA2C-61278C45F0DD}" type="VALUE">
                      <a:rPr lang="en-US" altLang="zh-CN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[值]</a:t>
                    </a:fld>
                    <a:endParaRPr lang="zh-CN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defRPr>
                  </a:pPr>
                  <a:endParaRPr lang="zh-CN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244758867947454"/>
                      <c:h val="0.2676657542247833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FE3-4A9D-A627-ECED9EF6D80D}"/>
                </c:ext>
              </c:extLst>
            </c:dLbl>
            <c:dLbl>
              <c:idx val="2"/>
              <c:layout>
                <c:manualLayout>
                  <c:x val="3.5495905044261575E-2"/>
                  <c:y val="-3.9763449775378809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defRPr>
                    </a:pPr>
                    <a:fld id="{77390107-F039-49D4-A9C0-A2709C2EF93F}" type="VALUE">
                      <a:rPr lang="en-US" altLang="zh-CN"/>
                      <a:pPr>
                        <a:defRPr/>
                      </a:pPr>
                      <a:t>[值]</a:t>
                    </a:fld>
                    <a:endParaRPr lang="zh-CN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2">
                          <a:lumMod val="50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defRPr>
                  </a:pPr>
                  <a:endParaRPr lang="zh-CN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205134189194572"/>
                      <c:h val="6.172711557063370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FE3-4A9D-A627-ECED9EF6D80D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5424981D-FC18-44E0-95F8-352BBD444CF5}" type="VALUE">
                      <a:rPr lang="en-US" altLang="zh-CN"/>
                      <a:pPr/>
                      <a:t>[值]</a:t>
                    </a:fld>
                    <a:endParaRPr lang="zh-CN" alt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DFE3-4A9D-A627-ECED9EF6D8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其他</c:v>
                </c:pt>
                <c:pt idx="1">
                  <c:v>1b</c:v>
                </c:pt>
                <c:pt idx="2">
                  <c:v>多基因型</c:v>
                </c:pt>
                <c:pt idx="3">
                  <c:v>未定型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46.3</c:v>
                </c:pt>
                <c:pt idx="1">
                  <c:v>45.2</c:v>
                </c:pt>
                <c:pt idx="2">
                  <c:v>0.9</c:v>
                </c:pt>
                <c:pt idx="3">
                  <c:v>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DFE3-4A9D-A627-ECED9EF6D8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2">
              <a:lumMod val="50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346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CEC-4651-88C9-5D4D65F4CE5A}"/>
              </c:ext>
            </c:extLst>
          </c:dPt>
          <c:dPt>
            <c:idx val="1"/>
            <c:bubble3D val="0"/>
            <c:spPr>
              <a:solidFill>
                <a:srgbClr val="4D719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CEC-4651-88C9-5D4D65F4CE5A}"/>
              </c:ext>
            </c:extLst>
          </c:dPt>
          <c:dPt>
            <c:idx val="2"/>
            <c:bubble3D val="0"/>
            <c:spPr>
              <a:solidFill>
                <a:srgbClr val="99AEC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CEC-4651-88C9-5D4D65F4CE5A}"/>
              </c:ext>
            </c:extLst>
          </c:dPt>
          <c:dPt>
            <c:idx val="3"/>
            <c:bubble3D val="0"/>
            <c:spPr>
              <a:solidFill>
                <a:srgbClr val="E5EAF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CEC-4651-88C9-5D4D65F4CE5A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CEC-4651-88C9-5D4D65F4CE5A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CEC-4651-88C9-5D4D65F4CE5A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CEC-4651-88C9-5D4D65F4CE5A}"/>
              </c:ext>
            </c:extLst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CEC-4651-88C9-5D4D65F4CE5A}"/>
              </c:ext>
            </c:extLst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CEC-4651-88C9-5D4D65F4CE5A}"/>
              </c:ext>
            </c:extLst>
          </c:dPt>
          <c:dPt>
            <c:idx val="9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CEC-4651-88C9-5D4D65F4CE5A}"/>
              </c:ext>
            </c:extLst>
          </c:dPt>
          <c:dLbls>
            <c:dLbl>
              <c:idx val="0"/>
              <c:layout>
                <c:manualLayout>
                  <c:x val="-0.16663483531034995"/>
                  <c:y val="0.24446738929251186"/>
                </c:manualLayout>
              </c:layout>
              <c:tx>
                <c:rich>
                  <a:bodyPr/>
                  <a:lstStyle/>
                  <a:p>
                    <a:fld id="{883ED544-CB49-42D2-B346-5C60AD20F2EE}" type="VALUE">
                      <a:rPr lang="en-US" altLang="zh-CN">
                        <a:solidFill>
                          <a:schemeClr val="bg1"/>
                        </a:solidFill>
                      </a:rPr>
                      <a:pPr/>
                      <a:t>[值]</a:t>
                    </a:fld>
                    <a:endParaRPr lang="zh-CN" alt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42323897361819"/>
                      <c:h val="0.2270402893704007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CEC-4651-88C9-5D4D65F4CE5A}"/>
                </c:ext>
              </c:extLst>
            </c:dLbl>
            <c:dLbl>
              <c:idx val="1"/>
              <c:layout>
                <c:manualLayout>
                  <c:x val="9.7259262345936234E-3"/>
                  <c:y val="-0.2013543075495429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defRPr>
                  </a:pPr>
                  <a:endParaRPr lang="zh-CN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79721921271217"/>
                      <c:h val="0.227040289370400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CEC-4651-88C9-5D4D65F4CE5A}"/>
                </c:ext>
              </c:extLst>
            </c:dLbl>
            <c:dLbl>
              <c:idx val="2"/>
              <c:layout>
                <c:manualLayout>
                  <c:x val="4.7334153694889212E-2"/>
                  <c:y val="-2.49601974998952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CEC-4651-88C9-5D4D65F4CE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1b</c:v>
                </c:pt>
                <c:pt idx="1">
                  <c:v>其他</c:v>
                </c:pt>
                <c:pt idx="2">
                  <c:v>混合型</c:v>
                </c:pt>
                <c:pt idx="3">
                  <c:v>未定型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56.8</c:v>
                </c:pt>
                <c:pt idx="1">
                  <c:v>31.8</c:v>
                </c:pt>
                <c:pt idx="2">
                  <c:v>2.1</c:v>
                </c:pt>
                <c:pt idx="3">
                  <c:v>9.1999999999999993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CCEC-4651-88C9-5D4D65F4CE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4D719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1CE-4B2C-BC8B-2A7F561439E9}"/>
              </c:ext>
            </c:extLst>
          </c:dPt>
          <c:dPt>
            <c:idx val="1"/>
            <c:bubble3D val="0"/>
            <c:spPr>
              <a:solidFill>
                <a:srgbClr val="00346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1CE-4B2C-BC8B-2A7F561439E9}"/>
              </c:ext>
            </c:extLst>
          </c:dPt>
          <c:dPt>
            <c:idx val="2"/>
            <c:bubble3D val="0"/>
            <c:spPr>
              <a:solidFill>
                <a:srgbClr val="99AEC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1CE-4B2C-BC8B-2A7F561439E9}"/>
              </c:ext>
            </c:extLst>
          </c:dPt>
          <c:dPt>
            <c:idx val="3"/>
            <c:bubble3D val="0"/>
            <c:spPr>
              <a:solidFill>
                <a:srgbClr val="E5EAF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1CE-4B2C-BC8B-2A7F561439E9}"/>
              </c:ext>
            </c:extLst>
          </c:dPt>
          <c:dPt>
            <c:idx val="4"/>
            <c:bubble3D val="0"/>
            <c:spPr>
              <a:solidFill>
                <a:schemeClr val="accent5">
                  <a:shade val="93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1CE-4B2C-BC8B-2A7F561439E9}"/>
              </c:ext>
            </c:extLst>
          </c:dPt>
          <c:dPt>
            <c:idx val="5"/>
            <c:bubble3D val="0"/>
            <c:spPr>
              <a:solidFill>
                <a:schemeClr val="accent5">
                  <a:tint val="94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1CE-4B2C-BC8B-2A7F561439E9}"/>
              </c:ext>
            </c:extLst>
          </c:dPt>
          <c:dPt>
            <c:idx val="6"/>
            <c:bubble3D val="0"/>
            <c:spPr>
              <a:solidFill>
                <a:schemeClr val="accent5">
                  <a:tint val="81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1CE-4B2C-BC8B-2A7F561439E9}"/>
              </c:ext>
            </c:extLst>
          </c:dPt>
          <c:dPt>
            <c:idx val="7"/>
            <c:bubble3D val="0"/>
            <c:spPr>
              <a:solidFill>
                <a:schemeClr val="accent5">
                  <a:tint val="69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01CE-4B2C-BC8B-2A7F561439E9}"/>
              </c:ext>
            </c:extLst>
          </c:dPt>
          <c:dPt>
            <c:idx val="8"/>
            <c:bubble3D val="0"/>
            <c:spPr>
              <a:solidFill>
                <a:schemeClr val="accent5">
                  <a:tint val="56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01CE-4B2C-BC8B-2A7F561439E9}"/>
              </c:ext>
            </c:extLst>
          </c:dPt>
          <c:dPt>
            <c:idx val="9"/>
            <c:bubble3D val="0"/>
            <c:spPr>
              <a:solidFill>
                <a:schemeClr val="accent5">
                  <a:tint val="43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01CE-4B2C-BC8B-2A7F561439E9}"/>
              </c:ext>
            </c:extLst>
          </c:dPt>
          <c:dLbls>
            <c:dLbl>
              <c:idx val="0"/>
              <c:layout>
                <c:manualLayout>
                  <c:x val="0.21324331325898468"/>
                  <c:y val="0.1466110972617869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defRPr>
                  </a:pPr>
                  <a:endParaRPr lang="zh-CN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955608291143088"/>
                      <c:h val="0.107581012495855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1CE-4B2C-BC8B-2A7F561439E9}"/>
                </c:ext>
              </c:extLst>
            </c:dLbl>
            <c:dLbl>
              <c:idx val="1"/>
              <c:layout>
                <c:manualLayout>
                  <c:x val="-0.24370664372455392"/>
                  <c:y val="-4.3164309726824099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defRPr>
                    </a:pPr>
                    <a:fld id="{33326AD4-B4C6-40AB-BA2C-61278C45F0DD}" type="VALUE">
                      <a:rPr lang="en-US" altLang="zh-CN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[值]</a:t>
                    </a:fld>
                    <a:endParaRPr lang="zh-CN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defRPr>
                  </a:pPr>
                  <a:endParaRPr lang="zh-CN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167530727186084"/>
                      <c:h val="0.2676657542247833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1CE-4B2C-BC8B-2A7F561439E9}"/>
                </c:ext>
              </c:extLst>
            </c:dLbl>
            <c:dLbl>
              <c:idx val="2"/>
              <c:layout>
                <c:manualLayout>
                  <c:x val="4.4153971174250656E-2"/>
                  <c:y val="-2.0770762301993529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defRPr>
                    </a:pPr>
                    <a:fld id="{77390107-F039-49D4-A9C0-A2709C2EF93F}" type="VALUE">
                      <a:rPr lang="en-US" altLang="zh-CN"/>
                      <a:pPr>
                        <a:defRPr/>
                      </a:pPr>
                      <a:t>[值]</a:t>
                    </a:fld>
                    <a:endParaRPr lang="zh-CN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2">
                          <a:lumMod val="50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defRPr>
                  </a:pPr>
                  <a:endParaRPr lang="zh-CN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1CE-4B2C-BC8B-2A7F561439E9}"/>
                </c:ext>
              </c:extLst>
            </c:dLbl>
            <c:dLbl>
              <c:idx val="3"/>
              <c:layout>
                <c:manualLayout>
                  <c:x val="0.13499064738801148"/>
                  <c:y val="-2.369485641446487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637513441977822"/>
                      <c:h val="7.780875190709450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01CE-4B2C-BC8B-2A7F561439E9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5424981D-FC18-44E0-95F8-352BBD444CF5}" type="VALUE">
                      <a:rPr lang="en-US" altLang="zh-CN"/>
                      <a:pPr/>
                      <a:t>[值]</a:t>
                    </a:fld>
                    <a:endParaRPr lang="zh-CN" alt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01CE-4B2C-BC8B-2A7F561439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其他</c:v>
                </c:pt>
                <c:pt idx="1">
                  <c:v>1b</c:v>
                </c:pt>
                <c:pt idx="2">
                  <c:v>多基因型</c:v>
                </c:pt>
                <c:pt idx="3">
                  <c:v>未定型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 formatCode="General">
                  <c:v>20.6</c:v>
                </c:pt>
                <c:pt idx="1">
                  <c:v>66</c:v>
                </c:pt>
                <c:pt idx="2" formatCode="General">
                  <c:v>2.5</c:v>
                </c:pt>
                <c:pt idx="3" formatCode="General">
                  <c:v>10.8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01CE-4B2C-BC8B-2A7F561439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2">
              <a:lumMod val="50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4D719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215-48ED-9BB4-3A0026E7FD1B}"/>
              </c:ext>
            </c:extLst>
          </c:dPt>
          <c:dPt>
            <c:idx val="1"/>
            <c:bubble3D val="0"/>
            <c:spPr>
              <a:solidFill>
                <a:srgbClr val="00346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215-48ED-9BB4-3A0026E7FD1B}"/>
              </c:ext>
            </c:extLst>
          </c:dPt>
          <c:dPt>
            <c:idx val="2"/>
            <c:bubble3D val="0"/>
            <c:spPr>
              <a:solidFill>
                <a:srgbClr val="99AEC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215-48ED-9BB4-3A0026E7FD1B}"/>
              </c:ext>
            </c:extLst>
          </c:dPt>
          <c:dPt>
            <c:idx val="3"/>
            <c:bubble3D val="0"/>
            <c:spPr>
              <a:solidFill>
                <a:srgbClr val="E5EAF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215-48ED-9BB4-3A0026E7FD1B}"/>
              </c:ext>
            </c:extLst>
          </c:dPt>
          <c:dPt>
            <c:idx val="4"/>
            <c:bubble3D val="0"/>
            <c:spPr>
              <a:solidFill>
                <a:schemeClr val="accent5">
                  <a:shade val="93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215-48ED-9BB4-3A0026E7FD1B}"/>
              </c:ext>
            </c:extLst>
          </c:dPt>
          <c:dPt>
            <c:idx val="5"/>
            <c:bubble3D val="0"/>
            <c:spPr>
              <a:solidFill>
                <a:schemeClr val="accent5">
                  <a:tint val="94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215-48ED-9BB4-3A0026E7FD1B}"/>
              </c:ext>
            </c:extLst>
          </c:dPt>
          <c:dPt>
            <c:idx val="6"/>
            <c:bubble3D val="0"/>
            <c:spPr>
              <a:solidFill>
                <a:schemeClr val="accent5">
                  <a:tint val="81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215-48ED-9BB4-3A0026E7FD1B}"/>
              </c:ext>
            </c:extLst>
          </c:dPt>
          <c:dPt>
            <c:idx val="7"/>
            <c:bubble3D val="0"/>
            <c:spPr>
              <a:solidFill>
                <a:schemeClr val="accent5">
                  <a:tint val="69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215-48ED-9BB4-3A0026E7FD1B}"/>
              </c:ext>
            </c:extLst>
          </c:dPt>
          <c:dPt>
            <c:idx val="8"/>
            <c:bubble3D val="0"/>
            <c:spPr>
              <a:solidFill>
                <a:schemeClr val="accent5">
                  <a:tint val="56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215-48ED-9BB4-3A0026E7FD1B}"/>
              </c:ext>
            </c:extLst>
          </c:dPt>
          <c:dPt>
            <c:idx val="9"/>
            <c:bubble3D val="0"/>
            <c:spPr>
              <a:solidFill>
                <a:schemeClr val="accent5">
                  <a:tint val="43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215-48ED-9BB4-3A0026E7FD1B}"/>
              </c:ext>
            </c:extLst>
          </c:dPt>
          <c:dLbls>
            <c:dLbl>
              <c:idx val="0"/>
              <c:layout>
                <c:manualLayout>
                  <c:x val="0.1946389982988245"/>
                  <c:y val="0.15976059538314619"/>
                </c:manualLayout>
              </c:layout>
              <c:numFmt formatCode="#,##0.0_);[Red]\(#,##0.0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defRPr>
                  </a:pPr>
                  <a:endParaRPr lang="zh-CN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817841397313878"/>
                      <c:h val="0.117623571640267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215-48ED-9BB4-3A0026E7FD1B}"/>
                </c:ext>
              </c:extLst>
            </c:dLbl>
            <c:dLbl>
              <c:idx val="1"/>
              <c:layout>
                <c:manualLayout>
                  <c:x val="-0.19463899829882461"/>
                  <c:y val="-9.9426597951723955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defRPr>
                    </a:pPr>
                    <a:fld id="{33326AD4-B4C6-40AB-BA2C-61278C45F0DD}" type="VALUE">
                      <a:rPr lang="en-US" altLang="zh-CN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[值]</a:t>
                    </a:fld>
                    <a:endParaRPr lang="zh-CN" altLang="en-US"/>
                  </a:p>
                </c:rich>
              </c:tx>
              <c:numFmt formatCode="#,##0.0_);[Red]\(#,##0.0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defRPr>
                  </a:pPr>
                  <a:endParaRPr lang="zh-CN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844615837569248"/>
                      <c:h val="0.2731416015768132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215-48ED-9BB4-3A0026E7FD1B}"/>
                </c:ext>
              </c:extLst>
            </c:dLbl>
            <c:dLbl>
              <c:idx val="2"/>
              <c:layout>
                <c:manualLayout>
                  <c:x val="5.7148575880257714E-2"/>
                  <c:y val="-5.6954525735079871E-2"/>
                </c:manualLayout>
              </c:layout>
              <c:tx>
                <c:rich>
                  <a:bodyPr/>
                  <a:lstStyle/>
                  <a:p>
                    <a:fld id="{77390107-F039-49D4-A9C0-A2709C2EF93F}" type="VALUE">
                      <a:rPr lang="en-US" altLang="zh-CN"/>
                      <a:pPr/>
                      <a:t>[值]</a:t>
                    </a:fld>
                    <a:endParaRPr lang="zh-CN" alt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215-48ED-9BB4-3A0026E7FD1B}"/>
                </c:ext>
              </c:extLst>
            </c:dLbl>
            <c:dLbl>
              <c:idx val="3"/>
              <c:layout>
                <c:manualLayout>
                  <c:x val="0.10813250165742401"/>
                  <c:y val="-7.954848768050096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872820528539389"/>
                      <c:h val="0.133306714525636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215-48ED-9BB4-3A0026E7FD1B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5424981D-FC18-44E0-95F8-352BBD444CF5}" type="VALUE">
                      <a:rPr lang="en-US" altLang="zh-CN" sz="600">
                        <a:solidFill>
                          <a:schemeClr val="tx1"/>
                        </a:solidFill>
                      </a:rPr>
                      <a:pPr/>
                      <a:t>[值]</a:t>
                    </a:fld>
                    <a:endParaRPr lang="zh-CN" alt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C215-48ED-9BB4-3A0026E7FD1B}"/>
                </c:ext>
              </c:extLst>
            </c:dLbl>
            <c:numFmt formatCode="#,##0.0_);[Red]\(#,##0.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其他</c:v>
                </c:pt>
                <c:pt idx="1">
                  <c:v>1b</c:v>
                </c:pt>
                <c:pt idx="2">
                  <c:v>多基因型</c:v>
                </c:pt>
                <c:pt idx="3">
                  <c:v>未定型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24.4</c:v>
                </c:pt>
                <c:pt idx="1">
                  <c:v>58</c:v>
                </c:pt>
                <c:pt idx="2">
                  <c:v>3.9</c:v>
                </c:pt>
                <c:pt idx="3">
                  <c:v>13.8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C215-48ED-9BB4-3A0026E7FD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2">
              <a:lumMod val="50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4D719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D64-4179-A5AA-3575D349D322}"/>
              </c:ext>
            </c:extLst>
          </c:dPt>
          <c:dPt>
            <c:idx val="1"/>
            <c:bubble3D val="0"/>
            <c:spPr>
              <a:solidFill>
                <a:srgbClr val="00346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D64-4179-A5AA-3575D349D322}"/>
              </c:ext>
            </c:extLst>
          </c:dPt>
          <c:dPt>
            <c:idx val="2"/>
            <c:bubble3D val="0"/>
            <c:spPr>
              <a:solidFill>
                <a:srgbClr val="99AEC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D64-4179-A5AA-3575D349D322}"/>
              </c:ext>
            </c:extLst>
          </c:dPt>
          <c:dPt>
            <c:idx val="3"/>
            <c:bubble3D val="0"/>
            <c:spPr>
              <a:solidFill>
                <a:srgbClr val="E5EAF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D64-4179-A5AA-3575D349D322}"/>
              </c:ext>
            </c:extLst>
          </c:dPt>
          <c:dPt>
            <c:idx val="4"/>
            <c:bubble3D val="0"/>
            <c:spPr>
              <a:solidFill>
                <a:schemeClr val="accent5">
                  <a:shade val="93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D64-4179-A5AA-3575D349D322}"/>
              </c:ext>
            </c:extLst>
          </c:dPt>
          <c:dPt>
            <c:idx val="5"/>
            <c:bubble3D val="0"/>
            <c:spPr>
              <a:solidFill>
                <a:schemeClr val="accent5">
                  <a:tint val="94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D64-4179-A5AA-3575D349D322}"/>
              </c:ext>
            </c:extLst>
          </c:dPt>
          <c:dPt>
            <c:idx val="6"/>
            <c:bubble3D val="0"/>
            <c:spPr>
              <a:solidFill>
                <a:schemeClr val="accent5">
                  <a:tint val="81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D64-4179-A5AA-3575D349D322}"/>
              </c:ext>
            </c:extLst>
          </c:dPt>
          <c:dPt>
            <c:idx val="7"/>
            <c:bubble3D val="0"/>
            <c:spPr>
              <a:solidFill>
                <a:schemeClr val="accent5">
                  <a:tint val="69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D64-4179-A5AA-3575D349D322}"/>
              </c:ext>
            </c:extLst>
          </c:dPt>
          <c:dPt>
            <c:idx val="8"/>
            <c:bubble3D val="0"/>
            <c:spPr>
              <a:solidFill>
                <a:schemeClr val="accent5">
                  <a:tint val="56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AD64-4179-A5AA-3575D349D322}"/>
              </c:ext>
            </c:extLst>
          </c:dPt>
          <c:dPt>
            <c:idx val="9"/>
            <c:bubble3D val="0"/>
            <c:spPr>
              <a:solidFill>
                <a:schemeClr val="accent5">
                  <a:tint val="43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AD64-4179-A5AA-3575D349D322}"/>
              </c:ext>
            </c:extLst>
          </c:dPt>
          <c:dLbls>
            <c:dLbl>
              <c:idx val="0"/>
              <c:layout>
                <c:manualLayout>
                  <c:x val="0.15522435275255411"/>
                  <c:y val="0.15192449804770697"/>
                </c:manualLayout>
              </c:layout>
              <c:numFmt formatCode="#,##0.0_);[Red]\(#,##0.0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defRPr>
                  </a:pPr>
                  <a:endParaRPr lang="zh-CN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360057229543674"/>
                      <c:h val="0.1265723728942439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D64-4179-A5AA-3575D349D322}"/>
                </c:ext>
              </c:extLst>
            </c:dLbl>
            <c:dLbl>
              <c:idx val="1"/>
              <c:layout>
                <c:manualLayout>
                  <c:x val="-0.20374339999743823"/>
                  <c:y val="-0.11122798041619468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defRPr>
                    </a:pPr>
                    <a:fld id="{33326AD4-B4C6-40AB-BA2C-61278C45F0DD}" type="VALUE">
                      <a:rPr lang="en-US" altLang="zh-CN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[值]</a:t>
                    </a:fld>
                    <a:endParaRPr lang="zh-CN" altLang="en-US"/>
                  </a:p>
                </c:rich>
              </c:tx>
              <c:numFmt formatCode="#,##0.0_);[Red]\(#,##0.0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defRPr>
                  </a:pPr>
                  <a:endParaRPr lang="zh-CN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835787741670094"/>
                      <c:h val="0.2802783015361325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D64-4179-A5AA-3575D349D322}"/>
                </c:ext>
              </c:extLst>
            </c:dLbl>
            <c:dLbl>
              <c:idx val="2"/>
              <c:layout>
                <c:manualLayout>
                  <c:x val="4.3090395358367652E-2"/>
                  <c:y val="-8.1354771029137852E-4"/>
                </c:manualLayout>
              </c:layout>
              <c:tx>
                <c:rich>
                  <a:bodyPr/>
                  <a:lstStyle/>
                  <a:p>
                    <a:fld id="{77390107-F039-49D4-A9C0-A2709C2EF93F}" type="VALUE">
                      <a:rPr lang="en-US" altLang="zh-CN" sz="9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/>
                      <a:t>[值]</a:t>
                    </a:fld>
                    <a:endParaRPr lang="zh-CN" alt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D64-4179-A5AA-3575D349D322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5424981D-FC18-44E0-95F8-352BBD444CF5}" type="VALUE">
                      <a:rPr lang="en-US" altLang="zh-CN" sz="600">
                        <a:solidFill>
                          <a:schemeClr val="tx1"/>
                        </a:solidFill>
                      </a:rPr>
                      <a:pPr/>
                      <a:t>[值]</a:t>
                    </a:fld>
                    <a:endParaRPr lang="zh-CN" alt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AD64-4179-A5AA-3575D349D322}"/>
                </c:ext>
              </c:extLst>
            </c:dLbl>
            <c:numFmt formatCode="#,##0.0_);[Red]\(#,##0.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其他</c:v>
                </c:pt>
                <c:pt idx="1">
                  <c:v>1b</c:v>
                </c:pt>
                <c:pt idx="2">
                  <c:v>多基因型</c:v>
                </c:pt>
                <c:pt idx="3">
                  <c:v>未定型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18</c:v>
                </c:pt>
                <c:pt idx="1">
                  <c:v>71.8</c:v>
                </c:pt>
                <c:pt idx="2">
                  <c:v>1</c:v>
                </c:pt>
                <c:pt idx="3">
                  <c:v>9.1999999999999993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D64-4179-A5AA-3575D349D3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4D719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56D-4CBF-AAE2-885F54B889D2}"/>
              </c:ext>
            </c:extLst>
          </c:dPt>
          <c:dPt>
            <c:idx val="1"/>
            <c:bubble3D val="0"/>
            <c:spPr>
              <a:solidFill>
                <a:srgbClr val="00346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56D-4CBF-AAE2-885F54B889D2}"/>
              </c:ext>
            </c:extLst>
          </c:dPt>
          <c:dPt>
            <c:idx val="2"/>
            <c:bubble3D val="0"/>
            <c:spPr>
              <a:solidFill>
                <a:srgbClr val="99AEC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56D-4CBF-AAE2-885F54B889D2}"/>
              </c:ext>
            </c:extLst>
          </c:dPt>
          <c:dPt>
            <c:idx val="3"/>
            <c:bubble3D val="0"/>
            <c:spPr>
              <a:solidFill>
                <a:srgbClr val="E5EAF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56D-4CBF-AAE2-885F54B889D2}"/>
              </c:ext>
            </c:extLst>
          </c:dPt>
          <c:dPt>
            <c:idx val="4"/>
            <c:bubble3D val="0"/>
            <c:spPr>
              <a:solidFill>
                <a:schemeClr val="accent5">
                  <a:shade val="93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56D-4CBF-AAE2-885F54B889D2}"/>
              </c:ext>
            </c:extLst>
          </c:dPt>
          <c:dPt>
            <c:idx val="5"/>
            <c:bubble3D val="0"/>
            <c:spPr>
              <a:solidFill>
                <a:schemeClr val="accent5">
                  <a:tint val="94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56D-4CBF-AAE2-885F54B889D2}"/>
              </c:ext>
            </c:extLst>
          </c:dPt>
          <c:dPt>
            <c:idx val="6"/>
            <c:bubble3D val="0"/>
            <c:spPr>
              <a:solidFill>
                <a:schemeClr val="accent5">
                  <a:tint val="81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56D-4CBF-AAE2-885F54B889D2}"/>
              </c:ext>
            </c:extLst>
          </c:dPt>
          <c:dPt>
            <c:idx val="7"/>
            <c:bubble3D val="0"/>
            <c:spPr>
              <a:solidFill>
                <a:schemeClr val="accent5">
                  <a:tint val="69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756D-4CBF-AAE2-885F54B889D2}"/>
              </c:ext>
            </c:extLst>
          </c:dPt>
          <c:dPt>
            <c:idx val="8"/>
            <c:bubble3D val="0"/>
            <c:spPr>
              <a:solidFill>
                <a:schemeClr val="accent5">
                  <a:tint val="56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756D-4CBF-AAE2-885F54B889D2}"/>
              </c:ext>
            </c:extLst>
          </c:dPt>
          <c:dPt>
            <c:idx val="9"/>
            <c:bubble3D val="0"/>
            <c:spPr>
              <a:solidFill>
                <a:schemeClr val="accent5">
                  <a:tint val="43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756D-4CBF-AAE2-885F54B889D2}"/>
              </c:ext>
            </c:extLst>
          </c:dPt>
          <c:dLbls>
            <c:dLbl>
              <c:idx val="0"/>
              <c:layout>
                <c:manualLayout>
                  <c:x val="-0.18856609753140088"/>
                  <c:y val="0.24295864858500127"/>
                </c:manualLayout>
              </c:layout>
              <c:numFmt formatCode="#,##0.0_);[Red]\(#,##0.0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defRPr>
                  </a:pPr>
                  <a:endParaRPr lang="zh-CN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85629877580514"/>
                      <c:h val="0.123246832675010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56D-4CBF-AAE2-885F54B889D2}"/>
                </c:ext>
              </c:extLst>
            </c:dLbl>
            <c:dLbl>
              <c:idx val="1"/>
              <c:layout>
                <c:manualLayout>
                  <c:x val="0.14666210786541692"/>
                  <c:y val="-0.1815866859778531"/>
                </c:manualLayout>
              </c:layout>
              <c:tx>
                <c:rich>
                  <a:bodyPr/>
                  <a:lstStyle/>
                  <a:p>
                    <a:fld id="{33326AD4-B4C6-40AB-BA2C-61278C45F0DD}" type="VALUE">
                      <a:rPr lang="en-US" altLang="zh-CN">
                        <a:solidFill>
                          <a:schemeClr val="bg1"/>
                        </a:solidFill>
                      </a:rPr>
                      <a:pPr/>
                      <a:t>[值]</a:t>
                    </a:fld>
                    <a:endParaRPr lang="zh-CN" alt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050940067161201"/>
                      <c:h val="0.2816048872598789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56D-4CBF-AAE2-885F54B889D2}"/>
                </c:ext>
              </c:extLst>
            </c:dLbl>
            <c:dLbl>
              <c:idx val="2"/>
              <c:layout>
                <c:manualLayout>
                  <c:x val="2.5604871845886352E-2"/>
                  <c:y val="3.19094723542706E-2"/>
                </c:manualLayout>
              </c:layout>
              <c:tx>
                <c:rich>
                  <a:bodyPr/>
                  <a:lstStyle/>
                  <a:p>
                    <a:fld id="{77390107-F039-49D4-A9C0-A2709C2EF93F}" type="VALUE">
                      <a:rPr lang="en-US" altLang="zh-CN" sz="800"/>
                      <a:pPr/>
                      <a:t>[值]</a:t>
                    </a:fld>
                    <a:endParaRPr lang="zh-CN" alt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56D-4CBF-AAE2-885F54B889D2}"/>
                </c:ext>
              </c:extLst>
            </c:dLbl>
            <c:dLbl>
              <c:idx val="3"/>
              <c:layout>
                <c:manualLayout>
                  <c:x val="1.8309790115020083E-2"/>
                  <c:y val="2.512864351761809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56D-4CBF-AAE2-885F54B889D2}"/>
                </c:ext>
              </c:extLst>
            </c:dLbl>
            <c:dLbl>
              <c:idx val="5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91287821318104"/>
                      <c:h val="0.127199958334501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756D-4CBF-AAE2-885F54B889D2}"/>
                </c:ext>
              </c:extLst>
            </c:dLbl>
            <c:dLbl>
              <c:idx val="7"/>
              <c:layout>
                <c:manualLayout>
                  <c:x val="5.2594140412495112E-2"/>
                  <c:y val="0.2020948710921256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56D-4CBF-AAE2-885F54B889D2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5424981D-FC18-44E0-95F8-352BBD444CF5}" type="VALUE">
                      <a:rPr lang="en-US" altLang="zh-CN"/>
                      <a:pPr/>
                      <a:t>[值]</a:t>
                    </a:fld>
                    <a:endParaRPr lang="zh-CN" alt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756D-4CBF-AAE2-885F54B889D2}"/>
                </c:ext>
              </c:extLst>
            </c:dLbl>
            <c:numFmt formatCode="#,##0.0_);[Red]\(#,##0.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其他</c:v>
                </c:pt>
                <c:pt idx="1">
                  <c:v>1b</c:v>
                </c:pt>
                <c:pt idx="2">
                  <c:v>多基因型</c:v>
                </c:pt>
                <c:pt idx="3">
                  <c:v>未定型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57.3</c:v>
                </c:pt>
                <c:pt idx="1">
                  <c:v>36.799999999999997</c:v>
                </c:pt>
                <c:pt idx="2">
                  <c:v>2.6</c:v>
                </c:pt>
                <c:pt idx="3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756D-4CBF-AAE2-885F54B889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418375239326959E-2"/>
          <c:y val="0.10638282165836432"/>
          <c:w val="0.92308887113748461"/>
          <c:h val="0.718573599599203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99AEC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346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86F-4BD4-A313-27AECE545DE4}"/>
              </c:ext>
            </c:extLst>
          </c:dPt>
          <c:dPt>
            <c:idx val="7"/>
            <c:invertIfNegative val="0"/>
            <c:bubble3D val="0"/>
            <c:spPr>
              <a:gradFill>
                <a:gsLst>
                  <a:gs pos="0">
                    <a:srgbClr val="003469"/>
                  </a:gs>
                  <a:gs pos="100000">
                    <a:srgbClr val="99AEC3"/>
                  </a:gs>
                </a:gsLst>
                <a:lin ang="162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86F-4BD4-A313-27AECE545DE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总体</c:v>
                </c:pt>
                <c:pt idx="1">
                  <c:v>GT1</c:v>
                </c:pt>
                <c:pt idx="2">
                  <c:v>GT2</c:v>
                </c:pt>
                <c:pt idx="3">
                  <c:v>GT3</c:v>
                </c:pt>
                <c:pt idx="4">
                  <c:v>GT4</c:v>
                </c:pt>
                <c:pt idx="5">
                  <c:v>GT5</c:v>
                </c:pt>
                <c:pt idx="6">
                  <c:v>GT6</c:v>
                </c:pt>
                <c:pt idx="7">
                  <c:v>无法确定基因型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0.98</c:v>
                </c:pt>
                <c:pt idx="1">
                  <c:v>0.98</c:v>
                </c:pt>
                <c:pt idx="2">
                  <c:v>0.99</c:v>
                </c:pt>
                <c:pt idx="3">
                  <c:v>0.95</c:v>
                </c:pt>
                <c:pt idx="4">
                  <c:v>1</c:v>
                </c:pt>
                <c:pt idx="5">
                  <c:v>0.97</c:v>
                </c:pt>
                <c:pt idx="6">
                  <c:v>1</c:v>
                </c:pt>
                <c:pt idx="7">
                  <c:v>0.96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6F-4BD4-A313-27AECE545D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-10"/>
        <c:axId val="1702398016"/>
        <c:axId val="1717337232"/>
      </c:barChart>
      <c:catAx>
        <c:axId val="170239801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12700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defRPr>
            </a:pPr>
            <a:endParaRPr lang="zh-CN"/>
          </a:p>
        </c:txPr>
        <c:crossAx val="1717337232"/>
        <c:crosses val="autoZero"/>
        <c:auto val="1"/>
        <c:lblAlgn val="ctr"/>
        <c:lblOffset val="100"/>
        <c:noMultiLvlLbl val="0"/>
      </c:catAx>
      <c:valAx>
        <c:axId val="1717337232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 w="12700">
            <a:solidFill>
              <a:srgbClr val="4D728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defRPr>
            </a:pPr>
            <a:endParaRPr lang="zh-CN"/>
          </a:p>
        </c:txPr>
        <c:crossAx val="170239801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7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8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EF173-AEF2-4DE8-B8C1-9514A699FEB1}" type="datetimeFigureOut">
              <a:rPr lang="zh-CN" altLang="en-US" smtClean="0"/>
              <a:t>2023/6/8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211A4-1DBB-4079-8452-A5DB783060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837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211A4-1DBB-4079-8452-A5DB7830601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274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99E0FE-F3EF-45BF-8BDB-5931529DF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900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307486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DDI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07486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临床表现为药效学增加和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307486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(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07486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或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307486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)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07486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不良反应加重，也可表现为药效减弱和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307486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(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07486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或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307486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)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07486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不良反应减轻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307486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99E0FE-F3EF-45BF-8BDB-5931529DF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8226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307486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DDI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07486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临床表现为药效学增加和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307486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(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07486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或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307486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)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07486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不良反应加重，也可表现为药效减弱和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307486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(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07486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或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307486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)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07486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不良反应减轻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307486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99E0FE-F3EF-45BF-8BDB-5931529DF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4747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307486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DDI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07486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临床表现为药效学增加和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307486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(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07486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或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307486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)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07486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不良反应加重，也可表现为药效减弱和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307486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(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07486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或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307486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)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07486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不良反应减轻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307486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99E0FE-F3EF-45BF-8BDB-5931529DF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89993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307486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DDI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07486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临床表现为药效学增加和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307486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(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07486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或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307486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)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07486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不良反应加重，也可表现为药效减弱和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307486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(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07486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或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307486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)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07486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不良反应减轻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307486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99E0FE-F3EF-45BF-8BDB-5931529DF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0107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307486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DDI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07486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临床表现为药效学增加和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307486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(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07486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或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307486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)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07486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不良反应加重，也可表现为药效减弱和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307486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(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07486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或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307486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)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07486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不良反应减轻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307486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99E0FE-F3EF-45BF-8BDB-5931529DF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86829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307486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DDI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07486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临床表现为药效学增加和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307486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(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07486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或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307486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)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07486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不良反应加重，也可表现为药效减弱和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307486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(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07486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或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307486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)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07486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不良反应减轻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307486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99E0FE-F3EF-45BF-8BDB-5931529DF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3091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307486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DDI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07486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临床表现为药效学增加和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307486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(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07486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或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307486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)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07486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不良反应加重，也可表现为药效减弱和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307486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(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07486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或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307486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)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07486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不良反应减轻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307486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99E0FE-F3EF-45BF-8BDB-5931529DF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2913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f85443b4-b451-41b1-a119-9df730ac1726.source.3.zh-Hans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ED8765-8EF3-408C-9341-152904E414E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0477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9211A4-1DBB-4079-8452-A5DB783060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460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/>
              <a:t>从筛查到治疗中有哪些主要障碍呢？</a:t>
            </a:r>
            <a:endParaRPr lang="en-SG" altLang="zh-CN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dirty="0"/>
              <a:t>患者层面</a:t>
            </a:r>
            <a:r>
              <a:rPr lang="en-US" altLang="zh-CN" dirty="0"/>
              <a:t>:</a:t>
            </a:r>
            <a:r>
              <a:rPr lang="zh-CN" altLang="en-US" dirty="0"/>
              <a:t>一些患者没有症状，不知道自己感染 </a:t>
            </a:r>
            <a:r>
              <a:rPr lang="en-US" altLang="zh-CN" dirty="0"/>
              <a:t>HCV</a:t>
            </a:r>
            <a:r>
              <a:rPr lang="zh-CN" altLang="en-US" dirty="0"/>
              <a:t>；一些患者对疾病本身不了解，治疗意愿低甚至对接受治疗存在恐惧感；另外，也有部分患者担心被歧视而不愿就诊</a:t>
            </a:r>
            <a:endParaRPr lang="en-SG" altLang="zh-CN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dirty="0"/>
              <a:t>医疗服务层面</a:t>
            </a:r>
            <a:r>
              <a:rPr lang="en-US" altLang="zh-CN" dirty="0"/>
              <a:t>:</a:t>
            </a:r>
            <a:r>
              <a:rPr lang="zh-CN" altLang="en-US" dirty="0"/>
              <a:t>一方面 </a:t>
            </a:r>
            <a:r>
              <a:rPr lang="en-US" altLang="zh-CN" dirty="0"/>
              <a:t>HCV </a:t>
            </a:r>
            <a:r>
              <a:rPr lang="zh-CN" altLang="en-US" dirty="0"/>
              <a:t>检测分为抗体和核酸两步，患者需多次就医及抽血，加之可能需要多层转诊，患者的流失率高；另一方面，一些住在偏远地方的患者就医不方便，就医主动性不高。此外，目前医院体系中的患者支持服务相对较少，也有待完善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36E67C-6815-4DBB-B5A6-BDF48F7A944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3366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211A4-1DBB-4079-8452-A5DB7830601C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1986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Simpified</a:t>
            </a:r>
            <a:r>
              <a:rPr lang="en-US" altLang="zh-CN" dirty="0"/>
              <a:t> approaches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211A4-1DBB-4079-8452-A5DB7830601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436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>
            <a:extLst>
              <a:ext uri="{FF2B5EF4-FFF2-40B4-BE49-F238E27FC236}">
                <a16:creationId xmlns:a16="http://schemas.microsoft.com/office/drawing/2014/main" id="{5E8A46A7-B903-45E1-A837-A1E88ED614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>
            <a:extLst>
              <a:ext uri="{FF2B5EF4-FFF2-40B4-BE49-F238E27FC236}">
                <a16:creationId xmlns:a16="http://schemas.microsoft.com/office/drawing/2014/main" id="{E29E5529-5F09-4537-9D15-473C732815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036" name="灯片编号占位符 3">
            <a:extLst>
              <a:ext uri="{FF2B5EF4-FFF2-40B4-BE49-F238E27FC236}">
                <a16:creationId xmlns:a16="http://schemas.microsoft.com/office/drawing/2014/main" id="{4476BAC4-03A1-4553-A873-EBCACE61D2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193884C-D85A-4CFF-A894-A8103E3BE09A}" type="slidenum">
              <a:rPr lang="en-US" altLang="zh-CN"/>
              <a:pPr/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211A4-1DBB-4079-8452-A5DB7830601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1703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99E0FE-F3EF-45BF-8BDB-5931529DF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261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99E0FE-F3EF-45BF-8BDB-5931529DF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02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ED8765-8EF3-408C-9341-152904E414E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886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ED8765-8EF3-408C-9341-152904E414E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491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7651DF4-0CAA-4869-F9B9-5F7AA0973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222289-6FBB-0044-B039-A180F615D18D}" type="datetimeFigureOut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2023/6/8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8409F85-917D-D975-EC5B-C1946A293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4458F9D-A4DD-9DF2-2DC5-08BDFB04B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48E5E3-F578-9342-B168-457EC8EBA5B7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82F94EA-B4B8-BF6E-0396-0EAE592061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6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19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A19372-21B9-4B3D-FFC1-2C413B39BA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A011AE9-56FE-C37B-F1F3-EA12DE272C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762C14-6886-3C53-396D-10774BF9E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222289-6FBB-0044-B039-A180F615D18D}" type="datetimeFigureOut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2023/6/8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814BC4-2DAB-C5FA-D968-0B33F62CE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543EFF3-6741-E721-B609-A24FA6A85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48E5E3-F578-9342-B168-457EC8EBA5B7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1A7EFAC-CC0E-C68E-B9A2-488054C0F6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160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>
            <a:extLst>
              <a:ext uri="{FF2B5EF4-FFF2-40B4-BE49-F238E27FC236}">
                <a16:creationId xmlns:a16="http://schemas.microsoft.com/office/drawing/2014/main" id="{96802075-28A3-603A-A6C5-6F8FC62C90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3700" y="0"/>
            <a:ext cx="8534400" cy="762000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1CFEB1ED-0328-3590-3CB6-6A45B3059D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9425" y="6288291"/>
            <a:ext cx="10023475" cy="569709"/>
          </a:xfrm>
        </p:spPr>
        <p:txBody>
          <a:bodyPr lIns="0" tIns="0" rIns="0" bIns="36000" anchor="b"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E7F6E01-1761-0150-F7ED-992849C2622D}"/>
              </a:ext>
            </a:extLst>
          </p:cNvPr>
          <p:cNvSpPr txBox="1"/>
          <p:nvPr userDrawn="1"/>
        </p:nvSpPr>
        <p:spPr>
          <a:xfrm>
            <a:off x="10287000" y="6529387"/>
            <a:ext cx="187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仅供医疗卫生专业人士参考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699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572" userDrawn="1">
          <p15:clr>
            <a:srgbClr val="FBAE40"/>
          </p15:clr>
        </p15:guide>
        <p15:guide id="5" orient="horz" pos="3952" userDrawn="1">
          <p15:clr>
            <a:srgbClr val="FBAE40"/>
          </p15:clr>
        </p15:guide>
        <p15:guide id="6" orient="horz" pos="3838" userDrawn="1">
          <p15:clr>
            <a:srgbClr val="FBAE40"/>
          </p15:clr>
        </p15:guide>
        <p15:guide id="7" orient="horz" pos="62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9">
            <a:extLst>
              <a:ext uri="{FF2B5EF4-FFF2-40B4-BE49-F238E27FC236}">
                <a16:creationId xmlns:a16="http://schemas.microsoft.com/office/drawing/2014/main" id="{257E3F1F-C434-B15E-5E32-EB19D8778F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813" y="6288291"/>
            <a:ext cx="9844087" cy="569709"/>
          </a:xfrm>
        </p:spPr>
        <p:txBody>
          <a:bodyPr lIns="0" tIns="0" rIns="0" bIns="36000" anchor="b"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FB1066C-2078-7D99-C9D3-FFCFB74FCEFA}"/>
              </a:ext>
            </a:extLst>
          </p:cNvPr>
          <p:cNvSpPr txBox="1"/>
          <p:nvPr userDrawn="1"/>
        </p:nvSpPr>
        <p:spPr>
          <a:xfrm>
            <a:off x="10363200" y="6636645"/>
            <a:ext cx="187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仅供医疗卫生专业人士参考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占位符 7">
            <a:extLst>
              <a:ext uri="{FF2B5EF4-FFF2-40B4-BE49-F238E27FC236}">
                <a16:creationId xmlns:a16="http://schemas.microsoft.com/office/drawing/2014/main" id="{9338761E-8EE6-EB76-F9A7-57870F9891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-1"/>
            <a:ext cx="10874375" cy="1052513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852943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102">
          <p15:clr>
            <a:srgbClr val="FBAE40"/>
          </p15:clr>
        </p15:guide>
        <p15:guide id="2" pos="907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415" userDrawn="1">
          <p15:clr>
            <a:srgbClr val="FBAE40"/>
          </p15:clr>
        </p15:guide>
        <p15:guide id="5" orient="horz" pos="777" userDrawn="1">
          <p15:clr>
            <a:srgbClr val="FBAE40"/>
          </p15:clr>
        </p15:guide>
        <p15:guide id="6" orient="horz" pos="663" userDrawn="1">
          <p15:clr>
            <a:srgbClr val="FBAE40"/>
          </p15:clr>
        </p15:guide>
        <p15:guide id="7" orient="horz" pos="3952" userDrawn="1">
          <p15:clr>
            <a:srgbClr val="FBAE40"/>
          </p15:clr>
        </p15:guide>
        <p15:guide id="8" orient="horz" pos="38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2A60F4D-4B31-CBCB-F860-AFE29FBD9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86B8BE3-0CE0-6E56-FAE0-7D4234EA6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CA3665-5259-B3A5-055E-B2509B50A5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222289-6FBB-0044-B039-A180F615D18D}" type="datetimeFigureOut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2023/6/8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2D6BAA-A2AB-BFB5-5AE3-6DAC474416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6F6585-D6E8-26B9-3042-7EA6FDE7EF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48E5E3-F578-9342-B168-457EC8EBA5B7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3E591A6-6DB8-E2C7-7311-EF78A922291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8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03" r:id="rId2"/>
    <p:sldLayoutId id="214748390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2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52"/>
              <a:t>6/8/2023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2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2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52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901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</p:sldLayoutIdLst>
  <p:txStyles>
    <p:titleStyle>
      <a:lvl1pPr algn="l" defTabSz="91432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2" indent="-228582" algn="l" defTabSz="9143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45" indent="-228582" algn="l" defTabSz="9143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8" indent="-228582" algn="l" defTabSz="9143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71" indent="-228582" algn="l" defTabSz="9143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34" indent="-228582" algn="l" defTabSz="9143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7" indent="-228582" algn="l" defTabSz="9143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60" indent="-228582" algn="l" defTabSz="9143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23" indent="-228582" algn="l" defTabSz="9143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86" indent="-228582" algn="l" defTabSz="9143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3" algn="l" defTabSz="9143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6" algn="l" defTabSz="9143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9" algn="l" defTabSz="9143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2" algn="l" defTabSz="9143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5" algn="l" defTabSz="9143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8" algn="l" defTabSz="9143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2" algn="l" defTabSz="9143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5" algn="l" defTabSz="9143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15.pn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10" Type="http://schemas.openxmlformats.org/officeDocument/2006/relationships/chart" Target="../charts/chart8.xml"/><Relationship Id="rId4" Type="http://schemas.openxmlformats.org/officeDocument/2006/relationships/image" Target="../media/image16.svg"/><Relationship Id="rId9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10" Type="http://schemas.openxmlformats.org/officeDocument/2006/relationships/image" Target="../media/image27.png"/><Relationship Id="rId4" Type="http://schemas.openxmlformats.org/officeDocument/2006/relationships/tags" Target="../tags/tag18.xml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4E181F-6FFE-4DFF-8967-A6D07BB24E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51000"/>
            <a:ext cx="9144000" cy="2387600"/>
          </a:xfrm>
        </p:spPr>
        <p:txBody>
          <a:bodyPr anchor="ctr"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zh-CN" altLang="en-US" sz="6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因势利导 简化流程</a:t>
            </a:r>
            <a:br>
              <a:rPr lang="en-US" altLang="zh-CN" sz="6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zh-CN" altLang="en-US" sz="6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从泛基因型方案看丙肝消除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E730116-D951-4CCA-A894-AD1FABD54F19}"/>
              </a:ext>
            </a:extLst>
          </p:cNvPr>
          <p:cNvSpPr txBox="1"/>
          <p:nvPr/>
        </p:nvSpPr>
        <p:spPr>
          <a:xfrm>
            <a:off x="1622854" y="6500339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b="0" i="0" dirty="0">
                <a:solidFill>
                  <a:schemeClr val="bg1">
                    <a:lumMod val="85000"/>
                  </a:schemeClr>
                </a:solidFill>
                <a:effectLst/>
                <a:latin typeface="Arial" panose="020B0604020202020204" pitchFamily="34" charset="0"/>
              </a:rPr>
              <a:t>CN-EPC-0087</a:t>
            </a:r>
            <a:endParaRPr lang="zh-CN" alt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011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74">
            <a:extLst>
              <a:ext uri="{FF2B5EF4-FFF2-40B4-BE49-F238E27FC236}">
                <a16:creationId xmlns:a16="http://schemas.microsoft.com/office/drawing/2014/main" id="{38BDC1E5-8A6B-00D9-9780-9846B0874303}"/>
              </a:ext>
            </a:extLst>
          </p:cNvPr>
          <p:cNvSpPr/>
          <p:nvPr/>
        </p:nvSpPr>
        <p:spPr>
          <a:xfrm>
            <a:off x="658813" y="1563434"/>
            <a:ext cx="10874376" cy="4538668"/>
          </a:xfrm>
          <a:prstGeom prst="roundRect">
            <a:avLst>
              <a:gd name="adj" fmla="val 3850"/>
            </a:avLst>
          </a:prstGeom>
          <a:solidFill>
            <a:schemeClr val="bg1"/>
          </a:solidFill>
          <a:ln w="12700" cap="flat" cmpd="sng" algn="ctr">
            <a:gradFill flip="none" rotWithShape="1">
              <a:gsLst>
                <a:gs pos="0">
                  <a:srgbClr val="003469"/>
                </a:gs>
                <a:gs pos="100000">
                  <a:srgbClr val="003469"/>
                </a:gs>
                <a:gs pos="47000">
                  <a:srgbClr val="003469">
                    <a:alpha val="0"/>
                  </a:srgbClr>
                </a:gs>
              </a:gsLst>
              <a:lin ang="16200000" scaled="1"/>
              <a:tileRect/>
            </a:gradFill>
            <a:prstDash val="solid"/>
          </a:ln>
          <a:effectLst/>
        </p:spPr>
        <p:txBody>
          <a:bodyPr lIns="360000" rtlCol="0" anchor="ctr"/>
          <a:lstStyle/>
          <a:p>
            <a:pPr marL="179705" marR="0" lvl="0" indent="-179705" defTabSz="121920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340" name="矩形 3">
            <a:extLst>
              <a:ext uri="{FF2B5EF4-FFF2-40B4-BE49-F238E27FC236}">
                <a16:creationId xmlns:a16="http://schemas.microsoft.com/office/drawing/2014/main" id="{4E922D98-9CA3-4215-8A5A-3D40401CE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387" y="1237769"/>
            <a:ext cx="10346836" cy="28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9" rIns="91436" bIns="45719" anchor="ctr">
            <a:no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880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indent="0">
              <a:spcBef>
                <a:spcPts val="0"/>
              </a:spcBef>
              <a:buClr>
                <a:srgbClr val="57D1C0"/>
              </a:buClr>
              <a:buNone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泛基因时代以前，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HCV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治疗前评估需要考虑</a:t>
            </a:r>
            <a:r>
              <a:rPr lang="zh-CN" altLang="en-US" sz="1600" b="1" dirty="0">
                <a:solidFill>
                  <a:srgbClr val="C00000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基因型、肝硬化状态、基线</a:t>
            </a:r>
            <a:r>
              <a:rPr lang="en-US" altLang="zh-CN" sz="1600" b="1" dirty="0">
                <a:solidFill>
                  <a:srgbClr val="C00000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RAVs</a:t>
            </a:r>
            <a:r>
              <a:rPr lang="zh-CN" altLang="en-US" sz="1600" b="1" dirty="0">
                <a:solidFill>
                  <a:srgbClr val="C00000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和</a:t>
            </a:r>
            <a:r>
              <a:rPr lang="en-US" altLang="zh-CN" sz="1600" b="1" dirty="0">
                <a:solidFill>
                  <a:srgbClr val="C00000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DDI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等多方面的因素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101371-E5E0-4CF0-9852-39E821F0028B}"/>
              </a:ext>
            </a:extLst>
          </p:cNvPr>
          <p:cNvSpPr/>
          <p:nvPr/>
        </p:nvSpPr>
        <p:spPr>
          <a:xfrm>
            <a:off x="758321" y="5838090"/>
            <a:ext cx="3731684" cy="219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改编自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 WHO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AASLD/IDSA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指南</a:t>
            </a:r>
            <a:r>
              <a:rPr lang="en-US" altLang="zh-CN" sz="1200" baseline="300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1-2</a:t>
            </a:r>
            <a:endParaRPr lang="zh-CN" altLang="en-US" sz="1200" baseline="300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68AA0B9-F777-E7BA-6573-42F8936C79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>
                <a:cs typeface="+mn-ea"/>
                <a:sym typeface="Arial" panose="020B0604020202020204" pitchFamily="34" charset="0"/>
              </a:rPr>
              <a:t>WHO. Guidelines on hepatitis B and C testing. Updated Feb, 2017. P27.</a:t>
            </a:r>
          </a:p>
          <a:p>
            <a:r>
              <a:rPr lang="en-US" altLang="zh-CN" dirty="0">
                <a:cs typeface="+mn-ea"/>
                <a:sym typeface="Arial" panose="020B0604020202020204" pitchFamily="34" charset="0"/>
              </a:rPr>
              <a:t>AASLD. IDSA. HCV Guidance: Recommendations for Testing, Managing, and Treating Hepatitis C. Updated: September 21, 2017. P52.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0658FD7-682B-FC7C-60C9-244C3BAE39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cs typeface="+mn-ea"/>
                <a:sym typeface="Arial" panose="020B0604020202020204" pitchFamily="34" charset="0"/>
              </a:rPr>
              <a:t>泛基因型时代以前的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HCV</a:t>
            </a:r>
            <a:r>
              <a:rPr lang="zh-CN" altLang="en-US" dirty="0">
                <a:cs typeface="+mn-ea"/>
                <a:sym typeface="Arial" panose="020B0604020202020204" pitchFamily="34" charset="0"/>
              </a:rPr>
              <a:t>的诊疗评估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9C44F03-0CC2-1060-BBD9-C5A0A093E473}"/>
              </a:ext>
            </a:extLst>
          </p:cNvPr>
          <p:cNvSpPr txBox="1">
            <a:spLocks/>
          </p:cNvSpPr>
          <p:nvPr/>
        </p:nvSpPr>
        <p:spPr>
          <a:xfrm>
            <a:off x="680338" y="6126966"/>
            <a:ext cx="11214101" cy="19018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RAVs</a:t>
            </a: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：耐药相关变异；</a:t>
            </a:r>
            <a:r>
              <a:rPr lang="en-US" altLang="zh-CN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DDI</a:t>
            </a: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：药物相互作用；</a:t>
            </a:r>
            <a:r>
              <a:rPr lang="en-US" altLang="zh-CN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SVR</a:t>
            </a: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：持续病毒学应答；</a:t>
            </a:r>
            <a:r>
              <a:rPr lang="en-US" altLang="zh-CN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HCC</a:t>
            </a: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：肝细胞癌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FAAB44FE-87B8-805C-44FD-8CF0D7C5F2FD}"/>
              </a:ext>
            </a:extLst>
          </p:cNvPr>
          <p:cNvGrpSpPr/>
          <p:nvPr/>
        </p:nvGrpSpPr>
        <p:grpSpPr>
          <a:xfrm>
            <a:off x="693130" y="1288918"/>
            <a:ext cx="219075" cy="169418"/>
            <a:chOff x="491109" y="1080516"/>
            <a:chExt cx="219075" cy="169418"/>
          </a:xfrm>
        </p:grpSpPr>
        <p:sp>
          <p:nvSpPr>
            <p:cNvPr id="9" name="等腰三角形 8">
              <a:extLst>
                <a:ext uri="{FF2B5EF4-FFF2-40B4-BE49-F238E27FC236}">
                  <a16:creationId xmlns:a16="http://schemas.microsoft.com/office/drawing/2014/main" id="{C7E88D72-5ACF-A015-068D-D4A27319DB14}"/>
                </a:ext>
              </a:extLst>
            </p:cNvPr>
            <p:cNvSpPr/>
            <p:nvPr/>
          </p:nvSpPr>
          <p:spPr>
            <a:xfrm rot="5400000">
              <a:off x="552450" y="1092200"/>
              <a:ext cx="169418" cy="146050"/>
            </a:xfrm>
            <a:prstGeom prst="triangle">
              <a:avLst/>
            </a:prstGeom>
            <a:solidFill>
              <a:srgbClr val="003469"/>
            </a:solidFill>
            <a:ln>
              <a:solidFill>
                <a:srgbClr val="0034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等腰三角形 9">
              <a:extLst>
                <a:ext uri="{FF2B5EF4-FFF2-40B4-BE49-F238E27FC236}">
                  <a16:creationId xmlns:a16="http://schemas.microsoft.com/office/drawing/2014/main" id="{26DED6BC-7C61-2A3F-1727-174B3BE1DE97}"/>
                </a:ext>
              </a:extLst>
            </p:cNvPr>
            <p:cNvSpPr/>
            <p:nvPr/>
          </p:nvSpPr>
          <p:spPr>
            <a:xfrm rot="5400000">
              <a:off x="479425" y="1092200"/>
              <a:ext cx="169418" cy="146050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77D9AA07-F717-D661-693D-A3CEF505E17C}"/>
              </a:ext>
            </a:extLst>
          </p:cNvPr>
          <p:cNvGrpSpPr/>
          <p:nvPr/>
        </p:nvGrpSpPr>
        <p:grpSpPr>
          <a:xfrm>
            <a:off x="1513178" y="1703706"/>
            <a:ext cx="9324473" cy="4024477"/>
            <a:chOff x="1278502" y="1780673"/>
            <a:chExt cx="9324473" cy="3846596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CA7DA2DF-0BFC-4C96-AC7F-7D919EA5CBCC}"/>
                </a:ext>
              </a:extLst>
            </p:cNvPr>
            <p:cNvSpPr/>
            <p:nvPr/>
          </p:nvSpPr>
          <p:spPr bwMode="auto">
            <a:xfrm>
              <a:off x="1278502" y="2759530"/>
              <a:ext cx="9324473" cy="1782518"/>
            </a:xfrm>
            <a:prstGeom prst="rect">
              <a:avLst/>
            </a:prstGeom>
            <a:solidFill>
              <a:srgbClr val="E5EAF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1436" tIns="45719" rIns="91436" bIns="45719" anchor="ctr"/>
            <a:lstStyle>
              <a:lvl1pPr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endParaRPr lang="zh-CN" altLang="en-US" sz="16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8FBE624A-1F69-473C-9E10-E5EB33BB00E6}"/>
                </a:ext>
              </a:extLst>
            </p:cNvPr>
            <p:cNvSpPr/>
            <p:nvPr/>
          </p:nvSpPr>
          <p:spPr bwMode="auto">
            <a:xfrm>
              <a:off x="3356817" y="1780673"/>
              <a:ext cx="5167845" cy="336481"/>
            </a:xfrm>
            <a:prstGeom prst="rect">
              <a:avLst/>
            </a:prstGeom>
            <a:solidFill>
              <a:srgbClr val="003469"/>
            </a:solidFill>
            <a:ln>
              <a:solidFill>
                <a:srgbClr val="003469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1436" tIns="45719" rIns="91436" bIns="45719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1333" dirty="0">
                  <a:solidFill>
                    <a:schemeClr val="bg1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血清学检测</a:t>
              </a:r>
              <a:r>
                <a:rPr lang="en-US" altLang="zh-CN" sz="1333" dirty="0">
                  <a:solidFill>
                    <a:schemeClr val="bg1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(</a:t>
              </a:r>
              <a:r>
                <a:rPr lang="zh-CN" altLang="en-US" sz="1333" dirty="0">
                  <a:solidFill>
                    <a:schemeClr val="bg1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抗</a:t>
              </a:r>
              <a:r>
                <a:rPr lang="en-US" altLang="zh-CN" sz="1333" dirty="0">
                  <a:solidFill>
                    <a:schemeClr val="bg1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-HCV</a:t>
              </a:r>
              <a:r>
                <a:rPr lang="zh-CN" altLang="en-US" sz="1333" dirty="0">
                  <a:solidFill>
                    <a:schemeClr val="bg1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抗体</a:t>
              </a:r>
              <a:r>
                <a:rPr lang="en-US" altLang="zh-CN" sz="1333" dirty="0">
                  <a:solidFill>
                    <a:schemeClr val="bg1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)</a:t>
              </a:r>
              <a:endParaRPr lang="zh-CN" altLang="en-US" sz="1333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ACEBB197-4E92-441F-883F-777CDC3E681C}"/>
                </a:ext>
              </a:extLst>
            </p:cNvPr>
            <p:cNvSpPr/>
            <p:nvPr/>
          </p:nvSpPr>
          <p:spPr bwMode="auto">
            <a:xfrm>
              <a:off x="3356817" y="2303472"/>
              <a:ext cx="5167845" cy="325357"/>
            </a:xfrm>
            <a:prstGeom prst="rect">
              <a:avLst/>
            </a:prstGeom>
            <a:solidFill>
              <a:srgbClr val="003469"/>
            </a:solidFill>
            <a:ln>
              <a:solidFill>
                <a:srgbClr val="003469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1436" tIns="45719" rIns="91436" bIns="45719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1333" dirty="0">
                  <a:solidFill>
                    <a:schemeClr val="bg1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确诊病毒感染</a:t>
              </a:r>
              <a:r>
                <a:rPr lang="en-US" altLang="zh-CN" sz="1333" dirty="0">
                  <a:solidFill>
                    <a:schemeClr val="bg1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(HCV RNA)</a:t>
              </a:r>
              <a:endParaRPr lang="zh-CN" altLang="en-US" sz="1333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A8799B91-F33C-85CF-B280-8712BC417E49}"/>
                </a:ext>
              </a:extLst>
            </p:cNvPr>
            <p:cNvGrpSpPr/>
            <p:nvPr/>
          </p:nvGrpSpPr>
          <p:grpSpPr>
            <a:xfrm>
              <a:off x="1848476" y="3472813"/>
              <a:ext cx="8184524" cy="339262"/>
              <a:chOff x="1848477" y="3472813"/>
              <a:chExt cx="8184524" cy="339262"/>
            </a:xfrm>
          </p:grpSpPr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id="{1CB18E7F-EAC6-4C5B-AF02-14418E515AC4}"/>
                  </a:ext>
                </a:extLst>
              </p:cNvPr>
              <p:cNvSpPr/>
              <p:nvPr/>
            </p:nvSpPr>
            <p:spPr bwMode="auto">
              <a:xfrm>
                <a:off x="1848477" y="3472813"/>
                <a:ext cx="1816528" cy="339262"/>
              </a:xfrm>
              <a:prstGeom prst="rect">
                <a:avLst/>
              </a:prstGeom>
              <a:solidFill>
                <a:srgbClr val="C00000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lIns="91436" tIns="45719" rIns="91436" bIns="45719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6842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6842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6842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6842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zh-CN" altLang="en-US" sz="1333" b="1" dirty="0">
                    <a:solidFill>
                      <a:schemeClr val="bg1"/>
                    </a:solidFill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基因型</a:t>
                </a:r>
              </a:p>
            </p:txBody>
          </p:sp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A3AE6638-0CFC-459D-A4CF-8E4CA95DB244}"/>
                  </a:ext>
                </a:extLst>
              </p:cNvPr>
              <p:cNvSpPr/>
              <p:nvPr/>
            </p:nvSpPr>
            <p:spPr bwMode="auto">
              <a:xfrm>
                <a:off x="3971142" y="3472813"/>
                <a:ext cx="1816528" cy="339262"/>
              </a:xfrm>
              <a:prstGeom prst="rect">
                <a:avLst/>
              </a:prstGeom>
              <a:solidFill>
                <a:srgbClr val="C00000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lIns="91436" tIns="45719" rIns="91436" bIns="45719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6842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6842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6842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6842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zh-CN" altLang="en-US" sz="1333" b="1">
                    <a:solidFill>
                      <a:schemeClr val="bg1"/>
                    </a:solidFill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纤维化</a:t>
                </a:r>
                <a:r>
                  <a:rPr lang="en-US" altLang="zh-CN" sz="1333" b="1">
                    <a:solidFill>
                      <a:schemeClr val="bg1"/>
                    </a:solidFill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/</a:t>
                </a:r>
                <a:r>
                  <a:rPr lang="zh-CN" altLang="en-US" sz="1333" b="1">
                    <a:solidFill>
                      <a:schemeClr val="bg1"/>
                    </a:solidFill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肝硬化评估</a:t>
                </a:r>
              </a:p>
            </p:txBody>
          </p:sp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5A25F502-B6A7-489D-90BE-6C777F5EB0EE}"/>
                  </a:ext>
                </a:extLst>
              </p:cNvPr>
              <p:cNvSpPr/>
              <p:nvPr/>
            </p:nvSpPr>
            <p:spPr bwMode="auto">
              <a:xfrm>
                <a:off x="6093807" y="3472813"/>
                <a:ext cx="1816528" cy="339262"/>
              </a:xfrm>
              <a:prstGeom prst="rect">
                <a:avLst/>
              </a:prstGeom>
              <a:solidFill>
                <a:srgbClr val="C00000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lIns="91436" tIns="45719" rIns="91436" bIns="45719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1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6842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6842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6842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6842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zh-CN" sz="1333" b="1">
                    <a:solidFill>
                      <a:schemeClr val="bg1"/>
                    </a:solidFill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RAVs</a:t>
                </a:r>
                <a:r>
                  <a:rPr lang="en-US" altLang="zh-CN" sz="1333" b="1" baseline="30000">
                    <a:solidFill>
                      <a:schemeClr val="bg1"/>
                    </a:solidFill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2</a:t>
                </a:r>
                <a:endParaRPr lang="zh-CN" altLang="en-US" sz="1333" b="1" baseline="30000">
                  <a:solidFill>
                    <a:schemeClr val="bg1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DE5D4A6F-8661-4EAB-8ECF-E333DFDFF9D2}"/>
                  </a:ext>
                </a:extLst>
              </p:cNvPr>
              <p:cNvSpPr/>
              <p:nvPr/>
            </p:nvSpPr>
            <p:spPr bwMode="auto">
              <a:xfrm>
                <a:off x="8216473" y="3472813"/>
                <a:ext cx="1816528" cy="339262"/>
              </a:xfrm>
              <a:prstGeom prst="rect">
                <a:avLst/>
              </a:prstGeom>
              <a:solidFill>
                <a:srgbClr val="C00000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lIns="91436" tIns="45719" rIns="91436" bIns="45719" anchor="ctr"/>
              <a:lstStyle>
                <a:lvl1pPr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5pPr>
                <a:lvl6pPr marL="25146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6pPr>
                <a:lvl7pPr marL="29718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7pPr>
                <a:lvl8pPr marL="34290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8pPr>
                <a:lvl9pPr marL="38862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zh-CN" altLang="en-US" sz="1333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潜在</a:t>
                </a:r>
                <a:r>
                  <a:rPr lang="en-US" altLang="zh-CN" sz="1333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DDIs</a:t>
                </a:r>
                <a:r>
                  <a:rPr lang="zh-CN" altLang="en-US" sz="1333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等</a:t>
                </a:r>
              </a:p>
            </p:txBody>
          </p:sp>
        </p:grpSp>
        <p:cxnSp>
          <p:nvCxnSpPr>
            <p:cNvPr id="62" name="连接符: 肘形 16">
              <a:extLst>
                <a:ext uri="{FF2B5EF4-FFF2-40B4-BE49-F238E27FC236}">
                  <a16:creationId xmlns:a16="http://schemas.microsoft.com/office/drawing/2014/main" id="{AAFFF38C-BE93-4C71-86F9-2EDE4A6677AD}"/>
                </a:ext>
              </a:extLst>
            </p:cNvPr>
            <p:cNvCxnSpPr>
              <a:cxnSpLocks/>
              <a:stCxn id="42" idx="2"/>
              <a:endCxn id="54" idx="0"/>
            </p:cNvCxnSpPr>
            <p:nvPr/>
          </p:nvCxnSpPr>
          <p:spPr bwMode="auto">
            <a:xfrm rot="5400000">
              <a:off x="4229860" y="1761932"/>
              <a:ext cx="237761" cy="3184000"/>
            </a:xfrm>
            <a:prstGeom prst="bentConnector3">
              <a:avLst/>
            </a:prstGeom>
            <a:ln w="12700">
              <a:solidFill>
                <a:srgbClr val="C00000"/>
              </a:solidFill>
              <a:headEnd type="none" w="med" len="med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3" name="连接符: 肘形 23">
              <a:extLst>
                <a:ext uri="{FF2B5EF4-FFF2-40B4-BE49-F238E27FC236}">
                  <a16:creationId xmlns:a16="http://schemas.microsoft.com/office/drawing/2014/main" id="{86B928A7-3DBD-4942-8CEF-0DC446C41E30}"/>
                </a:ext>
              </a:extLst>
            </p:cNvPr>
            <p:cNvCxnSpPr>
              <a:cxnSpLocks/>
              <a:stCxn id="42" idx="2"/>
              <a:endCxn id="59" idx="0"/>
            </p:cNvCxnSpPr>
            <p:nvPr/>
          </p:nvCxnSpPr>
          <p:spPr bwMode="auto">
            <a:xfrm rot="5400000">
              <a:off x="5291193" y="2823265"/>
              <a:ext cx="237761" cy="1061335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C00000"/>
              </a:solidFill>
              <a:headEnd type="none" w="med" len="med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4" name="连接符: 肘形 27">
              <a:extLst>
                <a:ext uri="{FF2B5EF4-FFF2-40B4-BE49-F238E27FC236}">
                  <a16:creationId xmlns:a16="http://schemas.microsoft.com/office/drawing/2014/main" id="{3195BE2E-0301-4812-84BC-37E2D45AEE40}"/>
                </a:ext>
              </a:extLst>
            </p:cNvPr>
            <p:cNvCxnSpPr>
              <a:cxnSpLocks/>
              <a:stCxn id="42" idx="2"/>
              <a:endCxn id="60" idx="0"/>
            </p:cNvCxnSpPr>
            <p:nvPr/>
          </p:nvCxnSpPr>
          <p:spPr bwMode="auto">
            <a:xfrm rot="16200000" flipH="1">
              <a:off x="6352525" y="2823267"/>
              <a:ext cx="237761" cy="1061330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C00000"/>
              </a:solidFill>
              <a:headEnd type="none" w="med" len="med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5" name="连接符: 肘形 30">
              <a:extLst>
                <a:ext uri="{FF2B5EF4-FFF2-40B4-BE49-F238E27FC236}">
                  <a16:creationId xmlns:a16="http://schemas.microsoft.com/office/drawing/2014/main" id="{9771A4B8-3795-400C-A324-A41A9224565B}"/>
                </a:ext>
              </a:extLst>
            </p:cNvPr>
            <p:cNvCxnSpPr>
              <a:cxnSpLocks/>
              <a:stCxn id="42" idx="2"/>
              <a:endCxn id="61" idx="0"/>
            </p:cNvCxnSpPr>
            <p:nvPr/>
          </p:nvCxnSpPr>
          <p:spPr bwMode="auto">
            <a:xfrm rot="16200000" flipH="1">
              <a:off x="7413858" y="1761934"/>
              <a:ext cx="237761" cy="3183996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C00000"/>
              </a:solidFill>
              <a:headEnd type="none" w="med" len="med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D84D72A0-D4D6-4602-8F40-6AC09D3A597C}"/>
                </a:ext>
              </a:extLst>
            </p:cNvPr>
            <p:cNvSpPr/>
            <p:nvPr/>
          </p:nvSpPr>
          <p:spPr bwMode="auto">
            <a:xfrm>
              <a:off x="3358147" y="4060961"/>
              <a:ext cx="5165185" cy="333701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1436" tIns="45719" rIns="91436" bIns="45719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1333" b="1" dirty="0">
                  <a:solidFill>
                    <a:schemeClr val="bg1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选择特定基因型抗病毒方案</a:t>
              </a:r>
              <a:r>
                <a:rPr lang="en-US" altLang="zh-CN" sz="1333" b="1" dirty="0">
                  <a:solidFill>
                    <a:schemeClr val="bg1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zh-CN" altLang="en-US" sz="1333" b="1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1FB64273-8671-41EF-8F8F-E37B772283D2}"/>
                </a:ext>
              </a:extLst>
            </p:cNvPr>
            <p:cNvSpPr/>
            <p:nvPr/>
          </p:nvSpPr>
          <p:spPr bwMode="auto">
            <a:xfrm>
              <a:off x="3358147" y="4689431"/>
              <a:ext cx="5165185" cy="336481"/>
            </a:xfrm>
            <a:prstGeom prst="rect">
              <a:avLst/>
            </a:prstGeom>
            <a:solidFill>
              <a:srgbClr val="003469"/>
            </a:solidFill>
            <a:ln>
              <a:solidFill>
                <a:srgbClr val="003469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1436" tIns="45719" rIns="91436" bIns="45719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1333">
                  <a:solidFill>
                    <a:schemeClr val="bg1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疗效监测</a:t>
              </a:r>
            </a:p>
          </p:txBody>
        </p:sp>
        <p:sp>
          <p:nvSpPr>
            <p:cNvPr id="70" name="箭头: 下 29">
              <a:extLst>
                <a:ext uri="{FF2B5EF4-FFF2-40B4-BE49-F238E27FC236}">
                  <a16:creationId xmlns:a16="http://schemas.microsoft.com/office/drawing/2014/main" id="{0AC2FAB5-B29F-4512-88B9-89875DA56B9B}"/>
                </a:ext>
              </a:extLst>
            </p:cNvPr>
            <p:cNvSpPr/>
            <p:nvPr/>
          </p:nvSpPr>
          <p:spPr bwMode="auto">
            <a:xfrm>
              <a:off x="5839409" y="3832933"/>
              <a:ext cx="202661" cy="228030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1436" tIns="45719" rIns="91436" bIns="45719" anchor="ctr"/>
            <a:lstStyle>
              <a:lvl1pPr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endPara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69C80234-3B93-FF9D-90B2-EB110F99AEFB}"/>
                </a:ext>
              </a:extLst>
            </p:cNvPr>
            <p:cNvGrpSpPr/>
            <p:nvPr/>
          </p:nvGrpSpPr>
          <p:grpSpPr>
            <a:xfrm>
              <a:off x="2889795" y="5293568"/>
              <a:ext cx="6101889" cy="333701"/>
              <a:chOff x="3053951" y="5293568"/>
              <a:chExt cx="6101889" cy="333701"/>
            </a:xfrm>
          </p:grpSpPr>
          <p:sp>
            <p:nvSpPr>
              <p:cNvPr id="68" name="矩形 67">
                <a:extLst>
                  <a:ext uri="{FF2B5EF4-FFF2-40B4-BE49-F238E27FC236}">
                    <a16:creationId xmlns:a16="http://schemas.microsoft.com/office/drawing/2014/main" id="{28704CD2-9D84-4C31-BAF5-3C02FB4C6EA2}"/>
                  </a:ext>
                </a:extLst>
              </p:cNvPr>
              <p:cNvSpPr/>
              <p:nvPr/>
            </p:nvSpPr>
            <p:spPr bwMode="auto">
              <a:xfrm>
                <a:off x="3053951" y="5293568"/>
                <a:ext cx="1881394" cy="333701"/>
              </a:xfrm>
              <a:prstGeom prst="rect">
                <a:avLst/>
              </a:prstGeom>
              <a:solidFill>
                <a:srgbClr val="003469"/>
              </a:solidFill>
              <a:ln w="9525" cap="flat" cmpd="sng" algn="ctr">
                <a:solidFill>
                  <a:srgbClr val="00346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lIns="91436" tIns="45719" rIns="91436" bIns="45719" anchor="ctr"/>
              <a:lstStyle>
                <a:lvl1pPr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5pPr>
                <a:lvl6pPr marL="25146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6pPr>
                <a:lvl7pPr marL="29718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7pPr>
                <a:lvl8pPr marL="34290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8pPr>
                <a:lvl9pPr marL="38862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en-US" altLang="zh-CN" sz="1333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SVR12</a:t>
                </a:r>
                <a:endParaRPr lang="zh-CN" altLang="en-US" sz="1333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9" name="矩形 68">
                <a:extLst>
                  <a:ext uri="{FF2B5EF4-FFF2-40B4-BE49-F238E27FC236}">
                    <a16:creationId xmlns:a16="http://schemas.microsoft.com/office/drawing/2014/main" id="{10E90E1E-F106-4BA0-A0D7-3DC9694CEF78}"/>
                  </a:ext>
                </a:extLst>
              </p:cNvPr>
              <p:cNvSpPr/>
              <p:nvPr/>
            </p:nvSpPr>
            <p:spPr bwMode="auto">
              <a:xfrm>
                <a:off x="7277107" y="5293568"/>
                <a:ext cx="1878733" cy="333701"/>
              </a:xfrm>
              <a:prstGeom prst="rect">
                <a:avLst/>
              </a:prstGeom>
              <a:solidFill>
                <a:srgbClr val="003469"/>
              </a:solidFill>
              <a:ln w="9525" cap="flat" cmpd="sng" algn="ctr">
                <a:solidFill>
                  <a:srgbClr val="00346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lIns="91436" tIns="45719" rIns="91436" bIns="45719" anchor="ctr"/>
              <a:lstStyle>
                <a:lvl1pPr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5pPr>
                <a:lvl6pPr marL="25146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6pPr>
                <a:lvl7pPr marL="29718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7pPr>
                <a:lvl8pPr marL="34290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8pPr>
                <a:lvl9pPr marL="38862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en-US" altLang="zh-CN" sz="1333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HCC</a:t>
                </a:r>
                <a:endParaRPr lang="zh-CN" altLang="en-US" sz="1333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CB5BABA3-A51D-43C1-8F33-2AE1477F13D8}"/>
                  </a:ext>
                </a:extLst>
              </p:cNvPr>
              <p:cNvSpPr/>
              <p:nvPr/>
            </p:nvSpPr>
            <p:spPr bwMode="auto">
              <a:xfrm>
                <a:off x="5166860" y="5293568"/>
                <a:ext cx="1878733" cy="333701"/>
              </a:xfrm>
              <a:prstGeom prst="rect">
                <a:avLst/>
              </a:prstGeom>
              <a:solidFill>
                <a:srgbClr val="003469"/>
              </a:solidFill>
              <a:ln w="9525" cap="flat" cmpd="sng" algn="ctr">
                <a:solidFill>
                  <a:srgbClr val="00346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lIns="91436" tIns="45719" rIns="91436" bIns="45719" anchor="ctr"/>
              <a:lstStyle>
                <a:lvl1pPr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5pPr>
                <a:lvl6pPr marL="25146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6pPr>
                <a:lvl7pPr marL="29718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7pPr>
                <a:lvl8pPr marL="34290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8pPr>
                <a:lvl9pPr marL="3886200" indent="-228600" defTabSz="6842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zh-CN" altLang="en-US" sz="1333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肝功能</a:t>
                </a:r>
              </a:p>
            </p:txBody>
          </p:sp>
        </p:grpSp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91677FE2-19F3-78CB-071F-A809C52B501E}"/>
                </a:ext>
              </a:extLst>
            </p:cNvPr>
            <p:cNvCxnSpPr>
              <a:stCxn id="40" idx="2"/>
              <a:endCxn id="41" idx="0"/>
            </p:cNvCxnSpPr>
            <p:nvPr/>
          </p:nvCxnSpPr>
          <p:spPr>
            <a:xfrm>
              <a:off x="5940740" y="2117154"/>
              <a:ext cx="0" cy="186318"/>
            </a:xfrm>
            <a:prstGeom prst="straightConnector1">
              <a:avLst/>
            </a:prstGeom>
            <a:ln w="12700">
              <a:solidFill>
                <a:srgbClr val="00346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箭头连接符 18">
              <a:extLst>
                <a:ext uri="{FF2B5EF4-FFF2-40B4-BE49-F238E27FC236}">
                  <a16:creationId xmlns:a16="http://schemas.microsoft.com/office/drawing/2014/main" id="{1AB57C09-8DD7-9FCA-3569-97C84B9F194C}"/>
                </a:ext>
              </a:extLst>
            </p:cNvPr>
            <p:cNvCxnSpPr>
              <a:stCxn id="41" idx="2"/>
              <a:endCxn id="42" idx="0"/>
            </p:cNvCxnSpPr>
            <p:nvPr/>
          </p:nvCxnSpPr>
          <p:spPr>
            <a:xfrm>
              <a:off x="5940740" y="2628829"/>
              <a:ext cx="0" cy="269742"/>
            </a:xfrm>
            <a:prstGeom prst="straightConnector1">
              <a:avLst/>
            </a:prstGeom>
            <a:ln w="12700">
              <a:solidFill>
                <a:srgbClr val="00346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1BA348B6-95BB-52B2-BF5D-C31738841F96}"/>
                </a:ext>
              </a:extLst>
            </p:cNvPr>
            <p:cNvCxnSpPr>
              <a:stCxn id="66" idx="2"/>
              <a:endCxn id="67" idx="0"/>
            </p:cNvCxnSpPr>
            <p:nvPr/>
          </p:nvCxnSpPr>
          <p:spPr>
            <a:xfrm>
              <a:off x="5940740" y="4394662"/>
              <a:ext cx="0" cy="294769"/>
            </a:xfrm>
            <a:prstGeom prst="straightConnector1">
              <a:avLst/>
            </a:prstGeom>
            <a:ln w="12700">
              <a:solidFill>
                <a:srgbClr val="00346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连接符: 肘形 22">
              <a:extLst>
                <a:ext uri="{FF2B5EF4-FFF2-40B4-BE49-F238E27FC236}">
                  <a16:creationId xmlns:a16="http://schemas.microsoft.com/office/drawing/2014/main" id="{55111F96-4623-43BC-49A5-1D5DF2842D51}"/>
                </a:ext>
              </a:extLst>
            </p:cNvPr>
            <p:cNvCxnSpPr>
              <a:stCxn id="67" idx="2"/>
              <a:endCxn id="69" idx="0"/>
            </p:cNvCxnSpPr>
            <p:nvPr/>
          </p:nvCxnSpPr>
          <p:spPr>
            <a:xfrm rot="16200000" flipH="1">
              <a:off x="6862701" y="4103951"/>
              <a:ext cx="267656" cy="2111578"/>
            </a:xfrm>
            <a:prstGeom prst="bentConnector3">
              <a:avLst/>
            </a:prstGeom>
            <a:ln w="12700">
              <a:solidFill>
                <a:srgbClr val="00346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连接符: 肘形 38">
              <a:extLst>
                <a:ext uri="{FF2B5EF4-FFF2-40B4-BE49-F238E27FC236}">
                  <a16:creationId xmlns:a16="http://schemas.microsoft.com/office/drawing/2014/main" id="{6E16A279-7E2C-B0BF-8158-92FD79A1436E}"/>
                </a:ext>
              </a:extLst>
            </p:cNvPr>
            <p:cNvCxnSpPr>
              <a:stCxn id="67" idx="2"/>
              <a:endCxn id="68" idx="0"/>
            </p:cNvCxnSpPr>
            <p:nvPr/>
          </p:nvCxnSpPr>
          <p:spPr>
            <a:xfrm rot="5400000">
              <a:off x="4751788" y="4104616"/>
              <a:ext cx="267656" cy="2110248"/>
            </a:xfrm>
            <a:prstGeom prst="bentConnector3">
              <a:avLst/>
            </a:prstGeom>
            <a:ln w="12700">
              <a:solidFill>
                <a:srgbClr val="00346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F9D6732-1361-472A-9A7E-451F4FD173AD}"/>
                </a:ext>
              </a:extLst>
            </p:cNvPr>
            <p:cNvSpPr/>
            <p:nvPr/>
          </p:nvSpPr>
          <p:spPr bwMode="auto">
            <a:xfrm>
              <a:off x="3356817" y="2898571"/>
              <a:ext cx="5167845" cy="336481"/>
            </a:xfrm>
            <a:prstGeom prst="rect">
              <a:avLst/>
            </a:prstGeom>
            <a:solidFill>
              <a:srgbClr val="003469"/>
            </a:solidFill>
            <a:ln>
              <a:solidFill>
                <a:srgbClr val="003469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1436" tIns="45719" rIns="91436" bIns="45719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1333">
                  <a:solidFill>
                    <a:schemeClr val="bg1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治疗前评估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74">
            <a:extLst>
              <a:ext uri="{FF2B5EF4-FFF2-40B4-BE49-F238E27FC236}">
                <a16:creationId xmlns:a16="http://schemas.microsoft.com/office/drawing/2014/main" id="{0DD95279-294E-7ABB-45FC-CD17365D93DF}"/>
              </a:ext>
            </a:extLst>
          </p:cNvPr>
          <p:cNvSpPr/>
          <p:nvPr/>
        </p:nvSpPr>
        <p:spPr>
          <a:xfrm>
            <a:off x="658812" y="1257262"/>
            <a:ext cx="10887529" cy="4867274"/>
          </a:xfrm>
          <a:prstGeom prst="roundRect">
            <a:avLst>
              <a:gd name="adj" fmla="val 2850"/>
            </a:avLst>
          </a:prstGeom>
          <a:solidFill>
            <a:schemeClr val="bg1"/>
          </a:solidFill>
          <a:ln w="12700" cap="flat" cmpd="sng" algn="ctr">
            <a:gradFill flip="none" rotWithShape="1">
              <a:gsLst>
                <a:gs pos="0">
                  <a:srgbClr val="003469"/>
                </a:gs>
                <a:gs pos="100000">
                  <a:srgbClr val="003469"/>
                </a:gs>
                <a:gs pos="47000">
                  <a:srgbClr val="003469">
                    <a:alpha val="0"/>
                  </a:srgbClr>
                </a:gs>
              </a:gsLst>
              <a:lin ang="16200000" scaled="1"/>
              <a:tileRect/>
            </a:gradFill>
            <a:prstDash val="solid"/>
          </a:ln>
          <a:effectLst/>
        </p:spPr>
        <p:txBody>
          <a:bodyPr lIns="360000" rtlCol="0" anchor="ctr"/>
          <a:lstStyle/>
          <a:p>
            <a:pPr marL="179705" marR="0" lvl="0" indent="-179705" defTabSz="121920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1FB23476-F178-7231-228F-D1D60CA5A6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cs typeface="+mn-ea"/>
                <a:sym typeface="Arial" panose="020B0604020202020204" pitchFamily="34" charset="0"/>
              </a:rPr>
              <a:t>中华医学会肝病学分会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, </a:t>
            </a:r>
            <a:r>
              <a:rPr lang="zh-CN" altLang="en-US" dirty="0">
                <a:cs typeface="+mn-ea"/>
                <a:sym typeface="Arial" panose="020B0604020202020204" pitchFamily="34" charset="0"/>
              </a:rPr>
              <a:t>中华医学会感染病学分会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. </a:t>
            </a:r>
            <a:r>
              <a:rPr lang="zh-CN" altLang="en-US" dirty="0">
                <a:cs typeface="+mn-ea"/>
                <a:sym typeface="Arial" panose="020B0604020202020204" pitchFamily="34" charset="0"/>
              </a:rPr>
              <a:t>中华肝脏病杂志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, 2019, 27(12):962-979.</a:t>
            </a:r>
          </a:p>
          <a:p>
            <a:r>
              <a:rPr lang="zh-CN" altLang="en-US" dirty="0">
                <a:cs typeface="+mn-ea"/>
                <a:sym typeface="Arial" panose="020B0604020202020204" pitchFamily="34" charset="0"/>
              </a:rPr>
              <a:t>中华医学会肝病学分会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, </a:t>
            </a:r>
            <a:r>
              <a:rPr lang="zh-CN" altLang="en-US" dirty="0">
                <a:cs typeface="+mn-ea"/>
                <a:sym typeface="Arial" panose="020B0604020202020204" pitchFamily="34" charset="0"/>
              </a:rPr>
              <a:t>中华医学会感染病学分会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. </a:t>
            </a:r>
            <a:r>
              <a:rPr lang="zh-CN" altLang="en-US" dirty="0">
                <a:cs typeface="+mn-ea"/>
                <a:sym typeface="Arial" panose="020B0604020202020204" pitchFamily="34" charset="0"/>
              </a:rPr>
              <a:t>中华肝脏病杂志，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2022;30(12) :1332–1348.</a:t>
            </a:r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B7DF6969-DEB3-730C-A63B-2B12B24B43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cs typeface="+mn-ea"/>
                <a:sym typeface="Arial" panose="020B0604020202020204" pitchFamily="34" charset="0"/>
              </a:rPr>
              <a:t>2022</a:t>
            </a:r>
            <a:r>
              <a:rPr lang="zh-CN" altLang="en-US" dirty="0">
                <a:cs typeface="+mn-ea"/>
                <a:sym typeface="Arial" panose="020B0604020202020204" pitchFamily="34" charset="0"/>
              </a:rPr>
              <a:t>年版指南 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HCV</a:t>
            </a:r>
            <a:r>
              <a:rPr lang="zh-CN" altLang="en-US" dirty="0">
                <a:cs typeface="+mn-ea"/>
                <a:sym typeface="Arial" panose="020B0604020202020204" pitchFamily="34" charset="0"/>
              </a:rPr>
              <a:t>筛查、诊断、治疗流程已进一步简化</a:t>
            </a:r>
            <a:br>
              <a:rPr lang="zh-CN" altLang="en-US" dirty="0">
                <a:cs typeface="+mn-ea"/>
                <a:sym typeface="Arial" panose="020B0604020202020204" pitchFamily="34" charset="0"/>
              </a:rPr>
            </a:br>
            <a:r>
              <a:rPr lang="zh-CN" altLang="en-US" dirty="0">
                <a:solidFill>
                  <a:srgbClr val="C00000"/>
                </a:solidFill>
                <a:cs typeface="+mn-ea"/>
                <a:sym typeface="Arial" panose="020B0604020202020204" pitchFamily="34" charset="0"/>
              </a:rPr>
              <a:t>泛基因型</a:t>
            </a:r>
            <a:r>
              <a:rPr lang="en-US" altLang="zh-CN" dirty="0">
                <a:solidFill>
                  <a:srgbClr val="C00000"/>
                </a:solidFill>
                <a:cs typeface="+mn-ea"/>
                <a:sym typeface="Arial" panose="020B0604020202020204" pitchFamily="34" charset="0"/>
              </a:rPr>
              <a:t>DAA</a:t>
            </a:r>
            <a:r>
              <a:rPr lang="zh-CN" altLang="en-US" dirty="0">
                <a:solidFill>
                  <a:srgbClr val="C00000"/>
                </a:solidFill>
                <a:cs typeface="+mn-ea"/>
                <a:sym typeface="Arial" panose="020B0604020202020204" pitchFamily="34" charset="0"/>
              </a:rPr>
              <a:t>方案是首选方案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4D3646AD-45B2-79A7-5570-DC30486AF286}"/>
              </a:ext>
            </a:extLst>
          </p:cNvPr>
          <p:cNvGrpSpPr/>
          <p:nvPr/>
        </p:nvGrpSpPr>
        <p:grpSpPr>
          <a:xfrm>
            <a:off x="9711109" y="1370612"/>
            <a:ext cx="1835625" cy="307777"/>
            <a:chOff x="10023000" y="1108714"/>
            <a:chExt cx="1835625" cy="307777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6DE36B7F-8D9F-C15A-16AA-55647E48FE98}"/>
                </a:ext>
              </a:extLst>
            </p:cNvPr>
            <p:cNvSpPr txBox="1"/>
            <p:nvPr/>
          </p:nvSpPr>
          <p:spPr>
            <a:xfrm>
              <a:off x="10023000" y="1108714"/>
              <a:ext cx="1675741" cy="307777"/>
            </a:xfrm>
            <a:custGeom>
              <a:avLst/>
              <a:gdLst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0 w 2501900"/>
                <a:gd name="connsiteY3" fmla="*/ 307777 h 307777"/>
                <a:gd name="connsiteX4" fmla="*/ 0 w 2501900"/>
                <a:gd name="connsiteY4" fmla="*/ 0 h 307777"/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158750 w 2501900"/>
                <a:gd name="connsiteY3" fmla="*/ 307777 h 307777"/>
                <a:gd name="connsiteX4" fmla="*/ 0 w 2501900"/>
                <a:gd name="connsiteY4" fmla="*/ 0 h 307777"/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76123 w 2501900"/>
                <a:gd name="connsiteY3" fmla="*/ 307777 h 307777"/>
                <a:gd name="connsiteX4" fmla="*/ 0 w 2501900"/>
                <a:gd name="connsiteY4" fmla="*/ 0 h 30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1900" h="307777">
                  <a:moveTo>
                    <a:pt x="0" y="0"/>
                  </a:moveTo>
                  <a:lnTo>
                    <a:pt x="2501900" y="0"/>
                  </a:lnTo>
                  <a:lnTo>
                    <a:pt x="2501900" y="307777"/>
                  </a:lnTo>
                  <a:lnTo>
                    <a:pt x="76123" y="307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>
                <a:alpha val="30196"/>
              </a:srgbClr>
            </a:solidFill>
          </p:spPr>
          <p:txBody>
            <a:bodyPr vert="horz"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文本框 2">
              <a:extLst>
                <a:ext uri="{FF2B5EF4-FFF2-40B4-BE49-F238E27FC236}">
                  <a16:creationId xmlns:a16="http://schemas.microsoft.com/office/drawing/2014/main" id="{FF4910A5-1EA0-498D-A919-9603B3944DA2}"/>
                </a:ext>
              </a:extLst>
            </p:cNvPr>
            <p:cNvSpPr txBox="1"/>
            <p:nvPr/>
          </p:nvSpPr>
          <p:spPr>
            <a:xfrm>
              <a:off x="10076380" y="1108714"/>
              <a:ext cx="1675741" cy="307777"/>
            </a:xfrm>
            <a:custGeom>
              <a:avLst/>
              <a:gdLst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0 w 2501900"/>
                <a:gd name="connsiteY3" fmla="*/ 307777 h 307777"/>
                <a:gd name="connsiteX4" fmla="*/ 0 w 2501900"/>
                <a:gd name="connsiteY4" fmla="*/ 0 h 307777"/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158750 w 2501900"/>
                <a:gd name="connsiteY3" fmla="*/ 307777 h 307777"/>
                <a:gd name="connsiteX4" fmla="*/ 0 w 2501900"/>
                <a:gd name="connsiteY4" fmla="*/ 0 h 307777"/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76123 w 2501900"/>
                <a:gd name="connsiteY3" fmla="*/ 307777 h 307777"/>
                <a:gd name="connsiteX4" fmla="*/ 0 w 2501900"/>
                <a:gd name="connsiteY4" fmla="*/ 0 h 30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1900" h="307777">
                  <a:moveTo>
                    <a:pt x="0" y="0"/>
                  </a:moveTo>
                  <a:lnTo>
                    <a:pt x="2501900" y="0"/>
                  </a:lnTo>
                  <a:lnTo>
                    <a:pt x="2501900" y="307777"/>
                  </a:lnTo>
                  <a:lnTo>
                    <a:pt x="76123" y="307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>
                <a:alpha val="49804"/>
              </a:srgbClr>
            </a:solidFill>
          </p:spPr>
          <p:txBody>
            <a:bodyPr vert="horz"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文本框 2">
              <a:extLst>
                <a:ext uri="{FF2B5EF4-FFF2-40B4-BE49-F238E27FC236}">
                  <a16:creationId xmlns:a16="http://schemas.microsoft.com/office/drawing/2014/main" id="{3F68D72C-99A2-25D9-BC1D-ADA7C2185A73}"/>
                </a:ext>
              </a:extLst>
            </p:cNvPr>
            <p:cNvSpPr txBox="1"/>
            <p:nvPr/>
          </p:nvSpPr>
          <p:spPr>
            <a:xfrm>
              <a:off x="10132047" y="1108714"/>
              <a:ext cx="1675741" cy="307777"/>
            </a:xfrm>
            <a:custGeom>
              <a:avLst/>
              <a:gdLst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0 w 2501900"/>
                <a:gd name="connsiteY3" fmla="*/ 307777 h 307777"/>
                <a:gd name="connsiteX4" fmla="*/ 0 w 2501900"/>
                <a:gd name="connsiteY4" fmla="*/ 0 h 307777"/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158750 w 2501900"/>
                <a:gd name="connsiteY3" fmla="*/ 307777 h 307777"/>
                <a:gd name="connsiteX4" fmla="*/ 0 w 2501900"/>
                <a:gd name="connsiteY4" fmla="*/ 0 h 307777"/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76123 w 2501900"/>
                <a:gd name="connsiteY3" fmla="*/ 307777 h 307777"/>
                <a:gd name="connsiteX4" fmla="*/ 0 w 2501900"/>
                <a:gd name="connsiteY4" fmla="*/ 0 h 30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1900" h="307777">
                  <a:moveTo>
                    <a:pt x="0" y="0"/>
                  </a:moveTo>
                  <a:lnTo>
                    <a:pt x="2501900" y="0"/>
                  </a:lnTo>
                  <a:lnTo>
                    <a:pt x="2501900" y="307777"/>
                  </a:lnTo>
                  <a:lnTo>
                    <a:pt x="76123" y="307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>
                <a:alpha val="69804"/>
              </a:srgbClr>
            </a:solidFill>
          </p:spPr>
          <p:txBody>
            <a:bodyPr vert="horz"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文本框 2">
              <a:extLst>
                <a:ext uri="{FF2B5EF4-FFF2-40B4-BE49-F238E27FC236}">
                  <a16:creationId xmlns:a16="http://schemas.microsoft.com/office/drawing/2014/main" id="{249701FC-2A1B-5476-6157-61C3F8DF6210}"/>
                </a:ext>
              </a:extLst>
            </p:cNvPr>
            <p:cNvSpPr txBox="1"/>
            <p:nvPr/>
          </p:nvSpPr>
          <p:spPr>
            <a:xfrm>
              <a:off x="10182884" y="1108714"/>
              <a:ext cx="1675741" cy="307777"/>
            </a:xfrm>
            <a:custGeom>
              <a:avLst/>
              <a:gdLst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0 w 2501900"/>
                <a:gd name="connsiteY3" fmla="*/ 307777 h 307777"/>
                <a:gd name="connsiteX4" fmla="*/ 0 w 2501900"/>
                <a:gd name="connsiteY4" fmla="*/ 0 h 307777"/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158750 w 2501900"/>
                <a:gd name="connsiteY3" fmla="*/ 307777 h 307777"/>
                <a:gd name="connsiteX4" fmla="*/ 0 w 2501900"/>
                <a:gd name="connsiteY4" fmla="*/ 0 h 307777"/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76123 w 2501900"/>
                <a:gd name="connsiteY3" fmla="*/ 307777 h 307777"/>
                <a:gd name="connsiteX4" fmla="*/ 0 w 2501900"/>
                <a:gd name="connsiteY4" fmla="*/ 0 h 30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1900" h="307777">
                  <a:moveTo>
                    <a:pt x="0" y="0"/>
                  </a:moveTo>
                  <a:lnTo>
                    <a:pt x="2501900" y="0"/>
                  </a:lnTo>
                  <a:lnTo>
                    <a:pt x="2501900" y="307777"/>
                  </a:lnTo>
                  <a:lnTo>
                    <a:pt x="76123" y="307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vert="horz"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8" name="文本框 2">
              <a:extLst>
                <a:ext uri="{FF2B5EF4-FFF2-40B4-BE49-F238E27FC236}">
                  <a16:creationId xmlns:a16="http://schemas.microsoft.com/office/drawing/2014/main" id="{791E990E-75B0-C897-468E-7DCA97DD0BA6}"/>
                </a:ext>
              </a:extLst>
            </p:cNvPr>
            <p:cNvSpPr txBox="1"/>
            <p:nvPr/>
          </p:nvSpPr>
          <p:spPr>
            <a:xfrm>
              <a:off x="10302989" y="1154880"/>
              <a:ext cx="1474296" cy="215444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2022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版指南</a:t>
              </a:r>
              <a:r>
                <a:rPr kumimoji="0" lang="en-US" altLang="zh-CN" sz="14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更新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6122EC11-1C8E-E746-7864-6DF9C3342597}"/>
              </a:ext>
            </a:extLst>
          </p:cNvPr>
          <p:cNvGrpSpPr/>
          <p:nvPr/>
        </p:nvGrpSpPr>
        <p:grpSpPr>
          <a:xfrm>
            <a:off x="857819" y="1348536"/>
            <a:ext cx="10488477" cy="4691775"/>
            <a:chOff x="931176" y="1086638"/>
            <a:chExt cx="10488477" cy="4691775"/>
          </a:xfrm>
        </p:grpSpPr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3415061E-C6FB-4BF2-9B95-05A8ED48D6AD}"/>
                </a:ext>
              </a:extLst>
            </p:cNvPr>
            <p:cNvSpPr/>
            <p:nvPr/>
          </p:nvSpPr>
          <p:spPr>
            <a:xfrm>
              <a:off x="931176" y="1760661"/>
              <a:ext cx="553378" cy="523496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prstDash val="solid"/>
            </a:ln>
            <a:effectLst>
              <a:outerShdw blurRad="63500" sx="102000" sy="102000" algn="ctr" rotWithShape="0">
                <a:srgbClr val="00346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5B8193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6" name="Straight Connector 31">
              <a:extLst>
                <a:ext uri="{FF2B5EF4-FFF2-40B4-BE49-F238E27FC236}">
                  <a16:creationId xmlns:a16="http://schemas.microsoft.com/office/drawing/2014/main" id="{A88D25D0-B6D4-498A-B2A3-D61230DE6163}"/>
                </a:ext>
              </a:extLst>
            </p:cNvPr>
            <p:cNvCxnSpPr>
              <a:cxnSpLocks/>
            </p:cNvCxnSpPr>
            <p:nvPr/>
          </p:nvCxnSpPr>
          <p:spPr>
            <a:xfrm>
              <a:off x="2930268" y="3547773"/>
              <a:ext cx="6955213" cy="0"/>
            </a:xfrm>
            <a:prstGeom prst="line">
              <a:avLst/>
            </a:prstGeom>
            <a:ln w="12700">
              <a:solidFill>
                <a:srgbClr val="5B8193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31">
              <a:extLst>
                <a:ext uri="{FF2B5EF4-FFF2-40B4-BE49-F238E27FC236}">
                  <a16:creationId xmlns:a16="http://schemas.microsoft.com/office/drawing/2014/main" id="{85FBF56D-C1F1-4005-97CC-6B9D4CB61FD3}"/>
                </a:ext>
              </a:extLst>
            </p:cNvPr>
            <p:cNvCxnSpPr>
              <a:cxnSpLocks/>
            </p:cNvCxnSpPr>
            <p:nvPr/>
          </p:nvCxnSpPr>
          <p:spPr>
            <a:xfrm>
              <a:off x="2930268" y="4622851"/>
              <a:ext cx="6955213" cy="0"/>
            </a:xfrm>
            <a:prstGeom prst="line">
              <a:avLst/>
            </a:prstGeom>
            <a:ln w="12700">
              <a:solidFill>
                <a:srgbClr val="003469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连接符: 肘形 44">
              <a:extLst>
                <a:ext uri="{FF2B5EF4-FFF2-40B4-BE49-F238E27FC236}">
                  <a16:creationId xmlns:a16="http://schemas.microsoft.com/office/drawing/2014/main" id="{C17914FD-C996-4FFF-BE4F-0E66CE8D4A8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382742" y="755503"/>
              <a:ext cx="210419" cy="2127667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00346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连接符: 肘形 45">
              <a:extLst>
                <a:ext uri="{FF2B5EF4-FFF2-40B4-BE49-F238E27FC236}">
                  <a16:creationId xmlns:a16="http://schemas.microsoft.com/office/drawing/2014/main" id="{456CE579-0896-4041-889E-79F6AAC6BCE0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365899" y="900008"/>
              <a:ext cx="210419" cy="1838649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00346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连接符: 肘形 42">
              <a:extLst>
                <a:ext uri="{FF2B5EF4-FFF2-40B4-BE49-F238E27FC236}">
                  <a16:creationId xmlns:a16="http://schemas.microsoft.com/office/drawing/2014/main" id="{66D09592-53BB-4774-9DFE-6284F9598C7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373221" y="1607606"/>
              <a:ext cx="221501" cy="2135623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00346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连接符: 肘形 43">
              <a:extLst>
                <a:ext uri="{FF2B5EF4-FFF2-40B4-BE49-F238E27FC236}">
                  <a16:creationId xmlns:a16="http://schemas.microsoft.com/office/drawing/2014/main" id="{8095CCB9-550E-4CA2-B8DD-EA9AF222EDBD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364308" y="1752136"/>
              <a:ext cx="227074" cy="1852128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00346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箭头连接符 39">
              <a:extLst>
                <a:ext uri="{FF2B5EF4-FFF2-40B4-BE49-F238E27FC236}">
                  <a16:creationId xmlns:a16="http://schemas.microsoft.com/office/drawing/2014/main" id="{705B3834-26A1-4A37-B0F3-D5A18A24E08D}"/>
                </a:ext>
              </a:extLst>
            </p:cNvPr>
            <p:cNvCxnSpPr>
              <a:cxnSpLocks/>
            </p:cNvCxnSpPr>
            <p:nvPr/>
          </p:nvCxnSpPr>
          <p:spPr>
            <a:xfrm>
              <a:off x="6401510" y="3566089"/>
              <a:ext cx="0" cy="204336"/>
            </a:xfrm>
            <a:prstGeom prst="straightConnector1">
              <a:avLst/>
            </a:prstGeom>
            <a:ln w="12700">
              <a:solidFill>
                <a:srgbClr val="00346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箭头连接符 40">
              <a:extLst>
                <a:ext uri="{FF2B5EF4-FFF2-40B4-BE49-F238E27FC236}">
                  <a16:creationId xmlns:a16="http://schemas.microsoft.com/office/drawing/2014/main" id="{A89FF161-9079-4A6C-AF71-E1C93949A6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31703" y="4881943"/>
              <a:ext cx="4579" cy="489704"/>
            </a:xfrm>
            <a:prstGeom prst="straightConnector1">
              <a:avLst/>
            </a:prstGeom>
            <a:ln w="12700">
              <a:solidFill>
                <a:srgbClr val="00346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连接符: 肘形 80">
              <a:extLst>
                <a:ext uri="{FF2B5EF4-FFF2-40B4-BE49-F238E27FC236}">
                  <a16:creationId xmlns:a16="http://schemas.microsoft.com/office/drawing/2014/main" id="{5FAC4574-C0E1-429A-82B6-7E6DE90642C4}"/>
                </a:ext>
              </a:extLst>
            </p:cNvPr>
            <p:cNvCxnSpPr>
              <a:cxnSpLocks/>
              <a:stCxn id="3" idx="2"/>
              <a:endCxn id="42" idx="0"/>
            </p:cNvCxnSpPr>
            <p:nvPr/>
          </p:nvCxnSpPr>
          <p:spPr>
            <a:xfrm rot="16200000" flipH="1">
              <a:off x="5386613" y="1199945"/>
              <a:ext cx="194723" cy="2135629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00346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矩形: 圆角 84">
              <a:extLst>
                <a:ext uri="{FF2B5EF4-FFF2-40B4-BE49-F238E27FC236}">
                  <a16:creationId xmlns:a16="http://schemas.microsoft.com/office/drawing/2014/main" id="{2E722FDD-7F60-4BF1-9DAC-74F3F75DCF4D}"/>
                </a:ext>
              </a:extLst>
            </p:cNvPr>
            <p:cNvSpPr/>
            <p:nvPr/>
          </p:nvSpPr>
          <p:spPr>
            <a:xfrm>
              <a:off x="3004437" y="3443168"/>
              <a:ext cx="6794146" cy="197063"/>
            </a:xfrm>
            <a:prstGeom prst="roundRect">
              <a:avLst/>
            </a:prstGeom>
            <a:solidFill>
              <a:srgbClr val="99AEC3"/>
            </a:solidFill>
            <a:ln>
              <a:solidFill>
                <a:srgbClr val="99AE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治疗目标：清除</a:t>
              </a: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HCV</a:t>
              </a: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，获得治愈</a:t>
              </a: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*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C94E6CC5-E7A1-4A7B-9DF6-2423439CED83}"/>
                </a:ext>
              </a:extLst>
            </p:cNvPr>
            <p:cNvSpPr/>
            <p:nvPr/>
          </p:nvSpPr>
          <p:spPr>
            <a:xfrm>
              <a:off x="5827883" y="1086638"/>
              <a:ext cx="1447803" cy="357088"/>
            </a:xfrm>
            <a:prstGeom prst="rect">
              <a:avLst/>
            </a:prstGeom>
            <a:solidFill>
              <a:srgbClr val="4D7196"/>
            </a:solidFill>
            <a:ln>
              <a:solidFill>
                <a:srgbClr val="5B81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2019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版指南</a:t>
              </a:r>
              <a:r>
                <a:rPr kumimoji="0" lang="en-US" altLang="zh-CN" sz="14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</a:t>
              </a:r>
              <a:endParaRPr kumimoji="0" lang="zh-CN" altLang="en-US" sz="14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2" name="矩形: 圆角 91">
              <a:extLst>
                <a:ext uri="{FF2B5EF4-FFF2-40B4-BE49-F238E27FC236}">
                  <a16:creationId xmlns:a16="http://schemas.microsoft.com/office/drawing/2014/main" id="{50B76957-97CE-4AC4-9D9C-910AD41580AA}"/>
                </a:ext>
              </a:extLst>
            </p:cNvPr>
            <p:cNvSpPr/>
            <p:nvPr/>
          </p:nvSpPr>
          <p:spPr>
            <a:xfrm>
              <a:off x="3009378" y="5060626"/>
              <a:ext cx="6794146" cy="197063"/>
            </a:xfrm>
            <a:prstGeom prst="roundRect">
              <a:avLst/>
            </a:prstGeom>
            <a:solidFill>
              <a:srgbClr val="99AEC3"/>
            </a:solidFill>
            <a:ln>
              <a:solidFill>
                <a:srgbClr val="99AE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治疗终点：</a:t>
              </a: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SVR12/24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3" name="矩形: 对角圆角 92">
              <a:extLst>
                <a:ext uri="{FF2B5EF4-FFF2-40B4-BE49-F238E27FC236}">
                  <a16:creationId xmlns:a16="http://schemas.microsoft.com/office/drawing/2014/main" id="{DA21349D-6804-47B8-BAD1-10EBA4994EFD}"/>
                </a:ext>
              </a:extLst>
            </p:cNvPr>
            <p:cNvSpPr/>
            <p:nvPr/>
          </p:nvSpPr>
          <p:spPr>
            <a:xfrm>
              <a:off x="10164893" y="5032721"/>
              <a:ext cx="1254760" cy="252873"/>
            </a:xfrm>
            <a:prstGeom prst="round2Diag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SVR12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13" name="直接箭头连接符 112">
              <a:extLst>
                <a:ext uri="{FF2B5EF4-FFF2-40B4-BE49-F238E27FC236}">
                  <a16:creationId xmlns:a16="http://schemas.microsoft.com/office/drawing/2014/main" id="{E08D9E5F-8A65-858E-C01E-ACD0D35676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03524" y="5159158"/>
              <a:ext cx="361369" cy="1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矩形: 对角圆角 86">
              <a:extLst>
                <a:ext uri="{FF2B5EF4-FFF2-40B4-BE49-F238E27FC236}">
                  <a16:creationId xmlns:a16="http://schemas.microsoft.com/office/drawing/2014/main" id="{5D069DCF-F071-4782-BF60-57104243C6B2}"/>
                </a:ext>
              </a:extLst>
            </p:cNvPr>
            <p:cNvSpPr/>
            <p:nvPr/>
          </p:nvSpPr>
          <p:spPr>
            <a:xfrm>
              <a:off x="8637838" y="1478286"/>
              <a:ext cx="2168411" cy="252873"/>
            </a:xfrm>
            <a:prstGeom prst="round2DiagRect">
              <a:avLst>
                <a:gd name="adj1" fmla="val 23002"/>
                <a:gd name="adj2" fmla="val 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快速诊断测试，即时检测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矩形: 圆角 46">
              <a:extLst>
                <a:ext uri="{FF2B5EF4-FFF2-40B4-BE49-F238E27FC236}">
                  <a16:creationId xmlns:a16="http://schemas.microsoft.com/office/drawing/2014/main" id="{311C32B1-B5BA-463E-9AA8-F32CB726ED2A}"/>
                </a:ext>
              </a:extLst>
            </p:cNvPr>
            <p:cNvSpPr/>
            <p:nvPr/>
          </p:nvSpPr>
          <p:spPr>
            <a:xfrm>
              <a:off x="5189628" y="1506191"/>
              <a:ext cx="2768219" cy="197063"/>
            </a:xfrm>
            <a:prstGeom prst="roundRect">
              <a:avLst/>
            </a:prstGeom>
            <a:solidFill>
              <a:srgbClr val="E5EAF0"/>
            </a:solidFill>
            <a:ln>
              <a:solidFill>
                <a:srgbClr val="ECF8F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抗</a:t>
              </a: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-</a:t>
              </a:r>
              <a:r>
                <a:rPr kumimoji="0" lang="en-US" altLang="zh-HK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HCV</a:t>
              </a: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抗体检测</a:t>
              </a:r>
            </a:p>
          </p:txBody>
        </p:sp>
        <p:cxnSp>
          <p:nvCxnSpPr>
            <p:cNvPr id="95" name="直接箭头连接符 94">
              <a:extLst>
                <a:ext uri="{FF2B5EF4-FFF2-40B4-BE49-F238E27FC236}">
                  <a16:creationId xmlns:a16="http://schemas.microsoft.com/office/drawing/2014/main" id="{896540C9-504C-CFEE-CEDD-C3ED3C0A9985}"/>
                </a:ext>
              </a:extLst>
            </p:cNvPr>
            <p:cNvCxnSpPr>
              <a:cxnSpLocks/>
            </p:cNvCxnSpPr>
            <p:nvPr/>
          </p:nvCxnSpPr>
          <p:spPr>
            <a:xfrm>
              <a:off x="7957847" y="1604723"/>
              <a:ext cx="679991" cy="0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图形 53">
              <a:extLst>
                <a:ext uri="{FF2B5EF4-FFF2-40B4-BE49-F238E27FC236}">
                  <a16:creationId xmlns:a16="http://schemas.microsoft.com/office/drawing/2014/main" id="{D6913B65-BC33-4613-BB90-65FF58281164}"/>
                </a:ext>
              </a:extLst>
            </p:cNvPr>
            <p:cNvSpPr/>
            <p:nvPr/>
          </p:nvSpPr>
          <p:spPr>
            <a:xfrm>
              <a:off x="1034944" y="1859426"/>
              <a:ext cx="345842" cy="325966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05381" h="603160">
                  <a:moveTo>
                    <a:pt x="499769" y="334334"/>
                  </a:moveTo>
                  <a:cubicBezTo>
                    <a:pt x="513883" y="335724"/>
                    <a:pt x="522890" y="348517"/>
                    <a:pt x="521497" y="362515"/>
                  </a:cubicBezTo>
                  <a:cubicBezTo>
                    <a:pt x="515090" y="413871"/>
                    <a:pt x="484262" y="460222"/>
                    <a:pt x="440435" y="485993"/>
                  </a:cubicBezTo>
                  <a:cubicBezTo>
                    <a:pt x="436628" y="489886"/>
                    <a:pt x="417686" y="498229"/>
                    <a:pt x="405614" y="478298"/>
                  </a:cubicBezTo>
                  <a:cubicBezTo>
                    <a:pt x="398836" y="466896"/>
                    <a:pt x="403014" y="451230"/>
                    <a:pt x="414714" y="443536"/>
                  </a:cubicBezTo>
                  <a:cubicBezTo>
                    <a:pt x="445635" y="425644"/>
                    <a:pt x="466156" y="393477"/>
                    <a:pt x="471356" y="356211"/>
                  </a:cubicBezTo>
                  <a:cubicBezTo>
                    <a:pt x="472748" y="341935"/>
                    <a:pt x="485655" y="333036"/>
                    <a:pt x="499769" y="334334"/>
                  </a:cubicBezTo>
                  <a:close/>
                  <a:moveTo>
                    <a:pt x="186814" y="120910"/>
                  </a:moveTo>
                  <a:cubicBezTo>
                    <a:pt x="136582" y="177460"/>
                    <a:pt x="50232" y="288056"/>
                    <a:pt x="50232" y="348500"/>
                  </a:cubicBezTo>
                  <a:cubicBezTo>
                    <a:pt x="50232" y="425260"/>
                    <a:pt x="107613" y="487743"/>
                    <a:pt x="178550" y="492100"/>
                  </a:cubicBezTo>
                  <a:cubicBezTo>
                    <a:pt x="155245" y="454832"/>
                    <a:pt x="141782" y="410334"/>
                    <a:pt x="141782" y="362591"/>
                  </a:cubicBezTo>
                  <a:cubicBezTo>
                    <a:pt x="141782" y="313921"/>
                    <a:pt x="170101" y="248379"/>
                    <a:pt x="225811" y="167077"/>
                  </a:cubicBezTo>
                  <a:cubicBezTo>
                    <a:pt x="211233" y="148536"/>
                    <a:pt x="196935" y="132220"/>
                    <a:pt x="186814" y="120910"/>
                  </a:cubicBezTo>
                  <a:close/>
                  <a:moveTo>
                    <a:pt x="373349" y="61579"/>
                  </a:moveTo>
                  <a:cubicBezTo>
                    <a:pt x="352829" y="84755"/>
                    <a:pt x="319311" y="124618"/>
                    <a:pt x="285885" y="169672"/>
                  </a:cubicBezTo>
                  <a:cubicBezTo>
                    <a:pt x="225347" y="251994"/>
                    <a:pt x="191921" y="321430"/>
                    <a:pt x="191921" y="362591"/>
                  </a:cubicBezTo>
                  <a:cubicBezTo>
                    <a:pt x="191921" y="467997"/>
                    <a:pt x="273071" y="552914"/>
                    <a:pt x="373535" y="552914"/>
                  </a:cubicBezTo>
                  <a:cubicBezTo>
                    <a:pt x="473998" y="552914"/>
                    <a:pt x="555149" y="468089"/>
                    <a:pt x="554964" y="362498"/>
                  </a:cubicBezTo>
                  <a:cubicBezTo>
                    <a:pt x="554964" y="281474"/>
                    <a:pt x="437787" y="132312"/>
                    <a:pt x="373349" y="61579"/>
                  </a:cubicBezTo>
                  <a:close/>
                  <a:moveTo>
                    <a:pt x="372432" y="0"/>
                  </a:moveTo>
                  <a:cubicBezTo>
                    <a:pt x="379361" y="0"/>
                    <a:pt x="386441" y="2572"/>
                    <a:pt x="391548" y="7717"/>
                  </a:cubicBezTo>
                  <a:cubicBezTo>
                    <a:pt x="413460" y="29595"/>
                    <a:pt x="605381" y="236698"/>
                    <a:pt x="605381" y="362684"/>
                  </a:cubicBezTo>
                  <a:cubicBezTo>
                    <a:pt x="605381" y="495066"/>
                    <a:pt x="501018" y="603160"/>
                    <a:pt x="373535" y="603160"/>
                  </a:cubicBezTo>
                  <a:cubicBezTo>
                    <a:pt x="313554" y="603160"/>
                    <a:pt x="258865" y="579242"/>
                    <a:pt x="217640" y="540306"/>
                  </a:cubicBezTo>
                  <a:cubicBezTo>
                    <a:pt x="207705" y="542717"/>
                    <a:pt x="197863" y="542717"/>
                    <a:pt x="186721" y="542717"/>
                  </a:cubicBezTo>
                  <a:cubicBezTo>
                    <a:pt x="83658" y="542717"/>
                    <a:pt x="0" y="455203"/>
                    <a:pt x="0" y="348500"/>
                  </a:cubicBezTo>
                  <a:cubicBezTo>
                    <a:pt x="0" y="248101"/>
                    <a:pt x="151995" y="83642"/>
                    <a:pt x="168708" y="65658"/>
                  </a:cubicBezTo>
                  <a:cubicBezTo>
                    <a:pt x="185793" y="51010"/>
                    <a:pt x="200927" y="60466"/>
                    <a:pt x="204734" y="65658"/>
                  </a:cubicBezTo>
                  <a:cubicBezTo>
                    <a:pt x="205848" y="66677"/>
                    <a:pt x="227668" y="90410"/>
                    <a:pt x="255616" y="125267"/>
                  </a:cubicBezTo>
                  <a:cubicBezTo>
                    <a:pt x="304826" y="59261"/>
                    <a:pt x="351808" y="10035"/>
                    <a:pt x="354222" y="7717"/>
                  </a:cubicBezTo>
                  <a:cubicBezTo>
                    <a:pt x="358725" y="2572"/>
                    <a:pt x="365503" y="0"/>
                    <a:pt x="372432" y="0"/>
                  </a:cubicBezTo>
                  <a:close/>
                </a:path>
              </a:pathLst>
            </a:custGeom>
            <a:solidFill>
              <a:srgbClr val="003469"/>
            </a:solidFill>
            <a:ln w="437" cap="flat">
              <a:solidFill>
                <a:srgbClr val="5B8193"/>
              </a:solidFill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矩形: 圆角 47">
              <a:extLst>
                <a:ext uri="{FF2B5EF4-FFF2-40B4-BE49-F238E27FC236}">
                  <a16:creationId xmlns:a16="http://schemas.microsoft.com/office/drawing/2014/main" id="{01108F0C-FE14-4071-85CD-8A0B8C1DB2DC}"/>
                </a:ext>
              </a:extLst>
            </p:cNvPr>
            <p:cNvSpPr/>
            <p:nvPr/>
          </p:nvSpPr>
          <p:spPr>
            <a:xfrm>
              <a:off x="3054005" y="1954844"/>
              <a:ext cx="2724310" cy="197063"/>
            </a:xfrm>
            <a:prstGeom prst="roundRect">
              <a:avLst/>
            </a:prstGeom>
            <a:solidFill>
              <a:srgbClr val="E5EAF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抗</a:t>
              </a: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-HCV +</a:t>
              </a:r>
            </a:p>
          </p:txBody>
        </p:sp>
        <p:sp>
          <p:nvSpPr>
            <p:cNvPr id="49" name="矩形: 圆角 48">
              <a:extLst>
                <a:ext uri="{FF2B5EF4-FFF2-40B4-BE49-F238E27FC236}">
                  <a16:creationId xmlns:a16="http://schemas.microsoft.com/office/drawing/2014/main" id="{F0F98AB0-4CC1-44AB-B20D-FE99DCDFD8CC}"/>
                </a:ext>
              </a:extLst>
            </p:cNvPr>
            <p:cNvSpPr/>
            <p:nvPr/>
          </p:nvSpPr>
          <p:spPr>
            <a:xfrm>
              <a:off x="7024709" y="1954844"/>
              <a:ext cx="2724310" cy="197063"/>
            </a:xfrm>
            <a:prstGeom prst="roundRect">
              <a:avLst/>
            </a:prstGeom>
            <a:solidFill>
              <a:srgbClr val="4D719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抗</a:t>
              </a: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-HCV -</a:t>
              </a:r>
            </a:p>
          </p:txBody>
        </p:sp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FF8FEC20-29F3-EB2F-7CA6-A13802138193}"/>
                </a:ext>
              </a:extLst>
            </p:cNvPr>
            <p:cNvSpPr/>
            <p:nvPr/>
          </p:nvSpPr>
          <p:spPr>
            <a:xfrm>
              <a:off x="3004436" y="1936352"/>
              <a:ext cx="2823448" cy="234046"/>
            </a:xfrm>
            <a:prstGeom prst="roundRect">
              <a:avLst/>
            </a:prstGeom>
            <a:noFill/>
            <a:ln>
              <a:solidFill>
                <a:srgbClr val="00346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104D3273-D9BB-816E-09E0-F2C2839A15D6}"/>
                </a:ext>
              </a:extLst>
            </p:cNvPr>
            <p:cNvSpPr/>
            <p:nvPr/>
          </p:nvSpPr>
          <p:spPr>
            <a:xfrm>
              <a:off x="6975140" y="1936352"/>
              <a:ext cx="2823448" cy="234046"/>
            </a:xfrm>
            <a:prstGeom prst="roundRect">
              <a:avLst/>
            </a:prstGeom>
            <a:noFill/>
            <a:ln>
              <a:solidFill>
                <a:srgbClr val="00346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21" name="直接箭头连接符 120">
              <a:extLst>
                <a:ext uri="{FF2B5EF4-FFF2-40B4-BE49-F238E27FC236}">
                  <a16:creationId xmlns:a16="http://schemas.microsoft.com/office/drawing/2014/main" id="{F2DED5AA-E0C4-B313-3A01-A946C0F5DCE7}"/>
                </a:ext>
              </a:extLst>
            </p:cNvPr>
            <p:cNvCxnSpPr>
              <a:cxnSpLocks/>
            </p:cNvCxnSpPr>
            <p:nvPr/>
          </p:nvCxnSpPr>
          <p:spPr>
            <a:xfrm>
              <a:off x="1484554" y="2052719"/>
              <a:ext cx="1519882" cy="72"/>
            </a:xfrm>
            <a:prstGeom prst="straightConnector1">
              <a:avLst/>
            </a:prstGeom>
            <a:ln w="12700">
              <a:solidFill>
                <a:srgbClr val="003469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矩形: 对角圆角 115">
              <a:extLst>
                <a:ext uri="{FF2B5EF4-FFF2-40B4-BE49-F238E27FC236}">
                  <a16:creationId xmlns:a16="http://schemas.microsoft.com/office/drawing/2014/main" id="{A9F0A31C-756B-BE0E-29B9-011B664334B4}"/>
                </a:ext>
              </a:extLst>
            </p:cNvPr>
            <p:cNvSpPr/>
            <p:nvPr/>
          </p:nvSpPr>
          <p:spPr>
            <a:xfrm>
              <a:off x="1722395" y="1926939"/>
              <a:ext cx="1084205" cy="252873"/>
            </a:xfrm>
            <a:prstGeom prst="round2DiagRect">
              <a:avLst>
                <a:gd name="adj1" fmla="val 23002"/>
                <a:gd name="adj2" fmla="val 0"/>
              </a:avLst>
            </a:prstGeom>
            <a:solidFill>
              <a:srgbClr val="0034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血清学检测</a:t>
              </a:r>
            </a:p>
          </p:txBody>
        </p: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id="{F2B2C47B-A795-93CB-51E0-54BACD6AC9BD}"/>
                </a:ext>
              </a:extLst>
            </p:cNvPr>
            <p:cNvCxnSpPr/>
            <p:nvPr/>
          </p:nvCxnSpPr>
          <p:spPr>
            <a:xfrm>
              <a:off x="8420625" y="3039060"/>
              <a:ext cx="0" cy="88127"/>
            </a:xfrm>
            <a:prstGeom prst="line">
              <a:avLst/>
            </a:prstGeom>
            <a:ln w="12700">
              <a:solidFill>
                <a:srgbClr val="5B81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>
              <a:extLst>
                <a:ext uri="{FF2B5EF4-FFF2-40B4-BE49-F238E27FC236}">
                  <a16:creationId xmlns:a16="http://schemas.microsoft.com/office/drawing/2014/main" id="{7B28C7E8-B0D5-3C06-9D8A-23AC0A00C652}"/>
                </a:ext>
              </a:extLst>
            </p:cNvPr>
            <p:cNvCxnSpPr/>
            <p:nvPr/>
          </p:nvCxnSpPr>
          <p:spPr>
            <a:xfrm>
              <a:off x="4437596" y="3039060"/>
              <a:ext cx="0" cy="88127"/>
            </a:xfrm>
            <a:prstGeom prst="line">
              <a:avLst/>
            </a:prstGeom>
            <a:ln w="12700">
              <a:solidFill>
                <a:srgbClr val="5B81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id="{6CF82591-2AA5-63FF-7332-BA237A9AF204}"/>
                </a:ext>
              </a:extLst>
            </p:cNvPr>
            <p:cNvSpPr/>
            <p:nvPr/>
          </p:nvSpPr>
          <p:spPr>
            <a:xfrm>
              <a:off x="3004436" y="2785858"/>
              <a:ext cx="2823448" cy="2340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346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矩形: 圆角 38">
              <a:extLst>
                <a:ext uri="{FF2B5EF4-FFF2-40B4-BE49-F238E27FC236}">
                  <a16:creationId xmlns:a16="http://schemas.microsoft.com/office/drawing/2014/main" id="{BFAA65E8-7DCE-999A-5558-1A5BDCD4523F}"/>
                </a:ext>
              </a:extLst>
            </p:cNvPr>
            <p:cNvSpPr/>
            <p:nvPr/>
          </p:nvSpPr>
          <p:spPr>
            <a:xfrm>
              <a:off x="3004436" y="3135070"/>
              <a:ext cx="2823448" cy="2340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346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矩形: 圆角 60">
              <a:extLst>
                <a:ext uri="{FF2B5EF4-FFF2-40B4-BE49-F238E27FC236}">
                  <a16:creationId xmlns:a16="http://schemas.microsoft.com/office/drawing/2014/main" id="{49A72494-36DC-79DA-6BD2-0A1DB3887829}"/>
                </a:ext>
              </a:extLst>
            </p:cNvPr>
            <p:cNvSpPr/>
            <p:nvPr/>
          </p:nvSpPr>
          <p:spPr>
            <a:xfrm>
              <a:off x="6975140" y="2785858"/>
              <a:ext cx="2823448" cy="2340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346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矩形: 圆角 61">
              <a:extLst>
                <a:ext uri="{FF2B5EF4-FFF2-40B4-BE49-F238E27FC236}">
                  <a16:creationId xmlns:a16="http://schemas.microsoft.com/office/drawing/2014/main" id="{20FF0DD4-608C-51F9-7B19-13FB2599221D}"/>
                </a:ext>
              </a:extLst>
            </p:cNvPr>
            <p:cNvSpPr/>
            <p:nvPr/>
          </p:nvSpPr>
          <p:spPr>
            <a:xfrm>
              <a:off x="6975140" y="3131019"/>
              <a:ext cx="2823448" cy="2340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346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3AD5BE23-FE67-4663-B26B-8122AF9F261C}"/>
                </a:ext>
              </a:extLst>
            </p:cNvPr>
            <p:cNvSpPr/>
            <p:nvPr/>
          </p:nvSpPr>
          <p:spPr>
            <a:xfrm>
              <a:off x="3054005" y="2804350"/>
              <a:ext cx="2724310" cy="197063"/>
            </a:xfrm>
            <a:prstGeom prst="roundRect">
              <a:avLst/>
            </a:prstGeom>
            <a:solidFill>
              <a:srgbClr val="E5EAF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阳性</a:t>
              </a: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03B9C4A9-CA50-4416-AC78-12E3C51E31ED}"/>
                </a:ext>
              </a:extLst>
            </p:cNvPr>
            <p:cNvSpPr/>
            <p:nvPr/>
          </p:nvSpPr>
          <p:spPr>
            <a:xfrm>
              <a:off x="7024709" y="2809923"/>
              <a:ext cx="2724310" cy="197063"/>
            </a:xfrm>
            <a:prstGeom prst="roundRect">
              <a:avLst/>
            </a:prstGeom>
            <a:solidFill>
              <a:srgbClr val="4D719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阴性</a:t>
              </a:r>
            </a:p>
          </p:txBody>
        </p:sp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1FCD8DEB-99FE-41FA-928C-BCD28E3F9A2B}"/>
                </a:ext>
              </a:extLst>
            </p:cNvPr>
            <p:cNvSpPr/>
            <p:nvPr/>
          </p:nvSpPr>
          <p:spPr>
            <a:xfrm>
              <a:off x="3054005" y="3153561"/>
              <a:ext cx="2724310" cy="197063"/>
            </a:xfrm>
            <a:prstGeom prst="roundRect">
              <a:avLst/>
            </a:prstGeom>
            <a:solidFill>
              <a:srgbClr val="E5EAF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HCV </a:t>
              </a: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感染</a:t>
              </a:r>
            </a:p>
          </p:txBody>
        </p:sp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11103DDF-5580-4C08-A167-51FDD36002AB}"/>
                </a:ext>
              </a:extLst>
            </p:cNvPr>
            <p:cNvSpPr/>
            <p:nvPr/>
          </p:nvSpPr>
          <p:spPr>
            <a:xfrm>
              <a:off x="7024709" y="3152317"/>
              <a:ext cx="2724310" cy="197063"/>
            </a:xfrm>
            <a:prstGeom prst="roundRect">
              <a:avLst/>
            </a:prstGeom>
            <a:solidFill>
              <a:srgbClr val="4D719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无</a:t>
              </a: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HCV </a:t>
              </a: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感染</a:t>
              </a:r>
            </a:p>
          </p:txBody>
        </p:sp>
        <p:sp>
          <p:nvSpPr>
            <p:cNvPr id="126" name="椭圆 125">
              <a:extLst>
                <a:ext uri="{FF2B5EF4-FFF2-40B4-BE49-F238E27FC236}">
                  <a16:creationId xmlns:a16="http://schemas.microsoft.com/office/drawing/2014/main" id="{A268B1A9-3A13-BFBE-35FD-E346B4130A75}"/>
                </a:ext>
              </a:extLst>
            </p:cNvPr>
            <p:cNvSpPr/>
            <p:nvPr/>
          </p:nvSpPr>
          <p:spPr>
            <a:xfrm>
              <a:off x="931176" y="2815740"/>
              <a:ext cx="553378" cy="523496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prstDash val="solid"/>
            </a:ln>
            <a:effectLst>
              <a:outerShdw blurRad="63500" sx="102000" sy="102000" algn="ctr" rotWithShape="0">
                <a:srgbClr val="00346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5B8193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0" name="图形 126">
              <a:extLst>
                <a:ext uri="{FF2B5EF4-FFF2-40B4-BE49-F238E27FC236}">
                  <a16:creationId xmlns:a16="http://schemas.microsoft.com/office/drawing/2014/main" id="{F711054C-E410-32EF-3495-DA553CF29B1A}"/>
                </a:ext>
              </a:extLst>
            </p:cNvPr>
            <p:cNvSpPr/>
            <p:nvPr/>
          </p:nvSpPr>
          <p:spPr>
            <a:xfrm>
              <a:off x="1034944" y="2914160"/>
              <a:ext cx="345842" cy="326656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  <a:gd name="T30" fmla="*/ 372171 w 604011"/>
                <a:gd name="T31" fmla="*/ 372171 w 604011"/>
                <a:gd name="T32" fmla="*/ 372171 w 604011"/>
                <a:gd name="T33" fmla="*/ 372171 w 604011"/>
                <a:gd name="T34" fmla="*/ 372171 w 604011"/>
                <a:gd name="T35" fmla="*/ 372171 w 604011"/>
                <a:gd name="T36" fmla="*/ 372171 w 604011"/>
                <a:gd name="T37" fmla="*/ 372171 w 604011"/>
                <a:gd name="T38" fmla="*/ 372171 w 604011"/>
                <a:gd name="T39" fmla="*/ 372171 w 604011"/>
                <a:gd name="T40" fmla="*/ 372171 w 604011"/>
                <a:gd name="T41" fmla="*/ 372171 w 604011"/>
                <a:gd name="T42" fmla="*/ 372171 w 604011"/>
                <a:gd name="T43" fmla="*/ 372171 w 604011"/>
                <a:gd name="T44" fmla="*/ 372171 w 604011"/>
                <a:gd name="T45" fmla="*/ 372171 w 604011"/>
                <a:gd name="T46" fmla="*/ 372171 w 604011"/>
                <a:gd name="T47" fmla="*/ 372171 w 604011"/>
                <a:gd name="T48" fmla="*/ 372171 w 604011"/>
                <a:gd name="T49" fmla="*/ 372171 w 604011"/>
                <a:gd name="T50" fmla="*/ 372171 w 604011"/>
                <a:gd name="T51" fmla="*/ 372171 w 604011"/>
                <a:gd name="T52" fmla="*/ 372171 w 604011"/>
                <a:gd name="T53" fmla="*/ 372171 w 604011"/>
                <a:gd name="T54" fmla="*/ 372171 w 604011"/>
                <a:gd name="T55" fmla="*/ 372171 w 604011"/>
                <a:gd name="T56" fmla="*/ 372171 w 604011"/>
                <a:gd name="T57" fmla="*/ 372171 w 604011"/>
                <a:gd name="T58" fmla="*/ 372171 w 604011"/>
                <a:gd name="T59" fmla="*/ 372171 w 604011"/>
                <a:gd name="T60" fmla="*/ 372171 w 604011"/>
                <a:gd name="T61" fmla="*/ 372171 w 604011"/>
                <a:gd name="T62" fmla="*/ 372171 w 604011"/>
                <a:gd name="T63" fmla="*/ 372171 w 604011"/>
                <a:gd name="T64" fmla="*/ 372171 w 604011"/>
                <a:gd name="T65" fmla="*/ 372171 w 604011"/>
                <a:gd name="T66" fmla="*/ 372171 w 604011"/>
                <a:gd name="T67" fmla="*/ 372171 w 604011"/>
                <a:gd name="T68" fmla="*/ 372171 w 604011"/>
                <a:gd name="T69" fmla="*/ 372171 w 604011"/>
                <a:gd name="T70" fmla="*/ 372171 w 604011"/>
                <a:gd name="T71" fmla="*/ 372171 w 604011"/>
                <a:gd name="T72" fmla="*/ 372171 w 604011"/>
                <a:gd name="T73" fmla="*/ 372171 w 604011"/>
                <a:gd name="T74" fmla="*/ 372171 w 604011"/>
                <a:gd name="T75" fmla="*/ 372171 w 604011"/>
                <a:gd name="T76" fmla="*/ 372171 w 604011"/>
                <a:gd name="T77" fmla="*/ 372171 w 604011"/>
                <a:gd name="T78" fmla="*/ 372171 w 604011"/>
                <a:gd name="T79" fmla="*/ 372171 w 604011"/>
                <a:gd name="T80" fmla="*/ 372171 w 604011"/>
                <a:gd name="T81" fmla="*/ 372171 w 604011"/>
                <a:gd name="T82" fmla="*/ 372171 w 604011"/>
                <a:gd name="T83" fmla="*/ 372171 w 604011"/>
                <a:gd name="T84" fmla="*/ 372171 w 604011"/>
                <a:gd name="T85" fmla="*/ 372171 w 604011"/>
                <a:gd name="T86" fmla="*/ 372171 w 604011"/>
                <a:gd name="T87" fmla="*/ 372171 w 604011"/>
                <a:gd name="T88" fmla="*/ 372171 w 604011"/>
                <a:gd name="T89" fmla="*/ 372171 w 604011"/>
                <a:gd name="T90" fmla="*/ 372171 w 604011"/>
                <a:gd name="T91" fmla="*/ 372171 w 604011"/>
                <a:gd name="T92" fmla="*/ 372171 w 604011"/>
                <a:gd name="T93" fmla="*/ 372171 w 604011"/>
                <a:gd name="T94" fmla="*/ 372171 w 604011"/>
                <a:gd name="T95" fmla="*/ 372171 w 604011"/>
                <a:gd name="T96" fmla="*/ 372171 w 604011"/>
                <a:gd name="T97" fmla="*/ 372171 w 604011"/>
                <a:gd name="T98" fmla="*/ 372171 w 604011"/>
                <a:gd name="T99" fmla="*/ 372171 w 604011"/>
                <a:gd name="T100" fmla="*/ 372171 w 604011"/>
                <a:gd name="T101" fmla="*/ 372171 w 604011"/>
                <a:gd name="T102" fmla="*/ 372171 w 604011"/>
                <a:gd name="T103" fmla="*/ 372171 w 604011"/>
                <a:gd name="T104" fmla="*/ 372171 w 604011"/>
                <a:gd name="T105" fmla="*/ 372171 w 604011"/>
                <a:gd name="T106" fmla="*/ 372171 w 604011"/>
                <a:gd name="T107" fmla="*/ 372171 w 604011"/>
                <a:gd name="T108" fmla="*/ 372171 w 604011"/>
                <a:gd name="T109" fmla="*/ 372171 w 604011"/>
                <a:gd name="T110" fmla="*/ 372171 w 604011"/>
                <a:gd name="T111" fmla="*/ 372171 w 604011"/>
                <a:gd name="T112" fmla="*/ 372171 w 604011"/>
                <a:gd name="T113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18" h="618">
                  <a:moveTo>
                    <a:pt x="618" y="309"/>
                  </a:moveTo>
                  <a:cubicBezTo>
                    <a:pt x="618" y="344"/>
                    <a:pt x="590" y="372"/>
                    <a:pt x="555" y="372"/>
                  </a:cubicBezTo>
                  <a:cubicBezTo>
                    <a:pt x="529" y="372"/>
                    <a:pt x="507" y="356"/>
                    <a:pt x="498" y="334"/>
                  </a:cubicBezTo>
                  <a:lnTo>
                    <a:pt x="455" y="334"/>
                  </a:lnTo>
                  <a:cubicBezTo>
                    <a:pt x="451" y="356"/>
                    <a:pt x="442" y="377"/>
                    <a:pt x="430" y="395"/>
                  </a:cubicBezTo>
                  <a:lnTo>
                    <a:pt x="460" y="425"/>
                  </a:lnTo>
                  <a:cubicBezTo>
                    <a:pt x="482" y="416"/>
                    <a:pt x="509" y="421"/>
                    <a:pt x="528" y="439"/>
                  </a:cubicBezTo>
                  <a:cubicBezTo>
                    <a:pt x="552" y="463"/>
                    <a:pt x="552" y="503"/>
                    <a:pt x="528" y="528"/>
                  </a:cubicBezTo>
                  <a:cubicBezTo>
                    <a:pt x="503" y="552"/>
                    <a:pt x="463" y="552"/>
                    <a:pt x="439" y="528"/>
                  </a:cubicBezTo>
                  <a:cubicBezTo>
                    <a:pt x="421" y="509"/>
                    <a:pt x="416" y="482"/>
                    <a:pt x="425" y="460"/>
                  </a:cubicBezTo>
                  <a:lnTo>
                    <a:pt x="395" y="430"/>
                  </a:lnTo>
                  <a:cubicBezTo>
                    <a:pt x="377" y="442"/>
                    <a:pt x="356" y="451"/>
                    <a:pt x="334" y="455"/>
                  </a:cubicBezTo>
                  <a:lnTo>
                    <a:pt x="334" y="498"/>
                  </a:lnTo>
                  <a:cubicBezTo>
                    <a:pt x="356" y="507"/>
                    <a:pt x="372" y="529"/>
                    <a:pt x="372" y="555"/>
                  </a:cubicBezTo>
                  <a:cubicBezTo>
                    <a:pt x="372" y="590"/>
                    <a:pt x="344" y="618"/>
                    <a:pt x="309" y="618"/>
                  </a:cubicBezTo>
                  <a:cubicBezTo>
                    <a:pt x="274" y="618"/>
                    <a:pt x="246" y="590"/>
                    <a:pt x="246" y="555"/>
                  </a:cubicBezTo>
                  <a:cubicBezTo>
                    <a:pt x="246" y="529"/>
                    <a:pt x="262" y="507"/>
                    <a:pt x="285" y="498"/>
                  </a:cubicBezTo>
                  <a:lnTo>
                    <a:pt x="285" y="455"/>
                  </a:lnTo>
                  <a:cubicBezTo>
                    <a:pt x="262" y="451"/>
                    <a:pt x="241" y="442"/>
                    <a:pt x="223" y="430"/>
                  </a:cubicBezTo>
                  <a:lnTo>
                    <a:pt x="193" y="460"/>
                  </a:lnTo>
                  <a:cubicBezTo>
                    <a:pt x="202" y="482"/>
                    <a:pt x="198" y="509"/>
                    <a:pt x="179" y="528"/>
                  </a:cubicBezTo>
                  <a:cubicBezTo>
                    <a:pt x="155" y="552"/>
                    <a:pt x="115" y="552"/>
                    <a:pt x="91" y="528"/>
                  </a:cubicBezTo>
                  <a:cubicBezTo>
                    <a:pt x="66" y="503"/>
                    <a:pt x="66" y="463"/>
                    <a:pt x="91" y="439"/>
                  </a:cubicBezTo>
                  <a:cubicBezTo>
                    <a:pt x="109" y="421"/>
                    <a:pt x="136" y="416"/>
                    <a:pt x="158" y="425"/>
                  </a:cubicBezTo>
                  <a:lnTo>
                    <a:pt x="189" y="395"/>
                  </a:lnTo>
                  <a:cubicBezTo>
                    <a:pt x="176" y="377"/>
                    <a:pt x="167" y="356"/>
                    <a:pt x="163" y="334"/>
                  </a:cubicBezTo>
                  <a:lnTo>
                    <a:pt x="121" y="334"/>
                  </a:lnTo>
                  <a:cubicBezTo>
                    <a:pt x="111" y="356"/>
                    <a:pt x="89" y="372"/>
                    <a:pt x="63" y="372"/>
                  </a:cubicBezTo>
                  <a:cubicBezTo>
                    <a:pt x="28" y="372"/>
                    <a:pt x="0" y="344"/>
                    <a:pt x="0" y="309"/>
                  </a:cubicBezTo>
                  <a:cubicBezTo>
                    <a:pt x="0" y="274"/>
                    <a:pt x="28" y="246"/>
                    <a:pt x="63" y="246"/>
                  </a:cubicBezTo>
                  <a:cubicBezTo>
                    <a:pt x="89" y="246"/>
                    <a:pt x="111" y="262"/>
                    <a:pt x="121" y="285"/>
                  </a:cubicBezTo>
                  <a:lnTo>
                    <a:pt x="163" y="285"/>
                  </a:lnTo>
                  <a:cubicBezTo>
                    <a:pt x="167" y="262"/>
                    <a:pt x="176" y="241"/>
                    <a:pt x="189" y="223"/>
                  </a:cubicBezTo>
                  <a:lnTo>
                    <a:pt x="158" y="193"/>
                  </a:lnTo>
                  <a:cubicBezTo>
                    <a:pt x="136" y="202"/>
                    <a:pt x="109" y="198"/>
                    <a:pt x="91" y="179"/>
                  </a:cubicBezTo>
                  <a:cubicBezTo>
                    <a:pt x="66" y="155"/>
                    <a:pt x="66" y="115"/>
                    <a:pt x="91" y="91"/>
                  </a:cubicBezTo>
                  <a:cubicBezTo>
                    <a:pt x="115" y="66"/>
                    <a:pt x="155" y="66"/>
                    <a:pt x="179" y="91"/>
                  </a:cubicBezTo>
                  <a:cubicBezTo>
                    <a:pt x="198" y="109"/>
                    <a:pt x="202" y="136"/>
                    <a:pt x="193" y="158"/>
                  </a:cubicBezTo>
                  <a:lnTo>
                    <a:pt x="223" y="189"/>
                  </a:lnTo>
                  <a:cubicBezTo>
                    <a:pt x="241" y="176"/>
                    <a:pt x="262" y="167"/>
                    <a:pt x="285" y="163"/>
                  </a:cubicBezTo>
                  <a:lnTo>
                    <a:pt x="285" y="121"/>
                  </a:lnTo>
                  <a:cubicBezTo>
                    <a:pt x="262" y="111"/>
                    <a:pt x="246" y="89"/>
                    <a:pt x="246" y="63"/>
                  </a:cubicBezTo>
                  <a:cubicBezTo>
                    <a:pt x="246" y="28"/>
                    <a:pt x="274" y="0"/>
                    <a:pt x="309" y="0"/>
                  </a:cubicBezTo>
                  <a:cubicBezTo>
                    <a:pt x="344" y="0"/>
                    <a:pt x="372" y="28"/>
                    <a:pt x="372" y="63"/>
                  </a:cubicBezTo>
                  <a:cubicBezTo>
                    <a:pt x="372" y="89"/>
                    <a:pt x="356" y="111"/>
                    <a:pt x="334" y="121"/>
                  </a:cubicBezTo>
                  <a:lnTo>
                    <a:pt x="334" y="163"/>
                  </a:lnTo>
                  <a:cubicBezTo>
                    <a:pt x="356" y="167"/>
                    <a:pt x="377" y="176"/>
                    <a:pt x="395" y="189"/>
                  </a:cubicBezTo>
                  <a:lnTo>
                    <a:pt x="425" y="158"/>
                  </a:lnTo>
                  <a:cubicBezTo>
                    <a:pt x="416" y="136"/>
                    <a:pt x="421" y="109"/>
                    <a:pt x="439" y="91"/>
                  </a:cubicBezTo>
                  <a:cubicBezTo>
                    <a:pt x="463" y="66"/>
                    <a:pt x="503" y="66"/>
                    <a:pt x="528" y="91"/>
                  </a:cubicBezTo>
                  <a:cubicBezTo>
                    <a:pt x="552" y="115"/>
                    <a:pt x="552" y="155"/>
                    <a:pt x="528" y="179"/>
                  </a:cubicBezTo>
                  <a:cubicBezTo>
                    <a:pt x="509" y="198"/>
                    <a:pt x="482" y="202"/>
                    <a:pt x="460" y="193"/>
                  </a:cubicBezTo>
                  <a:lnTo>
                    <a:pt x="430" y="223"/>
                  </a:lnTo>
                  <a:cubicBezTo>
                    <a:pt x="442" y="241"/>
                    <a:pt x="451" y="262"/>
                    <a:pt x="455" y="285"/>
                  </a:cubicBezTo>
                  <a:lnTo>
                    <a:pt x="498" y="285"/>
                  </a:lnTo>
                  <a:cubicBezTo>
                    <a:pt x="507" y="262"/>
                    <a:pt x="529" y="246"/>
                    <a:pt x="555" y="246"/>
                  </a:cubicBezTo>
                  <a:cubicBezTo>
                    <a:pt x="590" y="246"/>
                    <a:pt x="618" y="274"/>
                    <a:pt x="618" y="309"/>
                  </a:cubicBezTo>
                  <a:close/>
                </a:path>
              </a:pathLst>
            </a:custGeom>
            <a:solidFill>
              <a:srgbClr val="003469"/>
            </a:solidFill>
            <a:ln w="437" cap="flat">
              <a:solidFill>
                <a:srgbClr val="5B8193"/>
              </a:solidFill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28" name="直接箭头连接符 127">
              <a:extLst>
                <a:ext uri="{FF2B5EF4-FFF2-40B4-BE49-F238E27FC236}">
                  <a16:creationId xmlns:a16="http://schemas.microsoft.com/office/drawing/2014/main" id="{8EB41996-F7E9-D582-3EB9-346ACEA4D5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84554" y="3076831"/>
              <a:ext cx="1519882" cy="1338"/>
            </a:xfrm>
            <a:prstGeom prst="straightConnector1">
              <a:avLst/>
            </a:prstGeom>
            <a:ln w="12700">
              <a:solidFill>
                <a:srgbClr val="003469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矩形: 对角圆角 128">
              <a:extLst>
                <a:ext uri="{FF2B5EF4-FFF2-40B4-BE49-F238E27FC236}">
                  <a16:creationId xmlns:a16="http://schemas.microsoft.com/office/drawing/2014/main" id="{C212F960-207E-A7FF-D391-771D002393D3}"/>
                </a:ext>
              </a:extLst>
            </p:cNvPr>
            <p:cNvSpPr/>
            <p:nvPr/>
          </p:nvSpPr>
          <p:spPr>
            <a:xfrm>
              <a:off x="1722395" y="2951051"/>
              <a:ext cx="1084205" cy="252873"/>
            </a:xfrm>
            <a:prstGeom prst="round2DiagRect">
              <a:avLst>
                <a:gd name="adj1" fmla="val 23002"/>
                <a:gd name="adj2" fmla="val 0"/>
              </a:avLst>
            </a:prstGeom>
            <a:solidFill>
              <a:srgbClr val="0034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确诊当前感染</a:t>
              </a:r>
            </a:p>
          </p:txBody>
        </p:sp>
        <p:sp>
          <p:nvSpPr>
            <p:cNvPr id="89" name="矩形: 对角圆角 88">
              <a:extLst>
                <a:ext uri="{FF2B5EF4-FFF2-40B4-BE49-F238E27FC236}">
                  <a16:creationId xmlns:a16="http://schemas.microsoft.com/office/drawing/2014/main" id="{78D356DB-0D1C-4560-A54A-07347AF5657A}"/>
                </a:ext>
              </a:extLst>
            </p:cNvPr>
            <p:cNvSpPr/>
            <p:nvPr/>
          </p:nvSpPr>
          <p:spPr>
            <a:xfrm>
              <a:off x="10164893" y="4042060"/>
              <a:ext cx="1254760" cy="252873"/>
            </a:xfrm>
            <a:prstGeom prst="round2Diag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仅必要时检测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TextBox 16">
              <a:extLst>
                <a:ext uri="{FF2B5EF4-FFF2-40B4-BE49-F238E27FC236}">
                  <a16:creationId xmlns:a16="http://schemas.microsoft.com/office/drawing/2014/main" id="{BDEB9535-D692-48B0-9D2E-FF39A6AE1C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59658" y="3807660"/>
              <a:ext cx="1043866" cy="721674"/>
            </a:xfrm>
            <a:prstGeom prst="roundRect">
              <a:avLst>
                <a:gd name="adj" fmla="val 8068"/>
              </a:avLst>
            </a:prstGeom>
            <a:solidFill>
              <a:schemeClr val="bg1"/>
            </a:solidFill>
            <a:ln w="19050">
              <a:solidFill>
                <a:srgbClr val="C00000"/>
              </a:solidFill>
              <a:prstDash val="sysDash"/>
            </a:ln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Arial" panose="020B0604020202020204" pitchFamily="34" charset="0"/>
                </a:rPr>
                <a:t>HCV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Arial" panose="020B0604020202020204" pitchFamily="34" charset="0"/>
                </a:rPr>
                <a:t>基因型*</a:t>
              </a:r>
            </a:p>
          </p:txBody>
        </p:sp>
        <p:sp>
          <p:nvSpPr>
            <p:cNvPr id="23" name="TextBox 16">
              <a:extLst>
                <a:ext uri="{FF2B5EF4-FFF2-40B4-BE49-F238E27FC236}">
                  <a16:creationId xmlns:a16="http://schemas.microsoft.com/office/drawing/2014/main" id="{927D7970-10BE-4521-B02B-27402877C8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9665" y="3833165"/>
              <a:ext cx="973411" cy="670663"/>
            </a:xfrm>
            <a:prstGeom prst="roundRect">
              <a:avLst>
                <a:gd name="adj" fmla="val 8785"/>
              </a:avLst>
            </a:prstGeom>
            <a:solidFill>
              <a:srgbClr val="E5EAF0"/>
            </a:solidFill>
            <a:ln>
              <a:noFill/>
            </a:ln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469"/>
                  </a:solidFill>
                  <a:effectLst/>
                  <a:uLnTx/>
                  <a:uFillTx/>
                  <a:cs typeface="+mn-ea"/>
                  <a:sym typeface="Arial" panose="020B0604020202020204" pitchFamily="34" charset="0"/>
                </a:rPr>
                <a:t>肝脏疾病</a:t>
              </a:r>
              <a:endPara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3469"/>
                </a:solidFill>
                <a:effectLst/>
                <a:uLnTx/>
                <a:uFillTx/>
                <a:cs typeface="+mn-ea"/>
                <a:sym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469"/>
                  </a:solidFill>
                  <a:effectLst/>
                  <a:uLnTx/>
                  <a:uFillTx/>
                  <a:cs typeface="+mn-ea"/>
                  <a:sym typeface="Arial" panose="020B0604020202020204" pitchFamily="34" charset="0"/>
                </a:rPr>
                <a:t>严重程度</a:t>
              </a:r>
            </a:p>
          </p:txBody>
        </p:sp>
        <p:sp>
          <p:nvSpPr>
            <p:cNvPr id="63" name="矩形: 圆角 62">
              <a:extLst>
                <a:ext uri="{FF2B5EF4-FFF2-40B4-BE49-F238E27FC236}">
                  <a16:creationId xmlns:a16="http://schemas.microsoft.com/office/drawing/2014/main" id="{0667D88F-FA6B-6CE8-5579-9607E324F817}"/>
                </a:ext>
              </a:extLst>
            </p:cNvPr>
            <p:cNvSpPr/>
            <p:nvPr/>
          </p:nvSpPr>
          <p:spPr>
            <a:xfrm>
              <a:off x="3004437" y="3807660"/>
              <a:ext cx="1043866" cy="721674"/>
            </a:xfrm>
            <a:prstGeom prst="roundRect">
              <a:avLst>
                <a:gd name="adj" fmla="val 7573"/>
              </a:avLst>
            </a:prstGeom>
            <a:noFill/>
            <a:ln>
              <a:solidFill>
                <a:srgbClr val="00346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TextBox 16">
              <a:extLst>
                <a:ext uri="{FF2B5EF4-FFF2-40B4-BE49-F238E27FC236}">
                  <a16:creationId xmlns:a16="http://schemas.microsoft.com/office/drawing/2014/main" id="{BB7F83C0-033D-4C3F-9B92-165E10B579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0709" y="3833165"/>
              <a:ext cx="973411" cy="670663"/>
            </a:xfrm>
            <a:prstGeom prst="roundRect">
              <a:avLst>
                <a:gd name="adj" fmla="val 10218"/>
              </a:avLst>
            </a:prstGeom>
            <a:solidFill>
              <a:srgbClr val="E5EAF0"/>
            </a:solidFill>
            <a:ln>
              <a:noFill/>
            </a:ln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469"/>
                  </a:solidFill>
                  <a:effectLst/>
                  <a:uLnTx/>
                  <a:uFillTx/>
                  <a:cs typeface="+mn-ea"/>
                  <a:sym typeface="Arial" panose="020B0604020202020204" pitchFamily="34" charset="0"/>
                </a:rPr>
                <a:t>肾脏功能</a:t>
              </a:r>
            </a:p>
          </p:txBody>
        </p:sp>
        <p:sp>
          <p:nvSpPr>
            <p:cNvPr id="72" name="矩形: 圆角 71">
              <a:extLst>
                <a:ext uri="{FF2B5EF4-FFF2-40B4-BE49-F238E27FC236}">
                  <a16:creationId xmlns:a16="http://schemas.microsoft.com/office/drawing/2014/main" id="{4E6E52BF-EB7C-302D-31FF-8BBE45FE04C2}"/>
                </a:ext>
              </a:extLst>
            </p:cNvPr>
            <p:cNvSpPr/>
            <p:nvPr/>
          </p:nvSpPr>
          <p:spPr>
            <a:xfrm>
              <a:off x="4155481" y="3807660"/>
              <a:ext cx="1043866" cy="721674"/>
            </a:xfrm>
            <a:prstGeom prst="roundRect">
              <a:avLst>
                <a:gd name="adj" fmla="val 7573"/>
              </a:avLst>
            </a:prstGeom>
            <a:noFill/>
            <a:ln>
              <a:solidFill>
                <a:srgbClr val="00346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TextBox 16">
              <a:extLst>
                <a:ext uri="{FF2B5EF4-FFF2-40B4-BE49-F238E27FC236}">
                  <a16:creationId xmlns:a16="http://schemas.microsoft.com/office/drawing/2014/main" id="{699DB4D8-AB35-4995-AA6C-7503ACFF4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1753" y="3833165"/>
              <a:ext cx="973411" cy="670663"/>
            </a:xfrm>
            <a:prstGeom prst="roundRect">
              <a:avLst>
                <a:gd name="adj" fmla="val 9501"/>
              </a:avLst>
            </a:prstGeom>
            <a:solidFill>
              <a:srgbClr val="E5EAF0"/>
            </a:solidFill>
            <a:ln>
              <a:noFill/>
            </a:ln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469"/>
                  </a:solidFill>
                  <a:effectLst/>
                  <a:uLnTx/>
                  <a:uFillTx/>
                  <a:cs typeface="+mn-ea"/>
                  <a:sym typeface="Arial" panose="020B0604020202020204" pitchFamily="34" charset="0"/>
                </a:rPr>
                <a:t>HCV RNA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469"/>
                  </a:solidFill>
                  <a:effectLst/>
                  <a:uLnTx/>
                  <a:uFillTx/>
                  <a:cs typeface="+mn-ea"/>
                  <a:sym typeface="Arial" panose="020B0604020202020204" pitchFamily="34" charset="0"/>
                </a:rPr>
                <a:t>水平</a:t>
              </a:r>
            </a:p>
          </p:txBody>
        </p:sp>
        <p:sp>
          <p:nvSpPr>
            <p:cNvPr id="73" name="矩形: 圆角 72">
              <a:extLst>
                <a:ext uri="{FF2B5EF4-FFF2-40B4-BE49-F238E27FC236}">
                  <a16:creationId xmlns:a16="http://schemas.microsoft.com/office/drawing/2014/main" id="{D251F18C-460B-120A-CF07-3BE19A44E428}"/>
                </a:ext>
              </a:extLst>
            </p:cNvPr>
            <p:cNvSpPr/>
            <p:nvPr/>
          </p:nvSpPr>
          <p:spPr>
            <a:xfrm>
              <a:off x="5306525" y="3807660"/>
              <a:ext cx="1043866" cy="721674"/>
            </a:xfrm>
            <a:prstGeom prst="roundRect">
              <a:avLst>
                <a:gd name="adj" fmla="val 7573"/>
              </a:avLst>
            </a:prstGeom>
            <a:noFill/>
            <a:ln>
              <a:solidFill>
                <a:srgbClr val="00346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TextBox 16">
              <a:extLst>
                <a:ext uri="{FF2B5EF4-FFF2-40B4-BE49-F238E27FC236}">
                  <a16:creationId xmlns:a16="http://schemas.microsoft.com/office/drawing/2014/main" id="{9F2F7F8C-0329-4520-B0D8-C2BD712283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2797" y="3833165"/>
              <a:ext cx="973411" cy="670663"/>
            </a:xfrm>
            <a:prstGeom prst="roundRect">
              <a:avLst>
                <a:gd name="adj" fmla="val 9501"/>
              </a:avLst>
            </a:prstGeom>
            <a:solidFill>
              <a:srgbClr val="E5EAF0"/>
            </a:solidFill>
            <a:ln>
              <a:noFill/>
            </a:ln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469"/>
                  </a:solidFill>
                  <a:effectLst/>
                  <a:uLnTx/>
                  <a:uFillTx/>
                  <a:cs typeface="+mn-ea"/>
                  <a:sym typeface="Arial" panose="020B0604020202020204" pitchFamily="34" charset="0"/>
                </a:rPr>
                <a:t>HBsAg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3469"/>
                </a:solidFill>
                <a:effectLst/>
                <a:uLnTx/>
                <a:uFillTx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4" name="矩形: 圆角 73">
              <a:extLst>
                <a:ext uri="{FF2B5EF4-FFF2-40B4-BE49-F238E27FC236}">
                  <a16:creationId xmlns:a16="http://schemas.microsoft.com/office/drawing/2014/main" id="{0014A1D5-3FA6-84DC-599F-B0DE5CA08F2F}"/>
                </a:ext>
              </a:extLst>
            </p:cNvPr>
            <p:cNvSpPr/>
            <p:nvPr/>
          </p:nvSpPr>
          <p:spPr>
            <a:xfrm>
              <a:off x="6457569" y="3807660"/>
              <a:ext cx="1043866" cy="721674"/>
            </a:xfrm>
            <a:prstGeom prst="roundRect">
              <a:avLst>
                <a:gd name="adj" fmla="val 7573"/>
              </a:avLst>
            </a:prstGeom>
            <a:noFill/>
            <a:ln>
              <a:solidFill>
                <a:srgbClr val="00346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TextBox 16">
              <a:extLst>
                <a:ext uri="{FF2B5EF4-FFF2-40B4-BE49-F238E27FC236}">
                  <a16:creationId xmlns:a16="http://schemas.microsoft.com/office/drawing/2014/main" id="{6A088166-A145-4763-972C-15E95D13C6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43841" y="3833165"/>
              <a:ext cx="973411" cy="670663"/>
            </a:xfrm>
            <a:prstGeom prst="roundRect">
              <a:avLst>
                <a:gd name="adj" fmla="val 8068"/>
              </a:avLst>
            </a:prstGeom>
            <a:solidFill>
              <a:srgbClr val="E5EAF0"/>
            </a:solidFill>
            <a:ln>
              <a:noFill/>
            </a:ln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469"/>
                  </a:solidFill>
                  <a:effectLst/>
                  <a:uLnTx/>
                  <a:uFillTx/>
                  <a:cs typeface="+mn-ea"/>
                  <a:sym typeface="Arial" panose="020B0604020202020204" pitchFamily="34" charset="0"/>
                </a:rPr>
                <a:t>合并疾病</a:t>
              </a: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469"/>
                  </a:solidFill>
                  <a:effectLst/>
                  <a:uLnTx/>
                  <a:uFillTx/>
                  <a:cs typeface="+mn-ea"/>
                  <a:sym typeface="Arial" panose="020B0604020202020204" pitchFamily="34" charset="0"/>
                </a:rPr>
                <a:t>/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469"/>
                  </a:solidFill>
                  <a:effectLst/>
                  <a:uLnTx/>
                  <a:uFillTx/>
                  <a:cs typeface="+mn-ea"/>
                  <a:sym typeface="Arial" panose="020B0604020202020204" pitchFamily="34" charset="0"/>
                </a:rPr>
                <a:t>合并用药</a:t>
              </a:r>
            </a:p>
          </p:txBody>
        </p:sp>
        <p:sp>
          <p:nvSpPr>
            <p:cNvPr id="75" name="矩形: 圆角 74">
              <a:extLst>
                <a:ext uri="{FF2B5EF4-FFF2-40B4-BE49-F238E27FC236}">
                  <a16:creationId xmlns:a16="http://schemas.microsoft.com/office/drawing/2014/main" id="{0EB25D77-2D06-3A25-A46C-09693DA44009}"/>
                </a:ext>
              </a:extLst>
            </p:cNvPr>
            <p:cNvSpPr/>
            <p:nvPr/>
          </p:nvSpPr>
          <p:spPr>
            <a:xfrm>
              <a:off x="7608613" y="3807660"/>
              <a:ext cx="1043866" cy="721674"/>
            </a:xfrm>
            <a:prstGeom prst="roundRect">
              <a:avLst>
                <a:gd name="adj" fmla="val 7573"/>
              </a:avLst>
            </a:prstGeom>
            <a:noFill/>
            <a:ln>
              <a:solidFill>
                <a:srgbClr val="00346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09" name="直接箭头连接符 108">
              <a:extLst>
                <a:ext uri="{FF2B5EF4-FFF2-40B4-BE49-F238E27FC236}">
                  <a16:creationId xmlns:a16="http://schemas.microsoft.com/office/drawing/2014/main" id="{40012EBB-E597-704B-2D6B-A72B1D0B39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03524" y="4168497"/>
              <a:ext cx="361369" cy="1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椭圆 129">
              <a:extLst>
                <a:ext uri="{FF2B5EF4-FFF2-40B4-BE49-F238E27FC236}">
                  <a16:creationId xmlns:a16="http://schemas.microsoft.com/office/drawing/2014/main" id="{CA0925C6-099D-DFEC-B723-09F530084C70}"/>
                </a:ext>
              </a:extLst>
            </p:cNvPr>
            <p:cNvSpPr/>
            <p:nvPr/>
          </p:nvSpPr>
          <p:spPr>
            <a:xfrm>
              <a:off x="931176" y="3906749"/>
              <a:ext cx="553378" cy="523496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prstDash val="solid"/>
            </a:ln>
            <a:effectLst>
              <a:outerShdw blurRad="63500" sx="102000" sy="102000" algn="ctr" rotWithShape="0">
                <a:srgbClr val="00346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5B8193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9" name="图形 130">
              <a:extLst>
                <a:ext uri="{FF2B5EF4-FFF2-40B4-BE49-F238E27FC236}">
                  <a16:creationId xmlns:a16="http://schemas.microsoft.com/office/drawing/2014/main" id="{09825CF0-8191-DB7F-705B-F361E86A1983}"/>
                </a:ext>
              </a:extLst>
            </p:cNvPr>
            <p:cNvSpPr/>
            <p:nvPr/>
          </p:nvSpPr>
          <p:spPr>
            <a:xfrm>
              <a:off x="1034944" y="4006037"/>
              <a:ext cx="345842" cy="324922"/>
            </a:xfrm>
            <a:custGeom>
              <a:avLst/>
              <a:gdLst>
                <a:gd name="connsiteX0" fmla="*/ 48327 w 606862"/>
                <a:gd name="connsiteY0" fmla="*/ 485254 h 602699"/>
                <a:gd name="connsiteX1" fmla="*/ 36646 w 606862"/>
                <a:gd name="connsiteY1" fmla="*/ 497011 h 602699"/>
                <a:gd name="connsiteX2" fmla="*/ 30428 w 606862"/>
                <a:gd name="connsiteY2" fmla="*/ 511967 h 602699"/>
                <a:gd name="connsiteX3" fmla="*/ 36740 w 606862"/>
                <a:gd name="connsiteY3" fmla="*/ 527017 h 602699"/>
                <a:gd name="connsiteX4" fmla="*/ 66791 w 606862"/>
                <a:gd name="connsiteY4" fmla="*/ 527017 h 602699"/>
                <a:gd name="connsiteX5" fmla="*/ 78473 w 606862"/>
                <a:gd name="connsiteY5" fmla="*/ 515353 h 602699"/>
                <a:gd name="connsiteX6" fmla="*/ 324064 w 606862"/>
                <a:gd name="connsiteY6" fmla="*/ 212572 h 602699"/>
                <a:gd name="connsiteX7" fmla="*/ 65190 w 606862"/>
                <a:gd name="connsiteY7" fmla="*/ 470956 h 602699"/>
                <a:gd name="connsiteX8" fmla="*/ 95335 w 606862"/>
                <a:gd name="connsiteY8" fmla="*/ 500962 h 602699"/>
                <a:gd name="connsiteX9" fmla="*/ 354115 w 606862"/>
                <a:gd name="connsiteY9" fmla="*/ 242577 h 602699"/>
                <a:gd name="connsiteX10" fmla="*/ 364006 w 606862"/>
                <a:gd name="connsiteY10" fmla="*/ 194230 h 602699"/>
                <a:gd name="connsiteX11" fmla="*/ 340361 w 606862"/>
                <a:gd name="connsiteY11" fmla="*/ 202696 h 602699"/>
                <a:gd name="connsiteX12" fmla="*/ 361463 w 606862"/>
                <a:gd name="connsiteY12" fmla="*/ 223765 h 602699"/>
                <a:gd name="connsiteX13" fmla="*/ 370035 w 606862"/>
                <a:gd name="connsiteY13" fmla="*/ 200250 h 602699"/>
                <a:gd name="connsiteX14" fmla="*/ 393587 w 606862"/>
                <a:gd name="connsiteY14" fmla="*/ 151150 h 602699"/>
                <a:gd name="connsiteX15" fmla="*/ 409507 w 606862"/>
                <a:gd name="connsiteY15" fmla="*/ 154725 h 602699"/>
                <a:gd name="connsiteX16" fmla="*/ 413087 w 606862"/>
                <a:gd name="connsiteY16" fmla="*/ 170621 h 602699"/>
                <a:gd name="connsiteX17" fmla="*/ 383884 w 606862"/>
                <a:gd name="connsiteY17" fmla="*/ 251325 h 602699"/>
                <a:gd name="connsiteX18" fmla="*/ 382847 w 606862"/>
                <a:gd name="connsiteY18" fmla="*/ 256875 h 602699"/>
                <a:gd name="connsiteX19" fmla="*/ 90813 w 606862"/>
                <a:gd name="connsiteY19" fmla="*/ 548462 h 602699"/>
                <a:gd name="connsiteX20" fmla="*/ 51719 w 606862"/>
                <a:gd name="connsiteY20" fmla="*/ 563606 h 602699"/>
                <a:gd name="connsiteX21" fmla="*/ 15167 w 606862"/>
                <a:gd name="connsiteY21" fmla="*/ 548462 h 602699"/>
                <a:gd name="connsiteX22" fmla="*/ 0 w 606862"/>
                <a:gd name="connsiteY22" fmla="*/ 511967 h 602699"/>
                <a:gd name="connsiteX23" fmla="*/ 17616 w 606862"/>
                <a:gd name="connsiteY23" fmla="*/ 475471 h 602699"/>
                <a:gd name="connsiteX24" fmla="*/ 309745 w 606862"/>
                <a:gd name="connsiteY24" fmla="*/ 183883 h 602699"/>
                <a:gd name="connsiteX25" fmla="*/ 312759 w 606862"/>
                <a:gd name="connsiteY25" fmla="*/ 180309 h 602699"/>
                <a:gd name="connsiteX26" fmla="*/ 262520 w 606862"/>
                <a:gd name="connsiteY26" fmla="*/ 0 h 602699"/>
                <a:gd name="connsiteX27" fmla="*/ 282870 w 606862"/>
                <a:gd name="connsiteY27" fmla="*/ 20222 h 602699"/>
                <a:gd name="connsiteX28" fmla="*/ 282870 w 606862"/>
                <a:gd name="connsiteY28" fmla="*/ 34988 h 602699"/>
                <a:gd name="connsiteX29" fmla="*/ 311227 w 606862"/>
                <a:gd name="connsiteY29" fmla="*/ 34988 h 602699"/>
                <a:gd name="connsiteX30" fmla="*/ 311227 w 606862"/>
                <a:gd name="connsiteY30" fmla="*/ 20222 h 602699"/>
                <a:gd name="connsiteX31" fmla="*/ 331483 w 606862"/>
                <a:gd name="connsiteY31" fmla="*/ 0 h 602699"/>
                <a:gd name="connsiteX32" fmla="*/ 351832 w 606862"/>
                <a:gd name="connsiteY32" fmla="*/ 20222 h 602699"/>
                <a:gd name="connsiteX33" fmla="*/ 351832 w 606862"/>
                <a:gd name="connsiteY33" fmla="*/ 34988 h 602699"/>
                <a:gd name="connsiteX34" fmla="*/ 380190 w 606862"/>
                <a:gd name="connsiteY34" fmla="*/ 34988 h 602699"/>
                <a:gd name="connsiteX35" fmla="*/ 380190 w 606862"/>
                <a:gd name="connsiteY35" fmla="*/ 20222 h 602699"/>
                <a:gd name="connsiteX36" fmla="*/ 400539 w 606862"/>
                <a:gd name="connsiteY36" fmla="*/ 0 h 602699"/>
                <a:gd name="connsiteX37" fmla="*/ 420795 w 606862"/>
                <a:gd name="connsiteY37" fmla="*/ 20222 h 602699"/>
                <a:gd name="connsiteX38" fmla="*/ 420795 w 606862"/>
                <a:gd name="connsiteY38" fmla="*/ 34988 h 602699"/>
                <a:gd name="connsiteX39" fmla="*/ 449153 w 606862"/>
                <a:gd name="connsiteY39" fmla="*/ 34988 h 602699"/>
                <a:gd name="connsiteX40" fmla="*/ 449153 w 606862"/>
                <a:gd name="connsiteY40" fmla="*/ 20222 h 602699"/>
                <a:gd name="connsiteX41" fmla="*/ 469502 w 606862"/>
                <a:gd name="connsiteY41" fmla="*/ 0 h 602699"/>
                <a:gd name="connsiteX42" fmla="*/ 489758 w 606862"/>
                <a:gd name="connsiteY42" fmla="*/ 20222 h 602699"/>
                <a:gd name="connsiteX43" fmla="*/ 489758 w 606862"/>
                <a:gd name="connsiteY43" fmla="*/ 34988 h 602699"/>
                <a:gd name="connsiteX44" fmla="*/ 518209 w 606862"/>
                <a:gd name="connsiteY44" fmla="*/ 34988 h 602699"/>
                <a:gd name="connsiteX45" fmla="*/ 518209 w 606862"/>
                <a:gd name="connsiteY45" fmla="*/ 20222 h 602699"/>
                <a:gd name="connsiteX46" fmla="*/ 538465 w 606862"/>
                <a:gd name="connsiteY46" fmla="*/ 0 h 602699"/>
                <a:gd name="connsiteX47" fmla="*/ 558720 w 606862"/>
                <a:gd name="connsiteY47" fmla="*/ 20222 h 602699"/>
                <a:gd name="connsiteX48" fmla="*/ 558720 w 606862"/>
                <a:gd name="connsiteY48" fmla="*/ 34988 h 602699"/>
                <a:gd name="connsiteX49" fmla="*/ 591694 w 606862"/>
                <a:gd name="connsiteY49" fmla="*/ 34988 h 602699"/>
                <a:gd name="connsiteX50" fmla="*/ 606862 w 606862"/>
                <a:gd name="connsiteY50" fmla="*/ 50225 h 602699"/>
                <a:gd name="connsiteX51" fmla="*/ 606862 w 606862"/>
                <a:gd name="connsiteY51" fmla="*/ 587556 h 602699"/>
                <a:gd name="connsiteX52" fmla="*/ 591694 w 606862"/>
                <a:gd name="connsiteY52" fmla="*/ 602699 h 602699"/>
                <a:gd name="connsiteX53" fmla="*/ 211834 w 606862"/>
                <a:gd name="connsiteY53" fmla="*/ 602699 h 602699"/>
                <a:gd name="connsiteX54" fmla="*/ 196666 w 606862"/>
                <a:gd name="connsiteY54" fmla="*/ 587556 h 602699"/>
                <a:gd name="connsiteX55" fmla="*/ 196666 w 606862"/>
                <a:gd name="connsiteY55" fmla="*/ 478548 h 602699"/>
                <a:gd name="connsiteX56" fmla="*/ 227096 w 606862"/>
                <a:gd name="connsiteY56" fmla="*/ 448168 h 602699"/>
                <a:gd name="connsiteX57" fmla="*/ 227096 w 606862"/>
                <a:gd name="connsiteY57" fmla="*/ 572320 h 602699"/>
                <a:gd name="connsiteX58" fmla="*/ 576432 w 606862"/>
                <a:gd name="connsiteY58" fmla="*/ 572320 h 602699"/>
                <a:gd name="connsiteX59" fmla="*/ 576432 w 606862"/>
                <a:gd name="connsiteY59" fmla="*/ 65462 h 602699"/>
                <a:gd name="connsiteX60" fmla="*/ 558720 w 606862"/>
                <a:gd name="connsiteY60" fmla="*/ 65462 h 602699"/>
                <a:gd name="connsiteX61" fmla="*/ 558720 w 606862"/>
                <a:gd name="connsiteY61" fmla="*/ 79852 h 602699"/>
                <a:gd name="connsiteX62" fmla="*/ 538465 w 606862"/>
                <a:gd name="connsiteY62" fmla="*/ 100073 h 602699"/>
                <a:gd name="connsiteX63" fmla="*/ 518209 w 606862"/>
                <a:gd name="connsiteY63" fmla="*/ 79852 h 602699"/>
                <a:gd name="connsiteX64" fmla="*/ 518209 w 606862"/>
                <a:gd name="connsiteY64" fmla="*/ 65462 h 602699"/>
                <a:gd name="connsiteX65" fmla="*/ 489758 w 606862"/>
                <a:gd name="connsiteY65" fmla="*/ 65462 h 602699"/>
                <a:gd name="connsiteX66" fmla="*/ 489758 w 606862"/>
                <a:gd name="connsiteY66" fmla="*/ 79852 h 602699"/>
                <a:gd name="connsiteX67" fmla="*/ 469502 w 606862"/>
                <a:gd name="connsiteY67" fmla="*/ 100073 h 602699"/>
                <a:gd name="connsiteX68" fmla="*/ 449153 w 606862"/>
                <a:gd name="connsiteY68" fmla="*/ 79852 h 602699"/>
                <a:gd name="connsiteX69" fmla="*/ 449153 w 606862"/>
                <a:gd name="connsiteY69" fmla="*/ 65462 h 602699"/>
                <a:gd name="connsiteX70" fmla="*/ 420795 w 606862"/>
                <a:gd name="connsiteY70" fmla="*/ 65462 h 602699"/>
                <a:gd name="connsiteX71" fmla="*/ 420795 w 606862"/>
                <a:gd name="connsiteY71" fmla="*/ 79852 h 602699"/>
                <a:gd name="connsiteX72" fmla="*/ 400539 w 606862"/>
                <a:gd name="connsiteY72" fmla="*/ 100073 h 602699"/>
                <a:gd name="connsiteX73" fmla="*/ 380190 w 606862"/>
                <a:gd name="connsiteY73" fmla="*/ 79852 h 602699"/>
                <a:gd name="connsiteX74" fmla="*/ 380190 w 606862"/>
                <a:gd name="connsiteY74" fmla="*/ 65462 h 602699"/>
                <a:gd name="connsiteX75" fmla="*/ 351832 w 606862"/>
                <a:gd name="connsiteY75" fmla="*/ 65462 h 602699"/>
                <a:gd name="connsiteX76" fmla="*/ 351832 w 606862"/>
                <a:gd name="connsiteY76" fmla="*/ 79852 h 602699"/>
                <a:gd name="connsiteX77" fmla="*/ 331483 w 606862"/>
                <a:gd name="connsiteY77" fmla="*/ 100073 h 602699"/>
                <a:gd name="connsiteX78" fmla="*/ 311227 w 606862"/>
                <a:gd name="connsiteY78" fmla="*/ 79852 h 602699"/>
                <a:gd name="connsiteX79" fmla="*/ 311227 w 606862"/>
                <a:gd name="connsiteY79" fmla="*/ 65462 h 602699"/>
                <a:gd name="connsiteX80" fmla="*/ 282870 w 606862"/>
                <a:gd name="connsiteY80" fmla="*/ 65462 h 602699"/>
                <a:gd name="connsiteX81" fmla="*/ 282870 w 606862"/>
                <a:gd name="connsiteY81" fmla="*/ 79852 h 602699"/>
                <a:gd name="connsiteX82" fmla="*/ 262520 w 606862"/>
                <a:gd name="connsiteY82" fmla="*/ 100073 h 602699"/>
                <a:gd name="connsiteX83" fmla="*/ 242265 w 606862"/>
                <a:gd name="connsiteY83" fmla="*/ 79852 h 602699"/>
                <a:gd name="connsiteX84" fmla="*/ 242265 w 606862"/>
                <a:gd name="connsiteY84" fmla="*/ 65462 h 602699"/>
                <a:gd name="connsiteX85" fmla="*/ 227096 w 606862"/>
                <a:gd name="connsiteY85" fmla="*/ 65462 h 602699"/>
                <a:gd name="connsiteX86" fmla="*/ 227096 w 606862"/>
                <a:gd name="connsiteY86" fmla="*/ 230527 h 602699"/>
                <a:gd name="connsiteX87" fmla="*/ 196666 w 606862"/>
                <a:gd name="connsiteY87" fmla="*/ 260906 h 602699"/>
                <a:gd name="connsiteX88" fmla="*/ 196666 w 606862"/>
                <a:gd name="connsiteY88" fmla="*/ 50225 h 602699"/>
                <a:gd name="connsiteX89" fmla="*/ 211834 w 606862"/>
                <a:gd name="connsiteY89" fmla="*/ 34988 h 602699"/>
                <a:gd name="connsiteX90" fmla="*/ 242265 w 606862"/>
                <a:gd name="connsiteY90" fmla="*/ 34988 h 602699"/>
                <a:gd name="connsiteX91" fmla="*/ 242265 w 606862"/>
                <a:gd name="connsiteY91" fmla="*/ 20222 h 602699"/>
                <a:gd name="connsiteX92" fmla="*/ 262520 w 606862"/>
                <a:gd name="connsiteY92" fmla="*/ 0 h 60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606862" h="602699">
                  <a:moveTo>
                    <a:pt x="48327" y="485254"/>
                  </a:moveTo>
                  <a:lnTo>
                    <a:pt x="36646" y="497011"/>
                  </a:lnTo>
                  <a:cubicBezTo>
                    <a:pt x="32689" y="500962"/>
                    <a:pt x="30428" y="506323"/>
                    <a:pt x="30428" y="511967"/>
                  </a:cubicBezTo>
                  <a:cubicBezTo>
                    <a:pt x="30428" y="517611"/>
                    <a:pt x="32689" y="522972"/>
                    <a:pt x="36740" y="527017"/>
                  </a:cubicBezTo>
                  <a:cubicBezTo>
                    <a:pt x="44747" y="535012"/>
                    <a:pt x="58690" y="535012"/>
                    <a:pt x="66791" y="527017"/>
                  </a:cubicBezTo>
                  <a:lnTo>
                    <a:pt x="78473" y="515353"/>
                  </a:lnTo>
                  <a:close/>
                  <a:moveTo>
                    <a:pt x="324064" y="212572"/>
                  </a:moveTo>
                  <a:lnTo>
                    <a:pt x="65190" y="470956"/>
                  </a:lnTo>
                  <a:lnTo>
                    <a:pt x="95335" y="500962"/>
                  </a:lnTo>
                  <a:lnTo>
                    <a:pt x="354115" y="242577"/>
                  </a:lnTo>
                  <a:close/>
                  <a:moveTo>
                    <a:pt x="364006" y="194230"/>
                  </a:moveTo>
                  <a:lnTo>
                    <a:pt x="340361" y="202696"/>
                  </a:lnTo>
                  <a:lnTo>
                    <a:pt x="361463" y="223765"/>
                  </a:lnTo>
                  <a:lnTo>
                    <a:pt x="370035" y="200250"/>
                  </a:lnTo>
                  <a:close/>
                  <a:moveTo>
                    <a:pt x="393587" y="151150"/>
                  </a:moveTo>
                  <a:cubicBezTo>
                    <a:pt x="399145" y="149175"/>
                    <a:pt x="405362" y="150586"/>
                    <a:pt x="409507" y="154725"/>
                  </a:cubicBezTo>
                  <a:cubicBezTo>
                    <a:pt x="413652" y="158863"/>
                    <a:pt x="415065" y="165071"/>
                    <a:pt x="413087" y="170621"/>
                  </a:cubicBezTo>
                  <a:lnTo>
                    <a:pt x="383884" y="251325"/>
                  </a:lnTo>
                  <a:cubicBezTo>
                    <a:pt x="383130" y="253394"/>
                    <a:pt x="381905" y="255275"/>
                    <a:pt x="382847" y="256875"/>
                  </a:cubicBezTo>
                  <a:lnTo>
                    <a:pt x="90813" y="548462"/>
                  </a:lnTo>
                  <a:cubicBezTo>
                    <a:pt x="78473" y="558245"/>
                    <a:pt x="65567" y="563606"/>
                    <a:pt x="51719" y="563606"/>
                  </a:cubicBezTo>
                  <a:cubicBezTo>
                    <a:pt x="37965" y="563606"/>
                    <a:pt x="24964" y="558245"/>
                    <a:pt x="15167" y="548462"/>
                  </a:cubicBezTo>
                  <a:cubicBezTo>
                    <a:pt x="5370" y="538774"/>
                    <a:pt x="0" y="525794"/>
                    <a:pt x="0" y="511967"/>
                  </a:cubicBezTo>
                  <a:cubicBezTo>
                    <a:pt x="0" y="498234"/>
                    <a:pt x="5370" y="485254"/>
                    <a:pt x="17616" y="475471"/>
                  </a:cubicBezTo>
                  <a:lnTo>
                    <a:pt x="309745" y="183883"/>
                  </a:lnTo>
                  <a:cubicBezTo>
                    <a:pt x="308803" y="182284"/>
                    <a:pt x="310687" y="181062"/>
                    <a:pt x="312759" y="180309"/>
                  </a:cubicBezTo>
                  <a:close/>
                  <a:moveTo>
                    <a:pt x="262520" y="0"/>
                  </a:moveTo>
                  <a:cubicBezTo>
                    <a:pt x="273731" y="0"/>
                    <a:pt x="282870" y="9029"/>
                    <a:pt x="282870" y="20222"/>
                  </a:cubicBezTo>
                  <a:lnTo>
                    <a:pt x="282870" y="34988"/>
                  </a:lnTo>
                  <a:lnTo>
                    <a:pt x="311227" y="34988"/>
                  </a:lnTo>
                  <a:lnTo>
                    <a:pt x="311227" y="20222"/>
                  </a:lnTo>
                  <a:cubicBezTo>
                    <a:pt x="311227" y="9029"/>
                    <a:pt x="320271" y="0"/>
                    <a:pt x="331483" y="0"/>
                  </a:cubicBezTo>
                  <a:cubicBezTo>
                    <a:pt x="342694" y="0"/>
                    <a:pt x="351832" y="9029"/>
                    <a:pt x="351832" y="20222"/>
                  </a:cubicBezTo>
                  <a:lnTo>
                    <a:pt x="351832" y="34988"/>
                  </a:lnTo>
                  <a:lnTo>
                    <a:pt x="380190" y="34988"/>
                  </a:lnTo>
                  <a:lnTo>
                    <a:pt x="380190" y="20222"/>
                  </a:lnTo>
                  <a:cubicBezTo>
                    <a:pt x="380190" y="9029"/>
                    <a:pt x="389328" y="0"/>
                    <a:pt x="400539" y="0"/>
                  </a:cubicBezTo>
                  <a:cubicBezTo>
                    <a:pt x="411751" y="0"/>
                    <a:pt x="420795" y="9029"/>
                    <a:pt x="420795" y="20222"/>
                  </a:cubicBezTo>
                  <a:lnTo>
                    <a:pt x="420795" y="34988"/>
                  </a:lnTo>
                  <a:lnTo>
                    <a:pt x="449153" y="34988"/>
                  </a:lnTo>
                  <a:lnTo>
                    <a:pt x="449153" y="20222"/>
                  </a:lnTo>
                  <a:cubicBezTo>
                    <a:pt x="449153" y="9029"/>
                    <a:pt x="458291" y="0"/>
                    <a:pt x="469502" y="0"/>
                  </a:cubicBezTo>
                  <a:cubicBezTo>
                    <a:pt x="480713" y="0"/>
                    <a:pt x="489758" y="9029"/>
                    <a:pt x="489758" y="20222"/>
                  </a:cubicBezTo>
                  <a:lnTo>
                    <a:pt x="489758" y="34988"/>
                  </a:lnTo>
                  <a:lnTo>
                    <a:pt x="518209" y="34988"/>
                  </a:lnTo>
                  <a:lnTo>
                    <a:pt x="518209" y="20222"/>
                  </a:lnTo>
                  <a:cubicBezTo>
                    <a:pt x="518209" y="9029"/>
                    <a:pt x="527254" y="0"/>
                    <a:pt x="538465" y="0"/>
                  </a:cubicBezTo>
                  <a:cubicBezTo>
                    <a:pt x="549676" y="0"/>
                    <a:pt x="558720" y="9029"/>
                    <a:pt x="558720" y="20222"/>
                  </a:cubicBezTo>
                  <a:lnTo>
                    <a:pt x="558720" y="34988"/>
                  </a:lnTo>
                  <a:lnTo>
                    <a:pt x="591694" y="34988"/>
                  </a:lnTo>
                  <a:cubicBezTo>
                    <a:pt x="600079" y="34988"/>
                    <a:pt x="606862" y="41854"/>
                    <a:pt x="606862" y="50225"/>
                  </a:cubicBezTo>
                  <a:lnTo>
                    <a:pt x="606862" y="587556"/>
                  </a:lnTo>
                  <a:cubicBezTo>
                    <a:pt x="606862" y="595927"/>
                    <a:pt x="600079" y="602699"/>
                    <a:pt x="591694" y="602699"/>
                  </a:cubicBezTo>
                  <a:lnTo>
                    <a:pt x="211834" y="602699"/>
                  </a:lnTo>
                  <a:cubicBezTo>
                    <a:pt x="203449" y="602699"/>
                    <a:pt x="196666" y="595927"/>
                    <a:pt x="196666" y="587556"/>
                  </a:cubicBezTo>
                  <a:lnTo>
                    <a:pt x="196666" y="478548"/>
                  </a:lnTo>
                  <a:lnTo>
                    <a:pt x="227096" y="448168"/>
                  </a:lnTo>
                  <a:lnTo>
                    <a:pt x="227096" y="572320"/>
                  </a:lnTo>
                  <a:lnTo>
                    <a:pt x="576432" y="572320"/>
                  </a:lnTo>
                  <a:lnTo>
                    <a:pt x="576432" y="65462"/>
                  </a:lnTo>
                  <a:lnTo>
                    <a:pt x="558720" y="65462"/>
                  </a:lnTo>
                  <a:lnTo>
                    <a:pt x="558720" y="79852"/>
                  </a:lnTo>
                  <a:cubicBezTo>
                    <a:pt x="558720" y="91044"/>
                    <a:pt x="549676" y="100073"/>
                    <a:pt x="538465" y="100073"/>
                  </a:cubicBezTo>
                  <a:cubicBezTo>
                    <a:pt x="527254" y="100073"/>
                    <a:pt x="518209" y="91044"/>
                    <a:pt x="518209" y="79852"/>
                  </a:cubicBezTo>
                  <a:lnTo>
                    <a:pt x="518209" y="65462"/>
                  </a:lnTo>
                  <a:lnTo>
                    <a:pt x="489758" y="65462"/>
                  </a:lnTo>
                  <a:lnTo>
                    <a:pt x="489758" y="79852"/>
                  </a:lnTo>
                  <a:cubicBezTo>
                    <a:pt x="489758" y="91044"/>
                    <a:pt x="480713" y="100073"/>
                    <a:pt x="469502" y="100073"/>
                  </a:cubicBezTo>
                  <a:cubicBezTo>
                    <a:pt x="458291" y="100073"/>
                    <a:pt x="449153" y="91044"/>
                    <a:pt x="449153" y="79852"/>
                  </a:cubicBezTo>
                  <a:lnTo>
                    <a:pt x="449153" y="65462"/>
                  </a:lnTo>
                  <a:lnTo>
                    <a:pt x="420795" y="65462"/>
                  </a:lnTo>
                  <a:lnTo>
                    <a:pt x="420795" y="79852"/>
                  </a:lnTo>
                  <a:cubicBezTo>
                    <a:pt x="420795" y="91044"/>
                    <a:pt x="411751" y="100073"/>
                    <a:pt x="400539" y="100073"/>
                  </a:cubicBezTo>
                  <a:cubicBezTo>
                    <a:pt x="389328" y="100073"/>
                    <a:pt x="380190" y="91044"/>
                    <a:pt x="380190" y="79852"/>
                  </a:cubicBezTo>
                  <a:lnTo>
                    <a:pt x="380190" y="65462"/>
                  </a:lnTo>
                  <a:lnTo>
                    <a:pt x="351832" y="65462"/>
                  </a:lnTo>
                  <a:lnTo>
                    <a:pt x="351832" y="79852"/>
                  </a:lnTo>
                  <a:cubicBezTo>
                    <a:pt x="351832" y="91044"/>
                    <a:pt x="342694" y="100073"/>
                    <a:pt x="331483" y="100073"/>
                  </a:cubicBezTo>
                  <a:cubicBezTo>
                    <a:pt x="320271" y="100073"/>
                    <a:pt x="311227" y="91044"/>
                    <a:pt x="311227" y="79852"/>
                  </a:cubicBezTo>
                  <a:lnTo>
                    <a:pt x="311227" y="65462"/>
                  </a:lnTo>
                  <a:lnTo>
                    <a:pt x="282870" y="65462"/>
                  </a:lnTo>
                  <a:lnTo>
                    <a:pt x="282870" y="79852"/>
                  </a:lnTo>
                  <a:cubicBezTo>
                    <a:pt x="282870" y="91044"/>
                    <a:pt x="273731" y="100073"/>
                    <a:pt x="262520" y="100073"/>
                  </a:cubicBezTo>
                  <a:cubicBezTo>
                    <a:pt x="251309" y="100073"/>
                    <a:pt x="242265" y="91044"/>
                    <a:pt x="242265" y="79852"/>
                  </a:cubicBezTo>
                  <a:lnTo>
                    <a:pt x="242265" y="65462"/>
                  </a:lnTo>
                  <a:lnTo>
                    <a:pt x="227096" y="65462"/>
                  </a:lnTo>
                  <a:lnTo>
                    <a:pt x="227096" y="230527"/>
                  </a:lnTo>
                  <a:lnTo>
                    <a:pt x="196666" y="260906"/>
                  </a:lnTo>
                  <a:lnTo>
                    <a:pt x="196666" y="50225"/>
                  </a:lnTo>
                  <a:cubicBezTo>
                    <a:pt x="196666" y="41854"/>
                    <a:pt x="203449" y="34988"/>
                    <a:pt x="211834" y="34988"/>
                  </a:cubicBezTo>
                  <a:lnTo>
                    <a:pt x="242265" y="34988"/>
                  </a:lnTo>
                  <a:lnTo>
                    <a:pt x="242265" y="20222"/>
                  </a:lnTo>
                  <a:cubicBezTo>
                    <a:pt x="242265" y="9029"/>
                    <a:pt x="251309" y="0"/>
                    <a:pt x="262520" y="0"/>
                  </a:cubicBezTo>
                  <a:close/>
                </a:path>
              </a:pathLst>
            </a:custGeom>
            <a:solidFill>
              <a:srgbClr val="003469"/>
            </a:solidFill>
            <a:ln w="437" cap="flat">
              <a:solidFill>
                <a:srgbClr val="5B8193"/>
              </a:solidFill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32" name="直接箭头连接符 131">
              <a:extLst>
                <a:ext uri="{FF2B5EF4-FFF2-40B4-BE49-F238E27FC236}">
                  <a16:creationId xmlns:a16="http://schemas.microsoft.com/office/drawing/2014/main" id="{FBA9F510-DD4A-353C-ACE5-F81885586710}"/>
                </a:ext>
              </a:extLst>
            </p:cNvPr>
            <p:cNvCxnSpPr>
              <a:cxnSpLocks/>
            </p:cNvCxnSpPr>
            <p:nvPr/>
          </p:nvCxnSpPr>
          <p:spPr>
            <a:xfrm>
              <a:off x="1484554" y="4167840"/>
              <a:ext cx="1519882" cy="8128"/>
            </a:xfrm>
            <a:prstGeom prst="straightConnector1">
              <a:avLst/>
            </a:prstGeom>
            <a:ln w="12700">
              <a:solidFill>
                <a:srgbClr val="003469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矩形: 对角圆角 132">
              <a:extLst>
                <a:ext uri="{FF2B5EF4-FFF2-40B4-BE49-F238E27FC236}">
                  <a16:creationId xmlns:a16="http://schemas.microsoft.com/office/drawing/2014/main" id="{F2BD7B87-C776-538B-4ED0-DF03F1388197}"/>
                </a:ext>
              </a:extLst>
            </p:cNvPr>
            <p:cNvSpPr/>
            <p:nvPr/>
          </p:nvSpPr>
          <p:spPr>
            <a:xfrm>
              <a:off x="1722395" y="4042060"/>
              <a:ext cx="1084205" cy="252873"/>
            </a:xfrm>
            <a:prstGeom prst="round2DiagRect">
              <a:avLst>
                <a:gd name="adj1" fmla="val 23002"/>
                <a:gd name="adj2" fmla="val 0"/>
              </a:avLst>
            </a:prstGeom>
            <a:solidFill>
              <a:srgbClr val="0034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治疗前评估</a:t>
              </a:r>
            </a:p>
          </p:txBody>
        </p:sp>
        <p:sp>
          <p:nvSpPr>
            <p:cNvPr id="134" name="椭圆 133">
              <a:extLst>
                <a:ext uri="{FF2B5EF4-FFF2-40B4-BE49-F238E27FC236}">
                  <a16:creationId xmlns:a16="http://schemas.microsoft.com/office/drawing/2014/main" id="{6A184BE9-B7D9-A009-5A83-A5CD39AE7532}"/>
                </a:ext>
              </a:extLst>
            </p:cNvPr>
            <p:cNvSpPr/>
            <p:nvPr/>
          </p:nvSpPr>
          <p:spPr>
            <a:xfrm>
              <a:off x="931176" y="4582529"/>
              <a:ext cx="553378" cy="523496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prstDash val="solid"/>
            </a:ln>
            <a:effectLst>
              <a:outerShdw blurRad="63500" sx="102000" sy="102000" algn="ctr" rotWithShape="0">
                <a:srgbClr val="00346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5B8193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TextBox 83">
              <a:extLst>
                <a:ext uri="{FF2B5EF4-FFF2-40B4-BE49-F238E27FC236}">
                  <a16:creationId xmlns:a16="http://schemas.microsoft.com/office/drawing/2014/main" id="{6A6E1223-F0FA-4251-AF93-F113685CF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6976" y="5418133"/>
              <a:ext cx="1765677" cy="197063"/>
            </a:xfrm>
            <a:prstGeom prst="roundRect">
              <a:avLst/>
            </a:prstGeom>
            <a:solidFill>
              <a:srgbClr val="E5EAF0"/>
            </a:solidFill>
            <a:ln>
              <a:noFill/>
            </a:ln>
          </p:spPr>
          <p:txBody>
            <a:bodyPr lIns="0" tIns="0" rIns="0" bIns="0" anchor="ctr"/>
            <a:lstStyle>
              <a:lvl1pPr indent="11747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117475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469"/>
                  </a:solidFill>
                  <a:effectLst/>
                  <a:uLnTx/>
                  <a:uFillTx/>
                  <a:cs typeface="+mn-ea"/>
                  <a:sym typeface="Arial" panose="020B0604020202020204" pitchFamily="34" charset="0"/>
                </a:rPr>
                <a:t>评估疗效</a:t>
              </a:r>
              <a:endPara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3469"/>
                </a:solidFill>
                <a:effectLst/>
                <a:uLnTx/>
                <a:uFillTx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8" name="矩形: 圆角 97">
              <a:extLst>
                <a:ext uri="{FF2B5EF4-FFF2-40B4-BE49-F238E27FC236}">
                  <a16:creationId xmlns:a16="http://schemas.microsoft.com/office/drawing/2014/main" id="{88EE62E7-3972-6E68-42A3-474E256D17C3}"/>
                </a:ext>
              </a:extLst>
            </p:cNvPr>
            <p:cNvSpPr/>
            <p:nvPr/>
          </p:nvSpPr>
          <p:spPr>
            <a:xfrm>
              <a:off x="3004436" y="5390440"/>
              <a:ext cx="1850757" cy="252450"/>
            </a:xfrm>
            <a:prstGeom prst="roundRect">
              <a:avLst/>
            </a:prstGeom>
            <a:noFill/>
            <a:ln>
              <a:solidFill>
                <a:srgbClr val="00346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TextBox 83">
              <a:extLst>
                <a:ext uri="{FF2B5EF4-FFF2-40B4-BE49-F238E27FC236}">
                  <a16:creationId xmlns:a16="http://schemas.microsoft.com/office/drawing/2014/main" id="{A69C2445-E5E3-4855-A9FD-9DC68DB4FF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3682" y="5418133"/>
              <a:ext cx="1765677" cy="197063"/>
            </a:xfrm>
            <a:prstGeom prst="roundRect">
              <a:avLst/>
            </a:prstGeom>
            <a:solidFill>
              <a:srgbClr val="E5EAF0"/>
            </a:solidFill>
            <a:ln>
              <a:noFill/>
            </a:ln>
          </p:spPr>
          <p:txBody>
            <a:bodyPr lIns="0" tIns="0" rIns="0" bIns="0" anchor="ctr"/>
            <a:lstStyle>
              <a:lvl1pPr indent="11747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117475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469"/>
                  </a:solidFill>
                  <a:effectLst/>
                  <a:uLnTx/>
                  <a:uFillTx/>
                  <a:cs typeface="+mn-ea"/>
                  <a:sym typeface="Arial" panose="020B0604020202020204" pitchFamily="34" charset="0"/>
                </a:rPr>
                <a:t>毒副作用</a:t>
              </a:r>
              <a:endPara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3469"/>
                </a:solidFill>
                <a:effectLst/>
                <a:uLnTx/>
                <a:uFillTx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9" name="矩形: 圆角 98">
              <a:extLst>
                <a:ext uri="{FF2B5EF4-FFF2-40B4-BE49-F238E27FC236}">
                  <a16:creationId xmlns:a16="http://schemas.microsoft.com/office/drawing/2014/main" id="{738DB65C-54F2-5892-8481-701D9E0AD109}"/>
                </a:ext>
              </a:extLst>
            </p:cNvPr>
            <p:cNvSpPr/>
            <p:nvPr/>
          </p:nvSpPr>
          <p:spPr>
            <a:xfrm>
              <a:off x="5481142" y="5390440"/>
              <a:ext cx="1850757" cy="252450"/>
            </a:xfrm>
            <a:prstGeom prst="roundRect">
              <a:avLst/>
            </a:prstGeom>
            <a:noFill/>
            <a:ln>
              <a:solidFill>
                <a:srgbClr val="00346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TextBox 83">
              <a:extLst>
                <a:ext uri="{FF2B5EF4-FFF2-40B4-BE49-F238E27FC236}">
                  <a16:creationId xmlns:a16="http://schemas.microsoft.com/office/drawing/2014/main" id="{582700B8-AA3A-4766-96A5-627335B053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0388" y="5418133"/>
              <a:ext cx="1765677" cy="197063"/>
            </a:xfrm>
            <a:prstGeom prst="roundRect">
              <a:avLst/>
            </a:prstGeom>
            <a:solidFill>
              <a:srgbClr val="E5EAF0"/>
            </a:solidFill>
            <a:ln>
              <a:noFill/>
            </a:ln>
          </p:spPr>
          <p:txBody>
            <a:bodyPr lIns="0" tIns="0" rIns="0" bIns="0" anchor="ctr"/>
            <a:lstStyle>
              <a:lvl1pPr indent="11747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117475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469"/>
                  </a:solidFill>
                  <a:effectLst/>
                  <a:uLnTx/>
                  <a:uFillTx/>
                  <a:cs typeface="+mn-ea"/>
                  <a:sym typeface="Arial" panose="020B0604020202020204" pitchFamily="34" charset="0"/>
                </a:rPr>
                <a:t>HCC</a:t>
              </a:r>
            </a:p>
          </p:txBody>
        </p:sp>
        <p:sp>
          <p:nvSpPr>
            <p:cNvPr id="100" name="矩形: 圆角 99">
              <a:extLst>
                <a:ext uri="{FF2B5EF4-FFF2-40B4-BE49-F238E27FC236}">
                  <a16:creationId xmlns:a16="http://schemas.microsoft.com/office/drawing/2014/main" id="{FBE8FCF8-2110-11AD-C184-A710CF6764D7}"/>
                </a:ext>
              </a:extLst>
            </p:cNvPr>
            <p:cNvSpPr/>
            <p:nvPr/>
          </p:nvSpPr>
          <p:spPr>
            <a:xfrm>
              <a:off x="7957848" y="5390440"/>
              <a:ext cx="1850757" cy="252450"/>
            </a:xfrm>
            <a:prstGeom prst="roundRect">
              <a:avLst/>
            </a:prstGeom>
            <a:noFill/>
            <a:ln>
              <a:solidFill>
                <a:srgbClr val="00346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8" name="椭圆 137">
              <a:extLst>
                <a:ext uri="{FF2B5EF4-FFF2-40B4-BE49-F238E27FC236}">
                  <a16:creationId xmlns:a16="http://schemas.microsoft.com/office/drawing/2014/main" id="{CE4D713B-6AD1-19CD-D279-6ABAD7FAFCA8}"/>
                </a:ext>
              </a:extLst>
            </p:cNvPr>
            <p:cNvSpPr/>
            <p:nvPr/>
          </p:nvSpPr>
          <p:spPr>
            <a:xfrm>
              <a:off x="931176" y="5254917"/>
              <a:ext cx="553378" cy="523496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prstDash val="solid"/>
            </a:ln>
            <a:effectLst>
              <a:outerShdw blurRad="63500" sx="102000" sy="102000" algn="ctr" rotWithShape="0">
                <a:srgbClr val="00346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5B8193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7" name="图形 138">
              <a:extLst>
                <a:ext uri="{FF2B5EF4-FFF2-40B4-BE49-F238E27FC236}">
                  <a16:creationId xmlns:a16="http://schemas.microsoft.com/office/drawing/2014/main" id="{791D60A6-B45F-9A07-1C70-7C3958FFA064}"/>
                </a:ext>
              </a:extLst>
            </p:cNvPr>
            <p:cNvSpPr/>
            <p:nvPr/>
          </p:nvSpPr>
          <p:spPr>
            <a:xfrm>
              <a:off x="1034944" y="5392528"/>
              <a:ext cx="345842" cy="248275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  <a:gd name="connsiteX83" fmla="*/ 373273 h 605239"/>
                <a:gd name="connsiteY83" fmla="*/ 373273 h 605239"/>
                <a:gd name="connsiteX84" fmla="*/ 373273 h 605239"/>
                <a:gd name="connsiteY84" fmla="*/ 373273 h 605239"/>
                <a:gd name="connsiteX85" fmla="*/ 373273 h 605239"/>
                <a:gd name="connsiteY85" fmla="*/ 373273 h 605239"/>
                <a:gd name="connsiteX86" fmla="*/ 373273 h 605239"/>
                <a:gd name="connsiteY86" fmla="*/ 373273 h 605239"/>
                <a:gd name="connsiteX87" fmla="*/ 373273 h 605239"/>
                <a:gd name="connsiteY87" fmla="*/ 373273 h 605239"/>
                <a:gd name="connsiteX88" fmla="*/ 373273 h 605239"/>
                <a:gd name="connsiteY88" fmla="*/ 373273 h 605239"/>
                <a:gd name="connsiteX89" fmla="*/ 373273 h 605239"/>
                <a:gd name="connsiteY89" fmla="*/ 373273 h 605239"/>
                <a:gd name="connsiteX90" fmla="*/ 373273 h 605239"/>
                <a:gd name="connsiteY90" fmla="*/ 373273 h 605239"/>
                <a:gd name="connsiteX91" fmla="*/ 373273 h 605239"/>
                <a:gd name="connsiteY91" fmla="*/ 373273 h 605239"/>
                <a:gd name="connsiteX92" fmla="*/ 373273 h 605239"/>
                <a:gd name="connsiteY92" fmla="*/ 373273 h 605239"/>
                <a:gd name="connsiteX93" fmla="*/ 373273 h 605239"/>
                <a:gd name="connsiteY93" fmla="*/ 373273 h 605239"/>
                <a:gd name="connsiteX94" fmla="*/ 373273 h 605239"/>
                <a:gd name="connsiteY94" fmla="*/ 373273 h 605239"/>
                <a:gd name="connsiteX95" fmla="*/ 373273 h 605239"/>
                <a:gd name="connsiteY95" fmla="*/ 373273 h 605239"/>
                <a:gd name="connsiteX96" fmla="*/ 373273 h 605239"/>
                <a:gd name="connsiteY96" fmla="*/ 373273 h 605239"/>
                <a:gd name="connsiteX97" fmla="*/ 373273 h 605239"/>
                <a:gd name="connsiteY97" fmla="*/ 373273 h 605239"/>
                <a:gd name="connsiteX98" fmla="*/ 373273 h 605239"/>
                <a:gd name="connsiteY98" fmla="*/ 373273 h 605239"/>
                <a:gd name="connsiteX99" fmla="*/ 373273 h 605239"/>
                <a:gd name="connsiteY99" fmla="*/ 373273 h 605239"/>
                <a:gd name="connsiteX100" fmla="*/ 373273 h 605239"/>
                <a:gd name="connsiteY100" fmla="*/ 373273 h 605239"/>
                <a:gd name="connsiteX101" fmla="*/ 373273 h 605239"/>
                <a:gd name="connsiteY101" fmla="*/ 373273 h 605239"/>
                <a:gd name="connsiteX102" fmla="*/ 373273 h 605239"/>
                <a:gd name="connsiteY102" fmla="*/ 373273 h 605239"/>
                <a:gd name="connsiteX103" fmla="*/ 373273 h 605239"/>
                <a:gd name="connsiteY103" fmla="*/ 373273 h 605239"/>
                <a:gd name="connsiteX104" fmla="*/ 373273 h 605239"/>
                <a:gd name="connsiteY104" fmla="*/ 373273 h 605239"/>
                <a:gd name="connsiteX105" fmla="*/ 373273 h 605239"/>
                <a:gd name="connsiteY105" fmla="*/ 373273 h 605239"/>
                <a:gd name="connsiteX106" fmla="*/ 373273 h 605239"/>
                <a:gd name="connsiteY106" fmla="*/ 373273 h 605239"/>
                <a:gd name="connsiteX107" fmla="*/ 373273 h 605239"/>
                <a:gd name="connsiteY107" fmla="*/ 373273 h 605239"/>
                <a:gd name="connsiteX108" fmla="*/ 373273 h 605239"/>
                <a:gd name="connsiteY108" fmla="*/ 373273 h 605239"/>
                <a:gd name="connsiteX109" fmla="*/ 373273 h 605239"/>
                <a:gd name="connsiteY109" fmla="*/ 373273 h 605239"/>
                <a:gd name="connsiteX110" fmla="*/ 373273 h 605239"/>
                <a:gd name="connsiteY110" fmla="*/ 373273 h 605239"/>
                <a:gd name="connsiteX111" fmla="*/ 373273 h 605239"/>
                <a:gd name="connsiteY111" fmla="*/ 373273 h 605239"/>
                <a:gd name="connsiteX112" fmla="*/ 373273 h 605239"/>
                <a:gd name="connsiteY112" fmla="*/ 373273 h 605239"/>
                <a:gd name="connsiteX113" fmla="*/ 373273 h 605239"/>
                <a:gd name="connsiteY113" fmla="*/ 373273 h 605239"/>
                <a:gd name="connsiteX114" fmla="*/ 373273 h 605239"/>
                <a:gd name="connsiteY114" fmla="*/ 373273 h 605239"/>
                <a:gd name="connsiteX115" fmla="*/ 373273 h 605239"/>
                <a:gd name="connsiteY115" fmla="*/ 373273 h 605239"/>
                <a:gd name="connsiteX116" fmla="*/ 373273 h 605239"/>
                <a:gd name="connsiteY116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608051" h="461429">
                  <a:moveTo>
                    <a:pt x="534462" y="367924"/>
                  </a:moveTo>
                  <a:cubicBezTo>
                    <a:pt x="559230" y="367924"/>
                    <a:pt x="559230" y="406312"/>
                    <a:pt x="534462" y="406217"/>
                  </a:cubicBezTo>
                  <a:cubicBezTo>
                    <a:pt x="509693" y="406217"/>
                    <a:pt x="509693" y="367924"/>
                    <a:pt x="534462" y="367924"/>
                  </a:cubicBezTo>
                  <a:close/>
                  <a:moveTo>
                    <a:pt x="84326" y="355152"/>
                  </a:moveTo>
                  <a:cubicBezTo>
                    <a:pt x="109094" y="355152"/>
                    <a:pt x="109094" y="393540"/>
                    <a:pt x="84326" y="393540"/>
                  </a:cubicBezTo>
                  <a:cubicBezTo>
                    <a:pt x="59557" y="393540"/>
                    <a:pt x="59557" y="355152"/>
                    <a:pt x="84326" y="355152"/>
                  </a:cubicBezTo>
                  <a:close/>
                  <a:moveTo>
                    <a:pt x="501993" y="165331"/>
                  </a:moveTo>
                  <a:cubicBezTo>
                    <a:pt x="508111" y="165331"/>
                    <a:pt x="515567" y="168194"/>
                    <a:pt x="517861" y="176115"/>
                  </a:cubicBezTo>
                  <a:cubicBezTo>
                    <a:pt x="519008" y="179837"/>
                    <a:pt x="518243" y="184227"/>
                    <a:pt x="516045" y="187854"/>
                  </a:cubicBezTo>
                  <a:cubicBezTo>
                    <a:pt x="513846" y="191290"/>
                    <a:pt x="510691" y="193580"/>
                    <a:pt x="506963" y="194343"/>
                  </a:cubicBezTo>
                  <a:cubicBezTo>
                    <a:pt x="499316" y="195775"/>
                    <a:pt x="490330" y="197397"/>
                    <a:pt x="480962" y="198447"/>
                  </a:cubicBezTo>
                  <a:lnTo>
                    <a:pt x="478286" y="198829"/>
                  </a:lnTo>
                  <a:lnTo>
                    <a:pt x="477999" y="201501"/>
                  </a:lnTo>
                  <a:cubicBezTo>
                    <a:pt x="477330" y="209995"/>
                    <a:pt x="477330" y="218679"/>
                    <a:pt x="477330" y="226982"/>
                  </a:cubicBezTo>
                  <a:lnTo>
                    <a:pt x="477330" y="228509"/>
                  </a:lnTo>
                  <a:cubicBezTo>
                    <a:pt x="477330" y="237671"/>
                    <a:pt x="470352" y="241775"/>
                    <a:pt x="463851" y="242633"/>
                  </a:cubicBezTo>
                  <a:lnTo>
                    <a:pt x="462800" y="243015"/>
                  </a:lnTo>
                  <a:cubicBezTo>
                    <a:pt x="455057" y="245783"/>
                    <a:pt x="446836" y="248264"/>
                    <a:pt x="437563" y="250364"/>
                  </a:cubicBezTo>
                  <a:lnTo>
                    <a:pt x="435843" y="250745"/>
                  </a:lnTo>
                  <a:lnTo>
                    <a:pt x="435174" y="252463"/>
                  </a:lnTo>
                  <a:cubicBezTo>
                    <a:pt x="427335" y="273841"/>
                    <a:pt x="419305" y="293214"/>
                    <a:pt x="410798" y="311537"/>
                  </a:cubicBezTo>
                  <a:cubicBezTo>
                    <a:pt x="408408" y="316691"/>
                    <a:pt x="402003" y="318504"/>
                    <a:pt x="397224" y="318504"/>
                  </a:cubicBezTo>
                  <a:cubicBezTo>
                    <a:pt x="394260" y="318504"/>
                    <a:pt x="391297" y="317836"/>
                    <a:pt x="389003" y="316595"/>
                  </a:cubicBezTo>
                  <a:cubicBezTo>
                    <a:pt x="386804" y="315355"/>
                    <a:pt x="385083" y="313828"/>
                    <a:pt x="383745" y="311824"/>
                  </a:cubicBezTo>
                  <a:lnTo>
                    <a:pt x="383076" y="311060"/>
                  </a:lnTo>
                  <a:cubicBezTo>
                    <a:pt x="382120" y="310201"/>
                    <a:pt x="381260" y="309438"/>
                    <a:pt x="380495" y="308483"/>
                  </a:cubicBezTo>
                  <a:cubicBezTo>
                    <a:pt x="370075" y="295504"/>
                    <a:pt x="360038" y="277563"/>
                    <a:pt x="350288" y="260098"/>
                  </a:cubicBezTo>
                  <a:cubicBezTo>
                    <a:pt x="343310" y="247787"/>
                    <a:pt x="336809" y="236048"/>
                    <a:pt x="330213" y="226219"/>
                  </a:cubicBezTo>
                  <a:lnTo>
                    <a:pt x="326485" y="220779"/>
                  </a:lnTo>
                  <a:lnTo>
                    <a:pt x="324287" y="227078"/>
                  </a:lnTo>
                  <a:cubicBezTo>
                    <a:pt x="318551" y="243588"/>
                    <a:pt x="312816" y="263629"/>
                    <a:pt x="307176" y="283098"/>
                  </a:cubicBezTo>
                  <a:cubicBezTo>
                    <a:pt x="301345" y="303330"/>
                    <a:pt x="295322" y="324326"/>
                    <a:pt x="289300" y="341408"/>
                  </a:cubicBezTo>
                  <a:cubicBezTo>
                    <a:pt x="287006" y="347993"/>
                    <a:pt x="281270" y="351811"/>
                    <a:pt x="273910" y="351811"/>
                  </a:cubicBezTo>
                  <a:cubicBezTo>
                    <a:pt x="266549" y="351811"/>
                    <a:pt x="260049" y="347993"/>
                    <a:pt x="258137" y="342458"/>
                  </a:cubicBezTo>
                  <a:lnTo>
                    <a:pt x="257850" y="341599"/>
                  </a:lnTo>
                  <a:lnTo>
                    <a:pt x="257181" y="341027"/>
                  </a:lnTo>
                  <a:cubicBezTo>
                    <a:pt x="254887" y="339023"/>
                    <a:pt x="252210" y="335205"/>
                    <a:pt x="249725" y="331579"/>
                  </a:cubicBezTo>
                  <a:cubicBezTo>
                    <a:pt x="246857" y="327380"/>
                    <a:pt x="243894" y="323085"/>
                    <a:pt x="240835" y="320413"/>
                  </a:cubicBezTo>
                  <a:lnTo>
                    <a:pt x="239019" y="318886"/>
                  </a:lnTo>
                  <a:lnTo>
                    <a:pt x="237011" y="320031"/>
                  </a:lnTo>
                  <a:cubicBezTo>
                    <a:pt x="231467" y="323180"/>
                    <a:pt x="225731" y="327666"/>
                    <a:pt x="220187" y="331865"/>
                  </a:cubicBezTo>
                  <a:cubicBezTo>
                    <a:pt x="213495" y="337018"/>
                    <a:pt x="206613" y="342363"/>
                    <a:pt x="199921" y="345608"/>
                  </a:cubicBezTo>
                  <a:cubicBezTo>
                    <a:pt x="197149" y="346848"/>
                    <a:pt x="194186" y="347516"/>
                    <a:pt x="191318" y="347516"/>
                  </a:cubicBezTo>
                  <a:cubicBezTo>
                    <a:pt x="185583" y="347516"/>
                    <a:pt x="180612" y="344844"/>
                    <a:pt x="177744" y="340263"/>
                  </a:cubicBezTo>
                  <a:cubicBezTo>
                    <a:pt x="177266" y="339500"/>
                    <a:pt x="176884" y="338641"/>
                    <a:pt x="176597" y="337782"/>
                  </a:cubicBezTo>
                  <a:lnTo>
                    <a:pt x="176310" y="337018"/>
                  </a:lnTo>
                  <a:lnTo>
                    <a:pt x="169045" y="329861"/>
                  </a:lnTo>
                  <a:cubicBezTo>
                    <a:pt x="164935" y="325757"/>
                    <a:pt x="160729" y="321749"/>
                    <a:pt x="156618" y="317741"/>
                  </a:cubicBezTo>
                  <a:lnTo>
                    <a:pt x="154037" y="315259"/>
                  </a:lnTo>
                  <a:lnTo>
                    <a:pt x="151743" y="318027"/>
                  </a:lnTo>
                  <a:cubicBezTo>
                    <a:pt x="148397" y="322035"/>
                    <a:pt x="145243" y="327857"/>
                    <a:pt x="142184" y="333392"/>
                  </a:cubicBezTo>
                  <a:cubicBezTo>
                    <a:pt x="139316" y="338736"/>
                    <a:pt x="136257" y="344271"/>
                    <a:pt x="133294" y="347803"/>
                  </a:cubicBezTo>
                  <a:cubicBezTo>
                    <a:pt x="130235" y="351429"/>
                    <a:pt x="125551" y="351906"/>
                    <a:pt x="123065" y="351906"/>
                  </a:cubicBezTo>
                  <a:cubicBezTo>
                    <a:pt x="118477" y="351906"/>
                    <a:pt x="113793" y="350284"/>
                    <a:pt x="110829" y="347516"/>
                  </a:cubicBezTo>
                  <a:cubicBezTo>
                    <a:pt x="103660" y="340740"/>
                    <a:pt x="106241" y="332056"/>
                    <a:pt x="111116" y="326330"/>
                  </a:cubicBezTo>
                  <a:cubicBezTo>
                    <a:pt x="115418" y="321176"/>
                    <a:pt x="119242" y="314878"/>
                    <a:pt x="123352" y="308197"/>
                  </a:cubicBezTo>
                  <a:cubicBezTo>
                    <a:pt x="128323" y="299990"/>
                    <a:pt x="133389" y="291496"/>
                    <a:pt x="139125" y="285961"/>
                  </a:cubicBezTo>
                  <a:cubicBezTo>
                    <a:pt x="139316" y="285770"/>
                    <a:pt x="139603" y="285579"/>
                    <a:pt x="139794" y="285484"/>
                  </a:cubicBezTo>
                  <a:lnTo>
                    <a:pt x="141706" y="283575"/>
                  </a:lnTo>
                  <a:cubicBezTo>
                    <a:pt x="144669" y="280807"/>
                    <a:pt x="148397" y="279280"/>
                    <a:pt x="152412" y="279280"/>
                  </a:cubicBezTo>
                  <a:cubicBezTo>
                    <a:pt x="156714" y="279280"/>
                    <a:pt x="161015" y="280903"/>
                    <a:pt x="164552" y="283766"/>
                  </a:cubicBezTo>
                  <a:cubicBezTo>
                    <a:pt x="174111" y="291305"/>
                    <a:pt x="182810" y="299990"/>
                    <a:pt x="191222" y="308483"/>
                  </a:cubicBezTo>
                  <a:lnTo>
                    <a:pt x="196576" y="313732"/>
                  </a:lnTo>
                  <a:lnTo>
                    <a:pt x="198679" y="312683"/>
                  </a:lnTo>
                  <a:cubicBezTo>
                    <a:pt x="204988" y="309629"/>
                    <a:pt x="211010" y="304380"/>
                    <a:pt x="216841" y="299322"/>
                  </a:cubicBezTo>
                  <a:cubicBezTo>
                    <a:pt x="221430" y="295409"/>
                    <a:pt x="225636" y="291687"/>
                    <a:pt x="229842" y="289110"/>
                  </a:cubicBezTo>
                  <a:cubicBezTo>
                    <a:pt x="233761" y="286629"/>
                    <a:pt x="237871" y="285961"/>
                    <a:pt x="241695" y="287106"/>
                  </a:cubicBezTo>
                  <a:lnTo>
                    <a:pt x="242938" y="287201"/>
                  </a:lnTo>
                  <a:cubicBezTo>
                    <a:pt x="247239" y="287201"/>
                    <a:pt x="251350" y="288728"/>
                    <a:pt x="254313" y="291496"/>
                  </a:cubicBezTo>
                  <a:cubicBezTo>
                    <a:pt x="255269" y="292450"/>
                    <a:pt x="256703" y="295218"/>
                    <a:pt x="257850" y="297508"/>
                  </a:cubicBezTo>
                  <a:cubicBezTo>
                    <a:pt x="259666" y="300944"/>
                    <a:pt x="261292" y="304189"/>
                    <a:pt x="263299" y="305907"/>
                  </a:cubicBezTo>
                  <a:lnTo>
                    <a:pt x="267027" y="309056"/>
                  </a:lnTo>
                  <a:lnTo>
                    <a:pt x="268557" y="304475"/>
                  </a:lnTo>
                  <a:cubicBezTo>
                    <a:pt x="274483" y="287488"/>
                    <a:pt x="280410" y="266874"/>
                    <a:pt x="286145" y="247023"/>
                  </a:cubicBezTo>
                  <a:cubicBezTo>
                    <a:pt x="292168" y="226314"/>
                    <a:pt x="298381" y="204937"/>
                    <a:pt x="304595" y="187281"/>
                  </a:cubicBezTo>
                  <a:cubicBezTo>
                    <a:pt x="305073" y="186041"/>
                    <a:pt x="305646" y="184800"/>
                    <a:pt x="306602" y="183559"/>
                  </a:cubicBezTo>
                  <a:lnTo>
                    <a:pt x="306985" y="182700"/>
                  </a:lnTo>
                  <a:cubicBezTo>
                    <a:pt x="308992" y="176497"/>
                    <a:pt x="316353" y="171630"/>
                    <a:pt x="323713" y="171630"/>
                  </a:cubicBezTo>
                  <a:cubicBezTo>
                    <a:pt x="327441" y="171630"/>
                    <a:pt x="332699" y="172871"/>
                    <a:pt x="336523" y="178788"/>
                  </a:cubicBezTo>
                  <a:cubicBezTo>
                    <a:pt x="343405" y="189572"/>
                    <a:pt x="350288" y="202455"/>
                    <a:pt x="357648" y="216007"/>
                  </a:cubicBezTo>
                  <a:cubicBezTo>
                    <a:pt x="367877" y="234999"/>
                    <a:pt x="378392" y="254658"/>
                    <a:pt x="389576" y="269546"/>
                  </a:cubicBezTo>
                  <a:lnTo>
                    <a:pt x="393018" y="274318"/>
                  </a:lnTo>
                  <a:lnTo>
                    <a:pt x="395312" y="268878"/>
                  </a:lnTo>
                  <a:cubicBezTo>
                    <a:pt x="399135" y="259335"/>
                    <a:pt x="402864" y="249409"/>
                    <a:pt x="406878" y="238243"/>
                  </a:cubicBezTo>
                  <a:lnTo>
                    <a:pt x="407070" y="237385"/>
                  </a:lnTo>
                  <a:cubicBezTo>
                    <a:pt x="407548" y="231658"/>
                    <a:pt x="411562" y="225264"/>
                    <a:pt x="418349" y="223928"/>
                  </a:cubicBezTo>
                  <a:cubicBezTo>
                    <a:pt x="427240" y="222210"/>
                    <a:pt x="435460" y="220302"/>
                    <a:pt x="443299" y="217916"/>
                  </a:cubicBezTo>
                  <a:lnTo>
                    <a:pt x="445593" y="217248"/>
                  </a:lnTo>
                  <a:lnTo>
                    <a:pt x="445689" y="214862"/>
                  </a:lnTo>
                  <a:cubicBezTo>
                    <a:pt x="446071" y="202837"/>
                    <a:pt x="447027" y="192721"/>
                    <a:pt x="448652" y="183178"/>
                  </a:cubicBezTo>
                  <a:lnTo>
                    <a:pt x="448939" y="182223"/>
                  </a:lnTo>
                  <a:cubicBezTo>
                    <a:pt x="449990" y="176402"/>
                    <a:pt x="454483" y="170103"/>
                    <a:pt x="463947" y="170008"/>
                  </a:cubicBezTo>
                  <a:cubicBezTo>
                    <a:pt x="475322" y="169817"/>
                    <a:pt x="486124" y="167908"/>
                    <a:pt x="497978" y="165713"/>
                  </a:cubicBezTo>
                  <a:cubicBezTo>
                    <a:pt x="499316" y="165427"/>
                    <a:pt x="500654" y="165331"/>
                    <a:pt x="501993" y="165331"/>
                  </a:cubicBezTo>
                  <a:close/>
                  <a:moveTo>
                    <a:pt x="526818" y="61529"/>
                  </a:moveTo>
                  <a:cubicBezTo>
                    <a:pt x="551468" y="61529"/>
                    <a:pt x="551468" y="99846"/>
                    <a:pt x="526818" y="99846"/>
                  </a:cubicBezTo>
                  <a:cubicBezTo>
                    <a:pt x="502072" y="99846"/>
                    <a:pt x="502072" y="61529"/>
                    <a:pt x="526818" y="61529"/>
                  </a:cubicBezTo>
                  <a:close/>
                  <a:moveTo>
                    <a:pt x="76669" y="53908"/>
                  </a:moveTo>
                  <a:cubicBezTo>
                    <a:pt x="101402" y="53908"/>
                    <a:pt x="101402" y="92225"/>
                    <a:pt x="76669" y="92225"/>
                  </a:cubicBezTo>
                  <a:cubicBezTo>
                    <a:pt x="51936" y="92225"/>
                    <a:pt x="51936" y="53908"/>
                    <a:pt x="76669" y="53908"/>
                  </a:cubicBezTo>
                  <a:close/>
                  <a:moveTo>
                    <a:pt x="39987" y="38478"/>
                  </a:moveTo>
                  <a:cubicBezTo>
                    <a:pt x="36928" y="161402"/>
                    <a:pt x="38553" y="284231"/>
                    <a:pt x="43524" y="407059"/>
                  </a:cubicBezTo>
                  <a:cubicBezTo>
                    <a:pt x="217513" y="430060"/>
                    <a:pt x="393892" y="422330"/>
                    <a:pt x="569028" y="421661"/>
                  </a:cubicBezTo>
                  <a:cubicBezTo>
                    <a:pt x="563961" y="298833"/>
                    <a:pt x="560519" y="175909"/>
                    <a:pt x="560137" y="52984"/>
                  </a:cubicBezTo>
                  <a:cubicBezTo>
                    <a:pt x="387008" y="42677"/>
                    <a:pt x="213498" y="37333"/>
                    <a:pt x="39987" y="38478"/>
                  </a:cubicBezTo>
                  <a:close/>
                  <a:moveTo>
                    <a:pt x="21058" y="303"/>
                  </a:moveTo>
                  <a:cubicBezTo>
                    <a:pt x="206041" y="-1415"/>
                    <a:pt x="390832" y="4216"/>
                    <a:pt x="575433" y="15573"/>
                  </a:cubicBezTo>
                  <a:cubicBezTo>
                    <a:pt x="583367" y="16050"/>
                    <a:pt x="588721" y="20440"/>
                    <a:pt x="591493" y="25975"/>
                  </a:cubicBezTo>
                  <a:cubicBezTo>
                    <a:pt x="595604" y="29029"/>
                    <a:pt x="598472" y="33801"/>
                    <a:pt x="598472" y="40482"/>
                  </a:cubicBezTo>
                  <a:cubicBezTo>
                    <a:pt x="598567" y="173332"/>
                    <a:pt x="602391" y="306086"/>
                    <a:pt x="608032" y="438840"/>
                  </a:cubicBezTo>
                  <a:cubicBezTo>
                    <a:pt x="608414" y="448098"/>
                    <a:pt x="603156" y="453919"/>
                    <a:pt x="596464" y="456210"/>
                  </a:cubicBezTo>
                  <a:cubicBezTo>
                    <a:pt x="593501" y="458501"/>
                    <a:pt x="589772" y="459837"/>
                    <a:pt x="584992" y="459837"/>
                  </a:cubicBezTo>
                  <a:cubicBezTo>
                    <a:pt x="395804" y="460123"/>
                    <a:pt x="205850" y="468903"/>
                    <a:pt x="17904" y="441990"/>
                  </a:cubicBezTo>
                  <a:cubicBezTo>
                    <a:pt x="4615" y="440081"/>
                    <a:pt x="1748" y="428342"/>
                    <a:pt x="5571" y="418607"/>
                  </a:cubicBezTo>
                  <a:cubicBezTo>
                    <a:pt x="27" y="288144"/>
                    <a:pt x="-1694" y="157584"/>
                    <a:pt x="1843" y="27121"/>
                  </a:cubicBezTo>
                  <a:cubicBezTo>
                    <a:pt x="1939" y="25212"/>
                    <a:pt x="2226" y="23589"/>
                    <a:pt x="2704" y="21967"/>
                  </a:cubicBezTo>
                  <a:cubicBezTo>
                    <a:pt x="1556" y="11660"/>
                    <a:pt x="7675" y="398"/>
                    <a:pt x="21058" y="303"/>
                  </a:cubicBezTo>
                  <a:close/>
                </a:path>
              </a:pathLst>
            </a:custGeom>
            <a:solidFill>
              <a:srgbClr val="003469"/>
            </a:solidFill>
            <a:ln w="437" cap="flat">
              <a:solidFill>
                <a:srgbClr val="5B8193"/>
              </a:solidFill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40" name="直接箭头连接符 139">
              <a:extLst>
                <a:ext uri="{FF2B5EF4-FFF2-40B4-BE49-F238E27FC236}">
                  <a16:creationId xmlns:a16="http://schemas.microsoft.com/office/drawing/2014/main" id="{E6A8FC05-42BA-DCCC-50D9-D5A159A7E5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84554" y="5516009"/>
              <a:ext cx="1519882" cy="1314"/>
            </a:xfrm>
            <a:prstGeom prst="straightConnector1">
              <a:avLst/>
            </a:prstGeom>
            <a:ln w="12700">
              <a:solidFill>
                <a:srgbClr val="003469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矩形: 对角圆角 140">
              <a:extLst>
                <a:ext uri="{FF2B5EF4-FFF2-40B4-BE49-F238E27FC236}">
                  <a16:creationId xmlns:a16="http://schemas.microsoft.com/office/drawing/2014/main" id="{1B2D53C0-70B7-B2C9-6661-75AF91C1F91C}"/>
                </a:ext>
              </a:extLst>
            </p:cNvPr>
            <p:cNvSpPr/>
            <p:nvPr/>
          </p:nvSpPr>
          <p:spPr>
            <a:xfrm>
              <a:off x="1722395" y="5390229"/>
              <a:ext cx="1084205" cy="252873"/>
            </a:xfrm>
            <a:prstGeom prst="round2DiagRect">
              <a:avLst>
                <a:gd name="adj1" fmla="val 23002"/>
                <a:gd name="adj2" fmla="val 0"/>
              </a:avLst>
            </a:prstGeom>
            <a:solidFill>
              <a:srgbClr val="0034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监测</a:t>
              </a:r>
            </a:p>
          </p:txBody>
        </p:sp>
        <p:sp>
          <p:nvSpPr>
            <p:cNvPr id="105" name="矩形: 对角圆角 104">
              <a:extLst>
                <a:ext uri="{FF2B5EF4-FFF2-40B4-BE49-F238E27FC236}">
                  <a16:creationId xmlns:a16="http://schemas.microsoft.com/office/drawing/2014/main" id="{DDAB339F-E1CB-0438-6733-65D288AA5180}"/>
                </a:ext>
              </a:extLst>
            </p:cNvPr>
            <p:cNvSpPr/>
            <p:nvPr/>
          </p:nvSpPr>
          <p:spPr>
            <a:xfrm>
              <a:off x="8637838" y="2355707"/>
              <a:ext cx="2168411" cy="252873"/>
            </a:xfrm>
            <a:prstGeom prst="round2DiagRect">
              <a:avLst>
                <a:gd name="adj1" fmla="val 23002"/>
                <a:gd name="adj2" fmla="val 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指血或静脉血即时检验 </a:t>
              </a:r>
            </a:p>
          </p:txBody>
        </p:sp>
        <p:sp>
          <p:nvSpPr>
            <p:cNvPr id="42" name="矩形: 圆角 41">
              <a:extLst>
                <a:ext uri="{FF2B5EF4-FFF2-40B4-BE49-F238E27FC236}">
                  <a16:creationId xmlns:a16="http://schemas.microsoft.com/office/drawing/2014/main" id="{B33C1AFA-3A88-EFB1-D1D4-A74273844059}"/>
                </a:ext>
              </a:extLst>
            </p:cNvPr>
            <p:cNvSpPr/>
            <p:nvPr/>
          </p:nvSpPr>
          <p:spPr>
            <a:xfrm>
              <a:off x="5140065" y="2365121"/>
              <a:ext cx="2823448" cy="2340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346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299C71D1-8D61-4DC2-8469-16E6A2C0DA27}"/>
                </a:ext>
              </a:extLst>
            </p:cNvPr>
            <p:cNvSpPr/>
            <p:nvPr/>
          </p:nvSpPr>
          <p:spPr>
            <a:xfrm>
              <a:off x="5189628" y="2383612"/>
              <a:ext cx="2724310" cy="197063"/>
            </a:xfrm>
            <a:prstGeom prst="roundRect">
              <a:avLst/>
            </a:prstGeom>
            <a:solidFill>
              <a:srgbClr val="E5EAF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HCV RNA</a:t>
              </a: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或核心抗原</a:t>
              </a:r>
              <a:endPara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3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06" name="直接箭头连接符 105">
              <a:extLst>
                <a:ext uri="{FF2B5EF4-FFF2-40B4-BE49-F238E27FC236}">
                  <a16:creationId xmlns:a16="http://schemas.microsoft.com/office/drawing/2014/main" id="{13F6F2BC-CCFA-90C5-205A-E5E6E9D3A30D}"/>
                </a:ext>
              </a:extLst>
            </p:cNvPr>
            <p:cNvCxnSpPr>
              <a:cxnSpLocks/>
            </p:cNvCxnSpPr>
            <p:nvPr/>
          </p:nvCxnSpPr>
          <p:spPr>
            <a:xfrm>
              <a:off x="7957847" y="2482144"/>
              <a:ext cx="679991" cy="0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矩形: 圆角 96">
              <a:extLst>
                <a:ext uri="{FF2B5EF4-FFF2-40B4-BE49-F238E27FC236}">
                  <a16:creationId xmlns:a16="http://schemas.microsoft.com/office/drawing/2014/main" id="{8514B681-2F0D-454F-1D97-5E53A128FFE3}"/>
                </a:ext>
              </a:extLst>
            </p:cNvPr>
            <p:cNvSpPr/>
            <p:nvPr/>
          </p:nvSpPr>
          <p:spPr>
            <a:xfrm>
              <a:off x="3004436" y="4727326"/>
              <a:ext cx="6799088" cy="2340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346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TextBox 83">
              <a:extLst>
                <a:ext uri="{FF2B5EF4-FFF2-40B4-BE49-F238E27FC236}">
                  <a16:creationId xmlns:a16="http://schemas.microsoft.com/office/drawing/2014/main" id="{42BA1190-3BD4-440E-AE74-552F7D5949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794" y="4745817"/>
              <a:ext cx="6684372" cy="197063"/>
            </a:xfrm>
            <a:prstGeom prst="roundRect">
              <a:avLst/>
            </a:prstGeom>
            <a:solidFill>
              <a:srgbClr val="E5EAF0"/>
            </a:solidFill>
            <a:ln>
              <a:noFill/>
            </a:ln>
          </p:spPr>
          <p:txBody>
            <a:bodyPr lIns="0" tIns="0" rIns="0" bIns="0" anchor="ctr"/>
            <a:lstStyle>
              <a:lvl1pPr indent="11747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117475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Arial" panose="020B0604020202020204" pitchFamily="34" charset="0"/>
                </a:rPr>
                <a:t>DAA</a:t>
              </a: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Arial" panose="020B0604020202020204" pitchFamily="34" charset="0"/>
                </a:rPr>
                <a:t>方案治疗</a:t>
              </a: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Arial" panose="020B0604020202020204" pitchFamily="34" charset="0"/>
                </a:rPr>
                <a:t>(</a:t>
              </a: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Arial" panose="020B0604020202020204" pitchFamily="34" charset="0"/>
                </a:rPr>
                <a:t>首选泛基因型</a:t>
              </a: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Arial" panose="020B0604020202020204" pitchFamily="34" charset="0"/>
                </a:rPr>
                <a:t>DAA</a:t>
              </a: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Arial" panose="020B0604020202020204" pitchFamily="34" charset="0"/>
                </a:rPr>
                <a:t>方案</a:t>
              </a: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Arial" panose="020B0604020202020204" pitchFamily="34" charset="0"/>
                </a:rPr>
                <a:t>)</a:t>
              </a:r>
            </a:p>
          </p:txBody>
        </p:sp>
        <p:sp>
          <p:nvSpPr>
            <p:cNvPr id="148" name="图形 134">
              <a:extLst>
                <a:ext uri="{FF2B5EF4-FFF2-40B4-BE49-F238E27FC236}">
                  <a16:creationId xmlns:a16="http://schemas.microsoft.com/office/drawing/2014/main" id="{2F858D6D-6E6F-1A7F-C000-261AA5B91668}"/>
                </a:ext>
              </a:extLst>
            </p:cNvPr>
            <p:cNvSpPr/>
            <p:nvPr/>
          </p:nvSpPr>
          <p:spPr>
            <a:xfrm>
              <a:off x="1049667" y="4680694"/>
              <a:ext cx="316397" cy="327167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55067" h="606722">
                  <a:moveTo>
                    <a:pt x="450454" y="293081"/>
                  </a:moveTo>
                  <a:cubicBezTo>
                    <a:pt x="415197" y="293081"/>
                    <a:pt x="386529" y="321699"/>
                    <a:pt x="386529" y="356983"/>
                  </a:cubicBezTo>
                  <a:lnTo>
                    <a:pt x="386529" y="429594"/>
                  </a:lnTo>
                  <a:lnTo>
                    <a:pt x="514468" y="429594"/>
                  </a:lnTo>
                  <a:lnTo>
                    <a:pt x="514468" y="356983"/>
                  </a:lnTo>
                  <a:cubicBezTo>
                    <a:pt x="514468" y="321699"/>
                    <a:pt x="485800" y="293081"/>
                    <a:pt x="450454" y="293081"/>
                  </a:cubicBezTo>
                  <a:close/>
                  <a:moveTo>
                    <a:pt x="207463" y="269021"/>
                  </a:moveTo>
                  <a:cubicBezTo>
                    <a:pt x="190375" y="269021"/>
                    <a:pt x="174354" y="275687"/>
                    <a:pt x="162250" y="287775"/>
                  </a:cubicBezTo>
                  <a:lnTo>
                    <a:pt x="110807" y="339148"/>
                  </a:lnTo>
                  <a:lnTo>
                    <a:pt x="201233" y="429451"/>
                  </a:lnTo>
                  <a:lnTo>
                    <a:pt x="252765" y="378078"/>
                  </a:lnTo>
                  <a:cubicBezTo>
                    <a:pt x="264780" y="365990"/>
                    <a:pt x="271455" y="349991"/>
                    <a:pt x="271455" y="332926"/>
                  </a:cubicBezTo>
                  <a:cubicBezTo>
                    <a:pt x="271455" y="315861"/>
                    <a:pt x="264780" y="299863"/>
                    <a:pt x="252765" y="287775"/>
                  </a:cubicBezTo>
                  <a:cubicBezTo>
                    <a:pt x="240661" y="275687"/>
                    <a:pt x="224551" y="269021"/>
                    <a:pt x="207463" y="269021"/>
                  </a:cubicBezTo>
                  <a:close/>
                  <a:moveTo>
                    <a:pt x="450454" y="252554"/>
                  </a:moveTo>
                  <a:cubicBezTo>
                    <a:pt x="508147" y="252554"/>
                    <a:pt x="555067" y="299391"/>
                    <a:pt x="555067" y="356983"/>
                  </a:cubicBezTo>
                  <a:lnTo>
                    <a:pt x="555067" y="502294"/>
                  </a:lnTo>
                  <a:cubicBezTo>
                    <a:pt x="555067" y="559885"/>
                    <a:pt x="508147" y="606722"/>
                    <a:pt x="450454" y="606722"/>
                  </a:cubicBezTo>
                  <a:cubicBezTo>
                    <a:pt x="392850" y="606722"/>
                    <a:pt x="345841" y="559885"/>
                    <a:pt x="345841" y="502294"/>
                  </a:cubicBezTo>
                  <a:lnTo>
                    <a:pt x="345841" y="356983"/>
                  </a:lnTo>
                  <a:cubicBezTo>
                    <a:pt x="345841" y="299391"/>
                    <a:pt x="392850" y="252554"/>
                    <a:pt x="450454" y="252554"/>
                  </a:cubicBezTo>
                  <a:close/>
                  <a:moveTo>
                    <a:pt x="207463" y="228491"/>
                  </a:moveTo>
                  <a:cubicBezTo>
                    <a:pt x="235410" y="228491"/>
                    <a:pt x="261665" y="239335"/>
                    <a:pt x="281423" y="259066"/>
                  </a:cubicBezTo>
                  <a:cubicBezTo>
                    <a:pt x="301182" y="278798"/>
                    <a:pt x="312040" y="305018"/>
                    <a:pt x="312040" y="332926"/>
                  </a:cubicBezTo>
                  <a:cubicBezTo>
                    <a:pt x="312040" y="360835"/>
                    <a:pt x="301182" y="387055"/>
                    <a:pt x="281423" y="406786"/>
                  </a:cubicBezTo>
                  <a:lnTo>
                    <a:pt x="178537" y="509533"/>
                  </a:lnTo>
                  <a:cubicBezTo>
                    <a:pt x="158779" y="529265"/>
                    <a:pt x="132524" y="540108"/>
                    <a:pt x="104577" y="540108"/>
                  </a:cubicBezTo>
                  <a:cubicBezTo>
                    <a:pt x="76630" y="540108"/>
                    <a:pt x="50375" y="529265"/>
                    <a:pt x="30617" y="509533"/>
                  </a:cubicBezTo>
                  <a:cubicBezTo>
                    <a:pt x="10858" y="489801"/>
                    <a:pt x="0" y="463581"/>
                    <a:pt x="0" y="435673"/>
                  </a:cubicBezTo>
                  <a:cubicBezTo>
                    <a:pt x="0" y="407764"/>
                    <a:pt x="10858" y="381544"/>
                    <a:pt x="30617" y="361813"/>
                  </a:cubicBezTo>
                  <a:lnTo>
                    <a:pt x="133592" y="259066"/>
                  </a:lnTo>
                  <a:cubicBezTo>
                    <a:pt x="153261" y="239335"/>
                    <a:pt x="179605" y="228491"/>
                    <a:pt x="207463" y="228491"/>
                  </a:cubicBezTo>
                  <a:close/>
                  <a:moveTo>
                    <a:pt x="355040" y="40531"/>
                  </a:moveTo>
                  <a:lnTo>
                    <a:pt x="355040" y="168344"/>
                  </a:lnTo>
                  <a:lnTo>
                    <a:pt x="427841" y="168344"/>
                  </a:lnTo>
                  <a:cubicBezTo>
                    <a:pt x="463085" y="168344"/>
                    <a:pt x="491742" y="139635"/>
                    <a:pt x="491742" y="104437"/>
                  </a:cubicBezTo>
                  <a:cubicBezTo>
                    <a:pt x="491742" y="69240"/>
                    <a:pt x="463085" y="40531"/>
                    <a:pt x="427841" y="40531"/>
                  </a:cubicBezTo>
                  <a:close/>
                  <a:moveTo>
                    <a:pt x="282328" y="0"/>
                  </a:moveTo>
                  <a:lnTo>
                    <a:pt x="427841" y="0"/>
                  </a:lnTo>
                  <a:cubicBezTo>
                    <a:pt x="485513" y="0"/>
                    <a:pt x="532415" y="46841"/>
                    <a:pt x="532415" y="104437"/>
                  </a:cubicBezTo>
                  <a:cubicBezTo>
                    <a:pt x="532415" y="162033"/>
                    <a:pt x="485513" y="208874"/>
                    <a:pt x="427841" y="208874"/>
                  </a:cubicBezTo>
                  <a:lnTo>
                    <a:pt x="282328" y="208874"/>
                  </a:lnTo>
                  <a:cubicBezTo>
                    <a:pt x="224656" y="208874"/>
                    <a:pt x="177754" y="162033"/>
                    <a:pt x="177754" y="104437"/>
                  </a:cubicBezTo>
                  <a:cubicBezTo>
                    <a:pt x="177754" y="46841"/>
                    <a:pt x="224656" y="0"/>
                    <a:pt x="282328" y="0"/>
                  </a:cubicBezTo>
                  <a:close/>
                </a:path>
              </a:pathLst>
            </a:custGeom>
            <a:solidFill>
              <a:srgbClr val="003469"/>
            </a:solidFill>
            <a:ln w="437" cap="flat">
              <a:solidFill>
                <a:srgbClr val="5B8193"/>
              </a:solidFill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36" name="直接箭头连接符 135">
              <a:extLst>
                <a:ext uri="{FF2B5EF4-FFF2-40B4-BE49-F238E27FC236}">
                  <a16:creationId xmlns:a16="http://schemas.microsoft.com/office/drawing/2014/main" id="{90ECF317-7C04-8165-5D92-CD94E03B9C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84554" y="4843692"/>
              <a:ext cx="1519882" cy="1314"/>
            </a:xfrm>
            <a:prstGeom prst="straightConnector1">
              <a:avLst/>
            </a:prstGeom>
            <a:ln w="12700">
              <a:solidFill>
                <a:srgbClr val="003469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矩形: 对角圆角 136">
              <a:extLst>
                <a:ext uri="{FF2B5EF4-FFF2-40B4-BE49-F238E27FC236}">
                  <a16:creationId xmlns:a16="http://schemas.microsoft.com/office/drawing/2014/main" id="{7B6C4DD6-F8B4-63B8-50FD-91E11A91AC43}"/>
                </a:ext>
              </a:extLst>
            </p:cNvPr>
            <p:cNvSpPr/>
            <p:nvPr/>
          </p:nvSpPr>
          <p:spPr>
            <a:xfrm>
              <a:off x="1722395" y="4717912"/>
              <a:ext cx="1084205" cy="252873"/>
            </a:xfrm>
            <a:prstGeom prst="round2DiagRect">
              <a:avLst>
                <a:gd name="adj1" fmla="val 23002"/>
                <a:gd name="adj2" fmla="val 0"/>
              </a:avLst>
            </a:prstGeom>
            <a:solidFill>
              <a:srgbClr val="0034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治疗药物选择</a:t>
              </a:r>
            </a:p>
          </p:txBody>
        </p:sp>
      </p:grpSp>
      <p:sp>
        <p:nvSpPr>
          <p:cNvPr id="51" name="内容占位符 9">
            <a:extLst>
              <a:ext uri="{FF2B5EF4-FFF2-40B4-BE49-F238E27FC236}">
                <a16:creationId xmlns:a16="http://schemas.microsoft.com/office/drawing/2014/main" id="{1F233233-3CF1-9D8F-BF21-0C079D7392FB}"/>
              </a:ext>
            </a:extLst>
          </p:cNvPr>
          <p:cNvSpPr txBox="1">
            <a:spLocks/>
          </p:cNvSpPr>
          <p:nvPr/>
        </p:nvSpPr>
        <p:spPr>
          <a:xfrm>
            <a:off x="690869" y="6142247"/>
            <a:ext cx="11214101" cy="36984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+mj-lt"/>
              <a:buNone/>
              <a:defRPr/>
            </a:pPr>
            <a:r>
              <a:rPr kumimoji="1"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注：文中“治愈”指实现持续病毒学应答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+mj-lt"/>
              <a:buNone/>
              <a:defRPr/>
            </a:pPr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HCV</a:t>
            </a:r>
            <a:r>
              <a:rPr kumimoji="1"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：丙型肝炎病毒；</a:t>
            </a:r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HBsAg</a:t>
            </a:r>
            <a:r>
              <a:rPr kumimoji="1"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：乙型肝炎病毒表面抗原；</a:t>
            </a:r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DAA</a:t>
            </a:r>
            <a:r>
              <a:rPr kumimoji="1"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：直接抗病毒药物；</a:t>
            </a:r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SVR</a:t>
            </a:r>
            <a:r>
              <a:rPr kumimoji="1"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：持续病毒学应答；</a:t>
            </a:r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HCC</a:t>
            </a:r>
            <a:r>
              <a:rPr kumimoji="1"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：肝细胞癌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5378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1FB23476-F178-7231-228F-D1D60CA5A6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cs typeface="+mn-ea"/>
                <a:sym typeface="Arial" panose="020B0604020202020204" pitchFamily="34" charset="0"/>
              </a:rPr>
              <a:t>丙型肝炎防治指南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(2022</a:t>
            </a:r>
            <a:r>
              <a:rPr lang="zh-CN" altLang="en-US" dirty="0">
                <a:cs typeface="+mn-ea"/>
                <a:sym typeface="Arial" panose="020B0604020202020204" pitchFamily="34" charset="0"/>
              </a:rPr>
              <a:t>年版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)-</a:t>
            </a:r>
            <a:r>
              <a:rPr lang="zh-CN" altLang="en-US" dirty="0">
                <a:cs typeface="+mn-ea"/>
                <a:sym typeface="Arial" panose="020B0604020202020204" pitchFamily="34" charset="0"/>
              </a:rPr>
              <a:t>中华医学会肝病学分会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, </a:t>
            </a:r>
            <a:r>
              <a:rPr lang="zh-CN" altLang="en-US" dirty="0">
                <a:cs typeface="+mn-ea"/>
                <a:sym typeface="Arial" panose="020B0604020202020204" pitchFamily="34" charset="0"/>
              </a:rPr>
              <a:t>中华医学会感染病学分会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. </a:t>
            </a:r>
            <a:r>
              <a:rPr lang="zh-CN" altLang="en-US" dirty="0">
                <a:cs typeface="+mn-ea"/>
                <a:sym typeface="Arial" panose="020B0604020202020204" pitchFamily="34" charset="0"/>
              </a:rPr>
              <a:t>中华肝脏病杂志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, 2022, 30(12):1332-1348. </a:t>
            </a:r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B7DF6969-DEB3-730C-A63B-2B12B24B43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cs typeface="+mn-ea"/>
                <a:sym typeface="Arial" panose="020B0604020202020204" pitchFamily="34" charset="0"/>
              </a:rPr>
              <a:t>泛基因型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DAA</a:t>
            </a:r>
            <a:r>
              <a:rPr lang="zh-CN" altLang="en-US" dirty="0">
                <a:cs typeface="+mn-ea"/>
                <a:sym typeface="Arial" panose="020B0604020202020204" pitchFamily="34" charset="0"/>
              </a:rPr>
              <a:t>简化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HCV</a:t>
            </a:r>
            <a:r>
              <a:rPr lang="zh-CN" altLang="en-US" dirty="0">
                <a:cs typeface="+mn-ea"/>
                <a:sym typeface="Arial" panose="020B0604020202020204" pitchFamily="34" charset="0"/>
              </a:rPr>
              <a:t>诊疗流程，但仍有继续简化的空间</a:t>
            </a:r>
          </a:p>
        </p:txBody>
      </p:sp>
      <p:sp>
        <p:nvSpPr>
          <p:cNvPr id="51" name="内容占位符 9">
            <a:extLst>
              <a:ext uri="{FF2B5EF4-FFF2-40B4-BE49-F238E27FC236}">
                <a16:creationId xmlns:a16="http://schemas.microsoft.com/office/drawing/2014/main" id="{1F233233-3CF1-9D8F-BF21-0C079D7392FB}"/>
              </a:ext>
            </a:extLst>
          </p:cNvPr>
          <p:cNvSpPr txBox="1">
            <a:spLocks/>
          </p:cNvSpPr>
          <p:nvPr/>
        </p:nvSpPr>
        <p:spPr>
          <a:xfrm>
            <a:off x="669604" y="5913374"/>
            <a:ext cx="11214101" cy="36984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+mj-lt"/>
              <a:buNone/>
              <a:defRPr/>
            </a:pPr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HCV</a:t>
            </a:r>
            <a:r>
              <a:rPr kumimoji="1"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：丙型肝炎病毒；</a:t>
            </a:r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CKD</a:t>
            </a:r>
            <a:r>
              <a:rPr kumimoji="1"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：慢性肾脏病；</a:t>
            </a:r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DDI</a:t>
            </a:r>
            <a:r>
              <a:rPr kumimoji="1"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：药物相互作用；</a:t>
            </a:r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RAS</a:t>
            </a:r>
            <a:r>
              <a:rPr kumimoji="1"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：耐药相关替代突变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+mj-lt"/>
              <a:buNone/>
              <a:defRPr/>
            </a:pPr>
            <a:r>
              <a:rPr kumimoji="1"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注：文中“治愈”指实现持续病毒学应答</a:t>
            </a:r>
          </a:p>
        </p:txBody>
      </p:sp>
      <p:sp>
        <p:nvSpPr>
          <p:cNvPr id="3" name="Rectangle: Rounded Corners 74">
            <a:extLst>
              <a:ext uri="{FF2B5EF4-FFF2-40B4-BE49-F238E27FC236}">
                <a16:creationId xmlns:a16="http://schemas.microsoft.com/office/drawing/2014/main" id="{76BE4207-98EA-E465-4742-A87B4A330707}"/>
              </a:ext>
            </a:extLst>
          </p:cNvPr>
          <p:cNvSpPr/>
          <p:nvPr/>
        </p:nvSpPr>
        <p:spPr>
          <a:xfrm>
            <a:off x="731128" y="5061189"/>
            <a:ext cx="10732434" cy="796369"/>
          </a:xfrm>
          <a:prstGeom prst="roundRect">
            <a:avLst>
              <a:gd name="adj" fmla="val 2850"/>
            </a:avLst>
          </a:prstGeom>
          <a:solidFill>
            <a:schemeClr val="bg1"/>
          </a:solidFill>
          <a:ln w="12700" cap="flat" cmpd="sng" algn="ctr">
            <a:gradFill flip="none" rotWithShape="1">
              <a:gsLst>
                <a:gs pos="0">
                  <a:srgbClr val="003469"/>
                </a:gs>
                <a:gs pos="100000">
                  <a:srgbClr val="003469"/>
                </a:gs>
                <a:gs pos="47000">
                  <a:srgbClr val="003469">
                    <a:alpha val="0"/>
                  </a:srgbClr>
                </a:gs>
              </a:gsLst>
              <a:lin ang="16200000" scaled="1"/>
              <a:tileRect/>
            </a:gradFill>
            <a:prstDash val="solid"/>
          </a:ln>
          <a:effectLst/>
        </p:spPr>
        <p:txBody>
          <a:bodyPr lIns="360000" rtlCol="0" anchor="ctr"/>
          <a:lstStyle/>
          <a:p>
            <a:pPr marL="179705" marR="0" lvl="0" indent="-179705" defTabSz="121920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5" name="箭头: 五边形 114">
            <a:extLst>
              <a:ext uri="{FF2B5EF4-FFF2-40B4-BE49-F238E27FC236}">
                <a16:creationId xmlns:a16="http://schemas.microsoft.com/office/drawing/2014/main" id="{D5A1F669-48F2-45C8-4260-678E0D2D7760}"/>
              </a:ext>
            </a:extLst>
          </p:cNvPr>
          <p:cNvSpPr/>
          <p:nvPr/>
        </p:nvSpPr>
        <p:spPr>
          <a:xfrm>
            <a:off x="804414" y="5244641"/>
            <a:ext cx="1301451" cy="432545"/>
          </a:xfrm>
          <a:prstGeom prst="homePlate">
            <a:avLst>
              <a:gd name="adj" fmla="val 26858"/>
            </a:avLst>
          </a:prstGeom>
          <a:solidFill>
            <a:srgbClr val="E6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zh-CN" altLang="en-US" sz="14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4" name="箭头: 五边形 113">
            <a:extLst>
              <a:ext uri="{FF2B5EF4-FFF2-40B4-BE49-F238E27FC236}">
                <a16:creationId xmlns:a16="http://schemas.microsoft.com/office/drawing/2014/main" id="{BF7086A7-BF80-D346-D485-5FEF174626CF}"/>
              </a:ext>
            </a:extLst>
          </p:cNvPr>
          <p:cNvSpPr/>
          <p:nvPr/>
        </p:nvSpPr>
        <p:spPr>
          <a:xfrm>
            <a:off x="804415" y="4037263"/>
            <a:ext cx="1301451" cy="812318"/>
          </a:xfrm>
          <a:prstGeom prst="homePlate">
            <a:avLst>
              <a:gd name="adj" fmla="val 26858"/>
            </a:avLst>
          </a:prstGeom>
          <a:solidFill>
            <a:srgbClr val="547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zh-CN" altLang="en-US" sz="14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3" name="箭头: 五边形 112">
            <a:extLst>
              <a:ext uri="{FF2B5EF4-FFF2-40B4-BE49-F238E27FC236}">
                <a16:creationId xmlns:a16="http://schemas.microsoft.com/office/drawing/2014/main" id="{5D86F101-C96E-B39F-C21E-C3304C9E4922}"/>
              </a:ext>
            </a:extLst>
          </p:cNvPr>
          <p:cNvSpPr/>
          <p:nvPr/>
        </p:nvSpPr>
        <p:spPr>
          <a:xfrm>
            <a:off x="804415" y="2635830"/>
            <a:ext cx="1301451" cy="812318"/>
          </a:xfrm>
          <a:prstGeom prst="homePlate">
            <a:avLst>
              <a:gd name="adj" fmla="val 26858"/>
            </a:avLst>
          </a:prstGeom>
          <a:solidFill>
            <a:srgbClr val="547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zh-CN" altLang="en-US" sz="14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箭头: 五边形 34">
            <a:extLst>
              <a:ext uri="{FF2B5EF4-FFF2-40B4-BE49-F238E27FC236}">
                <a16:creationId xmlns:a16="http://schemas.microsoft.com/office/drawing/2014/main" id="{83C7CF1D-2CD5-1063-6E61-BECE2AE63BE8}"/>
              </a:ext>
            </a:extLst>
          </p:cNvPr>
          <p:cNvSpPr/>
          <p:nvPr/>
        </p:nvSpPr>
        <p:spPr>
          <a:xfrm>
            <a:off x="728438" y="5244641"/>
            <a:ext cx="1301451" cy="432545"/>
          </a:xfrm>
          <a:prstGeom prst="homePlate">
            <a:avLst>
              <a:gd name="adj" fmla="val 2685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CN" altLang="en-US" sz="1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可简化的流程</a:t>
            </a:r>
          </a:p>
        </p:txBody>
      </p:sp>
      <p:sp>
        <p:nvSpPr>
          <p:cNvPr id="9" name="箭头: 五边形 8">
            <a:extLst>
              <a:ext uri="{FF2B5EF4-FFF2-40B4-BE49-F238E27FC236}">
                <a16:creationId xmlns:a16="http://schemas.microsoft.com/office/drawing/2014/main" id="{6410CF58-93AF-F540-F40F-9828A4020251}"/>
              </a:ext>
            </a:extLst>
          </p:cNvPr>
          <p:cNvSpPr/>
          <p:nvPr/>
        </p:nvSpPr>
        <p:spPr>
          <a:xfrm>
            <a:off x="728438" y="2635830"/>
            <a:ext cx="1301451" cy="812318"/>
          </a:xfrm>
          <a:prstGeom prst="homePlate">
            <a:avLst>
              <a:gd name="adj" fmla="val 26858"/>
            </a:avLst>
          </a:prstGeom>
          <a:solidFill>
            <a:srgbClr val="003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CN" altLang="en-US" sz="1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干扰素、基因特异型药物   时代</a:t>
            </a:r>
          </a:p>
        </p:txBody>
      </p:sp>
      <p:sp>
        <p:nvSpPr>
          <p:cNvPr id="10" name="箭头: 五边形 9">
            <a:extLst>
              <a:ext uri="{FF2B5EF4-FFF2-40B4-BE49-F238E27FC236}">
                <a16:creationId xmlns:a16="http://schemas.microsoft.com/office/drawing/2014/main" id="{7036FC32-91E5-35A2-F506-D368FAC601E2}"/>
              </a:ext>
            </a:extLst>
          </p:cNvPr>
          <p:cNvSpPr/>
          <p:nvPr/>
        </p:nvSpPr>
        <p:spPr>
          <a:xfrm>
            <a:off x="728438" y="4040687"/>
            <a:ext cx="1301451" cy="812318"/>
          </a:xfrm>
          <a:prstGeom prst="homePlate">
            <a:avLst>
              <a:gd name="adj" fmla="val 26858"/>
            </a:avLst>
          </a:prstGeom>
          <a:solidFill>
            <a:srgbClr val="003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CN" altLang="en-US" sz="1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泛基因型</a:t>
            </a:r>
            <a:r>
              <a:rPr lang="en-US" altLang="zh-CN" sz="1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DAA</a:t>
            </a:r>
            <a:r>
              <a:rPr lang="zh-CN" altLang="en-US" sz="1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治疗时代</a:t>
            </a:r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568EA08D-1477-EDA7-5488-9D5BF474898C}"/>
              </a:ext>
            </a:extLst>
          </p:cNvPr>
          <p:cNvSpPr txBox="1"/>
          <p:nvPr/>
        </p:nvSpPr>
        <p:spPr>
          <a:xfrm>
            <a:off x="2254984" y="5291636"/>
            <a:ext cx="1591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基因型检测</a:t>
            </a:r>
          </a:p>
        </p:txBody>
      </p:sp>
      <p:sp>
        <p:nvSpPr>
          <p:cNvPr id="84" name="矩形: 圆角 83">
            <a:extLst>
              <a:ext uri="{FF2B5EF4-FFF2-40B4-BE49-F238E27FC236}">
                <a16:creationId xmlns:a16="http://schemas.microsoft.com/office/drawing/2014/main" id="{A10D4EEE-3969-D317-F6B4-746AF5E74AFA}"/>
              </a:ext>
            </a:extLst>
          </p:cNvPr>
          <p:cNvSpPr/>
          <p:nvPr/>
        </p:nvSpPr>
        <p:spPr>
          <a:xfrm>
            <a:off x="2260283" y="1278271"/>
            <a:ext cx="1652609" cy="870227"/>
          </a:xfrm>
          <a:prstGeom prst="roundRect">
            <a:avLst>
              <a:gd name="adj" fmla="val 14332"/>
            </a:avLst>
          </a:prstGeom>
          <a:solidFill>
            <a:srgbClr val="00346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基因型</a:t>
            </a:r>
            <a:endParaRPr lang="en-US" altLang="zh-CN" sz="16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矩形: 圆角 85">
            <a:extLst>
              <a:ext uri="{FF2B5EF4-FFF2-40B4-BE49-F238E27FC236}">
                <a16:creationId xmlns:a16="http://schemas.microsoft.com/office/drawing/2014/main" id="{E73601CD-5FAF-33C9-6308-091AD007002A}"/>
              </a:ext>
            </a:extLst>
          </p:cNvPr>
          <p:cNvSpPr/>
          <p:nvPr/>
        </p:nvSpPr>
        <p:spPr>
          <a:xfrm>
            <a:off x="2260283" y="2557277"/>
            <a:ext cx="1652609" cy="969425"/>
          </a:xfrm>
          <a:prstGeom prst="roundRect">
            <a:avLst>
              <a:gd name="adj" fmla="val 12082"/>
            </a:avLst>
          </a:prstGeom>
          <a:solidFill>
            <a:srgbClr val="E5EAF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zh-CN" altLang="en-US" sz="1200" b="1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需根据基因型选择  方案，治愈率</a:t>
            </a:r>
            <a:r>
              <a:rPr lang="en-US" altLang="zh-CN" sz="1200" b="1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*</a:t>
            </a:r>
            <a:r>
              <a:rPr lang="zh-CN" altLang="en-US" sz="1200" b="1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低</a:t>
            </a: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79A610E2-E59B-4FB3-7EB7-4B048220BB1B}"/>
              </a:ext>
            </a:extLst>
          </p:cNvPr>
          <p:cNvSpPr/>
          <p:nvPr/>
        </p:nvSpPr>
        <p:spPr>
          <a:xfrm>
            <a:off x="2215013" y="2530623"/>
            <a:ext cx="1743148" cy="1022732"/>
          </a:xfrm>
          <a:prstGeom prst="roundRect">
            <a:avLst>
              <a:gd name="adj" fmla="val 10750"/>
            </a:avLst>
          </a:prstGeom>
          <a:noFill/>
          <a:ln>
            <a:solidFill>
              <a:srgbClr val="0034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矩形: 圆角 87">
            <a:extLst>
              <a:ext uri="{FF2B5EF4-FFF2-40B4-BE49-F238E27FC236}">
                <a16:creationId xmlns:a16="http://schemas.microsoft.com/office/drawing/2014/main" id="{FD53685C-037D-48DA-757B-A7FD7EEB12A6}"/>
              </a:ext>
            </a:extLst>
          </p:cNvPr>
          <p:cNvSpPr/>
          <p:nvPr/>
        </p:nvSpPr>
        <p:spPr>
          <a:xfrm>
            <a:off x="2260283" y="3962134"/>
            <a:ext cx="1652609" cy="969425"/>
          </a:xfrm>
          <a:prstGeom prst="roundRect">
            <a:avLst>
              <a:gd name="adj" fmla="val 12082"/>
            </a:avLst>
          </a:prstGeom>
          <a:solidFill>
            <a:srgbClr val="E5EAF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zh-CN" altLang="en-US" sz="1200" b="1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已知基因型和主要基因型均可达</a:t>
            </a:r>
            <a:r>
              <a:rPr lang="en-US" altLang="zh-CN" sz="1200" b="1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90%</a:t>
            </a:r>
            <a:r>
              <a:rPr lang="zh-CN" altLang="en-US" sz="1200" b="1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以上治愈率</a:t>
            </a:r>
            <a:r>
              <a:rPr lang="en-US" altLang="zh-CN" sz="1200" b="1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*</a:t>
            </a:r>
            <a:r>
              <a:rPr lang="zh-CN" altLang="en-US" sz="1200" b="1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</a:t>
            </a:r>
            <a:r>
              <a:rPr lang="zh-CN" altLang="en-US" sz="12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部分</a:t>
            </a:r>
            <a:r>
              <a:rPr lang="en-US" altLang="zh-CN" sz="12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DAA</a:t>
            </a:r>
            <a:r>
              <a:rPr lang="zh-CN" altLang="en-US" sz="12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对无法确定基因型也能实现高治愈率</a:t>
            </a:r>
            <a:r>
              <a:rPr lang="en-US" altLang="zh-CN" sz="12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*</a:t>
            </a:r>
            <a:endParaRPr lang="zh-CN" altLang="en-US" sz="12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E756E395-E116-1B69-FA46-921019AEFCC6}"/>
              </a:ext>
            </a:extLst>
          </p:cNvPr>
          <p:cNvSpPr/>
          <p:nvPr/>
        </p:nvSpPr>
        <p:spPr>
          <a:xfrm>
            <a:off x="2215013" y="3935480"/>
            <a:ext cx="1743148" cy="1022732"/>
          </a:xfrm>
          <a:prstGeom prst="roundRect">
            <a:avLst>
              <a:gd name="adj" fmla="val 10750"/>
            </a:avLst>
          </a:prstGeom>
          <a:noFill/>
          <a:ln>
            <a:solidFill>
              <a:srgbClr val="0034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197DAA03-00AF-44D9-1BF8-E1017CDBA37D}"/>
              </a:ext>
            </a:extLst>
          </p:cNvPr>
          <p:cNvSpPr txBox="1"/>
          <p:nvPr/>
        </p:nvSpPr>
        <p:spPr>
          <a:xfrm>
            <a:off x="4131334" y="5291636"/>
            <a:ext cx="1591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肝纤维化评估</a:t>
            </a:r>
          </a:p>
        </p:txBody>
      </p:sp>
      <p:sp>
        <p:nvSpPr>
          <p:cNvPr id="76" name="矩形: 圆角 75">
            <a:extLst>
              <a:ext uri="{FF2B5EF4-FFF2-40B4-BE49-F238E27FC236}">
                <a16:creationId xmlns:a16="http://schemas.microsoft.com/office/drawing/2014/main" id="{81BE25CC-EF77-5828-D1F0-90F420BCE2DD}"/>
              </a:ext>
            </a:extLst>
          </p:cNvPr>
          <p:cNvSpPr/>
          <p:nvPr/>
        </p:nvSpPr>
        <p:spPr>
          <a:xfrm>
            <a:off x="4136633" y="1278271"/>
            <a:ext cx="1652609" cy="870227"/>
          </a:xfrm>
          <a:prstGeom prst="roundRect">
            <a:avLst>
              <a:gd name="adj" fmla="val 11997"/>
            </a:avLst>
          </a:prstGeom>
          <a:solidFill>
            <a:srgbClr val="00346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肝纤维化状态</a:t>
            </a:r>
          </a:p>
        </p:txBody>
      </p:sp>
      <p:sp>
        <p:nvSpPr>
          <p:cNvPr id="77" name="矩形: 圆角 76">
            <a:extLst>
              <a:ext uri="{FF2B5EF4-FFF2-40B4-BE49-F238E27FC236}">
                <a16:creationId xmlns:a16="http://schemas.microsoft.com/office/drawing/2014/main" id="{06863C4B-E92B-3861-792C-E670F078D675}"/>
              </a:ext>
            </a:extLst>
          </p:cNvPr>
          <p:cNvSpPr/>
          <p:nvPr/>
        </p:nvSpPr>
        <p:spPr>
          <a:xfrm>
            <a:off x="4136633" y="2557277"/>
            <a:ext cx="1652609" cy="969425"/>
          </a:xfrm>
          <a:prstGeom prst="roundRect">
            <a:avLst>
              <a:gd name="adj" fmla="val 11427"/>
            </a:avLst>
          </a:prstGeom>
          <a:solidFill>
            <a:srgbClr val="E5EAF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zh-CN" altLang="en-US" sz="1200" b="1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需根据肝纤维化状态选择方案，且评估手段存在局限性</a:t>
            </a: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B90216DD-AD50-509E-A305-5C2DC7CCDB60}"/>
              </a:ext>
            </a:extLst>
          </p:cNvPr>
          <p:cNvSpPr/>
          <p:nvPr/>
        </p:nvSpPr>
        <p:spPr>
          <a:xfrm>
            <a:off x="4091363" y="2530623"/>
            <a:ext cx="1743148" cy="1022732"/>
          </a:xfrm>
          <a:prstGeom prst="roundRect">
            <a:avLst>
              <a:gd name="adj" fmla="val 10750"/>
            </a:avLst>
          </a:prstGeom>
          <a:noFill/>
          <a:ln>
            <a:solidFill>
              <a:srgbClr val="0034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矩形: 圆角 79">
            <a:extLst>
              <a:ext uri="{FF2B5EF4-FFF2-40B4-BE49-F238E27FC236}">
                <a16:creationId xmlns:a16="http://schemas.microsoft.com/office/drawing/2014/main" id="{30A55FD5-CC39-D9BA-EA09-AFACBC31F30D}"/>
              </a:ext>
            </a:extLst>
          </p:cNvPr>
          <p:cNvSpPr/>
          <p:nvPr/>
        </p:nvSpPr>
        <p:spPr>
          <a:xfrm>
            <a:off x="4136633" y="3962134"/>
            <a:ext cx="1652609" cy="969425"/>
          </a:xfrm>
          <a:prstGeom prst="roundRect">
            <a:avLst>
              <a:gd name="adj" fmla="val 12737"/>
            </a:avLst>
          </a:prstGeom>
          <a:solidFill>
            <a:srgbClr val="E5EAF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zh-CN" altLang="en-US" sz="12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部分</a:t>
            </a:r>
            <a:r>
              <a:rPr lang="en-US" altLang="zh-CN" sz="12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DAA</a:t>
            </a:r>
            <a:r>
              <a:rPr lang="zh-CN" altLang="en-US" sz="12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药物能用于各肝纤维化分期患者，且对所有分期患者均实现高治愈率</a:t>
            </a:r>
            <a:r>
              <a:rPr lang="en-US" altLang="zh-CN" sz="12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*</a:t>
            </a:r>
            <a:endParaRPr lang="zh-CN" altLang="en-US" sz="12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2BE2FDB6-1035-2ADF-E2B6-2F9C1C3ABFA0}"/>
              </a:ext>
            </a:extLst>
          </p:cNvPr>
          <p:cNvSpPr/>
          <p:nvPr/>
        </p:nvSpPr>
        <p:spPr>
          <a:xfrm>
            <a:off x="4091363" y="3935480"/>
            <a:ext cx="1743148" cy="1022732"/>
          </a:xfrm>
          <a:prstGeom prst="roundRect">
            <a:avLst>
              <a:gd name="adj" fmla="val 10750"/>
            </a:avLst>
          </a:prstGeom>
          <a:noFill/>
          <a:ln>
            <a:solidFill>
              <a:srgbClr val="0034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3B317E67-DAA1-99F8-9E34-9C03D2FC95CF}"/>
              </a:ext>
            </a:extLst>
          </p:cNvPr>
          <p:cNvSpPr txBox="1"/>
          <p:nvPr/>
        </p:nvSpPr>
        <p:spPr>
          <a:xfrm>
            <a:off x="5992194" y="5291636"/>
            <a:ext cx="1622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肾功能评估</a:t>
            </a:r>
          </a:p>
        </p:txBody>
      </p:sp>
      <p:sp>
        <p:nvSpPr>
          <p:cNvPr id="56" name="矩形: 圆角 55">
            <a:extLst>
              <a:ext uri="{FF2B5EF4-FFF2-40B4-BE49-F238E27FC236}">
                <a16:creationId xmlns:a16="http://schemas.microsoft.com/office/drawing/2014/main" id="{983F3F43-678C-296C-4854-8767882586AF}"/>
              </a:ext>
            </a:extLst>
          </p:cNvPr>
          <p:cNvSpPr/>
          <p:nvPr/>
        </p:nvSpPr>
        <p:spPr>
          <a:xfrm>
            <a:off x="6012983" y="1278271"/>
            <a:ext cx="1652609" cy="870227"/>
          </a:xfrm>
          <a:prstGeom prst="roundRect">
            <a:avLst>
              <a:gd name="adj" fmla="val 11997"/>
            </a:avLst>
          </a:prstGeom>
          <a:solidFill>
            <a:srgbClr val="00346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肾功能评估</a:t>
            </a:r>
          </a:p>
        </p:txBody>
      </p:sp>
      <p:sp>
        <p:nvSpPr>
          <p:cNvPr id="57" name="矩形: 圆角 56">
            <a:extLst>
              <a:ext uri="{FF2B5EF4-FFF2-40B4-BE49-F238E27FC236}">
                <a16:creationId xmlns:a16="http://schemas.microsoft.com/office/drawing/2014/main" id="{44D92911-EF88-51F7-9C1B-8642AB1F29FF}"/>
              </a:ext>
            </a:extLst>
          </p:cNvPr>
          <p:cNvSpPr/>
          <p:nvPr/>
        </p:nvSpPr>
        <p:spPr>
          <a:xfrm>
            <a:off x="6012983" y="2557277"/>
            <a:ext cx="1652609" cy="969425"/>
          </a:xfrm>
          <a:prstGeom prst="roundRect">
            <a:avLst>
              <a:gd name="adj" fmla="val 11427"/>
            </a:avLst>
          </a:prstGeom>
          <a:solidFill>
            <a:srgbClr val="E5EAF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zh-CN" altLang="en-US" sz="1200" b="1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需结合</a:t>
            </a:r>
            <a:r>
              <a:rPr lang="en-US" altLang="zh-CN" sz="1200" b="1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CKD</a:t>
            </a:r>
            <a:r>
              <a:rPr lang="zh-CN" altLang="en-US" sz="1200" b="1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分期确定治疗方案，且部分基因特异型方案治疗需减量</a:t>
            </a: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99F265EF-1763-6261-F210-7AF0DF236706}"/>
              </a:ext>
            </a:extLst>
          </p:cNvPr>
          <p:cNvSpPr/>
          <p:nvPr/>
        </p:nvSpPr>
        <p:spPr>
          <a:xfrm>
            <a:off x="5967713" y="2530623"/>
            <a:ext cx="1743148" cy="1022732"/>
          </a:xfrm>
          <a:prstGeom prst="roundRect">
            <a:avLst>
              <a:gd name="adj" fmla="val 10750"/>
            </a:avLst>
          </a:prstGeom>
          <a:noFill/>
          <a:ln>
            <a:solidFill>
              <a:srgbClr val="0034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矩形: 圆角 57">
            <a:extLst>
              <a:ext uri="{FF2B5EF4-FFF2-40B4-BE49-F238E27FC236}">
                <a16:creationId xmlns:a16="http://schemas.microsoft.com/office/drawing/2014/main" id="{33FDA922-F3C7-4FDA-01C6-0E8275251A90}"/>
              </a:ext>
            </a:extLst>
          </p:cNvPr>
          <p:cNvSpPr/>
          <p:nvPr/>
        </p:nvSpPr>
        <p:spPr>
          <a:xfrm>
            <a:off x="6012983" y="3962134"/>
            <a:ext cx="1652609" cy="969425"/>
          </a:xfrm>
          <a:prstGeom prst="roundRect">
            <a:avLst>
              <a:gd name="adj" fmla="val 11951"/>
            </a:avLst>
          </a:prstGeom>
          <a:solidFill>
            <a:srgbClr val="E5EAF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zh-CN" altLang="en-US" sz="1200" b="1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部分</a:t>
            </a:r>
            <a:r>
              <a:rPr lang="en-US" altLang="zh-CN" sz="1200" b="1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DAA</a:t>
            </a:r>
            <a:r>
              <a:rPr lang="zh-CN" altLang="en-US" sz="1200" b="1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药物在不同分期人群中方案统一</a:t>
            </a: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73869843-F928-B805-683E-B339154514EF}"/>
              </a:ext>
            </a:extLst>
          </p:cNvPr>
          <p:cNvSpPr/>
          <p:nvPr/>
        </p:nvSpPr>
        <p:spPr>
          <a:xfrm>
            <a:off x="5967713" y="3935480"/>
            <a:ext cx="1743148" cy="1022732"/>
          </a:xfrm>
          <a:prstGeom prst="roundRect">
            <a:avLst>
              <a:gd name="adj" fmla="val 10750"/>
            </a:avLst>
          </a:prstGeom>
          <a:noFill/>
          <a:ln>
            <a:solidFill>
              <a:srgbClr val="0034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EEC6F30D-49B7-D1D4-BDE8-1C59E786C619}"/>
              </a:ext>
            </a:extLst>
          </p:cNvPr>
          <p:cNvSpPr txBox="1"/>
          <p:nvPr/>
        </p:nvSpPr>
        <p:spPr>
          <a:xfrm>
            <a:off x="7942309" y="5291636"/>
            <a:ext cx="1475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DDI</a:t>
            </a:r>
            <a:r>
              <a:rPr lang="zh-CN" altLang="en-US" sz="1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管理</a:t>
            </a:r>
          </a:p>
        </p:txBody>
      </p:sp>
      <p:sp>
        <p:nvSpPr>
          <p:cNvPr id="64" name="矩形: 圆角 63">
            <a:extLst>
              <a:ext uri="{FF2B5EF4-FFF2-40B4-BE49-F238E27FC236}">
                <a16:creationId xmlns:a16="http://schemas.microsoft.com/office/drawing/2014/main" id="{36644290-5AB6-20C7-8A0D-1AA2CE2A0B1F}"/>
              </a:ext>
            </a:extLst>
          </p:cNvPr>
          <p:cNvSpPr/>
          <p:nvPr/>
        </p:nvSpPr>
        <p:spPr>
          <a:xfrm>
            <a:off x="7889333" y="1278271"/>
            <a:ext cx="1652609" cy="870227"/>
          </a:xfrm>
          <a:prstGeom prst="roundRect">
            <a:avLst>
              <a:gd name="adj" fmla="val 14332"/>
            </a:avLst>
          </a:prstGeom>
          <a:solidFill>
            <a:srgbClr val="00346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DDI</a:t>
            </a:r>
            <a:endParaRPr lang="zh-CN" altLang="en-US" sz="16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矩形: 圆角 64">
            <a:extLst>
              <a:ext uri="{FF2B5EF4-FFF2-40B4-BE49-F238E27FC236}">
                <a16:creationId xmlns:a16="http://schemas.microsoft.com/office/drawing/2014/main" id="{44094FC2-0A75-B708-EE48-124ECC4C744A}"/>
              </a:ext>
            </a:extLst>
          </p:cNvPr>
          <p:cNvSpPr/>
          <p:nvPr/>
        </p:nvSpPr>
        <p:spPr>
          <a:xfrm>
            <a:off x="7889333" y="2557277"/>
            <a:ext cx="1652609" cy="969425"/>
          </a:xfrm>
          <a:prstGeom prst="roundRect">
            <a:avLst>
              <a:gd name="adj" fmla="val 11427"/>
            </a:avLst>
          </a:prstGeom>
          <a:solidFill>
            <a:srgbClr val="E5EAF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pPr algn="ctr">
              <a:spcAft>
                <a:spcPts val="300"/>
              </a:spcAft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药物选择多，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DDI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不同</a:t>
            </a:r>
            <a:endParaRPr lang="en-US" altLang="zh-CN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ctr">
              <a:spcAft>
                <a:spcPts val="300"/>
              </a:spcAft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如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DDI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风险可能不明确，需要停用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/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推迟合并用药</a:t>
            </a: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50A986AD-3C9E-9127-82C2-1159187ED26B}"/>
              </a:ext>
            </a:extLst>
          </p:cNvPr>
          <p:cNvSpPr/>
          <p:nvPr/>
        </p:nvSpPr>
        <p:spPr>
          <a:xfrm>
            <a:off x="7844063" y="2530623"/>
            <a:ext cx="1743148" cy="1022732"/>
          </a:xfrm>
          <a:prstGeom prst="roundRect">
            <a:avLst>
              <a:gd name="adj" fmla="val 10750"/>
            </a:avLst>
          </a:prstGeom>
          <a:noFill/>
          <a:ln>
            <a:solidFill>
              <a:srgbClr val="0034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矩形: 圆角 65">
            <a:extLst>
              <a:ext uri="{FF2B5EF4-FFF2-40B4-BE49-F238E27FC236}">
                <a16:creationId xmlns:a16="http://schemas.microsoft.com/office/drawing/2014/main" id="{A4B012E4-A120-E733-7D07-4AA842690A55}"/>
              </a:ext>
            </a:extLst>
          </p:cNvPr>
          <p:cNvSpPr/>
          <p:nvPr/>
        </p:nvSpPr>
        <p:spPr>
          <a:xfrm>
            <a:off x="7889333" y="3962134"/>
            <a:ext cx="1652609" cy="969425"/>
          </a:xfrm>
          <a:prstGeom prst="roundRect">
            <a:avLst>
              <a:gd name="adj" fmla="val 12475"/>
            </a:avLst>
          </a:prstGeom>
          <a:solidFill>
            <a:srgbClr val="E5EAF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zh-CN" altLang="en-US" sz="1200" b="1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部分</a:t>
            </a:r>
            <a:r>
              <a:rPr lang="en-US" altLang="zh-CN" sz="1200" b="1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DAA</a:t>
            </a:r>
            <a:r>
              <a:rPr lang="zh-CN" altLang="en-US" sz="1200" b="1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药物相互作用较少，且明确</a:t>
            </a:r>
            <a:endParaRPr lang="en-US" altLang="zh-CN" sz="1200" b="1" dirty="0">
              <a:solidFill>
                <a:srgbClr val="40404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5DAD26AC-852E-05AA-C364-FCC6C30B27CB}"/>
              </a:ext>
            </a:extLst>
          </p:cNvPr>
          <p:cNvSpPr/>
          <p:nvPr/>
        </p:nvSpPr>
        <p:spPr>
          <a:xfrm>
            <a:off x="7844063" y="3935480"/>
            <a:ext cx="1743148" cy="1022732"/>
          </a:xfrm>
          <a:prstGeom prst="roundRect">
            <a:avLst>
              <a:gd name="adj" fmla="val 10750"/>
            </a:avLst>
          </a:prstGeom>
          <a:noFill/>
          <a:ln>
            <a:solidFill>
              <a:srgbClr val="0034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矩形: 圆角 51">
            <a:extLst>
              <a:ext uri="{FF2B5EF4-FFF2-40B4-BE49-F238E27FC236}">
                <a16:creationId xmlns:a16="http://schemas.microsoft.com/office/drawing/2014/main" id="{F356BFED-D468-2C91-8F99-F927A2E092A4}"/>
              </a:ext>
            </a:extLst>
          </p:cNvPr>
          <p:cNvSpPr/>
          <p:nvPr/>
        </p:nvSpPr>
        <p:spPr>
          <a:xfrm>
            <a:off x="9765684" y="1278271"/>
            <a:ext cx="1652609" cy="870227"/>
          </a:xfrm>
          <a:prstGeom prst="roundRect">
            <a:avLst>
              <a:gd name="adj" fmla="val 11413"/>
            </a:avLst>
          </a:prstGeom>
          <a:solidFill>
            <a:srgbClr val="00346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RAVs</a:t>
            </a:r>
            <a:endParaRPr lang="zh-CN" altLang="en-US" sz="16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矩形: 圆角 52">
            <a:extLst>
              <a:ext uri="{FF2B5EF4-FFF2-40B4-BE49-F238E27FC236}">
                <a16:creationId xmlns:a16="http://schemas.microsoft.com/office/drawing/2014/main" id="{51D870C0-1473-7A71-BA45-5A8827999074}"/>
              </a:ext>
            </a:extLst>
          </p:cNvPr>
          <p:cNvSpPr/>
          <p:nvPr/>
        </p:nvSpPr>
        <p:spPr>
          <a:xfrm>
            <a:off x="9765684" y="2557277"/>
            <a:ext cx="1652609" cy="969425"/>
          </a:xfrm>
          <a:prstGeom prst="roundRect">
            <a:avLst>
              <a:gd name="adj" fmla="val 10903"/>
            </a:avLst>
          </a:prstGeom>
          <a:solidFill>
            <a:srgbClr val="E5EAF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DAA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的单药治疗容易导致耐药的发生</a:t>
            </a: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255D7BD3-91D0-7280-FCCB-30C1832C97FA}"/>
              </a:ext>
            </a:extLst>
          </p:cNvPr>
          <p:cNvSpPr/>
          <p:nvPr/>
        </p:nvSpPr>
        <p:spPr>
          <a:xfrm>
            <a:off x="9720414" y="2530623"/>
            <a:ext cx="1743148" cy="1022732"/>
          </a:xfrm>
          <a:prstGeom prst="roundRect">
            <a:avLst>
              <a:gd name="adj" fmla="val 10750"/>
            </a:avLst>
          </a:prstGeom>
          <a:noFill/>
          <a:ln>
            <a:solidFill>
              <a:srgbClr val="0034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矩形: 圆角 53">
            <a:extLst>
              <a:ext uri="{FF2B5EF4-FFF2-40B4-BE49-F238E27FC236}">
                <a16:creationId xmlns:a16="http://schemas.microsoft.com/office/drawing/2014/main" id="{AD0024FB-E522-97EC-078E-FE1F2D5FCDD2}"/>
              </a:ext>
            </a:extLst>
          </p:cNvPr>
          <p:cNvSpPr/>
          <p:nvPr/>
        </p:nvSpPr>
        <p:spPr>
          <a:xfrm>
            <a:off x="9765684" y="3962134"/>
            <a:ext cx="1652609" cy="969425"/>
          </a:xfrm>
          <a:prstGeom prst="roundRect">
            <a:avLst>
              <a:gd name="adj" fmla="val 10903"/>
            </a:avLst>
          </a:prstGeom>
          <a:solidFill>
            <a:srgbClr val="E5EAF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zh-CN" altLang="en-US" sz="1200" b="1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现推荐的</a:t>
            </a:r>
            <a:r>
              <a:rPr lang="en-US" altLang="zh-CN" sz="1200" b="1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DAAs </a:t>
            </a:r>
            <a:r>
              <a:rPr lang="zh-CN" altLang="en-US" sz="1200" b="1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方案 </a:t>
            </a:r>
            <a:r>
              <a:rPr lang="zh-CN" altLang="en-US" sz="12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不再需要检测</a:t>
            </a:r>
            <a:r>
              <a:rPr lang="en-US" altLang="zh-CN" sz="12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RAVs</a:t>
            </a:r>
          </a:p>
        </p:txBody>
      </p: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B3496939-3266-2778-3913-0F5DAFB98120}"/>
              </a:ext>
            </a:extLst>
          </p:cNvPr>
          <p:cNvSpPr/>
          <p:nvPr/>
        </p:nvSpPr>
        <p:spPr>
          <a:xfrm>
            <a:off x="9720414" y="3935480"/>
            <a:ext cx="1743148" cy="1022732"/>
          </a:xfrm>
          <a:prstGeom prst="roundRect">
            <a:avLst>
              <a:gd name="adj" fmla="val 10750"/>
            </a:avLst>
          </a:prstGeom>
          <a:noFill/>
          <a:ln>
            <a:solidFill>
              <a:srgbClr val="0034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箭头: 下 41">
            <a:extLst>
              <a:ext uri="{FF2B5EF4-FFF2-40B4-BE49-F238E27FC236}">
                <a16:creationId xmlns:a16="http://schemas.microsoft.com/office/drawing/2014/main" id="{04AD13C0-2348-4F89-844A-61B14B7E260A}"/>
              </a:ext>
            </a:extLst>
          </p:cNvPr>
          <p:cNvSpPr/>
          <p:nvPr/>
        </p:nvSpPr>
        <p:spPr>
          <a:xfrm>
            <a:off x="1090887" y="3560269"/>
            <a:ext cx="324000" cy="398443"/>
          </a:xfrm>
          <a:prstGeom prst="downArrow">
            <a:avLst/>
          </a:prstGeom>
          <a:solidFill>
            <a:srgbClr val="003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880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74">
            <a:extLst>
              <a:ext uri="{FF2B5EF4-FFF2-40B4-BE49-F238E27FC236}">
                <a16:creationId xmlns:a16="http://schemas.microsoft.com/office/drawing/2014/main" id="{9F43A14A-A0A3-BE2D-2985-27CFE6823724}"/>
              </a:ext>
            </a:extLst>
          </p:cNvPr>
          <p:cNvSpPr/>
          <p:nvPr/>
        </p:nvSpPr>
        <p:spPr>
          <a:xfrm>
            <a:off x="658813" y="1204696"/>
            <a:ext cx="10860299" cy="4888128"/>
          </a:xfrm>
          <a:prstGeom prst="roundRect">
            <a:avLst>
              <a:gd name="adj" fmla="val 2850"/>
            </a:avLst>
          </a:prstGeom>
          <a:solidFill>
            <a:schemeClr val="bg1"/>
          </a:solidFill>
          <a:ln w="12700" cap="flat" cmpd="sng" algn="ctr">
            <a:gradFill flip="none" rotWithShape="1">
              <a:gsLst>
                <a:gs pos="0">
                  <a:srgbClr val="003469"/>
                </a:gs>
                <a:gs pos="100000">
                  <a:srgbClr val="003469"/>
                </a:gs>
                <a:gs pos="47000">
                  <a:srgbClr val="003469">
                    <a:alpha val="0"/>
                  </a:srgbClr>
                </a:gs>
              </a:gsLst>
              <a:lin ang="16200000" scaled="1"/>
              <a:tileRect/>
            </a:gradFill>
            <a:prstDash val="solid"/>
          </a:ln>
          <a:effectLst/>
        </p:spPr>
        <p:txBody>
          <a:bodyPr lIns="360000" rtlCol="0" anchor="ctr"/>
          <a:lstStyle/>
          <a:p>
            <a:pPr marL="179705" marR="0" lvl="0" indent="-179705" defTabSz="121920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FB2B14CB-B1A4-D4D3-D19D-1731C8816D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err="1">
                <a:cs typeface="+mn-ea"/>
                <a:sym typeface="Arial" panose="020B0604020202020204" pitchFamily="34" charset="0"/>
              </a:rPr>
              <a:t>Huiying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cs typeface="+mn-ea"/>
                <a:sym typeface="Arial" panose="020B0604020202020204" pitchFamily="34" charset="0"/>
              </a:rPr>
              <a:t>Rao,et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cs typeface="+mn-ea"/>
                <a:sym typeface="Arial" panose="020B0604020202020204" pitchFamily="34" charset="0"/>
              </a:rPr>
              <a:t>al.J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 Gastroenterol Hepatol. 2014 Mar;29(3):545-53.</a:t>
            </a:r>
          </a:p>
          <a:p>
            <a:r>
              <a:rPr lang="en-US" altLang="zh-CN" dirty="0">
                <a:cs typeface="+mn-ea"/>
                <a:sym typeface="Arial" panose="020B0604020202020204" pitchFamily="34" charset="0"/>
              </a:rPr>
              <a:t>Donald G </a:t>
            </a:r>
            <a:r>
              <a:rPr lang="en-US" altLang="zh-CN" dirty="0" err="1">
                <a:cs typeface="+mn-ea"/>
                <a:sym typeface="Arial" panose="020B0604020202020204" pitchFamily="34" charset="0"/>
              </a:rPr>
              <a:t>Murphy,et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cs typeface="+mn-ea"/>
                <a:sym typeface="Arial" panose="020B0604020202020204" pitchFamily="34" charset="0"/>
              </a:rPr>
              <a:t>al.J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 Clin </a:t>
            </a:r>
            <a:r>
              <a:rPr lang="en-US" altLang="zh-CN" dirty="0" err="1">
                <a:cs typeface="+mn-ea"/>
                <a:sym typeface="Arial" panose="020B0604020202020204" pitchFamily="34" charset="0"/>
              </a:rPr>
              <a:t>Microbiol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. 2015 Mar;53(3):967-72. </a:t>
            </a:r>
          </a:p>
          <a:p>
            <a:r>
              <a:rPr lang="en-US" altLang="zh-CN" dirty="0">
                <a:cs typeface="+mn-ea"/>
                <a:sym typeface="Arial" panose="020B0604020202020204" pitchFamily="34" charset="0"/>
              </a:rPr>
              <a:t>Borgia </a:t>
            </a:r>
            <a:r>
              <a:rPr lang="en-US" altLang="zh-CN" dirty="0" err="1">
                <a:cs typeface="+mn-ea"/>
                <a:sym typeface="Arial" panose="020B0604020202020204" pitchFamily="34" charset="0"/>
              </a:rPr>
              <a:t>SM,et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 al. J Infect Dis. 2018 Jun 30.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EAA88D32-2C2F-6640-89C4-46388B8B9C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cs typeface="+mn-ea"/>
                <a:sym typeface="Arial" panose="020B0604020202020204" pitchFamily="34" charset="0"/>
              </a:rPr>
              <a:t>中国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HCV</a:t>
            </a:r>
            <a:r>
              <a:rPr lang="zh-CN" altLang="en-US" dirty="0">
                <a:cs typeface="+mn-ea"/>
                <a:sym typeface="Arial" panose="020B0604020202020204" pitchFamily="34" charset="0"/>
              </a:rPr>
              <a:t>基因型以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GT1b</a:t>
            </a:r>
            <a:r>
              <a:rPr lang="zh-CN" altLang="en-US" dirty="0">
                <a:cs typeface="+mn-ea"/>
                <a:sym typeface="Arial" panose="020B0604020202020204" pitchFamily="34" charset="0"/>
              </a:rPr>
              <a:t>型为主，</a:t>
            </a:r>
            <a:r>
              <a:rPr lang="en-US" altLang="zh-CN" dirty="0">
                <a:solidFill>
                  <a:srgbClr val="C00000"/>
                </a:solidFill>
                <a:cs typeface="+mn-ea"/>
                <a:sym typeface="Arial" panose="020B0604020202020204" pitchFamily="34" charset="0"/>
              </a:rPr>
              <a:t>10%</a:t>
            </a:r>
            <a:r>
              <a:rPr lang="zh-CN" altLang="en-US" dirty="0">
                <a:cs typeface="+mn-ea"/>
                <a:sym typeface="Arial" panose="020B0604020202020204" pitchFamily="34" charset="0"/>
              </a:rPr>
              <a:t>为混合型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/</a:t>
            </a:r>
            <a:r>
              <a:rPr lang="zh-CN" altLang="en-US" dirty="0">
                <a:cs typeface="+mn-ea"/>
                <a:sym typeface="Arial" panose="020B0604020202020204" pitchFamily="34" charset="0"/>
              </a:rPr>
              <a:t>亚型无法识别</a:t>
            </a:r>
          </a:p>
        </p:txBody>
      </p:sp>
      <p:sp>
        <p:nvSpPr>
          <p:cNvPr id="134" name="object 6">
            <a:extLst>
              <a:ext uri="{FF2B5EF4-FFF2-40B4-BE49-F238E27FC236}">
                <a16:creationId xmlns:a16="http://schemas.microsoft.com/office/drawing/2014/main" id="{64A1FD9C-565D-40B0-B7D3-286AED354C56}"/>
              </a:ext>
            </a:extLst>
          </p:cNvPr>
          <p:cNvSpPr txBox="1"/>
          <p:nvPr/>
        </p:nvSpPr>
        <p:spPr>
          <a:xfrm>
            <a:off x="2001969" y="5447568"/>
            <a:ext cx="1078736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33" normalizeH="0" baseline="0" noProof="0" dirty="0">
                <a:ln>
                  <a:noFill/>
                </a:ln>
                <a:solidFill>
                  <a:srgbClr val="003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HCV基因型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003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517673C0-E172-923F-D98F-12EF680D3B77}"/>
              </a:ext>
            </a:extLst>
          </p:cNvPr>
          <p:cNvGrpSpPr/>
          <p:nvPr/>
        </p:nvGrpSpPr>
        <p:grpSpPr>
          <a:xfrm>
            <a:off x="731647" y="1128017"/>
            <a:ext cx="6628287" cy="5168914"/>
            <a:chOff x="1068916" y="882380"/>
            <a:chExt cx="6628287" cy="5168914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8C5506AD-3D67-4AB1-90F7-B23BF94768E0}"/>
                </a:ext>
              </a:extLst>
            </p:cNvPr>
            <p:cNvGrpSpPr/>
            <p:nvPr/>
          </p:nvGrpSpPr>
          <p:grpSpPr>
            <a:xfrm>
              <a:off x="1367648" y="1043082"/>
              <a:ext cx="6329555" cy="5008212"/>
              <a:chOff x="1700228" y="6404423"/>
              <a:chExt cx="6565459" cy="5194871"/>
            </a:xfrm>
            <a:solidFill>
              <a:srgbClr val="99AEC3"/>
            </a:solidFill>
          </p:grpSpPr>
          <p:grpSp>
            <p:nvGrpSpPr>
              <p:cNvPr id="526" name="组合 525">
                <a:extLst>
                  <a:ext uri="{FF2B5EF4-FFF2-40B4-BE49-F238E27FC236}">
                    <a16:creationId xmlns:a16="http://schemas.microsoft.com/office/drawing/2014/main" id="{7BFE1E5F-76F3-4217-BABD-1D33B7893736}"/>
                  </a:ext>
                </a:extLst>
              </p:cNvPr>
              <p:cNvGrpSpPr/>
              <p:nvPr/>
            </p:nvGrpSpPr>
            <p:grpSpPr>
              <a:xfrm>
                <a:off x="1700228" y="6404423"/>
                <a:ext cx="6565459" cy="5194871"/>
                <a:chOff x="3198388" y="1240822"/>
                <a:chExt cx="6565459" cy="5194869"/>
              </a:xfrm>
              <a:grpFill/>
            </p:grpSpPr>
            <p:grpSp>
              <p:nvGrpSpPr>
                <p:cNvPr id="765" name="组合 764">
                  <a:extLst>
                    <a:ext uri="{FF2B5EF4-FFF2-40B4-BE49-F238E27FC236}">
                      <a16:creationId xmlns:a16="http://schemas.microsoft.com/office/drawing/2014/main" id="{D5DD095A-BC43-4A8D-92E8-4E7C21A0BD6F}"/>
                    </a:ext>
                  </a:extLst>
                </p:cNvPr>
                <p:cNvGrpSpPr/>
                <p:nvPr/>
              </p:nvGrpSpPr>
              <p:grpSpPr>
                <a:xfrm>
                  <a:off x="3198388" y="1240822"/>
                  <a:ext cx="5541157" cy="4637014"/>
                  <a:chOff x="2012646" y="768682"/>
                  <a:chExt cx="5118708" cy="4241087"/>
                </a:xfrm>
                <a:grpFill/>
              </p:grpSpPr>
              <p:sp>
                <p:nvSpPr>
                  <p:cNvPr id="932" name="Freeform 5">
                    <a:extLst>
                      <a:ext uri="{FF2B5EF4-FFF2-40B4-BE49-F238E27FC236}">
                        <a16:creationId xmlns:a16="http://schemas.microsoft.com/office/drawing/2014/main" id="{2D7E31DF-CFC8-4847-9396-E3D51331D1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60757" y="819226"/>
                    <a:ext cx="2242307" cy="1916070"/>
                  </a:xfrm>
                  <a:custGeom>
                    <a:avLst/>
                    <a:gdLst>
                      <a:gd name="T0" fmla="*/ 290 w 308"/>
                      <a:gd name="T1" fmla="*/ 22 h 263"/>
                      <a:gd name="T2" fmla="*/ 273 w 308"/>
                      <a:gd name="T3" fmla="*/ 25 h 263"/>
                      <a:gd name="T4" fmla="*/ 263 w 308"/>
                      <a:gd name="T5" fmla="*/ 12 h 263"/>
                      <a:gd name="T6" fmla="*/ 252 w 308"/>
                      <a:gd name="T7" fmla="*/ 13 h 263"/>
                      <a:gd name="T8" fmla="*/ 244 w 308"/>
                      <a:gd name="T9" fmla="*/ 5 h 263"/>
                      <a:gd name="T10" fmla="*/ 246 w 308"/>
                      <a:gd name="T11" fmla="*/ 10 h 263"/>
                      <a:gd name="T12" fmla="*/ 248 w 308"/>
                      <a:gd name="T13" fmla="*/ 18 h 263"/>
                      <a:gd name="T14" fmla="*/ 239 w 308"/>
                      <a:gd name="T15" fmla="*/ 53 h 263"/>
                      <a:gd name="T16" fmla="*/ 212 w 308"/>
                      <a:gd name="T17" fmla="*/ 68 h 263"/>
                      <a:gd name="T18" fmla="*/ 226 w 308"/>
                      <a:gd name="T19" fmla="*/ 92 h 263"/>
                      <a:gd name="T20" fmla="*/ 245 w 308"/>
                      <a:gd name="T21" fmla="*/ 93 h 263"/>
                      <a:gd name="T22" fmla="*/ 220 w 308"/>
                      <a:gd name="T23" fmla="*/ 117 h 263"/>
                      <a:gd name="T24" fmla="*/ 197 w 308"/>
                      <a:gd name="T25" fmla="*/ 143 h 263"/>
                      <a:gd name="T26" fmla="*/ 170 w 308"/>
                      <a:gd name="T27" fmla="*/ 157 h 263"/>
                      <a:gd name="T28" fmla="*/ 153 w 308"/>
                      <a:gd name="T29" fmla="*/ 182 h 263"/>
                      <a:gd name="T30" fmla="*/ 93 w 308"/>
                      <a:gd name="T31" fmla="*/ 201 h 263"/>
                      <a:gd name="T32" fmla="*/ 44 w 308"/>
                      <a:gd name="T33" fmla="*/ 184 h 263"/>
                      <a:gd name="T34" fmla="*/ 0 w 308"/>
                      <a:gd name="T35" fmla="*/ 182 h 263"/>
                      <a:gd name="T36" fmla="*/ 5 w 308"/>
                      <a:gd name="T37" fmla="*/ 196 h 263"/>
                      <a:gd name="T38" fmla="*/ 10 w 308"/>
                      <a:gd name="T39" fmla="*/ 213 h 263"/>
                      <a:gd name="T40" fmla="*/ 30 w 308"/>
                      <a:gd name="T41" fmla="*/ 208 h 263"/>
                      <a:gd name="T42" fmla="*/ 30 w 308"/>
                      <a:gd name="T43" fmla="*/ 226 h 263"/>
                      <a:gd name="T44" fmla="*/ 41 w 308"/>
                      <a:gd name="T45" fmla="*/ 234 h 263"/>
                      <a:gd name="T46" fmla="*/ 47 w 308"/>
                      <a:gd name="T47" fmla="*/ 241 h 263"/>
                      <a:gd name="T48" fmla="*/ 52 w 308"/>
                      <a:gd name="T49" fmla="*/ 240 h 263"/>
                      <a:gd name="T50" fmla="*/ 78 w 308"/>
                      <a:gd name="T51" fmla="*/ 231 h 263"/>
                      <a:gd name="T52" fmla="*/ 82 w 308"/>
                      <a:gd name="T53" fmla="*/ 243 h 263"/>
                      <a:gd name="T54" fmla="*/ 72 w 308"/>
                      <a:gd name="T55" fmla="*/ 251 h 263"/>
                      <a:gd name="T56" fmla="*/ 90 w 308"/>
                      <a:gd name="T57" fmla="*/ 261 h 263"/>
                      <a:gd name="T58" fmla="*/ 102 w 308"/>
                      <a:gd name="T59" fmla="*/ 239 h 263"/>
                      <a:gd name="T60" fmla="*/ 113 w 308"/>
                      <a:gd name="T61" fmla="*/ 236 h 263"/>
                      <a:gd name="T62" fmla="*/ 117 w 308"/>
                      <a:gd name="T63" fmla="*/ 255 h 263"/>
                      <a:gd name="T64" fmla="*/ 132 w 308"/>
                      <a:gd name="T65" fmla="*/ 263 h 263"/>
                      <a:gd name="T66" fmla="*/ 144 w 308"/>
                      <a:gd name="T67" fmla="*/ 243 h 263"/>
                      <a:gd name="T68" fmla="*/ 158 w 308"/>
                      <a:gd name="T69" fmla="*/ 232 h 263"/>
                      <a:gd name="T70" fmla="*/ 163 w 308"/>
                      <a:gd name="T71" fmla="*/ 230 h 263"/>
                      <a:gd name="T72" fmla="*/ 174 w 308"/>
                      <a:gd name="T73" fmla="*/ 227 h 263"/>
                      <a:gd name="T74" fmla="*/ 184 w 308"/>
                      <a:gd name="T75" fmla="*/ 217 h 263"/>
                      <a:gd name="T76" fmla="*/ 197 w 308"/>
                      <a:gd name="T77" fmla="*/ 213 h 263"/>
                      <a:gd name="T78" fmla="*/ 197 w 308"/>
                      <a:gd name="T79" fmla="*/ 200 h 263"/>
                      <a:gd name="T80" fmla="*/ 207 w 308"/>
                      <a:gd name="T81" fmla="*/ 181 h 263"/>
                      <a:gd name="T82" fmla="*/ 213 w 308"/>
                      <a:gd name="T83" fmla="*/ 193 h 263"/>
                      <a:gd name="T84" fmla="*/ 218 w 308"/>
                      <a:gd name="T85" fmla="*/ 187 h 263"/>
                      <a:gd name="T86" fmla="*/ 232 w 308"/>
                      <a:gd name="T87" fmla="*/ 174 h 263"/>
                      <a:gd name="T88" fmla="*/ 243 w 308"/>
                      <a:gd name="T89" fmla="*/ 172 h 263"/>
                      <a:gd name="T90" fmla="*/ 247 w 308"/>
                      <a:gd name="T91" fmla="*/ 180 h 263"/>
                      <a:gd name="T92" fmla="*/ 260 w 308"/>
                      <a:gd name="T93" fmla="*/ 192 h 263"/>
                      <a:gd name="T94" fmla="*/ 265 w 308"/>
                      <a:gd name="T95" fmla="*/ 188 h 263"/>
                      <a:gd name="T96" fmla="*/ 273 w 308"/>
                      <a:gd name="T97" fmla="*/ 180 h 263"/>
                      <a:gd name="T98" fmla="*/ 292 w 308"/>
                      <a:gd name="T99" fmla="*/ 166 h 263"/>
                      <a:gd name="T100" fmla="*/ 307 w 308"/>
                      <a:gd name="T101" fmla="*/ 153 h 263"/>
                      <a:gd name="T102" fmla="*/ 302 w 308"/>
                      <a:gd name="T103" fmla="*/ 140 h 263"/>
                      <a:gd name="T104" fmla="*/ 291 w 308"/>
                      <a:gd name="T105" fmla="*/ 139 h 263"/>
                      <a:gd name="T106" fmla="*/ 284 w 308"/>
                      <a:gd name="T107" fmla="*/ 127 h 263"/>
                      <a:gd name="T108" fmla="*/ 275 w 308"/>
                      <a:gd name="T109" fmla="*/ 113 h 263"/>
                      <a:gd name="T110" fmla="*/ 282 w 308"/>
                      <a:gd name="T111" fmla="*/ 109 h 263"/>
                      <a:gd name="T112" fmla="*/ 286 w 308"/>
                      <a:gd name="T113" fmla="*/ 97 h 263"/>
                      <a:gd name="T114" fmla="*/ 284 w 308"/>
                      <a:gd name="T115" fmla="*/ 82 h 263"/>
                      <a:gd name="T116" fmla="*/ 290 w 308"/>
                      <a:gd name="T117" fmla="*/ 73 h 263"/>
                      <a:gd name="T118" fmla="*/ 299 w 308"/>
                      <a:gd name="T119" fmla="*/ 70 h 263"/>
                      <a:gd name="T120" fmla="*/ 302 w 308"/>
                      <a:gd name="T121" fmla="*/ 54 h 263"/>
                      <a:gd name="T122" fmla="*/ 303 w 308"/>
                      <a:gd name="T123" fmla="*/ 36 h 2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308" h="263">
                        <a:moveTo>
                          <a:pt x="302" y="28"/>
                        </a:moveTo>
                        <a:cubicBezTo>
                          <a:pt x="301" y="24"/>
                          <a:pt x="301" y="24"/>
                          <a:pt x="301" y="24"/>
                        </a:cubicBezTo>
                        <a:cubicBezTo>
                          <a:pt x="298" y="19"/>
                          <a:pt x="298" y="19"/>
                          <a:pt x="298" y="19"/>
                        </a:cubicBezTo>
                        <a:cubicBezTo>
                          <a:pt x="295" y="17"/>
                          <a:pt x="295" y="17"/>
                          <a:pt x="295" y="17"/>
                        </a:cubicBezTo>
                        <a:cubicBezTo>
                          <a:pt x="293" y="19"/>
                          <a:pt x="293" y="19"/>
                          <a:pt x="293" y="19"/>
                        </a:cubicBezTo>
                        <a:cubicBezTo>
                          <a:pt x="291" y="22"/>
                          <a:pt x="291" y="22"/>
                          <a:pt x="291" y="22"/>
                        </a:cubicBezTo>
                        <a:cubicBezTo>
                          <a:pt x="291" y="22"/>
                          <a:pt x="291" y="22"/>
                          <a:pt x="291" y="22"/>
                        </a:cubicBezTo>
                        <a:cubicBezTo>
                          <a:pt x="290" y="22"/>
                          <a:pt x="290" y="22"/>
                          <a:pt x="290" y="22"/>
                        </a:cubicBezTo>
                        <a:cubicBezTo>
                          <a:pt x="290" y="22"/>
                          <a:pt x="290" y="22"/>
                          <a:pt x="290" y="22"/>
                        </a:cubicBezTo>
                        <a:cubicBezTo>
                          <a:pt x="285" y="23"/>
                          <a:pt x="285" y="23"/>
                          <a:pt x="285" y="23"/>
                        </a:cubicBezTo>
                        <a:cubicBezTo>
                          <a:pt x="285" y="23"/>
                          <a:pt x="284" y="23"/>
                          <a:pt x="284" y="24"/>
                        </a:cubicBezTo>
                        <a:cubicBezTo>
                          <a:pt x="283" y="25"/>
                          <a:pt x="283" y="25"/>
                          <a:pt x="283" y="25"/>
                        </a:cubicBezTo>
                        <a:cubicBezTo>
                          <a:pt x="280" y="27"/>
                          <a:pt x="280" y="27"/>
                          <a:pt x="280" y="27"/>
                        </a:cubicBezTo>
                        <a:cubicBezTo>
                          <a:pt x="280" y="28"/>
                          <a:pt x="280" y="28"/>
                          <a:pt x="280" y="28"/>
                        </a:cubicBezTo>
                        <a:cubicBezTo>
                          <a:pt x="278" y="28"/>
                          <a:pt x="278" y="28"/>
                          <a:pt x="278" y="28"/>
                        </a:cubicBezTo>
                        <a:cubicBezTo>
                          <a:pt x="277" y="28"/>
                          <a:pt x="275" y="27"/>
                          <a:pt x="273" y="25"/>
                        </a:cubicBezTo>
                        <a:cubicBezTo>
                          <a:pt x="273" y="25"/>
                          <a:pt x="273" y="25"/>
                          <a:pt x="273" y="25"/>
                        </a:cubicBezTo>
                        <a:cubicBezTo>
                          <a:pt x="269" y="22"/>
                          <a:pt x="268" y="19"/>
                          <a:pt x="268" y="18"/>
                        </a:cubicBezTo>
                        <a:cubicBezTo>
                          <a:pt x="268" y="13"/>
                          <a:pt x="268" y="13"/>
                          <a:pt x="268" y="13"/>
                        </a:cubicBezTo>
                        <a:cubicBezTo>
                          <a:pt x="268" y="13"/>
                          <a:pt x="268" y="13"/>
                          <a:pt x="268" y="13"/>
                        </a:cubicBezTo>
                        <a:cubicBezTo>
                          <a:pt x="268" y="13"/>
                          <a:pt x="268" y="13"/>
                          <a:pt x="268" y="13"/>
                        </a:cubicBezTo>
                        <a:cubicBezTo>
                          <a:pt x="268" y="12"/>
                          <a:pt x="268" y="12"/>
                          <a:pt x="268" y="12"/>
                        </a:cubicBezTo>
                        <a:cubicBezTo>
                          <a:pt x="263" y="10"/>
                          <a:pt x="263" y="10"/>
                          <a:pt x="263" y="10"/>
                        </a:cubicBezTo>
                        <a:cubicBezTo>
                          <a:pt x="263" y="12"/>
                          <a:pt x="263" y="12"/>
                          <a:pt x="263" y="12"/>
                        </a:cubicBezTo>
                        <a:cubicBezTo>
                          <a:pt x="263" y="13"/>
                          <a:pt x="262" y="13"/>
                          <a:pt x="261" y="14"/>
                        </a:cubicBezTo>
                        <a:cubicBezTo>
                          <a:pt x="260" y="15"/>
                          <a:pt x="260" y="15"/>
                          <a:pt x="260" y="15"/>
                        </a:cubicBezTo>
                        <a:cubicBezTo>
                          <a:pt x="259" y="14"/>
                          <a:pt x="259" y="14"/>
                          <a:pt x="259" y="14"/>
                        </a:cubicBezTo>
                        <a:cubicBezTo>
                          <a:pt x="259" y="14"/>
                          <a:pt x="259" y="14"/>
                          <a:pt x="259" y="14"/>
                        </a:cubicBezTo>
                        <a:cubicBezTo>
                          <a:pt x="256" y="14"/>
                          <a:pt x="256" y="14"/>
                          <a:pt x="256" y="14"/>
                        </a:cubicBezTo>
                        <a:cubicBezTo>
                          <a:pt x="257" y="16"/>
                          <a:pt x="257" y="16"/>
                          <a:pt x="257" y="16"/>
                        </a:cubicBezTo>
                        <a:cubicBezTo>
                          <a:pt x="252" y="13"/>
                          <a:pt x="252" y="13"/>
                          <a:pt x="252" y="13"/>
                        </a:cubicBezTo>
                        <a:cubicBezTo>
                          <a:pt x="252" y="13"/>
                          <a:pt x="252" y="13"/>
                          <a:pt x="252" y="13"/>
                        </a:cubicBezTo>
                        <a:cubicBezTo>
                          <a:pt x="252" y="13"/>
                          <a:pt x="252" y="13"/>
                          <a:pt x="252" y="13"/>
                        </a:cubicBezTo>
                        <a:cubicBezTo>
                          <a:pt x="252" y="13"/>
                          <a:pt x="252" y="13"/>
                          <a:pt x="252" y="13"/>
                        </a:cubicBezTo>
                        <a:cubicBezTo>
                          <a:pt x="251" y="11"/>
                          <a:pt x="251" y="9"/>
                          <a:pt x="251" y="7"/>
                        </a:cubicBezTo>
                        <a:cubicBezTo>
                          <a:pt x="251" y="5"/>
                          <a:pt x="251" y="4"/>
                          <a:pt x="252" y="3"/>
                        </a:cubicBezTo>
                        <a:cubicBezTo>
                          <a:pt x="253" y="1"/>
                          <a:pt x="253" y="1"/>
                          <a:pt x="253" y="1"/>
                        </a:cubicBezTo>
                        <a:cubicBezTo>
                          <a:pt x="253" y="0"/>
                          <a:pt x="253" y="0"/>
                          <a:pt x="253" y="0"/>
                        </a:cubicBezTo>
                        <a:cubicBezTo>
                          <a:pt x="248" y="0"/>
                          <a:pt x="248" y="0"/>
                          <a:pt x="248" y="0"/>
                        </a:cubicBezTo>
                        <a:cubicBezTo>
                          <a:pt x="246" y="1"/>
                          <a:pt x="244" y="2"/>
                          <a:pt x="244" y="5"/>
                        </a:cubicBezTo>
                        <a:cubicBezTo>
                          <a:pt x="244" y="5"/>
                          <a:pt x="244" y="5"/>
                          <a:pt x="244" y="5"/>
                        </a:cubicBezTo>
                        <a:cubicBezTo>
                          <a:pt x="244" y="5"/>
                          <a:pt x="244" y="5"/>
                          <a:pt x="244" y="5"/>
                        </a:cubicBezTo>
                        <a:cubicBezTo>
                          <a:pt x="241" y="9"/>
                          <a:pt x="241" y="9"/>
                          <a:pt x="241" y="9"/>
                        </a:cubicBezTo>
                        <a:cubicBezTo>
                          <a:pt x="244" y="9"/>
                          <a:pt x="244" y="9"/>
                          <a:pt x="244" y="9"/>
                        </a:cubicBezTo>
                        <a:cubicBezTo>
                          <a:pt x="244" y="9"/>
                          <a:pt x="244" y="9"/>
                          <a:pt x="244" y="9"/>
                        </a:cubicBezTo>
                        <a:cubicBezTo>
                          <a:pt x="244" y="8"/>
                          <a:pt x="244" y="8"/>
                          <a:pt x="244" y="8"/>
                        </a:cubicBezTo>
                        <a:cubicBezTo>
                          <a:pt x="244" y="9"/>
                          <a:pt x="244" y="9"/>
                          <a:pt x="244" y="9"/>
                        </a:cubicBezTo>
                        <a:cubicBezTo>
                          <a:pt x="246" y="10"/>
                          <a:pt x="246" y="10"/>
                          <a:pt x="246" y="10"/>
                        </a:cubicBezTo>
                        <a:cubicBezTo>
                          <a:pt x="246" y="10"/>
                          <a:pt x="246" y="10"/>
                          <a:pt x="246" y="10"/>
                        </a:cubicBezTo>
                        <a:cubicBezTo>
                          <a:pt x="247" y="10"/>
                          <a:pt x="247" y="10"/>
                          <a:pt x="247" y="10"/>
                        </a:cubicBezTo>
                        <a:cubicBezTo>
                          <a:pt x="247" y="10"/>
                          <a:pt x="247" y="10"/>
                          <a:pt x="247" y="10"/>
                        </a:cubicBezTo>
                        <a:cubicBezTo>
                          <a:pt x="247" y="14"/>
                          <a:pt x="247" y="14"/>
                          <a:pt x="247" y="14"/>
                        </a:cubicBezTo>
                        <a:cubicBezTo>
                          <a:pt x="248" y="17"/>
                          <a:pt x="248" y="17"/>
                          <a:pt x="248" y="17"/>
                        </a:cubicBezTo>
                        <a:cubicBezTo>
                          <a:pt x="248" y="18"/>
                          <a:pt x="248" y="18"/>
                          <a:pt x="248" y="18"/>
                        </a:cubicBezTo>
                        <a:cubicBezTo>
                          <a:pt x="248" y="18"/>
                          <a:pt x="248" y="18"/>
                          <a:pt x="248" y="18"/>
                        </a:cubicBezTo>
                        <a:cubicBezTo>
                          <a:pt x="248" y="18"/>
                          <a:pt x="248" y="18"/>
                          <a:pt x="248" y="18"/>
                        </a:cubicBezTo>
                        <a:cubicBezTo>
                          <a:pt x="242" y="29"/>
                          <a:pt x="242" y="29"/>
                          <a:pt x="242" y="29"/>
                        </a:cubicBezTo>
                        <a:cubicBezTo>
                          <a:pt x="241" y="31"/>
                          <a:pt x="241" y="35"/>
                          <a:pt x="241" y="41"/>
                        </a:cubicBezTo>
                        <a:cubicBezTo>
                          <a:pt x="241" y="42"/>
                          <a:pt x="241" y="42"/>
                          <a:pt x="241" y="42"/>
                        </a:cubicBezTo>
                        <a:cubicBezTo>
                          <a:pt x="238" y="46"/>
                          <a:pt x="238" y="46"/>
                          <a:pt x="238" y="46"/>
                        </a:cubicBezTo>
                        <a:cubicBezTo>
                          <a:pt x="240" y="48"/>
                          <a:pt x="240" y="48"/>
                          <a:pt x="240" y="48"/>
                        </a:cubicBezTo>
                        <a:cubicBezTo>
                          <a:pt x="240" y="48"/>
                          <a:pt x="240" y="48"/>
                          <a:pt x="240" y="48"/>
                        </a:cubicBezTo>
                        <a:cubicBezTo>
                          <a:pt x="240" y="51"/>
                          <a:pt x="240" y="52"/>
                          <a:pt x="239" y="52"/>
                        </a:cubicBezTo>
                        <a:cubicBezTo>
                          <a:pt x="239" y="53"/>
                          <a:pt x="239" y="53"/>
                          <a:pt x="239" y="53"/>
                        </a:cubicBezTo>
                        <a:cubicBezTo>
                          <a:pt x="237" y="53"/>
                          <a:pt x="233" y="57"/>
                          <a:pt x="227" y="65"/>
                        </a:cubicBezTo>
                        <a:cubicBezTo>
                          <a:pt x="227" y="66"/>
                          <a:pt x="227" y="66"/>
                          <a:pt x="227" y="66"/>
                        </a:cubicBezTo>
                        <a:cubicBezTo>
                          <a:pt x="226" y="66"/>
                          <a:pt x="226" y="66"/>
                          <a:pt x="226" y="66"/>
                        </a:cubicBezTo>
                        <a:cubicBezTo>
                          <a:pt x="226" y="65"/>
                          <a:pt x="226" y="65"/>
                          <a:pt x="226" y="65"/>
                        </a:cubicBezTo>
                        <a:cubicBezTo>
                          <a:pt x="223" y="64"/>
                          <a:pt x="221" y="62"/>
                          <a:pt x="220" y="61"/>
                        </a:cubicBezTo>
                        <a:cubicBezTo>
                          <a:pt x="219" y="60"/>
                          <a:pt x="217" y="60"/>
                          <a:pt x="212" y="60"/>
                        </a:cubicBezTo>
                        <a:cubicBezTo>
                          <a:pt x="212" y="68"/>
                          <a:pt x="212" y="68"/>
                          <a:pt x="212" y="68"/>
                        </a:cubicBezTo>
                        <a:cubicBezTo>
                          <a:pt x="212" y="68"/>
                          <a:pt x="212" y="68"/>
                          <a:pt x="212" y="68"/>
                        </a:cubicBezTo>
                        <a:cubicBezTo>
                          <a:pt x="209" y="83"/>
                          <a:pt x="209" y="83"/>
                          <a:pt x="209" y="83"/>
                        </a:cubicBezTo>
                        <a:cubicBezTo>
                          <a:pt x="208" y="85"/>
                          <a:pt x="208" y="88"/>
                          <a:pt x="208" y="93"/>
                        </a:cubicBezTo>
                        <a:cubicBezTo>
                          <a:pt x="209" y="95"/>
                          <a:pt x="209" y="95"/>
                          <a:pt x="209" y="95"/>
                        </a:cubicBezTo>
                        <a:cubicBezTo>
                          <a:pt x="210" y="93"/>
                          <a:pt x="210" y="93"/>
                          <a:pt x="210" y="93"/>
                        </a:cubicBezTo>
                        <a:cubicBezTo>
                          <a:pt x="210" y="93"/>
                          <a:pt x="210" y="93"/>
                          <a:pt x="210" y="93"/>
                        </a:cubicBezTo>
                        <a:cubicBezTo>
                          <a:pt x="211" y="93"/>
                          <a:pt x="211" y="93"/>
                          <a:pt x="211" y="93"/>
                        </a:cubicBezTo>
                        <a:cubicBezTo>
                          <a:pt x="214" y="90"/>
                          <a:pt x="214" y="90"/>
                          <a:pt x="214" y="90"/>
                        </a:cubicBezTo>
                        <a:cubicBezTo>
                          <a:pt x="226" y="92"/>
                          <a:pt x="226" y="92"/>
                          <a:pt x="226" y="92"/>
                        </a:cubicBezTo>
                        <a:cubicBezTo>
                          <a:pt x="227" y="91"/>
                          <a:pt x="227" y="91"/>
                          <a:pt x="227" y="91"/>
                        </a:cubicBezTo>
                        <a:cubicBezTo>
                          <a:pt x="228" y="88"/>
                          <a:pt x="228" y="88"/>
                          <a:pt x="228" y="88"/>
                        </a:cubicBezTo>
                        <a:cubicBezTo>
                          <a:pt x="229" y="88"/>
                          <a:pt x="229" y="88"/>
                          <a:pt x="229" y="88"/>
                        </a:cubicBezTo>
                        <a:cubicBezTo>
                          <a:pt x="229" y="88"/>
                          <a:pt x="229" y="88"/>
                          <a:pt x="229" y="88"/>
                        </a:cubicBezTo>
                        <a:cubicBezTo>
                          <a:pt x="229" y="88"/>
                          <a:pt x="229" y="88"/>
                          <a:pt x="229" y="88"/>
                        </a:cubicBezTo>
                        <a:cubicBezTo>
                          <a:pt x="233" y="87"/>
                          <a:pt x="233" y="87"/>
                          <a:pt x="233" y="87"/>
                        </a:cubicBezTo>
                        <a:cubicBezTo>
                          <a:pt x="239" y="87"/>
                          <a:pt x="239" y="87"/>
                          <a:pt x="239" y="87"/>
                        </a:cubicBezTo>
                        <a:cubicBezTo>
                          <a:pt x="241" y="87"/>
                          <a:pt x="243" y="89"/>
                          <a:pt x="245" y="93"/>
                        </a:cubicBezTo>
                        <a:cubicBezTo>
                          <a:pt x="252" y="96"/>
                          <a:pt x="256" y="99"/>
                          <a:pt x="257" y="102"/>
                        </a:cubicBezTo>
                        <a:cubicBezTo>
                          <a:pt x="257" y="103"/>
                          <a:pt x="257" y="104"/>
                          <a:pt x="257" y="106"/>
                        </a:cubicBezTo>
                        <a:cubicBezTo>
                          <a:pt x="256" y="107"/>
                          <a:pt x="255" y="107"/>
                          <a:pt x="253" y="108"/>
                        </a:cubicBezTo>
                        <a:cubicBezTo>
                          <a:pt x="253" y="108"/>
                          <a:pt x="253" y="108"/>
                          <a:pt x="253" y="108"/>
                        </a:cubicBezTo>
                        <a:cubicBezTo>
                          <a:pt x="245" y="107"/>
                          <a:pt x="240" y="107"/>
                          <a:pt x="238" y="108"/>
                        </a:cubicBezTo>
                        <a:cubicBezTo>
                          <a:pt x="234" y="111"/>
                          <a:pt x="234" y="111"/>
                          <a:pt x="234" y="111"/>
                        </a:cubicBezTo>
                        <a:cubicBezTo>
                          <a:pt x="229" y="114"/>
                          <a:pt x="225" y="116"/>
                          <a:pt x="223" y="116"/>
                        </a:cubicBezTo>
                        <a:cubicBezTo>
                          <a:pt x="220" y="117"/>
                          <a:pt x="220" y="117"/>
                          <a:pt x="220" y="117"/>
                        </a:cubicBezTo>
                        <a:cubicBezTo>
                          <a:pt x="218" y="125"/>
                          <a:pt x="218" y="125"/>
                          <a:pt x="218" y="125"/>
                        </a:cubicBezTo>
                        <a:cubicBezTo>
                          <a:pt x="217" y="128"/>
                          <a:pt x="217" y="130"/>
                          <a:pt x="215" y="131"/>
                        </a:cubicBezTo>
                        <a:cubicBezTo>
                          <a:pt x="214" y="132"/>
                          <a:pt x="212" y="133"/>
                          <a:pt x="209" y="134"/>
                        </a:cubicBezTo>
                        <a:cubicBezTo>
                          <a:pt x="205" y="134"/>
                          <a:pt x="203" y="135"/>
                          <a:pt x="200" y="137"/>
                        </a:cubicBezTo>
                        <a:cubicBezTo>
                          <a:pt x="197" y="143"/>
                          <a:pt x="197" y="143"/>
                          <a:pt x="197" y="143"/>
                        </a:cubicBezTo>
                        <a:cubicBezTo>
                          <a:pt x="197" y="143"/>
                          <a:pt x="197" y="143"/>
                          <a:pt x="197" y="143"/>
                        </a:cubicBezTo>
                        <a:cubicBezTo>
                          <a:pt x="197" y="143"/>
                          <a:pt x="197" y="143"/>
                          <a:pt x="197" y="143"/>
                        </a:cubicBezTo>
                        <a:cubicBezTo>
                          <a:pt x="197" y="143"/>
                          <a:pt x="197" y="143"/>
                          <a:pt x="197" y="143"/>
                        </a:cubicBezTo>
                        <a:cubicBezTo>
                          <a:pt x="189" y="147"/>
                          <a:pt x="189" y="147"/>
                          <a:pt x="189" y="147"/>
                        </a:cubicBezTo>
                        <a:cubicBezTo>
                          <a:pt x="188" y="147"/>
                          <a:pt x="188" y="147"/>
                          <a:pt x="188" y="147"/>
                        </a:cubicBezTo>
                        <a:cubicBezTo>
                          <a:pt x="184" y="146"/>
                          <a:pt x="184" y="146"/>
                          <a:pt x="184" y="146"/>
                        </a:cubicBezTo>
                        <a:cubicBezTo>
                          <a:pt x="181" y="145"/>
                          <a:pt x="179" y="144"/>
                          <a:pt x="177" y="143"/>
                        </a:cubicBezTo>
                        <a:cubicBezTo>
                          <a:pt x="175" y="142"/>
                          <a:pt x="173" y="142"/>
                          <a:pt x="170" y="143"/>
                        </a:cubicBezTo>
                        <a:cubicBezTo>
                          <a:pt x="168" y="146"/>
                          <a:pt x="167" y="149"/>
                          <a:pt x="167" y="153"/>
                        </a:cubicBezTo>
                        <a:cubicBezTo>
                          <a:pt x="168" y="155"/>
                          <a:pt x="168" y="157"/>
                          <a:pt x="169" y="157"/>
                        </a:cubicBezTo>
                        <a:cubicBezTo>
                          <a:pt x="170" y="157"/>
                          <a:pt x="170" y="157"/>
                          <a:pt x="170" y="157"/>
                        </a:cubicBezTo>
                        <a:cubicBezTo>
                          <a:pt x="171" y="156"/>
                          <a:pt x="171" y="156"/>
                          <a:pt x="171" y="156"/>
                        </a:cubicBezTo>
                        <a:cubicBezTo>
                          <a:pt x="172" y="162"/>
                          <a:pt x="172" y="162"/>
                          <a:pt x="172" y="162"/>
                        </a:cubicBezTo>
                        <a:cubicBezTo>
                          <a:pt x="172" y="164"/>
                          <a:pt x="171" y="165"/>
                          <a:pt x="170" y="166"/>
                        </a:cubicBezTo>
                        <a:cubicBezTo>
                          <a:pt x="169" y="167"/>
                          <a:pt x="167" y="167"/>
                          <a:pt x="165" y="168"/>
                        </a:cubicBezTo>
                        <a:cubicBezTo>
                          <a:pt x="164" y="168"/>
                          <a:pt x="164" y="168"/>
                          <a:pt x="164" y="168"/>
                        </a:cubicBezTo>
                        <a:cubicBezTo>
                          <a:pt x="162" y="169"/>
                          <a:pt x="158" y="174"/>
                          <a:pt x="153" y="182"/>
                        </a:cubicBezTo>
                        <a:cubicBezTo>
                          <a:pt x="153" y="182"/>
                          <a:pt x="153" y="182"/>
                          <a:pt x="153" y="182"/>
                        </a:cubicBezTo>
                        <a:cubicBezTo>
                          <a:pt x="153" y="182"/>
                          <a:pt x="153" y="182"/>
                          <a:pt x="153" y="182"/>
                        </a:cubicBezTo>
                        <a:cubicBezTo>
                          <a:pt x="147" y="185"/>
                          <a:pt x="147" y="185"/>
                          <a:pt x="147" y="185"/>
                        </a:cubicBezTo>
                        <a:cubicBezTo>
                          <a:pt x="148" y="185"/>
                          <a:pt x="149" y="186"/>
                          <a:pt x="149" y="187"/>
                        </a:cubicBezTo>
                        <a:cubicBezTo>
                          <a:pt x="148" y="187"/>
                          <a:pt x="148" y="187"/>
                          <a:pt x="147" y="188"/>
                        </a:cubicBezTo>
                        <a:cubicBezTo>
                          <a:pt x="132" y="187"/>
                          <a:pt x="132" y="187"/>
                          <a:pt x="132" y="187"/>
                        </a:cubicBezTo>
                        <a:cubicBezTo>
                          <a:pt x="115" y="187"/>
                          <a:pt x="103" y="191"/>
                          <a:pt x="94" y="201"/>
                        </a:cubicBezTo>
                        <a:cubicBezTo>
                          <a:pt x="93" y="201"/>
                          <a:pt x="93" y="201"/>
                          <a:pt x="93" y="201"/>
                        </a:cubicBezTo>
                        <a:cubicBezTo>
                          <a:pt x="93" y="201"/>
                          <a:pt x="93" y="201"/>
                          <a:pt x="93" y="201"/>
                        </a:cubicBezTo>
                        <a:cubicBezTo>
                          <a:pt x="93" y="201"/>
                          <a:pt x="93" y="201"/>
                          <a:pt x="93" y="201"/>
                        </a:cubicBezTo>
                        <a:cubicBezTo>
                          <a:pt x="87" y="202"/>
                          <a:pt x="87" y="202"/>
                          <a:pt x="87" y="202"/>
                        </a:cubicBezTo>
                        <a:cubicBezTo>
                          <a:pt x="86" y="202"/>
                          <a:pt x="86" y="202"/>
                          <a:pt x="86" y="202"/>
                        </a:cubicBezTo>
                        <a:cubicBezTo>
                          <a:pt x="86" y="202"/>
                          <a:pt x="86" y="202"/>
                          <a:pt x="86" y="202"/>
                        </a:cubicBezTo>
                        <a:cubicBezTo>
                          <a:pt x="84" y="198"/>
                          <a:pt x="84" y="198"/>
                          <a:pt x="84" y="198"/>
                        </a:cubicBezTo>
                        <a:cubicBezTo>
                          <a:pt x="78" y="199"/>
                          <a:pt x="78" y="199"/>
                          <a:pt x="78" y="199"/>
                        </a:cubicBezTo>
                        <a:cubicBezTo>
                          <a:pt x="75" y="199"/>
                          <a:pt x="71" y="198"/>
                          <a:pt x="66" y="196"/>
                        </a:cubicBezTo>
                        <a:cubicBezTo>
                          <a:pt x="61" y="194"/>
                          <a:pt x="57" y="192"/>
                          <a:pt x="53" y="188"/>
                        </a:cubicBezTo>
                        <a:cubicBezTo>
                          <a:pt x="51" y="186"/>
                          <a:pt x="47" y="185"/>
                          <a:pt x="44" y="184"/>
                        </a:cubicBezTo>
                        <a:cubicBezTo>
                          <a:pt x="38" y="184"/>
                          <a:pt x="38" y="184"/>
                          <a:pt x="38" y="184"/>
                        </a:cubicBezTo>
                        <a:cubicBezTo>
                          <a:pt x="32" y="185"/>
                          <a:pt x="32" y="185"/>
                          <a:pt x="32" y="185"/>
                        </a:cubicBezTo>
                        <a:cubicBezTo>
                          <a:pt x="27" y="185"/>
                          <a:pt x="23" y="185"/>
                          <a:pt x="19" y="185"/>
                        </a:cubicBezTo>
                        <a:cubicBezTo>
                          <a:pt x="14" y="185"/>
                          <a:pt x="8" y="183"/>
                          <a:pt x="0" y="181"/>
                        </a:cubicBezTo>
                        <a:cubicBezTo>
                          <a:pt x="0" y="182"/>
                          <a:pt x="0" y="182"/>
                          <a:pt x="0" y="182"/>
                        </a:cubicBezTo>
                        <a:cubicBezTo>
                          <a:pt x="0" y="182"/>
                          <a:pt x="0" y="182"/>
                          <a:pt x="0" y="182"/>
                        </a:cubicBezTo>
                        <a:cubicBezTo>
                          <a:pt x="0" y="182"/>
                          <a:pt x="0" y="182"/>
                          <a:pt x="0" y="182"/>
                        </a:cubicBezTo>
                        <a:cubicBezTo>
                          <a:pt x="0" y="182"/>
                          <a:pt x="0" y="182"/>
                          <a:pt x="0" y="182"/>
                        </a:cubicBezTo>
                        <a:cubicBezTo>
                          <a:pt x="0" y="182"/>
                          <a:pt x="0" y="182"/>
                          <a:pt x="0" y="182"/>
                        </a:cubicBezTo>
                        <a:cubicBezTo>
                          <a:pt x="1" y="184"/>
                          <a:pt x="1" y="184"/>
                          <a:pt x="1" y="184"/>
                        </a:cubicBezTo>
                        <a:cubicBezTo>
                          <a:pt x="2" y="187"/>
                          <a:pt x="2" y="187"/>
                          <a:pt x="2" y="187"/>
                        </a:cubicBezTo>
                        <a:cubicBezTo>
                          <a:pt x="6" y="192"/>
                          <a:pt x="6" y="192"/>
                          <a:pt x="6" y="192"/>
                        </a:cubicBezTo>
                        <a:cubicBezTo>
                          <a:pt x="6" y="192"/>
                          <a:pt x="6" y="192"/>
                          <a:pt x="6" y="192"/>
                        </a:cubicBezTo>
                        <a:cubicBezTo>
                          <a:pt x="5" y="196"/>
                          <a:pt x="5" y="196"/>
                          <a:pt x="5" y="196"/>
                        </a:cubicBezTo>
                        <a:cubicBezTo>
                          <a:pt x="5" y="196"/>
                          <a:pt x="5" y="196"/>
                          <a:pt x="5" y="196"/>
                        </a:cubicBezTo>
                        <a:cubicBezTo>
                          <a:pt x="5" y="196"/>
                          <a:pt x="5" y="196"/>
                          <a:pt x="5" y="196"/>
                        </a:cubicBezTo>
                        <a:cubicBezTo>
                          <a:pt x="3" y="199"/>
                          <a:pt x="3" y="199"/>
                          <a:pt x="3" y="199"/>
                        </a:cubicBezTo>
                        <a:cubicBezTo>
                          <a:pt x="5" y="201"/>
                          <a:pt x="5" y="201"/>
                          <a:pt x="5" y="201"/>
                        </a:cubicBezTo>
                        <a:cubicBezTo>
                          <a:pt x="6" y="202"/>
                          <a:pt x="7" y="202"/>
                          <a:pt x="7" y="203"/>
                        </a:cubicBezTo>
                        <a:cubicBezTo>
                          <a:pt x="7" y="206"/>
                          <a:pt x="7" y="206"/>
                          <a:pt x="7" y="206"/>
                        </a:cubicBezTo>
                        <a:cubicBezTo>
                          <a:pt x="10" y="209"/>
                          <a:pt x="10" y="209"/>
                          <a:pt x="10" y="209"/>
                        </a:cubicBezTo>
                        <a:cubicBezTo>
                          <a:pt x="10" y="209"/>
                          <a:pt x="10" y="209"/>
                          <a:pt x="10" y="209"/>
                        </a:cubicBezTo>
                        <a:cubicBezTo>
                          <a:pt x="10" y="212"/>
                          <a:pt x="10" y="212"/>
                          <a:pt x="10" y="212"/>
                        </a:cubicBezTo>
                        <a:cubicBezTo>
                          <a:pt x="10" y="213"/>
                          <a:pt x="10" y="213"/>
                          <a:pt x="10" y="213"/>
                        </a:cubicBezTo>
                        <a:cubicBezTo>
                          <a:pt x="12" y="215"/>
                          <a:pt x="12" y="215"/>
                          <a:pt x="12" y="215"/>
                        </a:cubicBezTo>
                        <a:cubicBezTo>
                          <a:pt x="13" y="214"/>
                          <a:pt x="13" y="214"/>
                          <a:pt x="13" y="214"/>
                        </a:cubicBezTo>
                        <a:cubicBezTo>
                          <a:pt x="13" y="214"/>
                          <a:pt x="13" y="214"/>
                          <a:pt x="13" y="214"/>
                        </a:cubicBezTo>
                        <a:cubicBezTo>
                          <a:pt x="13" y="212"/>
                          <a:pt x="14" y="212"/>
                          <a:pt x="15" y="211"/>
                        </a:cubicBezTo>
                        <a:cubicBezTo>
                          <a:pt x="17" y="211"/>
                          <a:pt x="17" y="211"/>
                          <a:pt x="17" y="211"/>
                        </a:cubicBezTo>
                        <a:cubicBezTo>
                          <a:pt x="26" y="210"/>
                          <a:pt x="26" y="210"/>
                          <a:pt x="26" y="210"/>
                        </a:cubicBezTo>
                        <a:cubicBezTo>
                          <a:pt x="30" y="209"/>
                          <a:pt x="30" y="209"/>
                          <a:pt x="30" y="209"/>
                        </a:cubicBezTo>
                        <a:cubicBezTo>
                          <a:pt x="30" y="208"/>
                          <a:pt x="30" y="208"/>
                          <a:pt x="30" y="208"/>
                        </a:cubicBezTo>
                        <a:cubicBezTo>
                          <a:pt x="30" y="208"/>
                          <a:pt x="30" y="208"/>
                          <a:pt x="30" y="208"/>
                        </a:cubicBezTo>
                        <a:cubicBezTo>
                          <a:pt x="32" y="212"/>
                          <a:pt x="32" y="212"/>
                          <a:pt x="32" y="212"/>
                        </a:cubicBezTo>
                        <a:cubicBezTo>
                          <a:pt x="33" y="212"/>
                          <a:pt x="33" y="212"/>
                          <a:pt x="33" y="212"/>
                        </a:cubicBezTo>
                        <a:cubicBezTo>
                          <a:pt x="33" y="212"/>
                          <a:pt x="33" y="212"/>
                          <a:pt x="33" y="212"/>
                        </a:cubicBezTo>
                        <a:cubicBezTo>
                          <a:pt x="33" y="213"/>
                          <a:pt x="33" y="214"/>
                          <a:pt x="32" y="215"/>
                        </a:cubicBezTo>
                        <a:cubicBezTo>
                          <a:pt x="27" y="222"/>
                          <a:pt x="27" y="222"/>
                          <a:pt x="27" y="222"/>
                        </a:cubicBezTo>
                        <a:cubicBezTo>
                          <a:pt x="27" y="223"/>
                          <a:pt x="27" y="223"/>
                          <a:pt x="27" y="223"/>
                        </a:cubicBezTo>
                        <a:cubicBezTo>
                          <a:pt x="30" y="226"/>
                          <a:pt x="30" y="226"/>
                          <a:pt x="30" y="226"/>
                        </a:cubicBezTo>
                        <a:cubicBezTo>
                          <a:pt x="32" y="227"/>
                          <a:pt x="32" y="227"/>
                          <a:pt x="32" y="227"/>
                        </a:cubicBezTo>
                        <a:cubicBezTo>
                          <a:pt x="32" y="227"/>
                          <a:pt x="32" y="227"/>
                          <a:pt x="32" y="227"/>
                        </a:cubicBezTo>
                        <a:cubicBezTo>
                          <a:pt x="33" y="228"/>
                          <a:pt x="34" y="229"/>
                          <a:pt x="35" y="230"/>
                        </a:cubicBezTo>
                        <a:cubicBezTo>
                          <a:pt x="36" y="230"/>
                          <a:pt x="37" y="231"/>
                          <a:pt x="38" y="232"/>
                        </a:cubicBezTo>
                        <a:cubicBezTo>
                          <a:pt x="39" y="233"/>
                          <a:pt x="39" y="233"/>
                          <a:pt x="39" y="233"/>
                        </a:cubicBezTo>
                        <a:cubicBezTo>
                          <a:pt x="40" y="234"/>
                          <a:pt x="40" y="234"/>
                          <a:pt x="40" y="234"/>
                        </a:cubicBezTo>
                        <a:cubicBezTo>
                          <a:pt x="41" y="234"/>
                          <a:pt x="41" y="234"/>
                          <a:pt x="41" y="234"/>
                        </a:cubicBezTo>
                        <a:cubicBezTo>
                          <a:pt x="41" y="234"/>
                          <a:pt x="41" y="234"/>
                          <a:pt x="41" y="234"/>
                        </a:cubicBezTo>
                        <a:cubicBezTo>
                          <a:pt x="42" y="236"/>
                          <a:pt x="42" y="236"/>
                          <a:pt x="42" y="236"/>
                        </a:cubicBezTo>
                        <a:cubicBezTo>
                          <a:pt x="42" y="236"/>
                          <a:pt x="42" y="236"/>
                          <a:pt x="42" y="236"/>
                        </a:cubicBezTo>
                        <a:cubicBezTo>
                          <a:pt x="42" y="238"/>
                          <a:pt x="42" y="238"/>
                          <a:pt x="42" y="238"/>
                        </a:cubicBezTo>
                        <a:cubicBezTo>
                          <a:pt x="42" y="240"/>
                          <a:pt x="42" y="240"/>
                          <a:pt x="42" y="240"/>
                        </a:cubicBezTo>
                        <a:cubicBezTo>
                          <a:pt x="47" y="241"/>
                          <a:pt x="47" y="241"/>
                          <a:pt x="47" y="241"/>
                        </a:cubicBezTo>
                        <a:cubicBezTo>
                          <a:pt x="47" y="241"/>
                          <a:pt x="47" y="241"/>
                          <a:pt x="47" y="241"/>
                        </a:cubicBezTo>
                        <a:cubicBezTo>
                          <a:pt x="47" y="241"/>
                          <a:pt x="47" y="241"/>
                          <a:pt x="47" y="241"/>
                        </a:cubicBezTo>
                        <a:cubicBezTo>
                          <a:pt x="47" y="241"/>
                          <a:pt x="47" y="241"/>
                          <a:pt x="47" y="241"/>
                        </a:cubicBezTo>
                        <a:cubicBezTo>
                          <a:pt x="47" y="242"/>
                          <a:pt x="47" y="242"/>
                          <a:pt x="47" y="242"/>
                        </a:cubicBezTo>
                        <a:cubicBezTo>
                          <a:pt x="49" y="244"/>
                          <a:pt x="49" y="244"/>
                          <a:pt x="49" y="244"/>
                        </a:cubicBezTo>
                        <a:cubicBezTo>
                          <a:pt x="52" y="245"/>
                          <a:pt x="52" y="245"/>
                          <a:pt x="52" y="245"/>
                        </a:cubicBezTo>
                        <a:cubicBezTo>
                          <a:pt x="55" y="244"/>
                          <a:pt x="55" y="244"/>
                          <a:pt x="55" y="244"/>
                        </a:cubicBezTo>
                        <a:cubicBezTo>
                          <a:pt x="54" y="243"/>
                          <a:pt x="54" y="243"/>
                          <a:pt x="54" y="243"/>
                        </a:cubicBezTo>
                        <a:cubicBezTo>
                          <a:pt x="52" y="241"/>
                          <a:pt x="52" y="241"/>
                          <a:pt x="52" y="241"/>
                        </a:cubicBezTo>
                        <a:cubicBezTo>
                          <a:pt x="52" y="240"/>
                          <a:pt x="52" y="240"/>
                          <a:pt x="52" y="240"/>
                        </a:cubicBezTo>
                        <a:cubicBezTo>
                          <a:pt x="52" y="240"/>
                          <a:pt x="52" y="240"/>
                          <a:pt x="52" y="240"/>
                        </a:cubicBezTo>
                        <a:cubicBezTo>
                          <a:pt x="54" y="236"/>
                          <a:pt x="54" y="236"/>
                          <a:pt x="54" y="236"/>
                        </a:cubicBezTo>
                        <a:cubicBezTo>
                          <a:pt x="58" y="236"/>
                          <a:pt x="58" y="236"/>
                          <a:pt x="58" y="236"/>
                        </a:cubicBezTo>
                        <a:cubicBezTo>
                          <a:pt x="58" y="236"/>
                          <a:pt x="58" y="236"/>
                          <a:pt x="58" y="236"/>
                        </a:cubicBezTo>
                        <a:cubicBezTo>
                          <a:pt x="64" y="239"/>
                          <a:pt x="64" y="239"/>
                          <a:pt x="64" y="239"/>
                        </a:cubicBezTo>
                        <a:cubicBezTo>
                          <a:pt x="68" y="238"/>
                          <a:pt x="68" y="238"/>
                          <a:pt x="68" y="238"/>
                        </a:cubicBezTo>
                        <a:cubicBezTo>
                          <a:pt x="70" y="236"/>
                          <a:pt x="70" y="236"/>
                          <a:pt x="70" y="236"/>
                        </a:cubicBezTo>
                        <a:cubicBezTo>
                          <a:pt x="73" y="232"/>
                          <a:pt x="75" y="230"/>
                          <a:pt x="76" y="231"/>
                        </a:cubicBezTo>
                        <a:cubicBezTo>
                          <a:pt x="78" y="231"/>
                          <a:pt x="78" y="231"/>
                          <a:pt x="78" y="231"/>
                        </a:cubicBezTo>
                        <a:cubicBezTo>
                          <a:pt x="79" y="231"/>
                          <a:pt x="80" y="231"/>
                          <a:pt x="81" y="231"/>
                        </a:cubicBezTo>
                        <a:cubicBezTo>
                          <a:pt x="81" y="232"/>
                          <a:pt x="81" y="232"/>
                          <a:pt x="81" y="232"/>
                        </a:cubicBezTo>
                        <a:cubicBezTo>
                          <a:pt x="81" y="233"/>
                          <a:pt x="82" y="235"/>
                          <a:pt x="83" y="236"/>
                        </a:cubicBezTo>
                        <a:cubicBezTo>
                          <a:pt x="83" y="237"/>
                          <a:pt x="83" y="237"/>
                          <a:pt x="83" y="237"/>
                        </a:cubicBezTo>
                        <a:cubicBezTo>
                          <a:pt x="83" y="237"/>
                          <a:pt x="83" y="237"/>
                          <a:pt x="83" y="237"/>
                        </a:cubicBezTo>
                        <a:cubicBezTo>
                          <a:pt x="83" y="239"/>
                          <a:pt x="83" y="239"/>
                          <a:pt x="83" y="239"/>
                        </a:cubicBezTo>
                        <a:cubicBezTo>
                          <a:pt x="83" y="240"/>
                          <a:pt x="83" y="240"/>
                          <a:pt x="83" y="240"/>
                        </a:cubicBezTo>
                        <a:cubicBezTo>
                          <a:pt x="82" y="243"/>
                          <a:pt x="82" y="243"/>
                          <a:pt x="82" y="243"/>
                        </a:cubicBezTo>
                        <a:cubicBezTo>
                          <a:pt x="82" y="243"/>
                          <a:pt x="82" y="243"/>
                          <a:pt x="82" y="243"/>
                        </a:cubicBezTo>
                        <a:cubicBezTo>
                          <a:pt x="82" y="243"/>
                          <a:pt x="82" y="243"/>
                          <a:pt x="82" y="243"/>
                        </a:cubicBezTo>
                        <a:cubicBezTo>
                          <a:pt x="82" y="243"/>
                          <a:pt x="82" y="243"/>
                          <a:pt x="82" y="243"/>
                        </a:cubicBezTo>
                        <a:cubicBezTo>
                          <a:pt x="79" y="246"/>
                          <a:pt x="79" y="246"/>
                          <a:pt x="79" y="246"/>
                        </a:cubicBezTo>
                        <a:cubicBezTo>
                          <a:pt x="79" y="246"/>
                          <a:pt x="79" y="246"/>
                          <a:pt x="79" y="246"/>
                        </a:cubicBezTo>
                        <a:cubicBezTo>
                          <a:pt x="79" y="246"/>
                          <a:pt x="79" y="246"/>
                          <a:pt x="79" y="246"/>
                        </a:cubicBezTo>
                        <a:cubicBezTo>
                          <a:pt x="73" y="249"/>
                          <a:pt x="73" y="249"/>
                          <a:pt x="73" y="249"/>
                        </a:cubicBezTo>
                        <a:cubicBezTo>
                          <a:pt x="72" y="251"/>
                          <a:pt x="72" y="251"/>
                          <a:pt x="72" y="251"/>
                        </a:cubicBezTo>
                        <a:cubicBezTo>
                          <a:pt x="71" y="256"/>
                          <a:pt x="71" y="256"/>
                          <a:pt x="71" y="256"/>
                        </a:cubicBezTo>
                        <a:cubicBezTo>
                          <a:pt x="72" y="258"/>
                          <a:pt x="72" y="258"/>
                          <a:pt x="72" y="258"/>
                        </a:cubicBezTo>
                        <a:cubicBezTo>
                          <a:pt x="73" y="261"/>
                          <a:pt x="73" y="261"/>
                          <a:pt x="73" y="261"/>
                        </a:cubicBezTo>
                        <a:cubicBezTo>
                          <a:pt x="74" y="262"/>
                          <a:pt x="74" y="262"/>
                          <a:pt x="74" y="262"/>
                        </a:cubicBezTo>
                        <a:cubicBezTo>
                          <a:pt x="76" y="263"/>
                          <a:pt x="76" y="263"/>
                          <a:pt x="76" y="263"/>
                        </a:cubicBezTo>
                        <a:cubicBezTo>
                          <a:pt x="83" y="263"/>
                          <a:pt x="83" y="263"/>
                          <a:pt x="83" y="263"/>
                        </a:cubicBezTo>
                        <a:cubicBezTo>
                          <a:pt x="89" y="262"/>
                          <a:pt x="89" y="262"/>
                          <a:pt x="89" y="262"/>
                        </a:cubicBezTo>
                        <a:cubicBezTo>
                          <a:pt x="90" y="261"/>
                          <a:pt x="90" y="261"/>
                          <a:pt x="90" y="261"/>
                        </a:cubicBezTo>
                        <a:cubicBezTo>
                          <a:pt x="91" y="260"/>
                          <a:pt x="92" y="260"/>
                          <a:pt x="93" y="260"/>
                        </a:cubicBezTo>
                        <a:cubicBezTo>
                          <a:pt x="97" y="260"/>
                          <a:pt x="97" y="260"/>
                          <a:pt x="97" y="260"/>
                        </a:cubicBezTo>
                        <a:cubicBezTo>
                          <a:pt x="97" y="260"/>
                          <a:pt x="97" y="260"/>
                          <a:pt x="97" y="260"/>
                        </a:cubicBezTo>
                        <a:cubicBezTo>
                          <a:pt x="97" y="259"/>
                          <a:pt x="97" y="258"/>
                          <a:pt x="97" y="257"/>
                        </a:cubicBezTo>
                        <a:cubicBezTo>
                          <a:pt x="99" y="254"/>
                          <a:pt x="99" y="254"/>
                          <a:pt x="99" y="254"/>
                        </a:cubicBezTo>
                        <a:cubicBezTo>
                          <a:pt x="99" y="248"/>
                          <a:pt x="99" y="248"/>
                          <a:pt x="99" y="248"/>
                        </a:cubicBezTo>
                        <a:cubicBezTo>
                          <a:pt x="99" y="248"/>
                          <a:pt x="99" y="248"/>
                          <a:pt x="99" y="248"/>
                        </a:cubicBezTo>
                        <a:cubicBezTo>
                          <a:pt x="102" y="239"/>
                          <a:pt x="102" y="239"/>
                          <a:pt x="102" y="239"/>
                        </a:cubicBezTo>
                        <a:cubicBezTo>
                          <a:pt x="102" y="239"/>
                          <a:pt x="102" y="239"/>
                          <a:pt x="102" y="239"/>
                        </a:cubicBezTo>
                        <a:cubicBezTo>
                          <a:pt x="102" y="239"/>
                          <a:pt x="102" y="239"/>
                          <a:pt x="102" y="239"/>
                        </a:cubicBezTo>
                        <a:cubicBezTo>
                          <a:pt x="103" y="239"/>
                          <a:pt x="103" y="239"/>
                          <a:pt x="103" y="239"/>
                        </a:cubicBezTo>
                        <a:cubicBezTo>
                          <a:pt x="103" y="238"/>
                          <a:pt x="103" y="238"/>
                          <a:pt x="103" y="238"/>
                        </a:cubicBezTo>
                        <a:cubicBezTo>
                          <a:pt x="108" y="234"/>
                          <a:pt x="108" y="234"/>
                          <a:pt x="108" y="234"/>
                        </a:cubicBezTo>
                        <a:cubicBezTo>
                          <a:pt x="108" y="234"/>
                          <a:pt x="108" y="234"/>
                          <a:pt x="108" y="234"/>
                        </a:cubicBezTo>
                        <a:cubicBezTo>
                          <a:pt x="113" y="236"/>
                          <a:pt x="113" y="236"/>
                          <a:pt x="113" y="236"/>
                        </a:cubicBezTo>
                        <a:cubicBezTo>
                          <a:pt x="113" y="236"/>
                          <a:pt x="113" y="236"/>
                          <a:pt x="113" y="236"/>
                        </a:cubicBezTo>
                        <a:cubicBezTo>
                          <a:pt x="115" y="238"/>
                          <a:pt x="117" y="239"/>
                          <a:pt x="117" y="240"/>
                        </a:cubicBezTo>
                        <a:cubicBezTo>
                          <a:pt x="116" y="244"/>
                          <a:pt x="116" y="244"/>
                          <a:pt x="116" y="244"/>
                        </a:cubicBezTo>
                        <a:cubicBezTo>
                          <a:pt x="115" y="246"/>
                          <a:pt x="115" y="246"/>
                          <a:pt x="115" y="246"/>
                        </a:cubicBezTo>
                        <a:cubicBezTo>
                          <a:pt x="113" y="249"/>
                          <a:pt x="113" y="249"/>
                          <a:pt x="113" y="249"/>
                        </a:cubicBezTo>
                        <a:cubicBezTo>
                          <a:pt x="113" y="253"/>
                          <a:pt x="113" y="253"/>
                          <a:pt x="113" y="253"/>
                        </a:cubicBezTo>
                        <a:cubicBezTo>
                          <a:pt x="115" y="255"/>
                          <a:pt x="115" y="255"/>
                          <a:pt x="115" y="255"/>
                        </a:cubicBezTo>
                        <a:cubicBezTo>
                          <a:pt x="116" y="255"/>
                          <a:pt x="116" y="255"/>
                          <a:pt x="116" y="255"/>
                        </a:cubicBezTo>
                        <a:cubicBezTo>
                          <a:pt x="117" y="255"/>
                          <a:pt x="117" y="255"/>
                          <a:pt x="117" y="255"/>
                        </a:cubicBezTo>
                        <a:cubicBezTo>
                          <a:pt x="119" y="255"/>
                          <a:pt x="119" y="255"/>
                          <a:pt x="119" y="255"/>
                        </a:cubicBezTo>
                        <a:cubicBezTo>
                          <a:pt x="121" y="255"/>
                          <a:pt x="121" y="257"/>
                          <a:pt x="122" y="258"/>
                        </a:cubicBezTo>
                        <a:cubicBezTo>
                          <a:pt x="124" y="259"/>
                          <a:pt x="124" y="259"/>
                          <a:pt x="124" y="259"/>
                        </a:cubicBezTo>
                        <a:cubicBezTo>
                          <a:pt x="124" y="259"/>
                          <a:pt x="124" y="259"/>
                          <a:pt x="124" y="259"/>
                        </a:cubicBezTo>
                        <a:cubicBezTo>
                          <a:pt x="124" y="259"/>
                          <a:pt x="124" y="259"/>
                          <a:pt x="124" y="259"/>
                        </a:cubicBezTo>
                        <a:cubicBezTo>
                          <a:pt x="124" y="259"/>
                          <a:pt x="124" y="259"/>
                          <a:pt x="124" y="259"/>
                        </a:cubicBezTo>
                        <a:cubicBezTo>
                          <a:pt x="130" y="262"/>
                          <a:pt x="130" y="262"/>
                          <a:pt x="130" y="262"/>
                        </a:cubicBezTo>
                        <a:cubicBezTo>
                          <a:pt x="132" y="263"/>
                          <a:pt x="132" y="263"/>
                          <a:pt x="132" y="263"/>
                        </a:cubicBezTo>
                        <a:cubicBezTo>
                          <a:pt x="136" y="262"/>
                          <a:pt x="136" y="262"/>
                          <a:pt x="136" y="262"/>
                        </a:cubicBezTo>
                        <a:cubicBezTo>
                          <a:pt x="138" y="260"/>
                          <a:pt x="138" y="260"/>
                          <a:pt x="138" y="260"/>
                        </a:cubicBezTo>
                        <a:cubicBezTo>
                          <a:pt x="140" y="251"/>
                          <a:pt x="140" y="251"/>
                          <a:pt x="140" y="251"/>
                        </a:cubicBezTo>
                        <a:cubicBezTo>
                          <a:pt x="140" y="247"/>
                          <a:pt x="140" y="247"/>
                          <a:pt x="140" y="247"/>
                        </a:cubicBezTo>
                        <a:cubicBezTo>
                          <a:pt x="140" y="246"/>
                          <a:pt x="140" y="246"/>
                          <a:pt x="140" y="246"/>
                        </a:cubicBezTo>
                        <a:cubicBezTo>
                          <a:pt x="140" y="246"/>
                          <a:pt x="140" y="246"/>
                          <a:pt x="140" y="246"/>
                        </a:cubicBezTo>
                        <a:cubicBezTo>
                          <a:pt x="140" y="246"/>
                          <a:pt x="140" y="246"/>
                          <a:pt x="140" y="246"/>
                        </a:cubicBezTo>
                        <a:cubicBezTo>
                          <a:pt x="144" y="243"/>
                          <a:pt x="144" y="243"/>
                          <a:pt x="144" y="243"/>
                        </a:cubicBezTo>
                        <a:cubicBezTo>
                          <a:pt x="146" y="241"/>
                          <a:pt x="146" y="241"/>
                          <a:pt x="146" y="241"/>
                        </a:cubicBezTo>
                        <a:cubicBezTo>
                          <a:pt x="146" y="241"/>
                          <a:pt x="146" y="241"/>
                          <a:pt x="146" y="241"/>
                        </a:cubicBezTo>
                        <a:cubicBezTo>
                          <a:pt x="149" y="239"/>
                          <a:pt x="149" y="239"/>
                          <a:pt x="149" y="239"/>
                        </a:cubicBezTo>
                        <a:cubicBezTo>
                          <a:pt x="151" y="238"/>
                          <a:pt x="151" y="238"/>
                          <a:pt x="151" y="238"/>
                        </a:cubicBezTo>
                        <a:cubicBezTo>
                          <a:pt x="154" y="237"/>
                          <a:pt x="154" y="237"/>
                          <a:pt x="154" y="237"/>
                        </a:cubicBezTo>
                        <a:cubicBezTo>
                          <a:pt x="152" y="232"/>
                          <a:pt x="152" y="232"/>
                          <a:pt x="152" y="232"/>
                        </a:cubicBezTo>
                        <a:cubicBezTo>
                          <a:pt x="158" y="232"/>
                          <a:pt x="158" y="232"/>
                          <a:pt x="158" y="232"/>
                        </a:cubicBezTo>
                        <a:cubicBezTo>
                          <a:pt x="158" y="232"/>
                          <a:pt x="158" y="232"/>
                          <a:pt x="158" y="232"/>
                        </a:cubicBezTo>
                        <a:cubicBezTo>
                          <a:pt x="158" y="233"/>
                          <a:pt x="158" y="233"/>
                          <a:pt x="158" y="233"/>
                        </a:cubicBezTo>
                        <a:cubicBezTo>
                          <a:pt x="158" y="233"/>
                          <a:pt x="158" y="233"/>
                          <a:pt x="158" y="233"/>
                        </a:cubicBezTo>
                        <a:cubicBezTo>
                          <a:pt x="161" y="234"/>
                          <a:pt x="161" y="234"/>
                          <a:pt x="161" y="234"/>
                        </a:cubicBezTo>
                        <a:cubicBezTo>
                          <a:pt x="161" y="234"/>
                          <a:pt x="161" y="234"/>
                          <a:pt x="161" y="234"/>
                        </a:cubicBezTo>
                        <a:cubicBezTo>
                          <a:pt x="161" y="234"/>
                          <a:pt x="161" y="234"/>
                          <a:pt x="161" y="234"/>
                        </a:cubicBezTo>
                        <a:cubicBezTo>
                          <a:pt x="162" y="230"/>
                          <a:pt x="162" y="230"/>
                          <a:pt x="162" y="230"/>
                        </a:cubicBezTo>
                        <a:cubicBezTo>
                          <a:pt x="162" y="230"/>
                          <a:pt x="162" y="230"/>
                          <a:pt x="162" y="230"/>
                        </a:cubicBezTo>
                        <a:cubicBezTo>
                          <a:pt x="163" y="230"/>
                          <a:pt x="163" y="230"/>
                          <a:pt x="163" y="230"/>
                        </a:cubicBezTo>
                        <a:cubicBezTo>
                          <a:pt x="163" y="230"/>
                          <a:pt x="163" y="230"/>
                          <a:pt x="163" y="230"/>
                        </a:cubicBezTo>
                        <a:cubicBezTo>
                          <a:pt x="166" y="231"/>
                          <a:pt x="166" y="231"/>
                          <a:pt x="166" y="231"/>
                        </a:cubicBezTo>
                        <a:cubicBezTo>
                          <a:pt x="167" y="231"/>
                          <a:pt x="167" y="231"/>
                          <a:pt x="167" y="231"/>
                        </a:cubicBezTo>
                        <a:cubicBezTo>
                          <a:pt x="170" y="228"/>
                          <a:pt x="170" y="228"/>
                          <a:pt x="170" y="228"/>
                        </a:cubicBezTo>
                        <a:cubicBezTo>
                          <a:pt x="170" y="228"/>
                          <a:pt x="170" y="228"/>
                          <a:pt x="170" y="228"/>
                        </a:cubicBezTo>
                        <a:cubicBezTo>
                          <a:pt x="170" y="228"/>
                          <a:pt x="170" y="228"/>
                          <a:pt x="170" y="228"/>
                        </a:cubicBezTo>
                        <a:cubicBezTo>
                          <a:pt x="170" y="228"/>
                          <a:pt x="170" y="228"/>
                          <a:pt x="170" y="228"/>
                        </a:cubicBezTo>
                        <a:cubicBezTo>
                          <a:pt x="174" y="227"/>
                          <a:pt x="174" y="227"/>
                          <a:pt x="174" y="227"/>
                        </a:cubicBezTo>
                        <a:cubicBezTo>
                          <a:pt x="177" y="224"/>
                          <a:pt x="177" y="224"/>
                          <a:pt x="177" y="224"/>
                        </a:cubicBezTo>
                        <a:cubicBezTo>
                          <a:pt x="178" y="222"/>
                          <a:pt x="178" y="222"/>
                          <a:pt x="178" y="222"/>
                        </a:cubicBezTo>
                        <a:cubicBezTo>
                          <a:pt x="178" y="219"/>
                          <a:pt x="178" y="219"/>
                          <a:pt x="178" y="219"/>
                        </a:cubicBezTo>
                        <a:cubicBezTo>
                          <a:pt x="178" y="218"/>
                          <a:pt x="179" y="217"/>
                          <a:pt x="180" y="217"/>
                        </a:cubicBezTo>
                        <a:cubicBezTo>
                          <a:pt x="180" y="217"/>
                          <a:pt x="180" y="217"/>
                          <a:pt x="180" y="217"/>
                        </a:cubicBezTo>
                        <a:cubicBezTo>
                          <a:pt x="180" y="217"/>
                          <a:pt x="180" y="217"/>
                          <a:pt x="180" y="217"/>
                        </a:cubicBezTo>
                        <a:cubicBezTo>
                          <a:pt x="180" y="217"/>
                          <a:pt x="180" y="217"/>
                          <a:pt x="180" y="217"/>
                        </a:cubicBezTo>
                        <a:cubicBezTo>
                          <a:pt x="184" y="217"/>
                          <a:pt x="184" y="217"/>
                          <a:pt x="184" y="217"/>
                        </a:cubicBezTo>
                        <a:cubicBezTo>
                          <a:pt x="185" y="216"/>
                          <a:pt x="185" y="216"/>
                          <a:pt x="185" y="216"/>
                        </a:cubicBezTo>
                        <a:cubicBezTo>
                          <a:pt x="186" y="214"/>
                          <a:pt x="186" y="214"/>
                          <a:pt x="186" y="214"/>
                        </a:cubicBezTo>
                        <a:cubicBezTo>
                          <a:pt x="189" y="213"/>
                          <a:pt x="189" y="213"/>
                          <a:pt x="189" y="213"/>
                        </a:cubicBezTo>
                        <a:cubicBezTo>
                          <a:pt x="189" y="213"/>
                          <a:pt x="189" y="213"/>
                          <a:pt x="189" y="213"/>
                        </a:cubicBezTo>
                        <a:cubicBezTo>
                          <a:pt x="189" y="213"/>
                          <a:pt x="189" y="213"/>
                          <a:pt x="189" y="213"/>
                        </a:cubicBezTo>
                        <a:cubicBezTo>
                          <a:pt x="189" y="213"/>
                          <a:pt x="189" y="213"/>
                          <a:pt x="189" y="213"/>
                        </a:cubicBezTo>
                        <a:cubicBezTo>
                          <a:pt x="194" y="213"/>
                          <a:pt x="194" y="213"/>
                          <a:pt x="194" y="213"/>
                        </a:cubicBezTo>
                        <a:cubicBezTo>
                          <a:pt x="197" y="213"/>
                          <a:pt x="197" y="213"/>
                          <a:pt x="197" y="213"/>
                        </a:cubicBezTo>
                        <a:cubicBezTo>
                          <a:pt x="199" y="211"/>
                          <a:pt x="199" y="211"/>
                          <a:pt x="199" y="211"/>
                        </a:cubicBezTo>
                        <a:cubicBezTo>
                          <a:pt x="201" y="208"/>
                          <a:pt x="201" y="208"/>
                          <a:pt x="201" y="208"/>
                        </a:cubicBezTo>
                        <a:cubicBezTo>
                          <a:pt x="198" y="205"/>
                          <a:pt x="198" y="205"/>
                          <a:pt x="198" y="205"/>
                        </a:cubicBezTo>
                        <a:cubicBezTo>
                          <a:pt x="198" y="205"/>
                          <a:pt x="198" y="205"/>
                          <a:pt x="198" y="205"/>
                        </a:cubicBezTo>
                        <a:cubicBezTo>
                          <a:pt x="198" y="205"/>
                          <a:pt x="198" y="205"/>
                          <a:pt x="198" y="205"/>
                        </a:cubicBezTo>
                        <a:cubicBezTo>
                          <a:pt x="198" y="203"/>
                          <a:pt x="198" y="203"/>
                          <a:pt x="198" y="203"/>
                        </a:cubicBezTo>
                        <a:cubicBezTo>
                          <a:pt x="198" y="203"/>
                          <a:pt x="198" y="203"/>
                          <a:pt x="198" y="203"/>
                        </a:cubicBezTo>
                        <a:cubicBezTo>
                          <a:pt x="197" y="200"/>
                          <a:pt x="197" y="200"/>
                          <a:pt x="197" y="200"/>
                        </a:cubicBezTo>
                        <a:cubicBezTo>
                          <a:pt x="197" y="199"/>
                          <a:pt x="197" y="199"/>
                          <a:pt x="197" y="199"/>
                        </a:cubicBezTo>
                        <a:cubicBezTo>
                          <a:pt x="198" y="197"/>
                          <a:pt x="198" y="197"/>
                          <a:pt x="198" y="197"/>
                        </a:cubicBezTo>
                        <a:cubicBezTo>
                          <a:pt x="198" y="196"/>
                          <a:pt x="199" y="195"/>
                          <a:pt x="200" y="193"/>
                        </a:cubicBezTo>
                        <a:cubicBezTo>
                          <a:pt x="202" y="189"/>
                          <a:pt x="202" y="189"/>
                          <a:pt x="202" y="189"/>
                        </a:cubicBezTo>
                        <a:cubicBezTo>
                          <a:pt x="202" y="189"/>
                          <a:pt x="202" y="189"/>
                          <a:pt x="202" y="189"/>
                        </a:cubicBezTo>
                        <a:cubicBezTo>
                          <a:pt x="202" y="189"/>
                          <a:pt x="202" y="189"/>
                          <a:pt x="202" y="189"/>
                        </a:cubicBezTo>
                        <a:cubicBezTo>
                          <a:pt x="204" y="187"/>
                          <a:pt x="204" y="187"/>
                          <a:pt x="204" y="187"/>
                        </a:cubicBezTo>
                        <a:cubicBezTo>
                          <a:pt x="207" y="181"/>
                          <a:pt x="207" y="181"/>
                          <a:pt x="207" y="181"/>
                        </a:cubicBezTo>
                        <a:cubicBezTo>
                          <a:pt x="209" y="185"/>
                          <a:pt x="209" y="185"/>
                          <a:pt x="209" y="185"/>
                        </a:cubicBezTo>
                        <a:cubicBezTo>
                          <a:pt x="209" y="185"/>
                          <a:pt x="209" y="185"/>
                          <a:pt x="209" y="185"/>
                        </a:cubicBezTo>
                        <a:cubicBezTo>
                          <a:pt x="209" y="185"/>
                          <a:pt x="209" y="185"/>
                          <a:pt x="209" y="185"/>
                        </a:cubicBezTo>
                        <a:cubicBezTo>
                          <a:pt x="210" y="189"/>
                          <a:pt x="210" y="189"/>
                          <a:pt x="210" y="189"/>
                        </a:cubicBezTo>
                        <a:cubicBezTo>
                          <a:pt x="210" y="189"/>
                          <a:pt x="210" y="189"/>
                          <a:pt x="210" y="189"/>
                        </a:cubicBezTo>
                        <a:cubicBezTo>
                          <a:pt x="211" y="192"/>
                          <a:pt x="211" y="192"/>
                          <a:pt x="211" y="192"/>
                        </a:cubicBezTo>
                        <a:cubicBezTo>
                          <a:pt x="213" y="193"/>
                          <a:pt x="213" y="193"/>
                          <a:pt x="213" y="193"/>
                        </a:cubicBezTo>
                        <a:cubicBezTo>
                          <a:pt x="213" y="193"/>
                          <a:pt x="213" y="193"/>
                          <a:pt x="213" y="193"/>
                        </a:cubicBezTo>
                        <a:cubicBezTo>
                          <a:pt x="213" y="193"/>
                          <a:pt x="213" y="193"/>
                          <a:pt x="213" y="193"/>
                        </a:cubicBezTo>
                        <a:cubicBezTo>
                          <a:pt x="213" y="193"/>
                          <a:pt x="213" y="193"/>
                          <a:pt x="213" y="193"/>
                        </a:cubicBezTo>
                        <a:cubicBezTo>
                          <a:pt x="214" y="194"/>
                          <a:pt x="214" y="194"/>
                          <a:pt x="214" y="194"/>
                        </a:cubicBezTo>
                        <a:cubicBezTo>
                          <a:pt x="214" y="193"/>
                          <a:pt x="214" y="193"/>
                          <a:pt x="214" y="193"/>
                        </a:cubicBezTo>
                        <a:cubicBezTo>
                          <a:pt x="216" y="190"/>
                          <a:pt x="216" y="190"/>
                          <a:pt x="216" y="190"/>
                        </a:cubicBezTo>
                        <a:cubicBezTo>
                          <a:pt x="217" y="186"/>
                          <a:pt x="217" y="186"/>
                          <a:pt x="217" y="186"/>
                        </a:cubicBezTo>
                        <a:cubicBezTo>
                          <a:pt x="218" y="187"/>
                          <a:pt x="218" y="187"/>
                          <a:pt x="218" y="187"/>
                        </a:cubicBezTo>
                        <a:cubicBezTo>
                          <a:pt x="218" y="187"/>
                          <a:pt x="218" y="187"/>
                          <a:pt x="218" y="187"/>
                        </a:cubicBezTo>
                        <a:cubicBezTo>
                          <a:pt x="223" y="188"/>
                          <a:pt x="223" y="188"/>
                          <a:pt x="223" y="188"/>
                        </a:cubicBezTo>
                        <a:cubicBezTo>
                          <a:pt x="226" y="187"/>
                          <a:pt x="226" y="187"/>
                          <a:pt x="226" y="187"/>
                        </a:cubicBezTo>
                        <a:cubicBezTo>
                          <a:pt x="226" y="186"/>
                          <a:pt x="226" y="186"/>
                          <a:pt x="226" y="186"/>
                        </a:cubicBezTo>
                        <a:cubicBezTo>
                          <a:pt x="226" y="186"/>
                          <a:pt x="226" y="186"/>
                          <a:pt x="226" y="186"/>
                        </a:cubicBezTo>
                        <a:cubicBezTo>
                          <a:pt x="229" y="186"/>
                          <a:pt x="229" y="186"/>
                          <a:pt x="229" y="186"/>
                        </a:cubicBezTo>
                        <a:cubicBezTo>
                          <a:pt x="231" y="183"/>
                          <a:pt x="231" y="183"/>
                          <a:pt x="231" y="183"/>
                        </a:cubicBezTo>
                        <a:cubicBezTo>
                          <a:pt x="231" y="180"/>
                          <a:pt x="231" y="180"/>
                          <a:pt x="231" y="180"/>
                        </a:cubicBezTo>
                        <a:cubicBezTo>
                          <a:pt x="232" y="174"/>
                          <a:pt x="232" y="174"/>
                          <a:pt x="232" y="174"/>
                        </a:cubicBezTo>
                        <a:cubicBezTo>
                          <a:pt x="232" y="174"/>
                          <a:pt x="232" y="174"/>
                          <a:pt x="232" y="174"/>
                        </a:cubicBezTo>
                        <a:cubicBezTo>
                          <a:pt x="233" y="174"/>
                          <a:pt x="233" y="174"/>
                          <a:pt x="233" y="174"/>
                        </a:cubicBezTo>
                        <a:cubicBezTo>
                          <a:pt x="236" y="175"/>
                          <a:pt x="236" y="175"/>
                          <a:pt x="236" y="175"/>
                        </a:cubicBezTo>
                        <a:cubicBezTo>
                          <a:pt x="238" y="172"/>
                          <a:pt x="238" y="172"/>
                          <a:pt x="238" y="172"/>
                        </a:cubicBezTo>
                        <a:cubicBezTo>
                          <a:pt x="238" y="172"/>
                          <a:pt x="238" y="172"/>
                          <a:pt x="238" y="172"/>
                        </a:cubicBezTo>
                        <a:cubicBezTo>
                          <a:pt x="239" y="172"/>
                          <a:pt x="239" y="172"/>
                          <a:pt x="239" y="172"/>
                        </a:cubicBezTo>
                        <a:cubicBezTo>
                          <a:pt x="242" y="172"/>
                          <a:pt x="242" y="172"/>
                          <a:pt x="242" y="172"/>
                        </a:cubicBezTo>
                        <a:cubicBezTo>
                          <a:pt x="243" y="172"/>
                          <a:pt x="243" y="172"/>
                          <a:pt x="243" y="172"/>
                        </a:cubicBezTo>
                        <a:cubicBezTo>
                          <a:pt x="243" y="172"/>
                          <a:pt x="243" y="172"/>
                          <a:pt x="243" y="172"/>
                        </a:cubicBezTo>
                        <a:cubicBezTo>
                          <a:pt x="243" y="172"/>
                          <a:pt x="243" y="172"/>
                          <a:pt x="243" y="172"/>
                        </a:cubicBezTo>
                        <a:cubicBezTo>
                          <a:pt x="245" y="174"/>
                          <a:pt x="245" y="174"/>
                          <a:pt x="245" y="174"/>
                        </a:cubicBezTo>
                        <a:cubicBezTo>
                          <a:pt x="245" y="175"/>
                          <a:pt x="245" y="175"/>
                          <a:pt x="245" y="175"/>
                        </a:cubicBezTo>
                        <a:cubicBezTo>
                          <a:pt x="245" y="175"/>
                          <a:pt x="245" y="175"/>
                          <a:pt x="245" y="175"/>
                        </a:cubicBezTo>
                        <a:cubicBezTo>
                          <a:pt x="245" y="175"/>
                          <a:pt x="245" y="175"/>
                          <a:pt x="245" y="175"/>
                        </a:cubicBezTo>
                        <a:cubicBezTo>
                          <a:pt x="245" y="179"/>
                          <a:pt x="245" y="179"/>
                          <a:pt x="245" y="179"/>
                        </a:cubicBezTo>
                        <a:cubicBezTo>
                          <a:pt x="247" y="180"/>
                          <a:pt x="247" y="180"/>
                          <a:pt x="247" y="180"/>
                        </a:cubicBezTo>
                        <a:cubicBezTo>
                          <a:pt x="249" y="178"/>
                          <a:pt x="249" y="178"/>
                          <a:pt x="249" y="178"/>
                        </a:cubicBezTo>
                        <a:cubicBezTo>
                          <a:pt x="250" y="179"/>
                          <a:pt x="250" y="179"/>
                          <a:pt x="250" y="179"/>
                        </a:cubicBezTo>
                        <a:cubicBezTo>
                          <a:pt x="251" y="179"/>
                          <a:pt x="251" y="180"/>
                          <a:pt x="251" y="181"/>
                        </a:cubicBezTo>
                        <a:cubicBezTo>
                          <a:pt x="251" y="184"/>
                          <a:pt x="251" y="184"/>
                          <a:pt x="251" y="184"/>
                        </a:cubicBezTo>
                        <a:cubicBezTo>
                          <a:pt x="250" y="188"/>
                          <a:pt x="250" y="188"/>
                          <a:pt x="250" y="188"/>
                        </a:cubicBezTo>
                        <a:cubicBezTo>
                          <a:pt x="251" y="189"/>
                          <a:pt x="251" y="189"/>
                          <a:pt x="251" y="189"/>
                        </a:cubicBezTo>
                        <a:cubicBezTo>
                          <a:pt x="252" y="191"/>
                          <a:pt x="252" y="191"/>
                          <a:pt x="252" y="191"/>
                        </a:cubicBezTo>
                        <a:cubicBezTo>
                          <a:pt x="260" y="192"/>
                          <a:pt x="260" y="192"/>
                          <a:pt x="260" y="192"/>
                        </a:cubicBezTo>
                        <a:cubicBezTo>
                          <a:pt x="260" y="192"/>
                          <a:pt x="260" y="192"/>
                          <a:pt x="260" y="192"/>
                        </a:cubicBezTo>
                        <a:cubicBezTo>
                          <a:pt x="260" y="192"/>
                          <a:pt x="260" y="192"/>
                          <a:pt x="260" y="192"/>
                        </a:cubicBezTo>
                        <a:cubicBezTo>
                          <a:pt x="260" y="192"/>
                          <a:pt x="260" y="192"/>
                          <a:pt x="260" y="192"/>
                        </a:cubicBezTo>
                        <a:cubicBezTo>
                          <a:pt x="260" y="192"/>
                          <a:pt x="260" y="192"/>
                          <a:pt x="260" y="192"/>
                        </a:cubicBezTo>
                        <a:cubicBezTo>
                          <a:pt x="261" y="193"/>
                          <a:pt x="261" y="193"/>
                          <a:pt x="261" y="193"/>
                        </a:cubicBezTo>
                        <a:cubicBezTo>
                          <a:pt x="263" y="190"/>
                          <a:pt x="263" y="190"/>
                          <a:pt x="263" y="190"/>
                        </a:cubicBezTo>
                        <a:cubicBezTo>
                          <a:pt x="263" y="190"/>
                          <a:pt x="263" y="190"/>
                          <a:pt x="263" y="190"/>
                        </a:cubicBezTo>
                        <a:cubicBezTo>
                          <a:pt x="265" y="188"/>
                          <a:pt x="265" y="188"/>
                          <a:pt x="265" y="188"/>
                        </a:cubicBezTo>
                        <a:cubicBezTo>
                          <a:pt x="264" y="185"/>
                          <a:pt x="264" y="185"/>
                          <a:pt x="264" y="185"/>
                        </a:cubicBezTo>
                        <a:cubicBezTo>
                          <a:pt x="262" y="174"/>
                          <a:pt x="262" y="174"/>
                          <a:pt x="262" y="174"/>
                        </a:cubicBezTo>
                        <a:cubicBezTo>
                          <a:pt x="267" y="177"/>
                          <a:pt x="267" y="177"/>
                          <a:pt x="267" y="177"/>
                        </a:cubicBezTo>
                        <a:cubicBezTo>
                          <a:pt x="267" y="177"/>
                          <a:pt x="267" y="177"/>
                          <a:pt x="267" y="177"/>
                        </a:cubicBezTo>
                        <a:cubicBezTo>
                          <a:pt x="268" y="177"/>
                          <a:pt x="268" y="177"/>
                          <a:pt x="268" y="177"/>
                        </a:cubicBezTo>
                        <a:cubicBezTo>
                          <a:pt x="270" y="180"/>
                          <a:pt x="270" y="180"/>
                          <a:pt x="270" y="180"/>
                        </a:cubicBezTo>
                        <a:cubicBezTo>
                          <a:pt x="271" y="181"/>
                          <a:pt x="271" y="181"/>
                          <a:pt x="271" y="181"/>
                        </a:cubicBezTo>
                        <a:cubicBezTo>
                          <a:pt x="273" y="180"/>
                          <a:pt x="273" y="180"/>
                          <a:pt x="273" y="180"/>
                        </a:cubicBezTo>
                        <a:cubicBezTo>
                          <a:pt x="280" y="172"/>
                          <a:pt x="280" y="172"/>
                          <a:pt x="280" y="172"/>
                        </a:cubicBezTo>
                        <a:cubicBezTo>
                          <a:pt x="280" y="172"/>
                          <a:pt x="280" y="172"/>
                          <a:pt x="280" y="172"/>
                        </a:cubicBezTo>
                        <a:cubicBezTo>
                          <a:pt x="281" y="172"/>
                          <a:pt x="281" y="172"/>
                          <a:pt x="281" y="172"/>
                        </a:cubicBezTo>
                        <a:cubicBezTo>
                          <a:pt x="283" y="170"/>
                          <a:pt x="283" y="170"/>
                          <a:pt x="283" y="170"/>
                        </a:cubicBezTo>
                        <a:cubicBezTo>
                          <a:pt x="286" y="166"/>
                          <a:pt x="286" y="166"/>
                          <a:pt x="286" y="166"/>
                        </a:cubicBezTo>
                        <a:cubicBezTo>
                          <a:pt x="286" y="165"/>
                          <a:pt x="286" y="165"/>
                          <a:pt x="286" y="165"/>
                        </a:cubicBezTo>
                        <a:cubicBezTo>
                          <a:pt x="290" y="166"/>
                          <a:pt x="290" y="166"/>
                          <a:pt x="290" y="166"/>
                        </a:cubicBezTo>
                        <a:cubicBezTo>
                          <a:pt x="292" y="166"/>
                          <a:pt x="292" y="166"/>
                          <a:pt x="292" y="166"/>
                        </a:cubicBezTo>
                        <a:cubicBezTo>
                          <a:pt x="292" y="165"/>
                          <a:pt x="293" y="164"/>
                          <a:pt x="293" y="163"/>
                        </a:cubicBezTo>
                        <a:cubicBezTo>
                          <a:pt x="296" y="160"/>
                          <a:pt x="296" y="160"/>
                          <a:pt x="296" y="160"/>
                        </a:cubicBezTo>
                        <a:cubicBezTo>
                          <a:pt x="297" y="159"/>
                          <a:pt x="297" y="159"/>
                          <a:pt x="297" y="159"/>
                        </a:cubicBezTo>
                        <a:cubicBezTo>
                          <a:pt x="300" y="160"/>
                          <a:pt x="300" y="160"/>
                          <a:pt x="300" y="160"/>
                        </a:cubicBezTo>
                        <a:cubicBezTo>
                          <a:pt x="304" y="160"/>
                          <a:pt x="304" y="160"/>
                          <a:pt x="304" y="160"/>
                        </a:cubicBezTo>
                        <a:cubicBezTo>
                          <a:pt x="307" y="157"/>
                          <a:pt x="307" y="157"/>
                          <a:pt x="307" y="157"/>
                        </a:cubicBezTo>
                        <a:cubicBezTo>
                          <a:pt x="308" y="154"/>
                          <a:pt x="308" y="154"/>
                          <a:pt x="308" y="154"/>
                        </a:cubicBezTo>
                        <a:cubicBezTo>
                          <a:pt x="307" y="153"/>
                          <a:pt x="307" y="153"/>
                          <a:pt x="307" y="153"/>
                        </a:cubicBezTo>
                        <a:cubicBezTo>
                          <a:pt x="305" y="154"/>
                          <a:pt x="305" y="154"/>
                          <a:pt x="305" y="154"/>
                        </a:cubicBezTo>
                        <a:cubicBezTo>
                          <a:pt x="305" y="154"/>
                          <a:pt x="305" y="154"/>
                          <a:pt x="305" y="154"/>
                        </a:cubicBezTo>
                        <a:cubicBezTo>
                          <a:pt x="305" y="154"/>
                          <a:pt x="305" y="154"/>
                          <a:pt x="305" y="154"/>
                        </a:cubicBezTo>
                        <a:cubicBezTo>
                          <a:pt x="302" y="151"/>
                          <a:pt x="302" y="151"/>
                          <a:pt x="302" y="151"/>
                        </a:cubicBezTo>
                        <a:cubicBezTo>
                          <a:pt x="301" y="151"/>
                          <a:pt x="301" y="151"/>
                          <a:pt x="301" y="151"/>
                        </a:cubicBezTo>
                        <a:cubicBezTo>
                          <a:pt x="303" y="146"/>
                          <a:pt x="303" y="146"/>
                          <a:pt x="303" y="146"/>
                        </a:cubicBezTo>
                        <a:cubicBezTo>
                          <a:pt x="303" y="143"/>
                          <a:pt x="303" y="143"/>
                          <a:pt x="303" y="143"/>
                        </a:cubicBezTo>
                        <a:cubicBezTo>
                          <a:pt x="302" y="140"/>
                          <a:pt x="302" y="140"/>
                          <a:pt x="302" y="140"/>
                        </a:cubicBezTo>
                        <a:cubicBezTo>
                          <a:pt x="300" y="139"/>
                          <a:pt x="300" y="139"/>
                          <a:pt x="300" y="139"/>
                        </a:cubicBezTo>
                        <a:cubicBezTo>
                          <a:pt x="300" y="139"/>
                          <a:pt x="300" y="139"/>
                          <a:pt x="300" y="139"/>
                        </a:cubicBezTo>
                        <a:cubicBezTo>
                          <a:pt x="299" y="139"/>
                          <a:pt x="299" y="139"/>
                          <a:pt x="299" y="139"/>
                        </a:cubicBezTo>
                        <a:cubicBezTo>
                          <a:pt x="299" y="138"/>
                          <a:pt x="299" y="138"/>
                          <a:pt x="299" y="138"/>
                        </a:cubicBezTo>
                        <a:cubicBezTo>
                          <a:pt x="297" y="134"/>
                          <a:pt x="297" y="134"/>
                          <a:pt x="297" y="134"/>
                        </a:cubicBezTo>
                        <a:cubicBezTo>
                          <a:pt x="297" y="134"/>
                          <a:pt x="297" y="134"/>
                          <a:pt x="297" y="134"/>
                        </a:cubicBezTo>
                        <a:cubicBezTo>
                          <a:pt x="294" y="137"/>
                          <a:pt x="294" y="137"/>
                          <a:pt x="294" y="137"/>
                        </a:cubicBezTo>
                        <a:cubicBezTo>
                          <a:pt x="291" y="139"/>
                          <a:pt x="291" y="139"/>
                          <a:pt x="291" y="139"/>
                        </a:cubicBezTo>
                        <a:cubicBezTo>
                          <a:pt x="290" y="139"/>
                          <a:pt x="290" y="139"/>
                          <a:pt x="290" y="139"/>
                        </a:cubicBezTo>
                        <a:cubicBezTo>
                          <a:pt x="290" y="139"/>
                          <a:pt x="290" y="139"/>
                          <a:pt x="290" y="139"/>
                        </a:cubicBezTo>
                        <a:cubicBezTo>
                          <a:pt x="290" y="139"/>
                          <a:pt x="290" y="139"/>
                          <a:pt x="290" y="139"/>
                        </a:cubicBezTo>
                        <a:cubicBezTo>
                          <a:pt x="287" y="136"/>
                          <a:pt x="287" y="136"/>
                          <a:pt x="287" y="136"/>
                        </a:cubicBezTo>
                        <a:cubicBezTo>
                          <a:pt x="287" y="136"/>
                          <a:pt x="287" y="136"/>
                          <a:pt x="287" y="136"/>
                        </a:cubicBezTo>
                        <a:cubicBezTo>
                          <a:pt x="285" y="131"/>
                          <a:pt x="285" y="131"/>
                          <a:pt x="285" y="131"/>
                        </a:cubicBezTo>
                        <a:cubicBezTo>
                          <a:pt x="285" y="131"/>
                          <a:pt x="285" y="131"/>
                          <a:pt x="285" y="131"/>
                        </a:cubicBezTo>
                        <a:cubicBezTo>
                          <a:pt x="284" y="127"/>
                          <a:pt x="284" y="127"/>
                          <a:pt x="284" y="127"/>
                        </a:cubicBezTo>
                        <a:cubicBezTo>
                          <a:pt x="284" y="127"/>
                          <a:pt x="284" y="127"/>
                          <a:pt x="284" y="127"/>
                        </a:cubicBezTo>
                        <a:cubicBezTo>
                          <a:pt x="284" y="127"/>
                          <a:pt x="284" y="127"/>
                          <a:pt x="284" y="127"/>
                        </a:cubicBezTo>
                        <a:cubicBezTo>
                          <a:pt x="284" y="122"/>
                          <a:pt x="284" y="122"/>
                          <a:pt x="284" y="122"/>
                        </a:cubicBezTo>
                        <a:cubicBezTo>
                          <a:pt x="283" y="119"/>
                          <a:pt x="283" y="119"/>
                          <a:pt x="283" y="119"/>
                        </a:cubicBezTo>
                        <a:cubicBezTo>
                          <a:pt x="281" y="118"/>
                          <a:pt x="281" y="118"/>
                          <a:pt x="281" y="118"/>
                        </a:cubicBezTo>
                        <a:cubicBezTo>
                          <a:pt x="281" y="118"/>
                          <a:pt x="281" y="118"/>
                          <a:pt x="281" y="118"/>
                        </a:cubicBezTo>
                        <a:cubicBezTo>
                          <a:pt x="281" y="118"/>
                          <a:pt x="281" y="118"/>
                          <a:pt x="281" y="118"/>
                        </a:cubicBezTo>
                        <a:cubicBezTo>
                          <a:pt x="275" y="113"/>
                          <a:pt x="275" y="113"/>
                          <a:pt x="275" y="113"/>
                        </a:cubicBezTo>
                        <a:cubicBezTo>
                          <a:pt x="275" y="113"/>
                          <a:pt x="275" y="113"/>
                          <a:pt x="275" y="113"/>
                        </a:cubicBezTo>
                        <a:cubicBezTo>
                          <a:pt x="278" y="110"/>
                          <a:pt x="278" y="110"/>
                          <a:pt x="278" y="110"/>
                        </a:cubicBezTo>
                        <a:cubicBezTo>
                          <a:pt x="278" y="110"/>
                          <a:pt x="278" y="110"/>
                          <a:pt x="278" y="110"/>
                        </a:cubicBezTo>
                        <a:cubicBezTo>
                          <a:pt x="278" y="110"/>
                          <a:pt x="278" y="110"/>
                          <a:pt x="278" y="110"/>
                        </a:cubicBezTo>
                        <a:cubicBezTo>
                          <a:pt x="278" y="110"/>
                          <a:pt x="278" y="110"/>
                          <a:pt x="278" y="110"/>
                        </a:cubicBezTo>
                        <a:cubicBezTo>
                          <a:pt x="278" y="110"/>
                          <a:pt x="278" y="110"/>
                          <a:pt x="278" y="110"/>
                        </a:cubicBezTo>
                        <a:cubicBezTo>
                          <a:pt x="281" y="109"/>
                          <a:pt x="281" y="109"/>
                          <a:pt x="281" y="109"/>
                        </a:cubicBezTo>
                        <a:cubicBezTo>
                          <a:pt x="282" y="109"/>
                          <a:pt x="282" y="109"/>
                          <a:pt x="282" y="109"/>
                        </a:cubicBezTo>
                        <a:cubicBezTo>
                          <a:pt x="282" y="109"/>
                          <a:pt x="283" y="110"/>
                          <a:pt x="284" y="111"/>
                        </a:cubicBezTo>
                        <a:cubicBezTo>
                          <a:pt x="286" y="113"/>
                          <a:pt x="286" y="113"/>
                          <a:pt x="286" y="113"/>
                        </a:cubicBezTo>
                        <a:cubicBezTo>
                          <a:pt x="289" y="111"/>
                          <a:pt x="289" y="111"/>
                          <a:pt x="289" y="111"/>
                        </a:cubicBezTo>
                        <a:cubicBezTo>
                          <a:pt x="291" y="108"/>
                          <a:pt x="291" y="108"/>
                          <a:pt x="291" y="108"/>
                        </a:cubicBezTo>
                        <a:cubicBezTo>
                          <a:pt x="291" y="106"/>
                          <a:pt x="291" y="106"/>
                          <a:pt x="291" y="106"/>
                        </a:cubicBezTo>
                        <a:cubicBezTo>
                          <a:pt x="290" y="100"/>
                          <a:pt x="290" y="100"/>
                          <a:pt x="290" y="100"/>
                        </a:cubicBezTo>
                        <a:cubicBezTo>
                          <a:pt x="290" y="98"/>
                          <a:pt x="290" y="98"/>
                          <a:pt x="290" y="98"/>
                        </a:cubicBezTo>
                        <a:cubicBezTo>
                          <a:pt x="286" y="97"/>
                          <a:pt x="286" y="97"/>
                          <a:pt x="286" y="97"/>
                        </a:cubicBezTo>
                        <a:cubicBezTo>
                          <a:pt x="286" y="95"/>
                          <a:pt x="286" y="95"/>
                          <a:pt x="286" y="95"/>
                        </a:cubicBezTo>
                        <a:cubicBezTo>
                          <a:pt x="282" y="91"/>
                          <a:pt x="282" y="91"/>
                          <a:pt x="282" y="91"/>
                        </a:cubicBezTo>
                        <a:cubicBezTo>
                          <a:pt x="282" y="91"/>
                          <a:pt x="282" y="91"/>
                          <a:pt x="282" y="91"/>
                        </a:cubicBezTo>
                        <a:cubicBezTo>
                          <a:pt x="280" y="88"/>
                          <a:pt x="280" y="88"/>
                          <a:pt x="280" y="88"/>
                        </a:cubicBezTo>
                        <a:cubicBezTo>
                          <a:pt x="280" y="87"/>
                          <a:pt x="280" y="87"/>
                          <a:pt x="280" y="87"/>
                        </a:cubicBezTo>
                        <a:cubicBezTo>
                          <a:pt x="280" y="87"/>
                          <a:pt x="280" y="87"/>
                          <a:pt x="280" y="87"/>
                        </a:cubicBezTo>
                        <a:cubicBezTo>
                          <a:pt x="280" y="87"/>
                          <a:pt x="280" y="87"/>
                          <a:pt x="280" y="87"/>
                        </a:cubicBezTo>
                        <a:cubicBezTo>
                          <a:pt x="284" y="82"/>
                          <a:pt x="284" y="82"/>
                          <a:pt x="284" y="82"/>
                        </a:cubicBezTo>
                        <a:cubicBezTo>
                          <a:pt x="284" y="82"/>
                          <a:pt x="284" y="82"/>
                          <a:pt x="284" y="82"/>
                        </a:cubicBezTo>
                        <a:cubicBezTo>
                          <a:pt x="284" y="81"/>
                          <a:pt x="284" y="81"/>
                          <a:pt x="284" y="81"/>
                        </a:cubicBezTo>
                        <a:cubicBezTo>
                          <a:pt x="284" y="81"/>
                          <a:pt x="284" y="81"/>
                          <a:pt x="284" y="81"/>
                        </a:cubicBezTo>
                        <a:cubicBezTo>
                          <a:pt x="284" y="81"/>
                          <a:pt x="284" y="81"/>
                          <a:pt x="284" y="81"/>
                        </a:cubicBezTo>
                        <a:cubicBezTo>
                          <a:pt x="286" y="81"/>
                          <a:pt x="286" y="81"/>
                          <a:pt x="286" y="81"/>
                        </a:cubicBezTo>
                        <a:cubicBezTo>
                          <a:pt x="288" y="80"/>
                          <a:pt x="288" y="80"/>
                          <a:pt x="288" y="80"/>
                        </a:cubicBezTo>
                        <a:cubicBezTo>
                          <a:pt x="290" y="73"/>
                          <a:pt x="290" y="73"/>
                          <a:pt x="290" y="73"/>
                        </a:cubicBezTo>
                        <a:cubicBezTo>
                          <a:pt x="290" y="73"/>
                          <a:pt x="290" y="73"/>
                          <a:pt x="290" y="73"/>
                        </a:cubicBezTo>
                        <a:cubicBezTo>
                          <a:pt x="290" y="73"/>
                          <a:pt x="290" y="73"/>
                          <a:pt x="290" y="73"/>
                        </a:cubicBezTo>
                        <a:cubicBezTo>
                          <a:pt x="293" y="69"/>
                          <a:pt x="293" y="69"/>
                          <a:pt x="293" y="69"/>
                        </a:cubicBezTo>
                        <a:cubicBezTo>
                          <a:pt x="293" y="69"/>
                          <a:pt x="293" y="69"/>
                          <a:pt x="293" y="69"/>
                        </a:cubicBezTo>
                        <a:cubicBezTo>
                          <a:pt x="293" y="69"/>
                          <a:pt x="293" y="69"/>
                          <a:pt x="293" y="69"/>
                        </a:cubicBezTo>
                        <a:cubicBezTo>
                          <a:pt x="293" y="69"/>
                          <a:pt x="293" y="69"/>
                          <a:pt x="293" y="69"/>
                        </a:cubicBezTo>
                        <a:cubicBezTo>
                          <a:pt x="297" y="68"/>
                          <a:pt x="297" y="68"/>
                          <a:pt x="297" y="68"/>
                        </a:cubicBezTo>
                        <a:cubicBezTo>
                          <a:pt x="297" y="69"/>
                          <a:pt x="297" y="69"/>
                          <a:pt x="297" y="69"/>
                        </a:cubicBezTo>
                        <a:cubicBezTo>
                          <a:pt x="299" y="70"/>
                          <a:pt x="299" y="70"/>
                          <a:pt x="299" y="70"/>
                        </a:cubicBezTo>
                        <a:cubicBezTo>
                          <a:pt x="299" y="71"/>
                          <a:pt x="299" y="71"/>
                          <a:pt x="299" y="71"/>
                        </a:cubicBezTo>
                        <a:cubicBezTo>
                          <a:pt x="301" y="65"/>
                          <a:pt x="301" y="65"/>
                          <a:pt x="301" y="65"/>
                        </a:cubicBezTo>
                        <a:cubicBezTo>
                          <a:pt x="299" y="61"/>
                          <a:pt x="299" y="61"/>
                          <a:pt x="299" y="61"/>
                        </a:cubicBezTo>
                        <a:cubicBezTo>
                          <a:pt x="299" y="61"/>
                          <a:pt x="299" y="61"/>
                          <a:pt x="299" y="61"/>
                        </a:cubicBezTo>
                        <a:cubicBezTo>
                          <a:pt x="299" y="61"/>
                          <a:pt x="299" y="61"/>
                          <a:pt x="299" y="61"/>
                        </a:cubicBezTo>
                        <a:cubicBezTo>
                          <a:pt x="300" y="57"/>
                          <a:pt x="300" y="57"/>
                          <a:pt x="300" y="57"/>
                        </a:cubicBezTo>
                        <a:cubicBezTo>
                          <a:pt x="300" y="56"/>
                          <a:pt x="300" y="56"/>
                          <a:pt x="300" y="56"/>
                        </a:cubicBezTo>
                        <a:cubicBezTo>
                          <a:pt x="302" y="54"/>
                          <a:pt x="302" y="54"/>
                          <a:pt x="302" y="54"/>
                        </a:cubicBezTo>
                        <a:cubicBezTo>
                          <a:pt x="303" y="52"/>
                          <a:pt x="303" y="52"/>
                          <a:pt x="303" y="52"/>
                        </a:cubicBezTo>
                        <a:cubicBezTo>
                          <a:pt x="303" y="50"/>
                          <a:pt x="303" y="50"/>
                          <a:pt x="303" y="50"/>
                        </a:cubicBezTo>
                        <a:cubicBezTo>
                          <a:pt x="303" y="48"/>
                          <a:pt x="303" y="47"/>
                          <a:pt x="302" y="44"/>
                        </a:cubicBezTo>
                        <a:cubicBezTo>
                          <a:pt x="302" y="44"/>
                          <a:pt x="302" y="44"/>
                          <a:pt x="302" y="44"/>
                        </a:cubicBezTo>
                        <a:cubicBezTo>
                          <a:pt x="302" y="44"/>
                          <a:pt x="302" y="44"/>
                          <a:pt x="302" y="44"/>
                        </a:cubicBezTo>
                        <a:cubicBezTo>
                          <a:pt x="302" y="40"/>
                          <a:pt x="302" y="40"/>
                          <a:pt x="302" y="40"/>
                        </a:cubicBezTo>
                        <a:cubicBezTo>
                          <a:pt x="302" y="40"/>
                          <a:pt x="302" y="40"/>
                          <a:pt x="302" y="40"/>
                        </a:cubicBezTo>
                        <a:cubicBezTo>
                          <a:pt x="303" y="36"/>
                          <a:pt x="303" y="36"/>
                          <a:pt x="303" y="36"/>
                        </a:cubicBezTo>
                        <a:cubicBezTo>
                          <a:pt x="302" y="35"/>
                          <a:pt x="301" y="33"/>
                          <a:pt x="301" y="33"/>
                        </a:cubicBezTo>
                        <a:lnTo>
                          <a:pt x="302" y="28"/>
                        </a:lnTo>
                        <a:close/>
                      </a:path>
                    </a:pathLst>
                  </a:custGeom>
                  <a:grpFill/>
                  <a:ln w="9525" cap="flat" cmpd="sng" algn="ctr">
                    <a:solidFill>
                      <a:srgbClr val="E5EAF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933" name="Freeform 6">
                    <a:extLst>
                      <a:ext uri="{FF2B5EF4-FFF2-40B4-BE49-F238E27FC236}">
                        <a16:creationId xmlns:a16="http://schemas.microsoft.com/office/drawing/2014/main" id="{B3548559-F11D-49D7-9DFB-AC5E1A7BD2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31136" y="2117284"/>
                    <a:ext cx="1433606" cy="1215350"/>
                  </a:xfrm>
                  <a:custGeom>
                    <a:avLst/>
                    <a:gdLst>
                      <a:gd name="T0" fmla="*/ 116 w 197"/>
                      <a:gd name="T1" fmla="*/ 66 h 167"/>
                      <a:gd name="T2" fmla="*/ 111 w 197"/>
                      <a:gd name="T3" fmla="*/ 69 h 167"/>
                      <a:gd name="T4" fmla="*/ 96 w 197"/>
                      <a:gd name="T5" fmla="*/ 55 h 167"/>
                      <a:gd name="T6" fmla="*/ 85 w 197"/>
                      <a:gd name="T7" fmla="*/ 46 h 167"/>
                      <a:gd name="T8" fmla="*/ 86 w 197"/>
                      <a:gd name="T9" fmla="*/ 34 h 167"/>
                      <a:gd name="T10" fmla="*/ 73 w 197"/>
                      <a:gd name="T11" fmla="*/ 37 h 167"/>
                      <a:gd name="T12" fmla="*/ 64 w 197"/>
                      <a:gd name="T13" fmla="*/ 25 h 167"/>
                      <a:gd name="T14" fmla="*/ 59 w 197"/>
                      <a:gd name="T15" fmla="*/ 10 h 167"/>
                      <a:gd name="T16" fmla="*/ 55 w 197"/>
                      <a:gd name="T17" fmla="*/ 3 h 167"/>
                      <a:gd name="T18" fmla="*/ 45 w 197"/>
                      <a:gd name="T19" fmla="*/ 6 h 167"/>
                      <a:gd name="T20" fmla="*/ 38 w 197"/>
                      <a:gd name="T21" fmla="*/ 14 h 167"/>
                      <a:gd name="T22" fmla="*/ 21 w 197"/>
                      <a:gd name="T23" fmla="*/ 19 h 167"/>
                      <a:gd name="T24" fmla="*/ 11 w 197"/>
                      <a:gd name="T25" fmla="*/ 31 h 167"/>
                      <a:gd name="T26" fmla="*/ 1 w 197"/>
                      <a:gd name="T27" fmla="*/ 40 h 167"/>
                      <a:gd name="T28" fmla="*/ 14 w 197"/>
                      <a:gd name="T29" fmla="*/ 51 h 167"/>
                      <a:gd name="T30" fmla="*/ 24 w 197"/>
                      <a:gd name="T31" fmla="*/ 55 h 167"/>
                      <a:gd name="T32" fmla="*/ 48 w 197"/>
                      <a:gd name="T33" fmla="*/ 65 h 167"/>
                      <a:gd name="T34" fmla="*/ 65 w 197"/>
                      <a:gd name="T35" fmla="*/ 61 h 167"/>
                      <a:gd name="T36" fmla="*/ 80 w 197"/>
                      <a:gd name="T37" fmla="*/ 67 h 167"/>
                      <a:gd name="T38" fmla="*/ 93 w 197"/>
                      <a:gd name="T39" fmla="*/ 72 h 167"/>
                      <a:gd name="T40" fmla="*/ 113 w 197"/>
                      <a:gd name="T41" fmla="*/ 87 h 167"/>
                      <a:gd name="T42" fmla="*/ 118 w 197"/>
                      <a:gd name="T43" fmla="*/ 95 h 167"/>
                      <a:gd name="T44" fmla="*/ 117 w 197"/>
                      <a:gd name="T45" fmla="*/ 124 h 167"/>
                      <a:gd name="T46" fmla="*/ 109 w 197"/>
                      <a:gd name="T47" fmla="*/ 139 h 167"/>
                      <a:gd name="T48" fmla="*/ 97 w 197"/>
                      <a:gd name="T49" fmla="*/ 144 h 167"/>
                      <a:gd name="T50" fmla="*/ 108 w 197"/>
                      <a:gd name="T51" fmla="*/ 152 h 167"/>
                      <a:gd name="T52" fmla="*/ 113 w 197"/>
                      <a:gd name="T53" fmla="*/ 150 h 167"/>
                      <a:gd name="T54" fmla="*/ 113 w 197"/>
                      <a:gd name="T55" fmla="*/ 144 h 167"/>
                      <a:gd name="T56" fmla="*/ 119 w 197"/>
                      <a:gd name="T57" fmla="*/ 139 h 167"/>
                      <a:gd name="T58" fmla="*/ 124 w 197"/>
                      <a:gd name="T59" fmla="*/ 143 h 167"/>
                      <a:gd name="T60" fmla="*/ 139 w 197"/>
                      <a:gd name="T61" fmla="*/ 149 h 167"/>
                      <a:gd name="T62" fmla="*/ 144 w 197"/>
                      <a:gd name="T63" fmla="*/ 158 h 167"/>
                      <a:gd name="T64" fmla="*/ 157 w 197"/>
                      <a:gd name="T65" fmla="*/ 162 h 167"/>
                      <a:gd name="T66" fmla="*/ 157 w 197"/>
                      <a:gd name="T67" fmla="*/ 154 h 167"/>
                      <a:gd name="T68" fmla="*/ 159 w 197"/>
                      <a:gd name="T69" fmla="*/ 151 h 167"/>
                      <a:gd name="T70" fmla="*/ 165 w 197"/>
                      <a:gd name="T71" fmla="*/ 140 h 167"/>
                      <a:gd name="T72" fmla="*/ 166 w 197"/>
                      <a:gd name="T73" fmla="*/ 133 h 167"/>
                      <a:gd name="T74" fmla="*/ 173 w 197"/>
                      <a:gd name="T75" fmla="*/ 125 h 167"/>
                      <a:gd name="T76" fmla="*/ 182 w 197"/>
                      <a:gd name="T77" fmla="*/ 124 h 167"/>
                      <a:gd name="T78" fmla="*/ 192 w 197"/>
                      <a:gd name="T79" fmla="*/ 120 h 167"/>
                      <a:gd name="T80" fmla="*/ 195 w 197"/>
                      <a:gd name="T81" fmla="*/ 105 h 167"/>
                      <a:gd name="T82" fmla="*/ 178 w 197"/>
                      <a:gd name="T83" fmla="*/ 94 h 167"/>
                      <a:gd name="T84" fmla="*/ 171 w 197"/>
                      <a:gd name="T85" fmla="*/ 106 h 167"/>
                      <a:gd name="T86" fmla="*/ 176 w 197"/>
                      <a:gd name="T87" fmla="*/ 110 h 167"/>
                      <a:gd name="T88" fmla="*/ 175 w 197"/>
                      <a:gd name="T89" fmla="*/ 117 h 167"/>
                      <a:gd name="T90" fmla="*/ 168 w 197"/>
                      <a:gd name="T91" fmla="*/ 119 h 167"/>
                      <a:gd name="T92" fmla="*/ 161 w 197"/>
                      <a:gd name="T93" fmla="*/ 123 h 167"/>
                      <a:gd name="T94" fmla="*/ 157 w 197"/>
                      <a:gd name="T95" fmla="*/ 118 h 167"/>
                      <a:gd name="T96" fmla="*/ 154 w 197"/>
                      <a:gd name="T97" fmla="*/ 111 h 167"/>
                      <a:gd name="T98" fmla="*/ 151 w 197"/>
                      <a:gd name="T99" fmla="*/ 103 h 167"/>
                      <a:gd name="T100" fmla="*/ 141 w 197"/>
                      <a:gd name="T101" fmla="*/ 90 h 167"/>
                      <a:gd name="T102" fmla="*/ 129 w 197"/>
                      <a:gd name="T103" fmla="*/ 81 h 167"/>
                      <a:gd name="T104" fmla="*/ 129 w 197"/>
                      <a:gd name="T105" fmla="*/ 72 h 167"/>
                      <a:gd name="T106" fmla="*/ 140 w 197"/>
                      <a:gd name="T107" fmla="*/ 61 h 167"/>
                      <a:gd name="T108" fmla="*/ 127 w 197"/>
                      <a:gd name="T109" fmla="*/ 62 h 1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197" h="167">
                        <a:moveTo>
                          <a:pt x="117" y="60"/>
                        </a:moveTo>
                        <a:cubicBezTo>
                          <a:pt x="114" y="60"/>
                          <a:pt x="114" y="60"/>
                          <a:pt x="114" y="60"/>
                        </a:cubicBezTo>
                        <a:cubicBezTo>
                          <a:pt x="113" y="62"/>
                          <a:pt x="113" y="62"/>
                          <a:pt x="113" y="62"/>
                        </a:cubicBezTo>
                        <a:cubicBezTo>
                          <a:pt x="115" y="64"/>
                          <a:pt x="115" y="64"/>
                          <a:pt x="115" y="64"/>
                        </a:cubicBezTo>
                        <a:cubicBezTo>
                          <a:pt x="115" y="64"/>
                          <a:pt x="115" y="64"/>
                          <a:pt x="115" y="64"/>
                        </a:cubicBezTo>
                        <a:cubicBezTo>
                          <a:pt x="115" y="64"/>
                          <a:pt x="115" y="64"/>
                          <a:pt x="115" y="64"/>
                        </a:cubicBezTo>
                        <a:cubicBezTo>
                          <a:pt x="116" y="66"/>
                          <a:pt x="116" y="66"/>
                          <a:pt x="116" y="66"/>
                        </a:cubicBezTo>
                        <a:cubicBezTo>
                          <a:pt x="116" y="66"/>
                          <a:pt x="116" y="66"/>
                          <a:pt x="116" y="66"/>
                        </a:cubicBezTo>
                        <a:cubicBezTo>
                          <a:pt x="116" y="67"/>
                          <a:pt x="116" y="67"/>
                          <a:pt x="116" y="67"/>
                        </a:cubicBezTo>
                        <a:cubicBezTo>
                          <a:pt x="115" y="67"/>
                          <a:pt x="115" y="67"/>
                          <a:pt x="115" y="67"/>
                        </a:cubicBezTo>
                        <a:cubicBezTo>
                          <a:pt x="112" y="69"/>
                          <a:pt x="112" y="69"/>
                          <a:pt x="112" y="69"/>
                        </a:cubicBezTo>
                        <a:cubicBezTo>
                          <a:pt x="111" y="69"/>
                          <a:pt x="111" y="69"/>
                          <a:pt x="111" y="69"/>
                        </a:cubicBezTo>
                        <a:cubicBezTo>
                          <a:pt x="111" y="69"/>
                          <a:pt x="111" y="69"/>
                          <a:pt x="111" y="69"/>
                        </a:cubicBezTo>
                        <a:cubicBezTo>
                          <a:pt x="111" y="69"/>
                          <a:pt x="111" y="69"/>
                          <a:pt x="111" y="69"/>
                        </a:cubicBezTo>
                        <a:cubicBezTo>
                          <a:pt x="111" y="69"/>
                          <a:pt x="111" y="69"/>
                          <a:pt x="111" y="69"/>
                        </a:cubicBezTo>
                        <a:cubicBezTo>
                          <a:pt x="108" y="69"/>
                          <a:pt x="107" y="68"/>
                          <a:pt x="106" y="67"/>
                        </a:cubicBezTo>
                        <a:cubicBezTo>
                          <a:pt x="105" y="65"/>
                          <a:pt x="105" y="65"/>
                          <a:pt x="105" y="65"/>
                        </a:cubicBezTo>
                        <a:cubicBezTo>
                          <a:pt x="100" y="64"/>
                          <a:pt x="100" y="64"/>
                          <a:pt x="100" y="64"/>
                        </a:cubicBezTo>
                        <a:cubicBezTo>
                          <a:pt x="98" y="57"/>
                          <a:pt x="98" y="57"/>
                          <a:pt x="98" y="57"/>
                        </a:cubicBezTo>
                        <a:cubicBezTo>
                          <a:pt x="97" y="57"/>
                          <a:pt x="97" y="56"/>
                          <a:pt x="96" y="56"/>
                        </a:cubicBezTo>
                        <a:cubicBezTo>
                          <a:pt x="96" y="55"/>
                          <a:pt x="96" y="55"/>
                          <a:pt x="96" y="55"/>
                        </a:cubicBezTo>
                        <a:cubicBezTo>
                          <a:pt x="95" y="54"/>
                          <a:pt x="94" y="53"/>
                          <a:pt x="93" y="53"/>
                        </a:cubicBezTo>
                        <a:cubicBezTo>
                          <a:pt x="92" y="53"/>
                          <a:pt x="91" y="52"/>
                          <a:pt x="90" y="50"/>
                        </a:cubicBezTo>
                        <a:cubicBezTo>
                          <a:pt x="88" y="49"/>
                          <a:pt x="88" y="49"/>
                          <a:pt x="88" y="49"/>
                        </a:cubicBezTo>
                        <a:cubicBezTo>
                          <a:pt x="87" y="49"/>
                          <a:pt x="87" y="49"/>
                          <a:pt x="87" y="49"/>
                        </a:cubicBezTo>
                        <a:cubicBezTo>
                          <a:pt x="87" y="49"/>
                          <a:pt x="87" y="49"/>
                          <a:pt x="87" y="49"/>
                        </a:cubicBezTo>
                        <a:cubicBezTo>
                          <a:pt x="87" y="49"/>
                          <a:pt x="87" y="49"/>
                          <a:pt x="87" y="49"/>
                        </a:cubicBezTo>
                        <a:cubicBezTo>
                          <a:pt x="85" y="46"/>
                          <a:pt x="85" y="46"/>
                          <a:pt x="85" y="46"/>
                        </a:cubicBezTo>
                        <a:cubicBezTo>
                          <a:pt x="85" y="46"/>
                          <a:pt x="85" y="46"/>
                          <a:pt x="85" y="46"/>
                        </a:cubicBezTo>
                        <a:cubicBezTo>
                          <a:pt x="84" y="44"/>
                          <a:pt x="84" y="44"/>
                          <a:pt x="84" y="44"/>
                        </a:cubicBezTo>
                        <a:cubicBezTo>
                          <a:pt x="84" y="44"/>
                          <a:pt x="84" y="44"/>
                          <a:pt x="84" y="44"/>
                        </a:cubicBezTo>
                        <a:cubicBezTo>
                          <a:pt x="89" y="36"/>
                          <a:pt x="89" y="36"/>
                          <a:pt x="89" y="36"/>
                        </a:cubicBezTo>
                        <a:cubicBezTo>
                          <a:pt x="90" y="35"/>
                          <a:pt x="90" y="35"/>
                          <a:pt x="90" y="35"/>
                        </a:cubicBezTo>
                        <a:cubicBezTo>
                          <a:pt x="89" y="33"/>
                          <a:pt x="89" y="33"/>
                          <a:pt x="89" y="33"/>
                        </a:cubicBezTo>
                        <a:cubicBezTo>
                          <a:pt x="86" y="34"/>
                          <a:pt x="86" y="34"/>
                          <a:pt x="86" y="34"/>
                        </a:cubicBezTo>
                        <a:cubicBezTo>
                          <a:pt x="86" y="34"/>
                          <a:pt x="86" y="34"/>
                          <a:pt x="86" y="34"/>
                        </a:cubicBezTo>
                        <a:cubicBezTo>
                          <a:pt x="86" y="34"/>
                          <a:pt x="86" y="34"/>
                          <a:pt x="86" y="34"/>
                        </a:cubicBezTo>
                        <a:cubicBezTo>
                          <a:pt x="85" y="34"/>
                          <a:pt x="85" y="34"/>
                          <a:pt x="85" y="34"/>
                        </a:cubicBezTo>
                        <a:cubicBezTo>
                          <a:pt x="78" y="34"/>
                          <a:pt x="78" y="34"/>
                          <a:pt x="78" y="34"/>
                        </a:cubicBezTo>
                        <a:cubicBezTo>
                          <a:pt x="75" y="35"/>
                          <a:pt x="75" y="35"/>
                          <a:pt x="75" y="35"/>
                        </a:cubicBezTo>
                        <a:cubicBezTo>
                          <a:pt x="74" y="36"/>
                          <a:pt x="74" y="36"/>
                          <a:pt x="74" y="36"/>
                        </a:cubicBezTo>
                        <a:cubicBezTo>
                          <a:pt x="73" y="37"/>
                          <a:pt x="73" y="37"/>
                          <a:pt x="73" y="37"/>
                        </a:cubicBezTo>
                        <a:cubicBezTo>
                          <a:pt x="73" y="38"/>
                          <a:pt x="72" y="39"/>
                          <a:pt x="70" y="38"/>
                        </a:cubicBezTo>
                        <a:cubicBezTo>
                          <a:pt x="70" y="38"/>
                          <a:pt x="70" y="38"/>
                          <a:pt x="70" y="38"/>
                        </a:cubicBezTo>
                        <a:cubicBezTo>
                          <a:pt x="70" y="38"/>
                          <a:pt x="70" y="38"/>
                          <a:pt x="70" y="38"/>
                        </a:cubicBezTo>
                        <a:cubicBezTo>
                          <a:pt x="67" y="36"/>
                          <a:pt x="67" y="36"/>
                          <a:pt x="67" y="36"/>
                        </a:cubicBezTo>
                        <a:cubicBezTo>
                          <a:pt x="67" y="32"/>
                          <a:pt x="67" y="32"/>
                          <a:pt x="67" y="32"/>
                        </a:cubicBezTo>
                        <a:cubicBezTo>
                          <a:pt x="66" y="31"/>
                          <a:pt x="65" y="30"/>
                          <a:pt x="64" y="29"/>
                        </a:cubicBezTo>
                        <a:cubicBezTo>
                          <a:pt x="64" y="25"/>
                          <a:pt x="64" y="25"/>
                          <a:pt x="64" y="25"/>
                        </a:cubicBezTo>
                        <a:cubicBezTo>
                          <a:pt x="62" y="23"/>
                          <a:pt x="62" y="23"/>
                          <a:pt x="62" y="23"/>
                        </a:cubicBezTo>
                        <a:cubicBezTo>
                          <a:pt x="60" y="21"/>
                          <a:pt x="60" y="21"/>
                          <a:pt x="60" y="21"/>
                        </a:cubicBezTo>
                        <a:cubicBezTo>
                          <a:pt x="59" y="21"/>
                          <a:pt x="59" y="21"/>
                          <a:pt x="59" y="21"/>
                        </a:cubicBezTo>
                        <a:cubicBezTo>
                          <a:pt x="62" y="17"/>
                          <a:pt x="62" y="17"/>
                          <a:pt x="62" y="17"/>
                        </a:cubicBezTo>
                        <a:cubicBezTo>
                          <a:pt x="63" y="15"/>
                          <a:pt x="63" y="15"/>
                          <a:pt x="63" y="15"/>
                        </a:cubicBezTo>
                        <a:cubicBezTo>
                          <a:pt x="60" y="10"/>
                          <a:pt x="60" y="10"/>
                          <a:pt x="60" y="10"/>
                        </a:cubicBezTo>
                        <a:cubicBezTo>
                          <a:pt x="59" y="10"/>
                          <a:pt x="59" y="10"/>
                          <a:pt x="59" y="10"/>
                        </a:cubicBezTo>
                        <a:cubicBezTo>
                          <a:pt x="59" y="10"/>
                          <a:pt x="59" y="10"/>
                          <a:pt x="59" y="10"/>
                        </a:cubicBezTo>
                        <a:cubicBezTo>
                          <a:pt x="58" y="7"/>
                          <a:pt x="58" y="7"/>
                          <a:pt x="58" y="7"/>
                        </a:cubicBezTo>
                        <a:cubicBezTo>
                          <a:pt x="58" y="7"/>
                          <a:pt x="58" y="7"/>
                          <a:pt x="58" y="7"/>
                        </a:cubicBezTo>
                        <a:cubicBezTo>
                          <a:pt x="58" y="7"/>
                          <a:pt x="58" y="7"/>
                          <a:pt x="58" y="7"/>
                        </a:cubicBezTo>
                        <a:cubicBezTo>
                          <a:pt x="58" y="5"/>
                          <a:pt x="58" y="5"/>
                          <a:pt x="58" y="5"/>
                        </a:cubicBezTo>
                        <a:cubicBezTo>
                          <a:pt x="55" y="3"/>
                          <a:pt x="55" y="3"/>
                          <a:pt x="55" y="3"/>
                        </a:cubicBezTo>
                        <a:cubicBezTo>
                          <a:pt x="55" y="3"/>
                          <a:pt x="55" y="3"/>
                          <a:pt x="55" y="3"/>
                        </a:cubicBezTo>
                        <a:cubicBezTo>
                          <a:pt x="55" y="3"/>
                          <a:pt x="55" y="3"/>
                          <a:pt x="55" y="3"/>
                        </a:cubicBezTo>
                        <a:cubicBezTo>
                          <a:pt x="55" y="3"/>
                          <a:pt x="55" y="3"/>
                          <a:pt x="55" y="3"/>
                        </a:cubicBezTo>
                        <a:cubicBezTo>
                          <a:pt x="53" y="0"/>
                          <a:pt x="53" y="0"/>
                          <a:pt x="53" y="0"/>
                        </a:cubicBezTo>
                        <a:cubicBezTo>
                          <a:pt x="50" y="0"/>
                          <a:pt x="50" y="0"/>
                          <a:pt x="50" y="0"/>
                        </a:cubicBezTo>
                        <a:cubicBezTo>
                          <a:pt x="46" y="1"/>
                          <a:pt x="46" y="1"/>
                          <a:pt x="46" y="1"/>
                        </a:cubicBezTo>
                        <a:cubicBezTo>
                          <a:pt x="46" y="2"/>
                          <a:pt x="46" y="2"/>
                          <a:pt x="46" y="2"/>
                        </a:cubicBezTo>
                        <a:cubicBezTo>
                          <a:pt x="45" y="6"/>
                          <a:pt x="45" y="6"/>
                          <a:pt x="45" y="6"/>
                        </a:cubicBezTo>
                        <a:cubicBezTo>
                          <a:pt x="45" y="12"/>
                          <a:pt x="45" y="12"/>
                          <a:pt x="45" y="12"/>
                        </a:cubicBezTo>
                        <a:cubicBezTo>
                          <a:pt x="45" y="12"/>
                          <a:pt x="45" y="12"/>
                          <a:pt x="45" y="12"/>
                        </a:cubicBezTo>
                        <a:cubicBezTo>
                          <a:pt x="41" y="13"/>
                          <a:pt x="41" y="13"/>
                          <a:pt x="41" y="13"/>
                        </a:cubicBezTo>
                        <a:cubicBezTo>
                          <a:pt x="41" y="13"/>
                          <a:pt x="41" y="13"/>
                          <a:pt x="41" y="13"/>
                        </a:cubicBezTo>
                        <a:cubicBezTo>
                          <a:pt x="41" y="13"/>
                          <a:pt x="41" y="13"/>
                          <a:pt x="41" y="13"/>
                        </a:cubicBezTo>
                        <a:cubicBezTo>
                          <a:pt x="41" y="13"/>
                          <a:pt x="41" y="13"/>
                          <a:pt x="41" y="13"/>
                        </a:cubicBezTo>
                        <a:cubicBezTo>
                          <a:pt x="38" y="14"/>
                          <a:pt x="38" y="14"/>
                          <a:pt x="38" y="14"/>
                        </a:cubicBezTo>
                        <a:cubicBezTo>
                          <a:pt x="37" y="14"/>
                          <a:pt x="35" y="15"/>
                          <a:pt x="33" y="16"/>
                        </a:cubicBezTo>
                        <a:cubicBezTo>
                          <a:pt x="33" y="16"/>
                          <a:pt x="33" y="16"/>
                          <a:pt x="33" y="16"/>
                        </a:cubicBezTo>
                        <a:cubicBezTo>
                          <a:pt x="33" y="16"/>
                          <a:pt x="33" y="16"/>
                          <a:pt x="33" y="16"/>
                        </a:cubicBezTo>
                        <a:cubicBezTo>
                          <a:pt x="33" y="16"/>
                          <a:pt x="33" y="16"/>
                          <a:pt x="33" y="16"/>
                        </a:cubicBezTo>
                        <a:cubicBezTo>
                          <a:pt x="27" y="15"/>
                          <a:pt x="27" y="15"/>
                          <a:pt x="27" y="15"/>
                        </a:cubicBezTo>
                        <a:cubicBezTo>
                          <a:pt x="24" y="17"/>
                          <a:pt x="24" y="17"/>
                          <a:pt x="24" y="17"/>
                        </a:cubicBezTo>
                        <a:cubicBezTo>
                          <a:pt x="24" y="18"/>
                          <a:pt x="23" y="19"/>
                          <a:pt x="21" y="19"/>
                        </a:cubicBezTo>
                        <a:cubicBezTo>
                          <a:pt x="17" y="22"/>
                          <a:pt x="17" y="22"/>
                          <a:pt x="17" y="22"/>
                        </a:cubicBezTo>
                        <a:cubicBezTo>
                          <a:pt x="16" y="25"/>
                          <a:pt x="16" y="25"/>
                          <a:pt x="16" y="25"/>
                        </a:cubicBezTo>
                        <a:cubicBezTo>
                          <a:pt x="16" y="25"/>
                          <a:pt x="16" y="25"/>
                          <a:pt x="16" y="25"/>
                        </a:cubicBezTo>
                        <a:cubicBezTo>
                          <a:pt x="15" y="25"/>
                          <a:pt x="15" y="25"/>
                          <a:pt x="15" y="25"/>
                        </a:cubicBezTo>
                        <a:cubicBezTo>
                          <a:pt x="14" y="27"/>
                          <a:pt x="13" y="28"/>
                          <a:pt x="13" y="29"/>
                        </a:cubicBezTo>
                        <a:cubicBezTo>
                          <a:pt x="11" y="31"/>
                          <a:pt x="11" y="31"/>
                          <a:pt x="11" y="31"/>
                        </a:cubicBezTo>
                        <a:cubicBezTo>
                          <a:pt x="11" y="31"/>
                          <a:pt x="11" y="31"/>
                          <a:pt x="11" y="31"/>
                        </a:cubicBezTo>
                        <a:cubicBezTo>
                          <a:pt x="11" y="31"/>
                          <a:pt x="11" y="31"/>
                          <a:pt x="11" y="31"/>
                        </a:cubicBezTo>
                        <a:cubicBezTo>
                          <a:pt x="9" y="32"/>
                          <a:pt x="9" y="32"/>
                          <a:pt x="9" y="32"/>
                        </a:cubicBezTo>
                        <a:cubicBezTo>
                          <a:pt x="8" y="33"/>
                          <a:pt x="8" y="33"/>
                          <a:pt x="7" y="33"/>
                        </a:cubicBezTo>
                        <a:cubicBezTo>
                          <a:pt x="3" y="33"/>
                          <a:pt x="3" y="33"/>
                          <a:pt x="3" y="33"/>
                        </a:cubicBezTo>
                        <a:cubicBezTo>
                          <a:pt x="2" y="34"/>
                          <a:pt x="2" y="34"/>
                          <a:pt x="2" y="34"/>
                        </a:cubicBezTo>
                        <a:cubicBezTo>
                          <a:pt x="0" y="37"/>
                          <a:pt x="0" y="37"/>
                          <a:pt x="0" y="37"/>
                        </a:cubicBezTo>
                        <a:cubicBezTo>
                          <a:pt x="1" y="40"/>
                          <a:pt x="1" y="40"/>
                          <a:pt x="1" y="40"/>
                        </a:cubicBezTo>
                        <a:cubicBezTo>
                          <a:pt x="0" y="46"/>
                          <a:pt x="0" y="46"/>
                          <a:pt x="0" y="46"/>
                        </a:cubicBezTo>
                        <a:cubicBezTo>
                          <a:pt x="2" y="48"/>
                          <a:pt x="2" y="48"/>
                          <a:pt x="2" y="48"/>
                        </a:cubicBezTo>
                        <a:cubicBezTo>
                          <a:pt x="2" y="49"/>
                          <a:pt x="2" y="49"/>
                          <a:pt x="2" y="49"/>
                        </a:cubicBez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4" y="50"/>
                          <a:pt x="4" y="50"/>
                          <a:pt x="4" y="50"/>
                        </a:cubicBezTo>
                        <a:cubicBezTo>
                          <a:pt x="9" y="51"/>
                          <a:pt x="9" y="51"/>
                          <a:pt x="9" y="51"/>
                        </a:cubicBezTo>
                        <a:cubicBezTo>
                          <a:pt x="14" y="51"/>
                          <a:pt x="14" y="51"/>
                          <a:pt x="14" y="51"/>
                        </a:cubicBezTo>
                        <a:cubicBezTo>
                          <a:pt x="16" y="51"/>
                          <a:pt x="16" y="51"/>
                          <a:pt x="16" y="51"/>
                        </a:cubicBezTo>
                        <a:cubicBezTo>
                          <a:pt x="17" y="51"/>
                          <a:pt x="17" y="51"/>
                          <a:pt x="17" y="51"/>
                        </a:cubicBezTo>
                        <a:cubicBezTo>
                          <a:pt x="17" y="51"/>
                          <a:pt x="17" y="51"/>
                          <a:pt x="17" y="51"/>
                        </a:cubicBezTo>
                        <a:cubicBezTo>
                          <a:pt x="22" y="53"/>
                          <a:pt x="22" y="53"/>
                          <a:pt x="22" y="53"/>
                        </a:cubicBezTo>
                        <a:cubicBezTo>
                          <a:pt x="22" y="53"/>
                          <a:pt x="22" y="53"/>
                          <a:pt x="22" y="53"/>
                        </a:cubicBezTo>
                        <a:cubicBezTo>
                          <a:pt x="22" y="53"/>
                          <a:pt x="22" y="53"/>
                          <a:pt x="22" y="53"/>
                        </a:cubicBezTo>
                        <a:cubicBezTo>
                          <a:pt x="24" y="55"/>
                          <a:pt x="24" y="55"/>
                          <a:pt x="24" y="55"/>
                        </a:cubicBezTo>
                        <a:cubicBezTo>
                          <a:pt x="29" y="57"/>
                          <a:pt x="29" y="57"/>
                          <a:pt x="29" y="57"/>
                        </a:cubicBezTo>
                        <a:cubicBezTo>
                          <a:pt x="30" y="57"/>
                          <a:pt x="30" y="57"/>
                          <a:pt x="30" y="57"/>
                        </a:cubicBezTo>
                        <a:cubicBezTo>
                          <a:pt x="33" y="59"/>
                          <a:pt x="33" y="59"/>
                          <a:pt x="33" y="59"/>
                        </a:cubicBezTo>
                        <a:cubicBezTo>
                          <a:pt x="41" y="66"/>
                          <a:pt x="41" y="66"/>
                          <a:pt x="41" y="66"/>
                        </a:cubicBezTo>
                        <a:cubicBezTo>
                          <a:pt x="45" y="68"/>
                          <a:pt x="45" y="68"/>
                          <a:pt x="45" y="68"/>
                        </a:cubicBezTo>
                        <a:cubicBezTo>
                          <a:pt x="47" y="67"/>
                          <a:pt x="47" y="67"/>
                          <a:pt x="47" y="67"/>
                        </a:cubicBezTo>
                        <a:cubicBezTo>
                          <a:pt x="48" y="65"/>
                          <a:pt x="48" y="65"/>
                          <a:pt x="48" y="65"/>
                        </a:cubicBezTo>
                        <a:cubicBezTo>
                          <a:pt x="48" y="60"/>
                          <a:pt x="48" y="60"/>
                          <a:pt x="48" y="60"/>
                        </a:cubicBezTo>
                        <a:cubicBezTo>
                          <a:pt x="48" y="58"/>
                          <a:pt x="49" y="58"/>
                          <a:pt x="51" y="57"/>
                        </a:cubicBezTo>
                        <a:cubicBezTo>
                          <a:pt x="51" y="57"/>
                          <a:pt x="51" y="57"/>
                          <a:pt x="51" y="57"/>
                        </a:cubicBezTo>
                        <a:cubicBezTo>
                          <a:pt x="62" y="63"/>
                          <a:pt x="62" y="63"/>
                          <a:pt x="62" y="63"/>
                        </a:cubicBezTo>
                        <a:cubicBezTo>
                          <a:pt x="63" y="62"/>
                          <a:pt x="63" y="62"/>
                          <a:pt x="63" y="62"/>
                        </a:cubicBezTo>
                        <a:cubicBezTo>
                          <a:pt x="65" y="61"/>
                          <a:pt x="65" y="61"/>
                          <a:pt x="65" y="61"/>
                        </a:cubicBezTo>
                        <a:cubicBezTo>
                          <a:pt x="65" y="61"/>
                          <a:pt x="65" y="61"/>
                          <a:pt x="65" y="61"/>
                        </a:cubicBezTo>
                        <a:cubicBezTo>
                          <a:pt x="67" y="61"/>
                          <a:pt x="67" y="61"/>
                          <a:pt x="67" y="61"/>
                        </a:cubicBezTo>
                        <a:cubicBezTo>
                          <a:pt x="69" y="60"/>
                          <a:pt x="69" y="60"/>
                          <a:pt x="69" y="60"/>
                        </a:cubicBezTo>
                        <a:cubicBezTo>
                          <a:pt x="69" y="59"/>
                          <a:pt x="69" y="59"/>
                          <a:pt x="69" y="59"/>
                        </a:cubicBezTo>
                        <a:cubicBezTo>
                          <a:pt x="70" y="60"/>
                          <a:pt x="70" y="60"/>
                          <a:pt x="70" y="60"/>
                        </a:cubicBezTo>
                        <a:cubicBezTo>
                          <a:pt x="76" y="64"/>
                          <a:pt x="76" y="64"/>
                          <a:pt x="76" y="64"/>
                        </a:cubicBezTo>
                        <a:cubicBezTo>
                          <a:pt x="76" y="64"/>
                          <a:pt x="76" y="64"/>
                          <a:pt x="76" y="64"/>
                        </a:cubicBezTo>
                        <a:cubicBezTo>
                          <a:pt x="80" y="67"/>
                          <a:pt x="80" y="67"/>
                          <a:pt x="80" y="67"/>
                        </a:cubicBezTo>
                        <a:cubicBezTo>
                          <a:pt x="81" y="68"/>
                          <a:pt x="83" y="69"/>
                          <a:pt x="84" y="71"/>
                        </a:cubicBezTo>
                        <a:cubicBezTo>
                          <a:pt x="86" y="73"/>
                          <a:pt x="86" y="73"/>
                          <a:pt x="86" y="73"/>
                        </a:cubicBezTo>
                        <a:cubicBezTo>
                          <a:pt x="87" y="73"/>
                          <a:pt x="87" y="73"/>
                          <a:pt x="87" y="73"/>
                        </a:cubicBezTo>
                        <a:cubicBezTo>
                          <a:pt x="89" y="70"/>
                          <a:pt x="89" y="70"/>
                          <a:pt x="89" y="70"/>
                        </a:cubicBezTo>
                        <a:cubicBezTo>
                          <a:pt x="93" y="72"/>
                          <a:pt x="93" y="72"/>
                          <a:pt x="93" y="72"/>
                        </a:cubicBezTo>
                        <a:cubicBezTo>
                          <a:pt x="93" y="72"/>
                          <a:pt x="93" y="72"/>
                          <a:pt x="93" y="72"/>
                        </a:cubicBezTo>
                        <a:cubicBezTo>
                          <a:pt x="93" y="72"/>
                          <a:pt x="93" y="72"/>
                          <a:pt x="93" y="72"/>
                        </a:cubicBezTo>
                        <a:cubicBezTo>
                          <a:pt x="93" y="72"/>
                          <a:pt x="93" y="72"/>
                          <a:pt x="93" y="72"/>
                        </a:cubicBezTo>
                        <a:cubicBezTo>
                          <a:pt x="96" y="76"/>
                          <a:pt x="96" y="76"/>
                          <a:pt x="96" y="76"/>
                        </a:cubicBezTo>
                        <a:cubicBezTo>
                          <a:pt x="104" y="82"/>
                          <a:pt x="104" y="82"/>
                          <a:pt x="104" y="82"/>
                        </a:cubicBezTo>
                        <a:cubicBezTo>
                          <a:pt x="104" y="82"/>
                          <a:pt x="104" y="82"/>
                          <a:pt x="104" y="82"/>
                        </a:cubicBezTo>
                        <a:cubicBezTo>
                          <a:pt x="106" y="84"/>
                          <a:pt x="106" y="84"/>
                          <a:pt x="106" y="84"/>
                        </a:cubicBezTo>
                        <a:cubicBezTo>
                          <a:pt x="113" y="82"/>
                          <a:pt x="113" y="82"/>
                          <a:pt x="113" y="82"/>
                        </a:cubicBezTo>
                        <a:cubicBezTo>
                          <a:pt x="113" y="87"/>
                          <a:pt x="113" y="87"/>
                          <a:pt x="113" y="87"/>
                        </a:cubicBezTo>
                        <a:cubicBezTo>
                          <a:pt x="116" y="90"/>
                          <a:pt x="116" y="90"/>
                          <a:pt x="116" y="90"/>
                        </a:cubicBezTo>
                        <a:cubicBezTo>
                          <a:pt x="116" y="90"/>
                          <a:pt x="116" y="90"/>
                          <a:pt x="116" y="90"/>
                        </a:cubicBezTo>
                        <a:cubicBezTo>
                          <a:pt x="116" y="91"/>
                          <a:pt x="116" y="91"/>
                          <a:pt x="116" y="91"/>
                        </a:cubicBezTo>
                        <a:cubicBezTo>
                          <a:pt x="118" y="94"/>
                          <a:pt x="118" y="94"/>
                          <a:pt x="118" y="94"/>
                        </a:cubicBezTo>
                        <a:cubicBezTo>
                          <a:pt x="118" y="94"/>
                          <a:pt x="118" y="94"/>
                          <a:pt x="118" y="94"/>
                        </a:cubicBezTo>
                        <a:cubicBezTo>
                          <a:pt x="118" y="95"/>
                          <a:pt x="118" y="95"/>
                          <a:pt x="118" y="95"/>
                        </a:cubicBezTo>
                        <a:cubicBezTo>
                          <a:pt x="118" y="95"/>
                          <a:pt x="118" y="95"/>
                          <a:pt x="118" y="95"/>
                        </a:cubicBezTo>
                        <a:cubicBezTo>
                          <a:pt x="121" y="107"/>
                          <a:pt x="121" y="107"/>
                          <a:pt x="121" y="107"/>
                        </a:cubicBezTo>
                        <a:cubicBezTo>
                          <a:pt x="124" y="112"/>
                          <a:pt x="124" y="112"/>
                          <a:pt x="124" y="112"/>
                        </a:cubicBezTo>
                        <a:cubicBezTo>
                          <a:pt x="120" y="120"/>
                          <a:pt x="120" y="120"/>
                          <a:pt x="120" y="120"/>
                        </a:cubicBezTo>
                        <a:cubicBezTo>
                          <a:pt x="120" y="121"/>
                          <a:pt x="120" y="121"/>
                          <a:pt x="120" y="121"/>
                        </a:cubicBezTo>
                        <a:cubicBezTo>
                          <a:pt x="117" y="122"/>
                          <a:pt x="117" y="122"/>
                          <a:pt x="117" y="122"/>
                        </a:cubicBezTo>
                        <a:cubicBezTo>
                          <a:pt x="117" y="124"/>
                          <a:pt x="117" y="124"/>
                          <a:pt x="117" y="124"/>
                        </a:cubicBezTo>
                        <a:cubicBezTo>
                          <a:pt x="117" y="124"/>
                          <a:pt x="117" y="124"/>
                          <a:pt x="117" y="124"/>
                        </a:cubicBezTo>
                        <a:cubicBezTo>
                          <a:pt x="114" y="129"/>
                          <a:pt x="114" y="129"/>
                          <a:pt x="114" y="129"/>
                        </a:cubicBezTo>
                        <a:cubicBezTo>
                          <a:pt x="114" y="129"/>
                          <a:pt x="114" y="129"/>
                          <a:pt x="114" y="129"/>
                        </a:cubicBezTo>
                        <a:cubicBezTo>
                          <a:pt x="110" y="129"/>
                          <a:pt x="110" y="129"/>
                          <a:pt x="110" y="129"/>
                        </a:cubicBezTo>
                        <a:cubicBezTo>
                          <a:pt x="105" y="133"/>
                          <a:pt x="105" y="133"/>
                          <a:pt x="105" y="133"/>
                        </a:cubicBezTo>
                        <a:cubicBezTo>
                          <a:pt x="106" y="133"/>
                          <a:pt x="107" y="134"/>
                          <a:pt x="108" y="134"/>
                        </a:cubicBezTo>
                        <a:cubicBezTo>
                          <a:pt x="110" y="135"/>
                          <a:pt x="110" y="136"/>
                          <a:pt x="109" y="139"/>
                        </a:cubicBezTo>
                        <a:cubicBezTo>
                          <a:pt x="109" y="139"/>
                          <a:pt x="109" y="139"/>
                          <a:pt x="109" y="139"/>
                        </a:cubicBezTo>
                        <a:cubicBezTo>
                          <a:pt x="106" y="142"/>
                          <a:pt x="106" y="142"/>
                          <a:pt x="106" y="142"/>
                        </a:cubicBezTo>
                        <a:cubicBezTo>
                          <a:pt x="106" y="142"/>
                          <a:pt x="106" y="142"/>
                          <a:pt x="106" y="142"/>
                        </a:cubicBezTo>
                        <a:cubicBezTo>
                          <a:pt x="106" y="142"/>
                          <a:pt x="106" y="142"/>
                          <a:pt x="106" y="142"/>
                        </a:cubicBezTo>
                        <a:cubicBezTo>
                          <a:pt x="105" y="142"/>
                          <a:pt x="105" y="142"/>
                          <a:pt x="105" y="142"/>
                        </a:cubicBezTo>
                        <a:cubicBezTo>
                          <a:pt x="105" y="142"/>
                          <a:pt x="105" y="142"/>
                          <a:pt x="105" y="142"/>
                        </a:cubicBezTo>
                        <a:cubicBezTo>
                          <a:pt x="97" y="141"/>
                          <a:pt x="97" y="141"/>
                          <a:pt x="97" y="141"/>
                        </a:cubicBezTo>
                        <a:cubicBezTo>
                          <a:pt x="97" y="144"/>
                          <a:pt x="97" y="144"/>
                          <a:pt x="97" y="144"/>
                        </a:cubicBezTo>
                        <a:cubicBezTo>
                          <a:pt x="98" y="150"/>
                          <a:pt x="98" y="150"/>
                          <a:pt x="98" y="150"/>
                        </a:cubicBezTo>
                        <a:cubicBezTo>
                          <a:pt x="105" y="153"/>
                          <a:pt x="105" y="153"/>
                          <a:pt x="105" y="153"/>
                        </a:cubicBezTo>
                        <a:cubicBezTo>
                          <a:pt x="105" y="153"/>
                          <a:pt x="105" y="153"/>
                          <a:pt x="105" y="153"/>
                        </a:cubicBezTo>
                        <a:cubicBezTo>
                          <a:pt x="105" y="153"/>
                          <a:pt x="105" y="153"/>
                          <a:pt x="105" y="153"/>
                        </a:cubicBezTo>
                        <a:cubicBezTo>
                          <a:pt x="107" y="152"/>
                          <a:pt x="107" y="152"/>
                          <a:pt x="107" y="152"/>
                        </a:cubicBezTo>
                        <a:cubicBezTo>
                          <a:pt x="107" y="152"/>
                          <a:pt x="107" y="152"/>
                          <a:pt x="107" y="152"/>
                        </a:cubicBezTo>
                        <a:cubicBezTo>
                          <a:pt x="108" y="152"/>
                          <a:pt x="108" y="152"/>
                          <a:pt x="108" y="152"/>
                        </a:cubicBezTo>
                        <a:cubicBezTo>
                          <a:pt x="108" y="152"/>
                          <a:pt x="108" y="152"/>
                          <a:pt x="108" y="152"/>
                        </a:cubicBezTo>
                        <a:cubicBezTo>
                          <a:pt x="108" y="152"/>
                          <a:pt x="108" y="152"/>
                          <a:pt x="108" y="152"/>
                        </a:cubicBezTo>
                        <a:cubicBezTo>
                          <a:pt x="110" y="153"/>
                          <a:pt x="110" y="153"/>
                          <a:pt x="110" y="153"/>
                        </a:cubicBezTo>
                        <a:cubicBezTo>
                          <a:pt x="113" y="153"/>
                          <a:pt x="113" y="153"/>
                          <a:pt x="113" y="153"/>
                        </a:cubicBezTo>
                        <a:cubicBezTo>
                          <a:pt x="114" y="153"/>
                          <a:pt x="114" y="153"/>
                          <a:pt x="114" y="153"/>
                        </a:cubicBezTo>
                        <a:cubicBezTo>
                          <a:pt x="113" y="150"/>
                          <a:pt x="113" y="150"/>
                          <a:pt x="113" y="150"/>
                        </a:cubicBezTo>
                        <a:cubicBezTo>
                          <a:pt x="113" y="150"/>
                          <a:pt x="113" y="150"/>
                          <a:pt x="113" y="150"/>
                        </a:cubicBezTo>
                        <a:cubicBezTo>
                          <a:pt x="113" y="150"/>
                          <a:pt x="113" y="150"/>
                          <a:pt x="113" y="150"/>
                        </a:cubicBezTo>
                        <a:cubicBezTo>
                          <a:pt x="112" y="147"/>
                          <a:pt x="112" y="147"/>
                          <a:pt x="112" y="147"/>
                        </a:cubicBezTo>
                        <a:cubicBezTo>
                          <a:pt x="112" y="146"/>
                          <a:pt x="112" y="146"/>
                          <a:pt x="112" y="146"/>
                        </a:cubicBezTo>
                        <a:cubicBezTo>
                          <a:pt x="112" y="146"/>
                          <a:pt x="112" y="146"/>
                          <a:pt x="112" y="146"/>
                        </a:cubicBezTo>
                        <a:cubicBezTo>
                          <a:pt x="112" y="146"/>
                          <a:pt x="112" y="146"/>
                          <a:pt x="112" y="146"/>
                        </a:cubicBezTo>
                        <a:cubicBezTo>
                          <a:pt x="112" y="146"/>
                          <a:pt x="112" y="146"/>
                          <a:pt x="112" y="146"/>
                        </a:cubicBezTo>
                        <a:cubicBezTo>
                          <a:pt x="113" y="144"/>
                          <a:pt x="113" y="144"/>
                          <a:pt x="113" y="144"/>
                        </a:cubicBezTo>
                        <a:cubicBezTo>
                          <a:pt x="114" y="144"/>
                          <a:pt x="114" y="144"/>
                          <a:pt x="114" y="144"/>
                        </a:cubicBezTo>
                        <a:cubicBezTo>
                          <a:pt x="114" y="144"/>
                          <a:pt x="114" y="144"/>
                          <a:pt x="114" y="144"/>
                        </a:cubicBezTo>
                        <a:cubicBezTo>
                          <a:pt x="114" y="144"/>
                          <a:pt x="114" y="144"/>
                          <a:pt x="114" y="144"/>
                        </a:cubicBezTo>
                        <a:cubicBezTo>
                          <a:pt x="116" y="141"/>
                          <a:pt x="116" y="141"/>
                          <a:pt x="116" y="141"/>
                        </a:cubicBezTo>
                        <a:cubicBezTo>
                          <a:pt x="116" y="141"/>
                          <a:pt x="116" y="141"/>
                          <a:pt x="116" y="141"/>
                        </a:cubicBezTo>
                        <a:cubicBezTo>
                          <a:pt x="119" y="139"/>
                          <a:pt x="119" y="139"/>
                          <a:pt x="119" y="139"/>
                        </a:cubicBezTo>
                        <a:cubicBezTo>
                          <a:pt x="119" y="139"/>
                          <a:pt x="119" y="139"/>
                          <a:pt x="119" y="139"/>
                        </a:cubicBezTo>
                        <a:cubicBezTo>
                          <a:pt x="119" y="139"/>
                          <a:pt x="119" y="139"/>
                          <a:pt x="119" y="139"/>
                        </a:cubicBezTo>
                        <a:cubicBezTo>
                          <a:pt x="119" y="139"/>
                          <a:pt x="119" y="139"/>
                          <a:pt x="119" y="139"/>
                        </a:cubicBezTo>
                        <a:cubicBezTo>
                          <a:pt x="119" y="139"/>
                          <a:pt x="119" y="139"/>
                          <a:pt x="119" y="139"/>
                        </a:cubicBezTo>
                        <a:cubicBezTo>
                          <a:pt x="123" y="138"/>
                          <a:pt x="123" y="138"/>
                          <a:pt x="123" y="138"/>
                        </a:cubicBezTo>
                        <a:cubicBezTo>
                          <a:pt x="123" y="139"/>
                          <a:pt x="123" y="139"/>
                          <a:pt x="123" y="139"/>
                        </a:cubicBezTo>
                        <a:cubicBezTo>
                          <a:pt x="123" y="140"/>
                          <a:pt x="123" y="141"/>
                          <a:pt x="124" y="142"/>
                        </a:cubicBezTo>
                        <a:cubicBezTo>
                          <a:pt x="124" y="143"/>
                          <a:pt x="124" y="143"/>
                          <a:pt x="124" y="143"/>
                        </a:cubicBezTo>
                        <a:cubicBezTo>
                          <a:pt x="125" y="146"/>
                          <a:pt x="125" y="146"/>
                          <a:pt x="125" y="146"/>
                        </a:cubicBezTo>
                        <a:cubicBezTo>
                          <a:pt x="129" y="147"/>
                          <a:pt x="129" y="147"/>
                          <a:pt x="129" y="147"/>
                        </a:cubicBezTo>
                        <a:cubicBezTo>
                          <a:pt x="138" y="148"/>
                          <a:pt x="138" y="148"/>
                          <a:pt x="138" y="148"/>
                        </a:cubicBezTo>
                        <a:cubicBezTo>
                          <a:pt x="139" y="148"/>
                          <a:pt x="139" y="148"/>
                          <a:pt x="139" y="148"/>
                        </a:cubicBezTo>
                        <a:cubicBezTo>
                          <a:pt x="139" y="148"/>
                          <a:pt x="139" y="148"/>
                          <a:pt x="139" y="148"/>
                        </a:cubicBezTo>
                        <a:cubicBezTo>
                          <a:pt x="139" y="149"/>
                          <a:pt x="139" y="149"/>
                          <a:pt x="139" y="149"/>
                        </a:cubicBezTo>
                        <a:cubicBezTo>
                          <a:pt x="139" y="149"/>
                          <a:pt x="139" y="149"/>
                          <a:pt x="139" y="149"/>
                        </a:cubicBezTo>
                        <a:cubicBezTo>
                          <a:pt x="139" y="152"/>
                          <a:pt x="139" y="152"/>
                          <a:pt x="139" y="152"/>
                        </a:cubicBezTo>
                        <a:cubicBezTo>
                          <a:pt x="141" y="155"/>
                          <a:pt x="141" y="155"/>
                          <a:pt x="141" y="155"/>
                        </a:cubicBezTo>
                        <a:cubicBezTo>
                          <a:pt x="144" y="156"/>
                          <a:pt x="144" y="156"/>
                          <a:pt x="144" y="156"/>
                        </a:cubicBezTo>
                        <a:cubicBezTo>
                          <a:pt x="144" y="156"/>
                          <a:pt x="144" y="156"/>
                          <a:pt x="144" y="156"/>
                        </a:cubicBezTo>
                        <a:cubicBezTo>
                          <a:pt x="144" y="156"/>
                          <a:pt x="144" y="156"/>
                          <a:pt x="144" y="156"/>
                        </a:cubicBezTo>
                        <a:cubicBezTo>
                          <a:pt x="144" y="157"/>
                          <a:pt x="144" y="157"/>
                          <a:pt x="144" y="157"/>
                        </a:cubicBezTo>
                        <a:cubicBezTo>
                          <a:pt x="144" y="158"/>
                          <a:pt x="144" y="158"/>
                          <a:pt x="144" y="158"/>
                        </a:cubicBezTo>
                        <a:cubicBezTo>
                          <a:pt x="144" y="160"/>
                          <a:pt x="144" y="160"/>
                          <a:pt x="144" y="160"/>
                        </a:cubicBezTo>
                        <a:cubicBezTo>
                          <a:pt x="143" y="163"/>
                          <a:pt x="143" y="163"/>
                          <a:pt x="143" y="163"/>
                        </a:cubicBezTo>
                        <a:cubicBezTo>
                          <a:pt x="144" y="164"/>
                          <a:pt x="144" y="164"/>
                          <a:pt x="144" y="164"/>
                        </a:cubicBezTo>
                        <a:cubicBezTo>
                          <a:pt x="146" y="164"/>
                          <a:pt x="147" y="164"/>
                          <a:pt x="148" y="165"/>
                        </a:cubicBezTo>
                        <a:cubicBezTo>
                          <a:pt x="152" y="167"/>
                          <a:pt x="152" y="167"/>
                          <a:pt x="152" y="167"/>
                        </a:cubicBezTo>
                        <a:cubicBezTo>
                          <a:pt x="155" y="165"/>
                          <a:pt x="155" y="165"/>
                          <a:pt x="155" y="165"/>
                        </a:cubicBezTo>
                        <a:cubicBezTo>
                          <a:pt x="157" y="162"/>
                          <a:pt x="157" y="162"/>
                          <a:pt x="157" y="162"/>
                        </a:cubicBezTo>
                        <a:cubicBezTo>
                          <a:pt x="157" y="161"/>
                          <a:pt x="157" y="161"/>
                          <a:pt x="157" y="161"/>
                        </a:cubicBezTo>
                        <a:cubicBezTo>
                          <a:pt x="158" y="160"/>
                          <a:pt x="158" y="160"/>
                          <a:pt x="158" y="160"/>
                        </a:cubicBezTo>
                        <a:cubicBezTo>
                          <a:pt x="158" y="160"/>
                          <a:pt x="158" y="160"/>
                          <a:pt x="158" y="160"/>
                        </a:cubicBezTo>
                        <a:cubicBezTo>
                          <a:pt x="158" y="160"/>
                          <a:pt x="158" y="160"/>
                          <a:pt x="158" y="160"/>
                        </a:cubicBezTo>
                        <a:cubicBezTo>
                          <a:pt x="158" y="160"/>
                          <a:pt x="158" y="160"/>
                          <a:pt x="158" y="160"/>
                        </a:cubicBezTo>
                        <a:cubicBezTo>
                          <a:pt x="157" y="156"/>
                          <a:pt x="157" y="156"/>
                          <a:pt x="157" y="156"/>
                        </a:cubicBezTo>
                        <a:cubicBezTo>
                          <a:pt x="157" y="154"/>
                          <a:pt x="157" y="154"/>
                          <a:pt x="157" y="154"/>
                        </a:cubicBezTo>
                        <a:cubicBezTo>
                          <a:pt x="157" y="154"/>
                          <a:pt x="157" y="154"/>
                          <a:pt x="157" y="154"/>
                        </a:cubicBezTo>
                        <a:cubicBezTo>
                          <a:pt x="157" y="154"/>
                          <a:pt x="157" y="154"/>
                          <a:pt x="157" y="154"/>
                        </a:cubicBezTo>
                        <a:cubicBezTo>
                          <a:pt x="157" y="153"/>
                          <a:pt x="157" y="153"/>
                          <a:pt x="157" y="153"/>
                        </a:cubicBezTo>
                        <a:cubicBezTo>
                          <a:pt x="157" y="153"/>
                          <a:pt x="157" y="153"/>
                          <a:pt x="157" y="153"/>
                        </a:cubicBezTo>
                        <a:cubicBezTo>
                          <a:pt x="159" y="151"/>
                          <a:pt x="159" y="151"/>
                          <a:pt x="159" y="151"/>
                        </a:cubicBezTo>
                        <a:cubicBezTo>
                          <a:pt x="159" y="151"/>
                          <a:pt x="159" y="151"/>
                          <a:pt x="159" y="151"/>
                        </a:cubicBezTo>
                        <a:cubicBezTo>
                          <a:pt x="159" y="151"/>
                          <a:pt x="159" y="151"/>
                          <a:pt x="159" y="151"/>
                        </a:cubicBezTo>
                        <a:cubicBezTo>
                          <a:pt x="162" y="149"/>
                          <a:pt x="162" y="149"/>
                          <a:pt x="162" y="149"/>
                        </a:cubicBezTo>
                        <a:cubicBezTo>
                          <a:pt x="162" y="149"/>
                          <a:pt x="162" y="149"/>
                          <a:pt x="162" y="149"/>
                        </a:cubicBezTo>
                        <a:cubicBezTo>
                          <a:pt x="167" y="149"/>
                          <a:pt x="167" y="149"/>
                          <a:pt x="167" y="149"/>
                        </a:cubicBezTo>
                        <a:cubicBezTo>
                          <a:pt x="168" y="149"/>
                          <a:pt x="168" y="149"/>
                          <a:pt x="168" y="149"/>
                        </a:cubicBezTo>
                        <a:cubicBezTo>
                          <a:pt x="168" y="146"/>
                          <a:pt x="168" y="146"/>
                          <a:pt x="168" y="146"/>
                        </a:cubicBezTo>
                        <a:cubicBezTo>
                          <a:pt x="167" y="143"/>
                          <a:pt x="167" y="143"/>
                          <a:pt x="167" y="143"/>
                        </a:cubicBezTo>
                        <a:cubicBezTo>
                          <a:pt x="165" y="140"/>
                          <a:pt x="165" y="140"/>
                          <a:pt x="165" y="140"/>
                        </a:cubicBezTo>
                        <a:cubicBezTo>
                          <a:pt x="165" y="140"/>
                          <a:pt x="165" y="140"/>
                          <a:pt x="165" y="140"/>
                        </a:cubicBezTo>
                        <a:cubicBezTo>
                          <a:pt x="165" y="140"/>
                          <a:pt x="165" y="140"/>
                          <a:pt x="165" y="140"/>
                        </a:cubicBezTo>
                        <a:cubicBezTo>
                          <a:pt x="165" y="135"/>
                          <a:pt x="165" y="135"/>
                          <a:pt x="165" y="135"/>
                        </a:cubicBezTo>
                        <a:cubicBezTo>
                          <a:pt x="165" y="135"/>
                          <a:pt x="165" y="135"/>
                          <a:pt x="165" y="135"/>
                        </a:cubicBezTo>
                        <a:cubicBezTo>
                          <a:pt x="165" y="135"/>
                          <a:pt x="165" y="135"/>
                          <a:pt x="165" y="135"/>
                        </a:cubicBezTo>
                        <a:cubicBezTo>
                          <a:pt x="166" y="133"/>
                          <a:pt x="166" y="133"/>
                          <a:pt x="166" y="133"/>
                        </a:cubicBezTo>
                        <a:cubicBezTo>
                          <a:pt x="166" y="133"/>
                          <a:pt x="166" y="133"/>
                          <a:pt x="166" y="133"/>
                        </a:cubicBezTo>
                        <a:cubicBezTo>
                          <a:pt x="166" y="132"/>
                          <a:pt x="166" y="132"/>
                          <a:pt x="166" y="132"/>
                        </a:cubicBezTo>
                        <a:cubicBezTo>
                          <a:pt x="166" y="132"/>
                          <a:pt x="166" y="132"/>
                          <a:pt x="166" y="132"/>
                        </a:cubicBezTo>
                        <a:cubicBezTo>
                          <a:pt x="171" y="126"/>
                          <a:pt x="171" y="126"/>
                          <a:pt x="171" y="126"/>
                        </a:cubicBezTo>
                        <a:cubicBezTo>
                          <a:pt x="171" y="125"/>
                          <a:pt x="171" y="125"/>
                          <a:pt x="171" y="125"/>
                        </a:cubicBezTo>
                        <a:cubicBezTo>
                          <a:pt x="171" y="125"/>
                          <a:pt x="171" y="125"/>
                          <a:pt x="171" y="125"/>
                        </a:cubicBezTo>
                        <a:cubicBezTo>
                          <a:pt x="172" y="125"/>
                          <a:pt x="172" y="125"/>
                          <a:pt x="172" y="125"/>
                        </a:cubicBezTo>
                        <a:cubicBezTo>
                          <a:pt x="173" y="125"/>
                          <a:pt x="173" y="125"/>
                          <a:pt x="173" y="125"/>
                        </a:cubicBezTo>
                        <a:cubicBezTo>
                          <a:pt x="174" y="125"/>
                          <a:pt x="174" y="125"/>
                          <a:pt x="174" y="125"/>
                        </a:cubicBezTo>
                        <a:cubicBezTo>
                          <a:pt x="178" y="128"/>
                          <a:pt x="178" y="128"/>
                          <a:pt x="178" y="128"/>
                        </a:cubicBezTo>
                        <a:cubicBezTo>
                          <a:pt x="181" y="128"/>
                          <a:pt x="181" y="128"/>
                          <a:pt x="181" y="128"/>
                        </a:cubicBezTo>
                        <a:cubicBezTo>
                          <a:pt x="181" y="127"/>
                          <a:pt x="181" y="127"/>
                          <a:pt x="181" y="127"/>
                        </a:cubicBezTo>
                        <a:cubicBezTo>
                          <a:pt x="181" y="127"/>
                          <a:pt x="181" y="127"/>
                          <a:pt x="181" y="127"/>
                        </a:cubicBezTo>
                        <a:cubicBezTo>
                          <a:pt x="181" y="126"/>
                          <a:pt x="181" y="126"/>
                          <a:pt x="181" y="126"/>
                        </a:cubicBezTo>
                        <a:cubicBezTo>
                          <a:pt x="181" y="125"/>
                          <a:pt x="181" y="124"/>
                          <a:pt x="182" y="124"/>
                        </a:cubicBezTo>
                        <a:cubicBezTo>
                          <a:pt x="186" y="121"/>
                          <a:pt x="186" y="121"/>
                          <a:pt x="186" y="121"/>
                        </a:cubicBezTo>
                        <a:cubicBezTo>
                          <a:pt x="186" y="121"/>
                          <a:pt x="186" y="121"/>
                          <a:pt x="186" y="121"/>
                        </a:cubicBezTo>
                        <a:cubicBezTo>
                          <a:pt x="186" y="121"/>
                          <a:pt x="186" y="121"/>
                          <a:pt x="186" y="121"/>
                        </a:cubicBezTo>
                        <a:cubicBezTo>
                          <a:pt x="186" y="121"/>
                          <a:pt x="186" y="121"/>
                          <a:pt x="186" y="121"/>
                        </a:cubicBezTo>
                        <a:cubicBezTo>
                          <a:pt x="187" y="120"/>
                          <a:pt x="188" y="120"/>
                          <a:pt x="189" y="120"/>
                        </a:cubicBezTo>
                        <a:cubicBezTo>
                          <a:pt x="192" y="120"/>
                          <a:pt x="192" y="120"/>
                          <a:pt x="192" y="120"/>
                        </a:cubicBezTo>
                        <a:cubicBezTo>
                          <a:pt x="192" y="120"/>
                          <a:pt x="192" y="120"/>
                          <a:pt x="192" y="120"/>
                        </a:cubicBezTo>
                        <a:cubicBezTo>
                          <a:pt x="192" y="120"/>
                          <a:pt x="192" y="120"/>
                          <a:pt x="192" y="120"/>
                        </a:cubicBezTo>
                        <a:cubicBezTo>
                          <a:pt x="194" y="120"/>
                          <a:pt x="194" y="120"/>
                          <a:pt x="194" y="120"/>
                        </a:cubicBezTo>
                        <a:cubicBezTo>
                          <a:pt x="195" y="116"/>
                          <a:pt x="195" y="116"/>
                          <a:pt x="195" y="116"/>
                        </a:cubicBezTo>
                        <a:cubicBezTo>
                          <a:pt x="195" y="113"/>
                          <a:pt x="195" y="113"/>
                          <a:pt x="195" y="113"/>
                        </a:cubicBezTo>
                        <a:cubicBezTo>
                          <a:pt x="195" y="111"/>
                          <a:pt x="195" y="110"/>
                          <a:pt x="196" y="109"/>
                        </a:cubicBezTo>
                        <a:cubicBezTo>
                          <a:pt x="197" y="107"/>
                          <a:pt x="197" y="107"/>
                          <a:pt x="197" y="107"/>
                        </a:cubicBezTo>
                        <a:cubicBezTo>
                          <a:pt x="195" y="105"/>
                          <a:pt x="195" y="105"/>
                          <a:pt x="195" y="105"/>
                        </a:cubicBezTo>
                        <a:cubicBezTo>
                          <a:pt x="193" y="104"/>
                          <a:pt x="193" y="104"/>
                          <a:pt x="193" y="104"/>
                        </a:cubicBezTo>
                        <a:cubicBezTo>
                          <a:pt x="189" y="103"/>
                          <a:pt x="189" y="103"/>
                          <a:pt x="189" y="103"/>
                        </a:cubicBezTo>
                        <a:cubicBezTo>
                          <a:pt x="188" y="103"/>
                          <a:pt x="187" y="102"/>
                          <a:pt x="184" y="99"/>
                        </a:cubicBezTo>
                        <a:cubicBezTo>
                          <a:pt x="181" y="98"/>
                          <a:pt x="181" y="98"/>
                          <a:pt x="181" y="98"/>
                        </a:cubicBezTo>
                        <a:cubicBezTo>
                          <a:pt x="181" y="98"/>
                          <a:pt x="181" y="98"/>
                          <a:pt x="181" y="98"/>
                        </a:cubicBezTo>
                        <a:cubicBezTo>
                          <a:pt x="181" y="98"/>
                          <a:pt x="181" y="98"/>
                          <a:pt x="181" y="98"/>
                        </a:cubicBezTo>
                        <a:cubicBezTo>
                          <a:pt x="178" y="94"/>
                          <a:pt x="178" y="94"/>
                          <a:pt x="178" y="94"/>
                        </a:cubicBezTo>
                        <a:cubicBezTo>
                          <a:pt x="175" y="94"/>
                          <a:pt x="175" y="94"/>
                          <a:pt x="175" y="94"/>
                        </a:cubicBezTo>
                        <a:cubicBezTo>
                          <a:pt x="175" y="94"/>
                          <a:pt x="175" y="94"/>
                          <a:pt x="175" y="94"/>
                        </a:cubicBezTo>
                        <a:cubicBezTo>
                          <a:pt x="175" y="94"/>
                          <a:pt x="175" y="94"/>
                          <a:pt x="175" y="94"/>
                        </a:cubicBezTo>
                        <a:cubicBezTo>
                          <a:pt x="172" y="93"/>
                          <a:pt x="172" y="93"/>
                          <a:pt x="172" y="93"/>
                        </a:cubicBezTo>
                        <a:cubicBezTo>
                          <a:pt x="171" y="95"/>
                          <a:pt x="171" y="95"/>
                          <a:pt x="171" y="95"/>
                        </a:cubicBezTo>
                        <a:cubicBezTo>
                          <a:pt x="170" y="103"/>
                          <a:pt x="170" y="103"/>
                          <a:pt x="170" y="103"/>
                        </a:cubicBezTo>
                        <a:cubicBezTo>
                          <a:pt x="171" y="106"/>
                          <a:pt x="171" y="106"/>
                          <a:pt x="171" y="106"/>
                        </a:cubicBezTo>
                        <a:cubicBezTo>
                          <a:pt x="172" y="106"/>
                          <a:pt x="172" y="106"/>
                          <a:pt x="172" y="106"/>
                        </a:cubicBezTo>
                        <a:cubicBezTo>
                          <a:pt x="172" y="106"/>
                          <a:pt x="172" y="106"/>
                          <a:pt x="172" y="106"/>
                        </a:cubicBezTo>
                        <a:cubicBezTo>
                          <a:pt x="174" y="107"/>
                          <a:pt x="174" y="107"/>
                          <a:pt x="174" y="107"/>
                        </a:cubicBezTo>
                        <a:cubicBezTo>
                          <a:pt x="174" y="107"/>
                          <a:pt x="174" y="107"/>
                          <a:pt x="174" y="107"/>
                        </a:cubicBezTo>
                        <a:cubicBezTo>
                          <a:pt x="174" y="107"/>
                          <a:pt x="174" y="107"/>
                          <a:pt x="174" y="107"/>
                        </a:cubicBezTo>
                        <a:cubicBezTo>
                          <a:pt x="176" y="110"/>
                          <a:pt x="176" y="110"/>
                          <a:pt x="176" y="110"/>
                        </a:cubicBezTo>
                        <a:cubicBezTo>
                          <a:pt x="176" y="110"/>
                          <a:pt x="176" y="110"/>
                          <a:pt x="176" y="110"/>
                        </a:cubicBezTo>
                        <a:cubicBezTo>
                          <a:pt x="176" y="110"/>
                          <a:pt x="176" y="110"/>
                          <a:pt x="176" y="110"/>
                        </a:cubicBezTo>
                        <a:cubicBezTo>
                          <a:pt x="176" y="110"/>
                          <a:pt x="176" y="110"/>
                          <a:pt x="176" y="110"/>
                        </a:cubicBezTo>
                        <a:cubicBezTo>
                          <a:pt x="176" y="110"/>
                          <a:pt x="176" y="110"/>
                          <a:pt x="176" y="110"/>
                        </a:cubicBezTo>
                        <a:cubicBezTo>
                          <a:pt x="175" y="116"/>
                          <a:pt x="175" y="116"/>
                          <a:pt x="175" y="116"/>
                        </a:cubicBezTo>
                        <a:cubicBezTo>
                          <a:pt x="175" y="116"/>
                          <a:pt x="175" y="116"/>
                          <a:pt x="175" y="116"/>
                        </a:cubicBezTo>
                        <a:cubicBezTo>
                          <a:pt x="175" y="116"/>
                          <a:pt x="175" y="116"/>
                          <a:pt x="175" y="116"/>
                        </a:cubicBezTo>
                        <a:cubicBezTo>
                          <a:pt x="175" y="117"/>
                          <a:pt x="175" y="117"/>
                          <a:pt x="175" y="117"/>
                        </a:cubicBezTo>
                        <a:cubicBezTo>
                          <a:pt x="174" y="117"/>
                          <a:pt x="173" y="117"/>
                          <a:pt x="173" y="118"/>
                        </a:cubicBezTo>
                        <a:cubicBezTo>
                          <a:pt x="172" y="118"/>
                          <a:pt x="172" y="118"/>
                          <a:pt x="172" y="118"/>
                        </a:cubicBezTo>
                        <a:cubicBezTo>
                          <a:pt x="172" y="118"/>
                          <a:pt x="172" y="118"/>
                          <a:pt x="172" y="118"/>
                        </a:cubicBezTo>
                        <a:cubicBezTo>
                          <a:pt x="172" y="118"/>
                          <a:pt x="172" y="118"/>
                          <a:pt x="172" y="118"/>
                        </a:cubicBezTo>
                        <a:cubicBezTo>
                          <a:pt x="171" y="118"/>
                          <a:pt x="171" y="118"/>
                          <a:pt x="171" y="118"/>
                        </a:cubicBezTo>
                        <a:cubicBezTo>
                          <a:pt x="168" y="119"/>
                          <a:pt x="168" y="119"/>
                          <a:pt x="168" y="119"/>
                        </a:cubicBezTo>
                        <a:cubicBezTo>
                          <a:pt x="168" y="119"/>
                          <a:pt x="168" y="119"/>
                          <a:pt x="168" y="119"/>
                        </a:cubicBezTo>
                        <a:cubicBezTo>
                          <a:pt x="168" y="119"/>
                          <a:pt x="168" y="119"/>
                          <a:pt x="168" y="119"/>
                        </a:cubicBezTo>
                        <a:cubicBezTo>
                          <a:pt x="168" y="119"/>
                          <a:pt x="168" y="119"/>
                          <a:pt x="168" y="119"/>
                        </a:cubicBezTo>
                        <a:cubicBezTo>
                          <a:pt x="169" y="124"/>
                          <a:pt x="169" y="124"/>
                          <a:pt x="169" y="124"/>
                        </a:cubicBezTo>
                        <a:cubicBezTo>
                          <a:pt x="169" y="125"/>
                          <a:pt x="168" y="125"/>
                          <a:pt x="168" y="125"/>
                        </a:cubicBezTo>
                        <a:cubicBezTo>
                          <a:pt x="166" y="125"/>
                          <a:pt x="166" y="125"/>
                          <a:pt x="166" y="125"/>
                        </a:cubicBezTo>
                        <a:cubicBezTo>
                          <a:pt x="164" y="125"/>
                          <a:pt x="164" y="125"/>
                          <a:pt x="163" y="124"/>
                        </a:cubicBezTo>
                        <a:cubicBezTo>
                          <a:pt x="161" y="123"/>
                          <a:pt x="161" y="123"/>
                          <a:pt x="161" y="123"/>
                        </a:cubicBezTo>
                        <a:cubicBezTo>
                          <a:pt x="161" y="122"/>
                          <a:pt x="161" y="122"/>
                          <a:pt x="161" y="122"/>
                        </a:cubicBezTo>
                        <a:cubicBezTo>
                          <a:pt x="161" y="122"/>
                          <a:pt x="161" y="122"/>
                          <a:pt x="161" y="122"/>
                        </a:cubicBezTo>
                        <a:cubicBezTo>
                          <a:pt x="161" y="122"/>
                          <a:pt x="161" y="122"/>
                          <a:pt x="161" y="122"/>
                        </a:cubicBezTo>
                        <a:cubicBezTo>
                          <a:pt x="160" y="119"/>
                          <a:pt x="160" y="119"/>
                          <a:pt x="160" y="119"/>
                        </a:cubicBezTo>
                        <a:cubicBezTo>
                          <a:pt x="159" y="119"/>
                          <a:pt x="159" y="118"/>
                          <a:pt x="157" y="118"/>
                        </a:cubicBezTo>
                        <a:cubicBezTo>
                          <a:pt x="157" y="118"/>
                          <a:pt x="157" y="118"/>
                          <a:pt x="157" y="118"/>
                        </a:cubicBezTo>
                        <a:cubicBezTo>
                          <a:pt x="157" y="118"/>
                          <a:pt x="157" y="118"/>
                          <a:pt x="157" y="118"/>
                        </a:cubicBezTo>
                        <a:cubicBezTo>
                          <a:pt x="154" y="116"/>
                          <a:pt x="154" y="116"/>
                          <a:pt x="154" y="116"/>
                        </a:cubicBezTo>
                        <a:cubicBezTo>
                          <a:pt x="154" y="116"/>
                          <a:pt x="154" y="116"/>
                          <a:pt x="154" y="116"/>
                        </a:cubicBezTo>
                        <a:cubicBezTo>
                          <a:pt x="154" y="116"/>
                          <a:pt x="154" y="116"/>
                          <a:pt x="154" y="116"/>
                        </a:cubicBezTo>
                        <a:cubicBezTo>
                          <a:pt x="154" y="116"/>
                          <a:pt x="154" y="116"/>
                          <a:pt x="154" y="116"/>
                        </a:cubicBezTo>
                        <a:cubicBezTo>
                          <a:pt x="153" y="113"/>
                          <a:pt x="153" y="113"/>
                          <a:pt x="153" y="113"/>
                        </a:cubicBezTo>
                        <a:cubicBezTo>
                          <a:pt x="153" y="111"/>
                          <a:pt x="153" y="111"/>
                          <a:pt x="153" y="111"/>
                        </a:cubicBezTo>
                        <a:cubicBezTo>
                          <a:pt x="154" y="111"/>
                          <a:pt x="154" y="111"/>
                          <a:pt x="154" y="111"/>
                        </a:cubicBezTo>
                        <a:cubicBezTo>
                          <a:pt x="154" y="110"/>
                          <a:pt x="154" y="110"/>
                          <a:pt x="154" y="110"/>
                        </a:cubicBezTo>
                        <a:cubicBezTo>
                          <a:pt x="154" y="110"/>
                          <a:pt x="154" y="110"/>
                          <a:pt x="154" y="110"/>
                        </a:cubicBezTo>
                        <a:cubicBezTo>
                          <a:pt x="155" y="109"/>
                          <a:pt x="155" y="109"/>
                          <a:pt x="155" y="109"/>
                        </a:cubicBezTo>
                        <a:cubicBezTo>
                          <a:pt x="155" y="108"/>
                          <a:pt x="155" y="108"/>
                          <a:pt x="155" y="108"/>
                        </a:cubicBezTo>
                        <a:cubicBezTo>
                          <a:pt x="154" y="105"/>
                          <a:pt x="154" y="105"/>
                          <a:pt x="154" y="105"/>
                        </a:cubicBezTo>
                        <a:cubicBezTo>
                          <a:pt x="151" y="103"/>
                          <a:pt x="151" y="103"/>
                          <a:pt x="151" y="103"/>
                        </a:cubicBezTo>
                        <a:cubicBezTo>
                          <a:pt x="151" y="103"/>
                          <a:pt x="151" y="103"/>
                          <a:pt x="151" y="103"/>
                        </a:cubicBezTo>
                        <a:cubicBezTo>
                          <a:pt x="150" y="96"/>
                          <a:pt x="150" y="96"/>
                          <a:pt x="150" y="96"/>
                        </a:cubicBezTo>
                        <a:cubicBezTo>
                          <a:pt x="149" y="94"/>
                          <a:pt x="149" y="94"/>
                          <a:pt x="149" y="94"/>
                        </a:cubicBezTo>
                        <a:cubicBezTo>
                          <a:pt x="149" y="94"/>
                          <a:pt x="149" y="94"/>
                          <a:pt x="149" y="94"/>
                        </a:cubicBezTo>
                        <a:cubicBezTo>
                          <a:pt x="148" y="94"/>
                          <a:pt x="148" y="94"/>
                          <a:pt x="148" y="94"/>
                        </a:cubicBezTo>
                        <a:cubicBezTo>
                          <a:pt x="148" y="94"/>
                          <a:pt x="148" y="94"/>
                          <a:pt x="148" y="94"/>
                        </a:cubicBezTo>
                        <a:cubicBezTo>
                          <a:pt x="147" y="90"/>
                          <a:pt x="147" y="90"/>
                          <a:pt x="147" y="90"/>
                        </a:cubicBezTo>
                        <a:cubicBezTo>
                          <a:pt x="141" y="90"/>
                          <a:pt x="141" y="90"/>
                          <a:pt x="141" y="90"/>
                        </a:cubicBezTo>
                        <a:cubicBezTo>
                          <a:pt x="139" y="89"/>
                          <a:pt x="138" y="88"/>
                          <a:pt x="138" y="87"/>
                        </a:cubicBezTo>
                        <a:cubicBezTo>
                          <a:pt x="135" y="87"/>
                          <a:pt x="135" y="87"/>
                          <a:pt x="135" y="87"/>
                        </a:cubicBezTo>
                        <a:cubicBezTo>
                          <a:pt x="134" y="86"/>
                          <a:pt x="133" y="86"/>
                          <a:pt x="131" y="85"/>
                        </a:cubicBezTo>
                        <a:cubicBezTo>
                          <a:pt x="131" y="84"/>
                          <a:pt x="131" y="84"/>
                          <a:pt x="131" y="84"/>
                        </a:cubicBezTo>
                        <a:cubicBezTo>
                          <a:pt x="130" y="84"/>
                          <a:pt x="130" y="82"/>
                          <a:pt x="129" y="81"/>
                        </a:cubicBezTo>
                        <a:cubicBezTo>
                          <a:pt x="129" y="81"/>
                          <a:pt x="129" y="81"/>
                          <a:pt x="129" y="81"/>
                        </a:cubicBezTo>
                        <a:cubicBezTo>
                          <a:pt x="129" y="81"/>
                          <a:pt x="129" y="81"/>
                          <a:pt x="129" y="81"/>
                        </a:cubicBezTo>
                        <a:cubicBezTo>
                          <a:pt x="128" y="78"/>
                          <a:pt x="128" y="78"/>
                          <a:pt x="128" y="78"/>
                        </a:cubicBezTo>
                        <a:cubicBezTo>
                          <a:pt x="128" y="78"/>
                          <a:pt x="128" y="78"/>
                          <a:pt x="128" y="78"/>
                        </a:cubicBezTo>
                        <a:cubicBezTo>
                          <a:pt x="128" y="78"/>
                          <a:pt x="128" y="78"/>
                          <a:pt x="128" y="78"/>
                        </a:cubicBezTo>
                        <a:cubicBezTo>
                          <a:pt x="128" y="78"/>
                          <a:pt x="128" y="78"/>
                          <a:pt x="128" y="78"/>
                        </a:cubicBezTo>
                        <a:cubicBezTo>
                          <a:pt x="128" y="78"/>
                          <a:pt x="128" y="78"/>
                          <a:pt x="128" y="78"/>
                        </a:cubicBezTo>
                        <a:cubicBezTo>
                          <a:pt x="129" y="72"/>
                          <a:pt x="129" y="72"/>
                          <a:pt x="129" y="72"/>
                        </a:cubicBezTo>
                        <a:cubicBezTo>
                          <a:pt x="129" y="72"/>
                          <a:pt x="129" y="72"/>
                          <a:pt x="129" y="72"/>
                        </a:cubicBezTo>
                        <a:cubicBezTo>
                          <a:pt x="130" y="70"/>
                          <a:pt x="130" y="70"/>
                          <a:pt x="130" y="70"/>
                        </a:cubicBezTo>
                        <a:cubicBezTo>
                          <a:pt x="130" y="70"/>
                          <a:pt x="130" y="70"/>
                          <a:pt x="130" y="70"/>
                        </a:cubicBezTo>
                        <a:cubicBezTo>
                          <a:pt x="130" y="70"/>
                          <a:pt x="130" y="70"/>
                          <a:pt x="130" y="70"/>
                        </a:cubicBezTo>
                        <a:cubicBezTo>
                          <a:pt x="131" y="70"/>
                          <a:pt x="131" y="70"/>
                          <a:pt x="131" y="70"/>
                        </a:cubicBezTo>
                        <a:cubicBezTo>
                          <a:pt x="137" y="67"/>
                          <a:pt x="137" y="67"/>
                          <a:pt x="137" y="67"/>
                        </a:cubicBezTo>
                        <a:cubicBezTo>
                          <a:pt x="140" y="64"/>
                          <a:pt x="140" y="64"/>
                          <a:pt x="140" y="64"/>
                        </a:cubicBezTo>
                        <a:cubicBezTo>
                          <a:pt x="140" y="61"/>
                          <a:pt x="140" y="61"/>
                          <a:pt x="140" y="61"/>
                        </a:cubicBezTo>
                        <a:cubicBezTo>
                          <a:pt x="140" y="59"/>
                          <a:pt x="140" y="59"/>
                          <a:pt x="140" y="59"/>
                        </a:cubicBezTo>
                        <a:cubicBezTo>
                          <a:pt x="139" y="57"/>
                          <a:pt x="138" y="56"/>
                          <a:pt x="138" y="55"/>
                        </a:cubicBezTo>
                        <a:cubicBezTo>
                          <a:pt x="137" y="55"/>
                          <a:pt x="137" y="55"/>
                          <a:pt x="137" y="55"/>
                        </a:cubicBezTo>
                        <a:cubicBezTo>
                          <a:pt x="134" y="55"/>
                          <a:pt x="134" y="55"/>
                          <a:pt x="134" y="55"/>
                        </a:cubicBezTo>
                        <a:cubicBezTo>
                          <a:pt x="134" y="55"/>
                          <a:pt x="133" y="57"/>
                          <a:pt x="131" y="59"/>
                        </a:cubicBezTo>
                        <a:cubicBezTo>
                          <a:pt x="128" y="62"/>
                          <a:pt x="128" y="62"/>
                          <a:pt x="128" y="62"/>
                        </a:cubicBezTo>
                        <a:cubicBezTo>
                          <a:pt x="127" y="62"/>
                          <a:pt x="127" y="62"/>
                          <a:pt x="127" y="62"/>
                        </a:cubicBezTo>
                        <a:cubicBezTo>
                          <a:pt x="127" y="62"/>
                          <a:pt x="127" y="62"/>
                          <a:pt x="127" y="62"/>
                        </a:cubicBezTo>
                        <a:cubicBezTo>
                          <a:pt x="125" y="62"/>
                          <a:pt x="124" y="63"/>
                          <a:pt x="123" y="62"/>
                        </a:cubicBezTo>
                        <a:lnTo>
                          <a:pt x="117" y="60"/>
                        </a:lnTo>
                        <a:close/>
                      </a:path>
                    </a:pathLst>
                  </a:custGeom>
                  <a:grpFill/>
                  <a:ln w="9525" cap="flat" cmpd="sng" algn="ctr">
                    <a:solidFill>
                      <a:srgbClr val="E5EAF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934" name="Freeform 7">
                    <a:extLst>
                      <a:ext uri="{FF2B5EF4-FFF2-40B4-BE49-F238E27FC236}">
                        <a16:creationId xmlns:a16="http://schemas.microsoft.com/office/drawing/2014/main" id="{E814CD38-D795-42E0-8D34-CFE9E77270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51200" y="2540014"/>
                    <a:ext cx="282585" cy="480167"/>
                  </a:xfrm>
                  <a:custGeom>
                    <a:avLst/>
                    <a:gdLst>
                      <a:gd name="T0" fmla="*/ 20 w 39"/>
                      <a:gd name="T1" fmla="*/ 12 h 66"/>
                      <a:gd name="T2" fmla="*/ 20 w 39"/>
                      <a:gd name="T3" fmla="*/ 18 h 66"/>
                      <a:gd name="T4" fmla="*/ 18 w 39"/>
                      <a:gd name="T5" fmla="*/ 23 h 66"/>
                      <a:gd name="T6" fmla="*/ 16 w 39"/>
                      <a:gd name="T7" fmla="*/ 26 h 66"/>
                      <a:gd name="T8" fmla="*/ 16 w 39"/>
                      <a:gd name="T9" fmla="*/ 26 h 66"/>
                      <a:gd name="T10" fmla="*/ 9 w 39"/>
                      <a:gd name="T11" fmla="*/ 28 h 66"/>
                      <a:gd name="T12" fmla="*/ 3 w 39"/>
                      <a:gd name="T13" fmla="*/ 29 h 66"/>
                      <a:gd name="T14" fmla="*/ 1 w 39"/>
                      <a:gd name="T15" fmla="*/ 30 h 66"/>
                      <a:gd name="T16" fmla="*/ 8 w 39"/>
                      <a:gd name="T17" fmla="*/ 31 h 66"/>
                      <a:gd name="T18" fmla="*/ 9 w 39"/>
                      <a:gd name="T19" fmla="*/ 31 h 66"/>
                      <a:gd name="T20" fmla="*/ 10 w 39"/>
                      <a:gd name="T21" fmla="*/ 35 h 66"/>
                      <a:gd name="T22" fmla="*/ 13 w 39"/>
                      <a:gd name="T23" fmla="*/ 40 h 66"/>
                      <a:gd name="T24" fmla="*/ 15 w 39"/>
                      <a:gd name="T25" fmla="*/ 46 h 66"/>
                      <a:gd name="T26" fmla="*/ 15 w 39"/>
                      <a:gd name="T27" fmla="*/ 46 h 66"/>
                      <a:gd name="T28" fmla="*/ 16 w 39"/>
                      <a:gd name="T29" fmla="*/ 50 h 66"/>
                      <a:gd name="T30" fmla="*/ 15 w 39"/>
                      <a:gd name="T31" fmla="*/ 54 h 66"/>
                      <a:gd name="T32" fmla="*/ 15 w 39"/>
                      <a:gd name="T33" fmla="*/ 57 h 66"/>
                      <a:gd name="T34" fmla="*/ 21 w 39"/>
                      <a:gd name="T35" fmla="*/ 60 h 66"/>
                      <a:gd name="T36" fmla="*/ 25 w 39"/>
                      <a:gd name="T37" fmla="*/ 65 h 66"/>
                      <a:gd name="T38" fmla="*/ 27 w 39"/>
                      <a:gd name="T39" fmla="*/ 66 h 66"/>
                      <a:gd name="T40" fmla="*/ 26 w 39"/>
                      <a:gd name="T41" fmla="*/ 60 h 66"/>
                      <a:gd name="T42" fmla="*/ 30 w 39"/>
                      <a:gd name="T43" fmla="*/ 58 h 66"/>
                      <a:gd name="T44" fmla="*/ 30 w 39"/>
                      <a:gd name="T45" fmla="*/ 58 h 66"/>
                      <a:gd name="T46" fmla="*/ 31 w 39"/>
                      <a:gd name="T47" fmla="*/ 58 h 66"/>
                      <a:gd name="T48" fmla="*/ 33 w 39"/>
                      <a:gd name="T49" fmla="*/ 57 h 66"/>
                      <a:gd name="T50" fmla="*/ 34 w 39"/>
                      <a:gd name="T51" fmla="*/ 53 h 66"/>
                      <a:gd name="T52" fmla="*/ 32 w 39"/>
                      <a:gd name="T53" fmla="*/ 50 h 66"/>
                      <a:gd name="T54" fmla="*/ 29 w 39"/>
                      <a:gd name="T55" fmla="*/ 50 h 66"/>
                      <a:gd name="T56" fmla="*/ 28 w 39"/>
                      <a:gd name="T57" fmla="*/ 45 h 66"/>
                      <a:gd name="T58" fmla="*/ 29 w 39"/>
                      <a:gd name="T59" fmla="*/ 36 h 66"/>
                      <a:gd name="T60" fmla="*/ 35 w 39"/>
                      <a:gd name="T61" fmla="*/ 34 h 66"/>
                      <a:gd name="T62" fmla="*/ 39 w 39"/>
                      <a:gd name="T63" fmla="*/ 23 h 66"/>
                      <a:gd name="T64" fmla="*/ 36 w 39"/>
                      <a:gd name="T65" fmla="*/ 20 h 66"/>
                      <a:gd name="T66" fmla="*/ 36 w 39"/>
                      <a:gd name="T67" fmla="*/ 21 h 66"/>
                      <a:gd name="T68" fmla="*/ 33 w 39"/>
                      <a:gd name="T69" fmla="*/ 21 h 66"/>
                      <a:gd name="T70" fmla="*/ 31 w 39"/>
                      <a:gd name="T71" fmla="*/ 18 h 66"/>
                      <a:gd name="T72" fmla="*/ 31 w 39"/>
                      <a:gd name="T73" fmla="*/ 18 h 66"/>
                      <a:gd name="T74" fmla="*/ 31 w 39"/>
                      <a:gd name="T75" fmla="*/ 11 h 66"/>
                      <a:gd name="T76" fmla="*/ 33 w 39"/>
                      <a:gd name="T77" fmla="*/ 8 h 66"/>
                      <a:gd name="T78" fmla="*/ 34 w 39"/>
                      <a:gd name="T79" fmla="*/ 4 h 66"/>
                      <a:gd name="T80" fmla="*/ 28 w 39"/>
                      <a:gd name="T81" fmla="*/ 0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39" h="66">
                        <a:moveTo>
                          <a:pt x="23" y="4"/>
                        </a:moveTo>
                        <a:cubicBezTo>
                          <a:pt x="20" y="12"/>
                          <a:pt x="20" y="12"/>
                          <a:pt x="20" y="12"/>
                        </a:cubicBezTo>
                        <a:cubicBezTo>
                          <a:pt x="20" y="18"/>
                          <a:pt x="20" y="18"/>
                          <a:pt x="20" y="18"/>
                        </a:cubicBezTo>
                        <a:cubicBezTo>
                          <a:pt x="20" y="18"/>
                          <a:pt x="20" y="18"/>
                          <a:pt x="20" y="18"/>
                        </a:cubicBezTo>
                        <a:cubicBezTo>
                          <a:pt x="18" y="21"/>
                          <a:pt x="18" y="21"/>
                          <a:pt x="18" y="21"/>
                        </a:cubicBezTo>
                        <a:cubicBezTo>
                          <a:pt x="18" y="23"/>
                          <a:pt x="18" y="23"/>
                          <a:pt x="18" y="23"/>
                        </a:cubicBezTo>
                        <a:cubicBezTo>
                          <a:pt x="18" y="24"/>
                          <a:pt x="18" y="26"/>
                          <a:pt x="16" y="26"/>
                        </a:cubicBezTo>
                        <a:cubicBezTo>
                          <a:pt x="16" y="26"/>
                          <a:pt x="16" y="26"/>
                          <a:pt x="16" y="26"/>
                        </a:cubicBezTo>
                        <a:cubicBezTo>
                          <a:pt x="16" y="26"/>
                          <a:pt x="16" y="26"/>
                          <a:pt x="16" y="26"/>
                        </a:cubicBezTo>
                        <a:cubicBezTo>
                          <a:pt x="16" y="26"/>
                          <a:pt x="16" y="26"/>
                          <a:pt x="16" y="26"/>
                        </a:cubicBezTo>
                        <a:cubicBezTo>
                          <a:pt x="11" y="26"/>
                          <a:pt x="11" y="26"/>
                          <a:pt x="11" y="26"/>
                        </a:cubicBezTo>
                        <a:cubicBezTo>
                          <a:pt x="9" y="28"/>
                          <a:pt x="9" y="28"/>
                          <a:pt x="9" y="28"/>
                        </a:cubicBezTo>
                        <a:cubicBezTo>
                          <a:pt x="3" y="29"/>
                          <a:pt x="3" y="29"/>
                          <a:pt x="3" y="29"/>
                        </a:cubicBezTo>
                        <a:cubicBezTo>
                          <a:pt x="3" y="29"/>
                          <a:pt x="3" y="29"/>
                          <a:pt x="3" y="29"/>
                        </a:cubicBezTo>
                        <a:cubicBezTo>
                          <a:pt x="0" y="29"/>
                          <a:pt x="0" y="29"/>
                          <a:pt x="0" y="29"/>
                        </a:cubicBezTo>
                        <a:cubicBezTo>
                          <a:pt x="1" y="30"/>
                          <a:pt x="1" y="30"/>
                          <a:pt x="1" y="30"/>
                        </a:cubicBezTo>
                        <a:cubicBezTo>
                          <a:pt x="8" y="31"/>
                          <a:pt x="8" y="31"/>
                          <a:pt x="8" y="31"/>
                        </a:cubicBezTo>
                        <a:cubicBezTo>
                          <a:pt x="8" y="31"/>
                          <a:pt x="8" y="31"/>
                          <a:pt x="8" y="31"/>
                        </a:cubicBezTo>
                        <a:cubicBezTo>
                          <a:pt x="8" y="31"/>
                          <a:pt x="8" y="31"/>
                          <a:pt x="8" y="31"/>
                        </a:cubicBezTo>
                        <a:cubicBezTo>
                          <a:pt x="9" y="31"/>
                          <a:pt x="9" y="31"/>
                          <a:pt x="9" y="31"/>
                        </a:cubicBezTo>
                        <a:cubicBezTo>
                          <a:pt x="9" y="31"/>
                          <a:pt x="9" y="31"/>
                          <a:pt x="9" y="31"/>
                        </a:cubicBezTo>
                        <a:cubicBezTo>
                          <a:pt x="10" y="35"/>
                          <a:pt x="10" y="35"/>
                          <a:pt x="10" y="35"/>
                        </a:cubicBezTo>
                        <a:cubicBezTo>
                          <a:pt x="12" y="36"/>
                          <a:pt x="12" y="36"/>
                          <a:pt x="12" y="36"/>
                        </a:cubicBezTo>
                        <a:cubicBezTo>
                          <a:pt x="12" y="37"/>
                          <a:pt x="13" y="38"/>
                          <a:pt x="13" y="40"/>
                        </a:cubicBezTo>
                        <a:cubicBezTo>
                          <a:pt x="13" y="44"/>
                          <a:pt x="13" y="44"/>
                          <a:pt x="13" y="44"/>
                        </a:cubicBezTo>
                        <a:cubicBezTo>
                          <a:pt x="15" y="46"/>
                          <a:pt x="15" y="46"/>
                          <a:pt x="15" y="46"/>
                        </a:cubicBezTo>
                        <a:cubicBezTo>
                          <a:pt x="15" y="46"/>
                          <a:pt x="15" y="46"/>
                          <a:pt x="15" y="46"/>
                        </a:cubicBezTo>
                        <a:cubicBezTo>
                          <a:pt x="15" y="46"/>
                          <a:pt x="15" y="46"/>
                          <a:pt x="15" y="46"/>
                        </a:cubicBezTo>
                        <a:cubicBezTo>
                          <a:pt x="15" y="46"/>
                          <a:pt x="15" y="46"/>
                          <a:pt x="15" y="46"/>
                        </a:cubicBezTo>
                        <a:cubicBezTo>
                          <a:pt x="16" y="50"/>
                          <a:pt x="16" y="50"/>
                          <a:pt x="16" y="50"/>
                        </a:cubicBezTo>
                        <a:cubicBezTo>
                          <a:pt x="16" y="52"/>
                          <a:pt x="16" y="52"/>
                          <a:pt x="16" y="52"/>
                        </a:cubicBezTo>
                        <a:cubicBezTo>
                          <a:pt x="15" y="54"/>
                          <a:pt x="15" y="54"/>
                          <a:pt x="15" y="54"/>
                        </a:cubicBezTo>
                        <a:cubicBezTo>
                          <a:pt x="15" y="55"/>
                          <a:pt x="15" y="55"/>
                          <a:pt x="15" y="55"/>
                        </a:cubicBezTo>
                        <a:cubicBezTo>
                          <a:pt x="15" y="57"/>
                          <a:pt x="15" y="57"/>
                          <a:pt x="15" y="57"/>
                        </a:cubicBezTo>
                        <a:cubicBezTo>
                          <a:pt x="17" y="58"/>
                          <a:pt x="17" y="58"/>
                          <a:pt x="17" y="58"/>
                        </a:cubicBezTo>
                        <a:cubicBezTo>
                          <a:pt x="20" y="59"/>
                          <a:pt x="21" y="60"/>
                          <a:pt x="21" y="60"/>
                        </a:cubicBezTo>
                        <a:cubicBezTo>
                          <a:pt x="23" y="63"/>
                          <a:pt x="23" y="63"/>
                          <a:pt x="23" y="63"/>
                        </a:cubicBezTo>
                        <a:cubicBezTo>
                          <a:pt x="24" y="64"/>
                          <a:pt x="25" y="64"/>
                          <a:pt x="25" y="65"/>
                        </a:cubicBezTo>
                        <a:cubicBezTo>
                          <a:pt x="27" y="66"/>
                          <a:pt x="27" y="66"/>
                          <a:pt x="27" y="66"/>
                        </a:cubicBezTo>
                        <a:cubicBezTo>
                          <a:pt x="27" y="66"/>
                          <a:pt x="27" y="66"/>
                          <a:pt x="27" y="66"/>
                        </a:cubicBezTo>
                        <a:cubicBezTo>
                          <a:pt x="26" y="62"/>
                          <a:pt x="26" y="62"/>
                          <a:pt x="26" y="62"/>
                        </a:cubicBezTo>
                        <a:cubicBezTo>
                          <a:pt x="26" y="61"/>
                          <a:pt x="26" y="60"/>
                          <a:pt x="26" y="60"/>
                        </a:cubicBezTo>
                        <a:cubicBezTo>
                          <a:pt x="27" y="59"/>
                          <a:pt x="27" y="59"/>
                          <a:pt x="28" y="59"/>
                        </a:cubicBezTo>
                        <a:cubicBezTo>
                          <a:pt x="30" y="58"/>
                          <a:pt x="30" y="58"/>
                          <a:pt x="30" y="58"/>
                        </a:cubicBezTo>
                        <a:cubicBezTo>
                          <a:pt x="30" y="58"/>
                          <a:pt x="30" y="58"/>
                          <a:pt x="30" y="58"/>
                        </a:cubicBezTo>
                        <a:cubicBezTo>
                          <a:pt x="30" y="58"/>
                          <a:pt x="30" y="58"/>
                          <a:pt x="30" y="58"/>
                        </a:cubicBezTo>
                        <a:cubicBezTo>
                          <a:pt x="31" y="58"/>
                          <a:pt x="31" y="58"/>
                          <a:pt x="31" y="58"/>
                        </a:cubicBezTo>
                        <a:cubicBezTo>
                          <a:pt x="31" y="58"/>
                          <a:pt x="31" y="58"/>
                          <a:pt x="31" y="58"/>
                        </a:cubicBezTo>
                        <a:cubicBezTo>
                          <a:pt x="32" y="58"/>
                          <a:pt x="32" y="58"/>
                          <a:pt x="32" y="58"/>
                        </a:cubicBezTo>
                        <a:cubicBezTo>
                          <a:pt x="33" y="57"/>
                          <a:pt x="33" y="57"/>
                          <a:pt x="33" y="57"/>
                        </a:cubicBezTo>
                        <a:cubicBezTo>
                          <a:pt x="33" y="57"/>
                          <a:pt x="33" y="57"/>
                          <a:pt x="33" y="57"/>
                        </a:cubicBezTo>
                        <a:cubicBezTo>
                          <a:pt x="34" y="53"/>
                          <a:pt x="34" y="53"/>
                          <a:pt x="34" y="53"/>
                        </a:cubicBezTo>
                        <a:cubicBezTo>
                          <a:pt x="33" y="51"/>
                          <a:pt x="33" y="51"/>
                          <a:pt x="33" y="51"/>
                        </a:cubicBezTo>
                        <a:cubicBezTo>
                          <a:pt x="32" y="50"/>
                          <a:pt x="32" y="50"/>
                          <a:pt x="32" y="50"/>
                        </a:cubicBezTo>
                        <a:cubicBezTo>
                          <a:pt x="30" y="50"/>
                          <a:pt x="30" y="50"/>
                          <a:pt x="30" y="50"/>
                        </a:cubicBezTo>
                        <a:cubicBezTo>
                          <a:pt x="29" y="50"/>
                          <a:pt x="29" y="50"/>
                          <a:pt x="29" y="50"/>
                        </a:cubicBezTo>
                        <a:cubicBezTo>
                          <a:pt x="29" y="50"/>
                          <a:pt x="29" y="50"/>
                          <a:pt x="29" y="50"/>
                        </a:cubicBezTo>
                        <a:cubicBezTo>
                          <a:pt x="28" y="45"/>
                          <a:pt x="28" y="45"/>
                          <a:pt x="28" y="45"/>
                        </a:cubicBezTo>
                        <a:cubicBezTo>
                          <a:pt x="29" y="36"/>
                          <a:pt x="29" y="36"/>
                          <a:pt x="29" y="36"/>
                        </a:cubicBezTo>
                        <a:cubicBezTo>
                          <a:pt x="29" y="36"/>
                          <a:pt x="29" y="36"/>
                          <a:pt x="29" y="36"/>
                        </a:cubicBezTo>
                        <a:cubicBezTo>
                          <a:pt x="32" y="32"/>
                          <a:pt x="32" y="32"/>
                          <a:pt x="32" y="32"/>
                        </a:cubicBezTo>
                        <a:cubicBezTo>
                          <a:pt x="35" y="34"/>
                          <a:pt x="35" y="34"/>
                          <a:pt x="35" y="34"/>
                        </a:cubicBezTo>
                        <a:cubicBezTo>
                          <a:pt x="38" y="34"/>
                          <a:pt x="38" y="34"/>
                          <a:pt x="38" y="34"/>
                        </a:cubicBezTo>
                        <a:cubicBezTo>
                          <a:pt x="39" y="23"/>
                          <a:pt x="39" y="23"/>
                          <a:pt x="39" y="23"/>
                        </a:cubicBezTo>
                        <a:cubicBezTo>
                          <a:pt x="39" y="22"/>
                          <a:pt x="38" y="21"/>
                          <a:pt x="37" y="21"/>
                        </a:cubicBezTo>
                        <a:cubicBezTo>
                          <a:pt x="36" y="20"/>
                          <a:pt x="36" y="20"/>
                          <a:pt x="36" y="20"/>
                        </a:cubicBezTo>
                        <a:cubicBezTo>
                          <a:pt x="36" y="21"/>
                          <a:pt x="36" y="21"/>
                          <a:pt x="36" y="21"/>
                        </a:cubicBezTo>
                        <a:cubicBezTo>
                          <a:pt x="36" y="21"/>
                          <a:pt x="36" y="21"/>
                          <a:pt x="36" y="21"/>
                        </a:cubicBezTo>
                        <a:cubicBezTo>
                          <a:pt x="33" y="21"/>
                          <a:pt x="33" y="21"/>
                          <a:pt x="33" y="21"/>
                        </a:cubicBezTo>
                        <a:cubicBezTo>
                          <a:pt x="33" y="21"/>
                          <a:pt x="33" y="21"/>
                          <a:pt x="33" y="21"/>
                        </a:cubicBezTo>
                        <a:cubicBezTo>
                          <a:pt x="33" y="21"/>
                          <a:pt x="33" y="21"/>
                          <a:pt x="33" y="21"/>
                        </a:cubicBezTo>
                        <a:cubicBezTo>
                          <a:pt x="31" y="18"/>
                          <a:pt x="31" y="18"/>
                          <a:pt x="31" y="18"/>
                        </a:cubicBezTo>
                        <a:cubicBezTo>
                          <a:pt x="31" y="18"/>
                          <a:pt x="31" y="18"/>
                          <a:pt x="31" y="18"/>
                        </a:cubicBezTo>
                        <a:cubicBezTo>
                          <a:pt x="31" y="18"/>
                          <a:pt x="31" y="18"/>
                          <a:pt x="31" y="18"/>
                        </a:cubicBezTo>
                        <a:cubicBezTo>
                          <a:pt x="31" y="13"/>
                          <a:pt x="31" y="13"/>
                          <a:pt x="31" y="13"/>
                        </a:cubicBezTo>
                        <a:cubicBezTo>
                          <a:pt x="31" y="11"/>
                          <a:pt x="31" y="11"/>
                          <a:pt x="31" y="11"/>
                        </a:cubicBezTo>
                        <a:cubicBezTo>
                          <a:pt x="32" y="10"/>
                          <a:pt x="32" y="10"/>
                          <a:pt x="32" y="10"/>
                        </a:cubicBezTo>
                        <a:cubicBezTo>
                          <a:pt x="32" y="9"/>
                          <a:pt x="32" y="9"/>
                          <a:pt x="33" y="8"/>
                        </a:cubicBezTo>
                        <a:cubicBezTo>
                          <a:pt x="33" y="7"/>
                          <a:pt x="33" y="7"/>
                          <a:pt x="33" y="7"/>
                        </a:cubicBezTo>
                        <a:cubicBezTo>
                          <a:pt x="34" y="4"/>
                          <a:pt x="34" y="4"/>
                          <a:pt x="34" y="4"/>
                        </a:cubicBezTo>
                        <a:cubicBezTo>
                          <a:pt x="31" y="2"/>
                          <a:pt x="31" y="2"/>
                          <a:pt x="31" y="2"/>
                        </a:cubicBezTo>
                        <a:cubicBezTo>
                          <a:pt x="28" y="0"/>
                          <a:pt x="28" y="0"/>
                          <a:pt x="28" y="0"/>
                        </a:cubicBezTo>
                        <a:lnTo>
                          <a:pt x="23" y="4"/>
                        </a:lnTo>
                        <a:close/>
                      </a:path>
                    </a:pathLst>
                  </a:custGeom>
                  <a:grpFill/>
                  <a:ln w="9525" cap="flat" cmpd="sng" algn="ctr">
                    <a:solidFill>
                      <a:srgbClr val="E5EAF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935" name="Freeform 8">
                    <a:extLst>
                      <a:ext uri="{FF2B5EF4-FFF2-40B4-BE49-F238E27FC236}">
                        <a16:creationId xmlns:a16="http://schemas.microsoft.com/office/drawing/2014/main" id="{6B5AEAFE-1928-4CAA-9D3A-171E7C44F6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12646" y="1278715"/>
                    <a:ext cx="2047024" cy="1550777"/>
                  </a:xfrm>
                  <a:custGeom>
                    <a:avLst/>
                    <a:gdLst>
                      <a:gd name="T0" fmla="*/ 281 w 281"/>
                      <a:gd name="T1" fmla="*/ 114 h 213"/>
                      <a:gd name="T2" fmla="*/ 271 w 281"/>
                      <a:gd name="T3" fmla="*/ 89 h 213"/>
                      <a:gd name="T4" fmla="*/ 264 w 281"/>
                      <a:gd name="T5" fmla="*/ 88 h 213"/>
                      <a:gd name="T6" fmla="*/ 252 w 281"/>
                      <a:gd name="T7" fmla="*/ 77 h 213"/>
                      <a:gd name="T8" fmla="*/ 224 w 281"/>
                      <a:gd name="T9" fmla="*/ 72 h 213"/>
                      <a:gd name="T10" fmla="*/ 226 w 281"/>
                      <a:gd name="T11" fmla="*/ 39 h 213"/>
                      <a:gd name="T12" fmla="*/ 212 w 281"/>
                      <a:gd name="T13" fmla="*/ 20 h 213"/>
                      <a:gd name="T14" fmla="*/ 202 w 281"/>
                      <a:gd name="T15" fmla="*/ 11 h 213"/>
                      <a:gd name="T16" fmla="*/ 188 w 281"/>
                      <a:gd name="T17" fmla="*/ 8 h 213"/>
                      <a:gd name="T18" fmla="*/ 173 w 281"/>
                      <a:gd name="T19" fmla="*/ 26 h 213"/>
                      <a:gd name="T20" fmla="*/ 133 w 281"/>
                      <a:gd name="T21" fmla="*/ 48 h 213"/>
                      <a:gd name="T22" fmla="*/ 133 w 281"/>
                      <a:gd name="T23" fmla="*/ 49 h 213"/>
                      <a:gd name="T24" fmla="*/ 111 w 281"/>
                      <a:gd name="T25" fmla="*/ 47 h 213"/>
                      <a:gd name="T26" fmla="*/ 104 w 281"/>
                      <a:gd name="T27" fmla="*/ 51 h 213"/>
                      <a:gd name="T28" fmla="*/ 105 w 281"/>
                      <a:gd name="T29" fmla="*/ 72 h 213"/>
                      <a:gd name="T30" fmla="*/ 102 w 281"/>
                      <a:gd name="T31" fmla="*/ 84 h 213"/>
                      <a:gd name="T32" fmla="*/ 100 w 281"/>
                      <a:gd name="T33" fmla="*/ 84 h 213"/>
                      <a:gd name="T34" fmla="*/ 89 w 281"/>
                      <a:gd name="T35" fmla="*/ 96 h 213"/>
                      <a:gd name="T36" fmla="*/ 76 w 281"/>
                      <a:gd name="T37" fmla="*/ 97 h 213"/>
                      <a:gd name="T38" fmla="*/ 71 w 281"/>
                      <a:gd name="T39" fmla="*/ 101 h 213"/>
                      <a:gd name="T40" fmla="*/ 39 w 281"/>
                      <a:gd name="T41" fmla="*/ 109 h 213"/>
                      <a:gd name="T42" fmla="*/ 27 w 281"/>
                      <a:gd name="T43" fmla="*/ 103 h 213"/>
                      <a:gd name="T44" fmla="*/ 22 w 281"/>
                      <a:gd name="T45" fmla="*/ 107 h 213"/>
                      <a:gd name="T46" fmla="*/ 8 w 281"/>
                      <a:gd name="T47" fmla="*/ 107 h 213"/>
                      <a:gd name="T48" fmla="*/ 2 w 281"/>
                      <a:gd name="T49" fmla="*/ 122 h 213"/>
                      <a:gd name="T50" fmla="*/ 11 w 281"/>
                      <a:gd name="T51" fmla="*/ 131 h 213"/>
                      <a:gd name="T52" fmla="*/ 12 w 281"/>
                      <a:gd name="T53" fmla="*/ 141 h 213"/>
                      <a:gd name="T54" fmla="*/ 6 w 281"/>
                      <a:gd name="T55" fmla="*/ 159 h 213"/>
                      <a:gd name="T56" fmla="*/ 15 w 281"/>
                      <a:gd name="T57" fmla="*/ 164 h 213"/>
                      <a:gd name="T58" fmla="*/ 26 w 281"/>
                      <a:gd name="T59" fmla="*/ 180 h 213"/>
                      <a:gd name="T60" fmla="*/ 27 w 281"/>
                      <a:gd name="T61" fmla="*/ 187 h 213"/>
                      <a:gd name="T62" fmla="*/ 38 w 281"/>
                      <a:gd name="T63" fmla="*/ 206 h 213"/>
                      <a:gd name="T64" fmla="*/ 45 w 281"/>
                      <a:gd name="T65" fmla="*/ 212 h 213"/>
                      <a:gd name="T66" fmla="*/ 56 w 281"/>
                      <a:gd name="T67" fmla="*/ 213 h 213"/>
                      <a:gd name="T68" fmla="*/ 62 w 281"/>
                      <a:gd name="T69" fmla="*/ 201 h 213"/>
                      <a:gd name="T70" fmla="*/ 68 w 281"/>
                      <a:gd name="T71" fmla="*/ 200 h 213"/>
                      <a:gd name="T72" fmla="*/ 93 w 281"/>
                      <a:gd name="T73" fmla="*/ 202 h 213"/>
                      <a:gd name="T74" fmla="*/ 102 w 281"/>
                      <a:gd name="T75" fmla="*/ 205 h 213"/>
                      <a:gd name="T76" fmla="*/ 108 w 281"/>
                      <a:gd name="T77" fmla="*/ 207 h 213"/>
                      <a:gd name="T78" fmla="*/ 123 w 281"/>
                      <a:gd name="T79" fmla="*/ 207 h 213"/>
                      <a:gd name="T80" fmla="*/ 146 w 281"/>
                      <a:gd name="T81" fmla="*/ 203 h 213"/>
                      <a:gd name="T82" fmla="*/ 168 w 281"/>
                      <a:gd name="T83" fmla="*/ 200 h 213"/>
                      <a:gd name="T84" fmla="*/ 185 w 281"/>
                      <a:gd name="T85" fmla="*/ 208 h 213"/>
                      <a:gd name="T86" fmla="*/ 192 w 281"/>
                      <a:gd name="T87" fmla="*/ 209 h 213"/>
                      <a:gd name="T88" fmla="*/ 204 w 281"/>
                      <a:gd name="T89" fmla="*/ 212 h 213"/>
                      <a:gd name="T90" fmla="*/ 202 w 281"/>
                      <a:gd name="T91" fmla="*/ 203 h 213"/>
                      <a:gd name="T92" fmla="*/ 205 w 281"/>
                      <a:gd name="T93" fmla="*/ 199 h 213"/>
                      <a:gd name="T94" fmla="*/ 208 w 281"/>
                      <a:gd name="T95" fmla="*/ 197 h 213"/>
                      <a:gd name="T96" fmla="*/ 205 w 281"/>
                      <a:gd name="T97" fmla="*/ 191 h 213"/>
                      <a:gd name="T98" fmla="*/ 199 w 281"/>
                      <a:gd name="T99" fmla="*/ 185 h 213"/>
                      <a:gd name="T100" fmla="*/ 199 w 281"/>
                      <a:gd name="T101" fmla="*/ 181 h 213"/>
                      <a:gd name="T102" fmla="*/ 203 w 281"/>
                      <a:gd name="T103" fmla="*/ 172 h 213"/>
                      <a:gd name="T104" fmla="*/ 216 w 281"/>
                      <a:gd name="T105" fmla="*/ 171 h 213"/>
                      <a:gd name="T106" fmla="*/ 228 w 281"/>
                      <a:gd name="T107" fmla="*/ 168 h 213"/>
                      <a:gd name="T108" fmla="*/ 234 w 281"/>
                      <a:gd name="T109" fmla="*/ 162 h 213"/>
                      <a:gd name="T110" fmla="*/ 235 w 281"/>
                      <a:gd name="T111" fmla="*/ 159 h 213"/>
                      <a:gd name="T112" fmla="*/ 234 w 281"/>
                      <a:gd name="T113" fmla="*/ 152 h 213"/>
                      <a:gd name="T114" fmla="*/ 243 w 281"/>
                      <a:gd name="T115" fmla="*/ 146 h 213"/>
                      <a:gd name="T116" fmla="*/ 252 w 281"/>
                      <a:gd name="T117" fmla="*/ 136 h 213"/>
                      <a:gd name="T118" fmla="*/ 260 w 281"/>
                      <a:gd name="T119" fmla="*/ 130 h 213"/>
                      <a:gd name="T120" fmla="*/ 274 w 281"/>
                      <a:gd name="T121" fmla="*/ 127 h 213"/>
                      <a:gd name="T122" fmla="*/ 277 w 281"/>
                      <a:gd name="T123" fmla="*/ 126 h 213"/>
                      <a:gd name="T124" fmla="*/ 280 w 281"/>
                      <a:gd name="T125" fmla="*/ 116 h 2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281" h="213">
                        <a:moveTo>
                          <a:pt x="281" y="115"/>
                        </a:moveTo>
                        <a:cubicBezTo>
                          <a:pt x="281" y="114"/>
                          <a:pt x="281" y="114"/>
                          <a:pt x="281" y="114"/>
                        </a:cubicBezTo>
                        <a:cubicBezTo>
                          <a:pt x="281" y="114"/>
                          <a:pt x="281" y="114"/>
                          <a:pt x="281" y="114"/>
                        </a:cubicBezTo>
                        <a:cubicBezTo>
                          <a:pt x="281" y="114"/>
                          <a:pt x="281" y="114"/>
                          <a:pt x="281" y="114"/>
                        </a:cubicBezTo>
                        <a:cubicBezTo>
                          <a:pt x="276" y="98"/>
                          <a:pt x="276" y="98"/>
                          <a:pt x="276" y="98"/>
                        </a:cubicBezTo>
                        <a:cubicBezTo>
                          <a:pt x="272" y="96"/>
                          <a:pt x="272" y="96"/>
                          <a:pt x="272" y="96"/>
                        </a:cubicBezTo>
                        <a:cubicBezTo>
                          <a:pt x="272" y="95"/>
                          <a:pt x="272" y="95"/>
                          <a:pt x="272" y="95"/>
                        </a:cubicBezTo>
                        <a:cubicBezTo>
                          <a:pt x="271" y="89"/>
                          <a:pt x="271" y="89"/>
                          <a:pt x="271" y="89"/>
                        </a:cubicBezTo>
                        <a:cubicBezTo>
                          <a:pt x="264" y="88"/>
                          <a:pt x="264" y="88"/>
                          <a:pt x="264" y="88"/>
                        </a:cubicBezTo>
                        <a:cubicBezTo>
                          <a:pt x="264" y="88"/>
                          <a:pt x="264" y="88"/>
                          <a:pt x="264" y="88"/>
                        </a:cubicBezTo>
                        <a:cubicBezTo>
                          <a:pt x="264" y="88"/>
                          <a:pt x="264" y="88"/>
                          <a:pt x="264" y="88"/>
                        </a:cubicBezTo>
                        <a:cubicBezTo>
                          <a:pt x="264" y="88"/>
                          <a:pt x="264" y="88"/>
                          <a:pt x="264" y="88"/>
                        </a:cubicBezTo>
                        <a:cubicBezTo>
                          <a:pt x="263" y="87"/>
                          <a:pt x="263" y="87"/>
                          <a:pt x="263" y="87"/>
                        </a:cubicBezTo>
                        <a:cubicBezTo>
                          <a:pt x="263" y="87"/>
                          <a:pt x="263" y="87"/>
                          <a:pt x="263" y="87"/>
                        </a:cubicBezTo>
                        <a:cubicBezTo>
                          <a:pt x="263" y="85"/>
                          <a:pt x="260" y="82"/>
                          <a:pt x="257" y="79"/>
                        </a:cubicBezTo>
                        <a:cubicBezTo>
                          <a:pt x="255" y="78"/>
                          <a:pt x="253" y="77"/>
                          <a:pt x="252" y="77"/>
                        </a:cubicBezTo>
                        <a:cubicBezTo>
                          <a:pt x="250" y="76"/>
                          <a:pt x="249" y="75"/>
                          <a:pt x="248" y="75"/>
                        </a:cubicBezTo>
                        <a:cubicBezTo>
                          <a:pt x="246" y="73"/>
                          <a:pt x="238" y="72"/>
                          <a:pt x="225" y="72"/>
                        </a:cubicBezTo>
                        <a:cubicBezTo>
                          <a:pt x="224" y="72"/>
                          <a:pt x="224" y="72"/>
                          <a:pt x="224" y="72"/>
                        </a:cubicBezTo>
                        <a:cubicBezTo>
                          <a:pt x="224" y="72"/>
                          <a:pt x="224" y="72"/>
                          <a:pt x="224" y="72"/>
                        </a:cubicBezTo>
                        <a:cubicBezTo>
                          <a:pt x="223" y="69"/>
                          <a:pt x="223" y="69"/>
                          <a:pt x="223" y="69"/>
                        </a:cubicBezTo>
                        <a:cubicBezTo>
                          <a:pt x="222" y="68"/>
                          <a:pt x="221" y="66"/>
                          <a:pt x="221" y="65"/>
                        </a:cubicBezTo>
                        <a:cubicBezTo>
                          <a:pt x="221" y="63"/>
                          <a:pt x="223" y="56"/>
                          <a:pt x="228" y="46"/>
                        </a:cubicBezTo>
                        <a:cubicBezTo>
                          <a:pt x="226" y="39"/>
                          <a:pt x="226" y="39"/>
                          <a:pt x="226" y="39"/>
                        </a:cubicBezTo>
                        <a:cubicBezTo>
                          <a:pt x="226" y="39"/>
                          <a:pt x="226" y="39"/>
                          <a:pt x="226" y="39"/>
                        </a:cubicBezTo>
                        <a:cubicBezTo>
                          <a:pt x="223" y="27"/>
                          <a:pt x="223" y="27"/>
                          <a:pt x="223" y="27"/>
                        </a:cubicBezTo>
                        <a:cubicBezTo>
                          <a:pt x="223" y="25"/>
                          <a:pt x="220" y="23"/>
                          <a:pt x="215" y="22"/>
                        </a:cubicBezTo>
                        <a:cubicBezTo>
                          <a:pt x="214" y="21"/>
                          <a:pt x="213" y="21"/>
                          <a:pt x="212" y="20"/>
                        </a:cubicBezTo>
                        <a:cubicBezTo>
                          <a:pt x="210" y="20"/>
                          <a:pt x="208" y="18"/>
                          <a:pt x="208" y="16"/>
                        </a:cubicBezTo>
                        <a:cubicBezTo>
                          <a:pt x="207" y="14"/>
                          <a:pt x="205" y="12"/>
                          <a:pt x="202" y="11"/>
                        </a:cubicBezTo>
                        <a:cubicBezTo>
                          <a:pt x="202" y="11"/>
                          <a:pt x="202" y="11"/>
                          <a:pt x="202" y="11"/>
                        </a:cubicBezTo>
                        <a:cubicBezTo>
                          <a:pt x="202" y="11"/>
                          <a:pt x="202" y="11"/>
                          <a:pt x="202" y="11"/>
                        </a:cubicBezTo>
                        <a:cubicBezTo>
                          <a:pt x="200" y="0"/>
                          <a:pt x="200" y="0"/>
                          <a:pt x="200" y="0"/>
                        </a:cubicBezTo>
                        <a:cubicBezTo>
                          <a:pt x="192" y="1"/>
                          <a:pt x="192" y="1"/>
                          <a:pt x="192" y="1"/>
                        </a:cubicBezTo>
                        <a:cubicBezTo>
                          <a:pt x="191" y="3"/>
                          <a:pt x="191" y="3"/>
                          <a:pt x="191" y="3"/>
                        </a:cubicBezTo>
                        <a:cubicBezTo>
                          <a:pt x="190" y="7"/>
                          <a:pt x="189" y="8"/>
                          <a:pt x="188" y="8"/>
                        </a:cubicBezTo>
                        <a:cubicBezTo>
                          <a:pt x="182" y="10"/>
                          <a:pt x="182" y="10"/>
                          <a:pt x="182" y="10"/>
                        </a:cubicBezTo>
                        <a:cubicBezTo>
                          <a:pt x="179" y="11"/>
                          <a:pt x="177" y="13"/>
                          <a:pt x="176" y="14"/>
                        </a:cubicBezTo>
                        <a:cubicBezTo>
                          <a:pt x="175" y="15"/>
                          <a:pt x="175" y="17"/>
                          <a:pt x="175" y="20"/>
                        </a:cubicBezTo>
                        <a:cubicBezTo>
                          <a:pt x="174" y="23"/>
                          <a:pt x="173" y="25"/>
                          <a:pt x="173" y="26"/>
                        </a:cubicBezTo>
                        <a:cubicBezTo>
                          <a:pt x="172" y="29"/>
                          <a:pt x="170" y="30"/>
                          <a:pt x="168" y="31"/>
                        </a:cubicBezTo>
                        <a:cubicBezTo>
                          <a:pt x="163" y="33"/>
                          <a:pt x="156" y="30"/>
                          <a:pt x="145" y="23"/>
                        </a:cubicBezTo>
                        <a:cubicBezTo>
                          <a:pt x="131" y="41"/>
                          <a:pt x="131" y="41"/>
                          <a:pt x="131" y="41"/>
                        </a:cubicBezTo>
                        <a:cubicBezTo>
                          <a:pt x="133" y="48"/>
                          <a:pt x="133" y="48"/>
                          <a:pt x="133" y="48"/>
                        </a:cubicBezTo>
                        <a:cubicBezTo>
                          <a:pt x="133" y="48"/>
                          <a:pt x="133" y="48"/>
                          <a:pt x="133" y="48"/>
                        </a:cubicBezTo>
                        <a:cubicBezTo>
                          <a:pt x="133" y="49"/>
                          <a:pt x="133" y="49"/>
                          <a:pt x="133" y="49"/>
                        </a:cubicBezTo>
                        <a:cubicBezTo>
                          <a:pt x="133" y="49"/>
                          <a:pt x="133" y="49"/>
                          <a:pt x="133" y="49"/>
                        </a:cubicBezTo>
                        <a:cubicBezTo>
                          <a:pt x="133" y="49"/>
                          <a:pt x="133" y="49"/>
                          <a:pt x="133" y="49"/>
                        </a:cubicBezTo>
                        <a:cubicBezTo>
                          <a:pt x="132" y="50"/>
                          <a:pt x="131" y="51"/>
                          <a:pt x="130" y="51"/>
                        </a:cubicBezTo>
                        <a:cubicBezTo>
                          <a:pt x="128" y="51"/>
                          <a:pt x="127" y="51"/>
                          <a:pt x="125" y="50"/>
                        </a:cubicBezTo>
                        <a:cubicBezTo>
                          <a:pt x="124" y="49"/>
                          <a:pt x="120" y="48"/>
                          <a:pt x="114" y="47"/>
                        </a:cubicBezTo>
                        <a:cubicBezTo>
                          <a:pt x="111" y="47"/>
                          <a:pt x="111" y="47"/>
                          <a:pt x="111" y="47"/>
                        </a:cubicBezTo>
                        <a:cubicBezTo>
                          <a:pt x="111" y="47"/>
                          <a:pt x="111" y="47"/>
                          <a:pt x="111" y="47"/>
                        </a:cubicBezTo>
                        <a:cubicBezTo>
                          <a:pt x="106" y="47"/>
                          <a:pt x="106" y="47"/>
                          <a:pt x="106" y="47"/>
                        </a:cubicBezTo>
                        <a:cubicBezTo>
                          <a:pt x="102" y="48"/>
                          <a:pt x="102" y="48"/>
                          <a:pt x="102" y="48"/>
                        </a:cubicBezTo>
                        <a:cubicBezTo>
                          <a:pt x="104" y="51"/>
                          <a:pt x="104" y="51"/>
                          <a:pt x="104" y="51"/>
                        </a:cubicBezTo>
                        <a:cubicBezTo>
                          <a:pt x="106" y="53"/>
                          <a:pt x="106" y="54"/>
                          <a:pt x="106" y="55"/>
                        </a:cubicBezTo>
                        <a:cubicBezTo>
                          <a:pt x="104" y="66"/>
                          <a:pt x="104" y="66"/>
                          <a:pt x="104" y="66"/>
                        </a:cubicBezTo>
                        <a:cubicBezTo>
                          <a:pt x="105" y="72"/>
                          <a:pt x="105" y="72"/>
                          <a:pt x="105" y="72"/>
                        </a:cubicBezTo>
                        <a:cubicBezTo>
                          <a:pt x="105" y="72"/>
                          <a:pt x="105" y="72"/>
                          <a:pt x="105" y="72"/>
                        </a:cubicBezTo>
                        <a:cubicBezTo>
                          <a:pt x="105" y="73"/>
                          <a:pt x="105" y="73"/>
                          <a:pt x="105" y="73"/>
                        </a:cubicBezTo>
                        <a:cubicBezTo>
                          <a:pt x="105" y="73"/>
                          <a:pt x="105" y="73"/>
                          <a:pt x="105" y="73"/>
                        </a:cubicBezTo>
                        <a:cubicBezTo>
                          <a:pt x="105" y="73"/>
                          <a:pt x="105" y="73"/>
                          <a:pt x="105" y="73"/>
                        </a:cubicBezTo>
                        <a:cubicBezTo>
                          <a:pt x="102" y="84"/>
                          <a:pt x="102" y="84"/>
                          <a:pt x="102" y="84"/>
                        </a:cubicBezTo>
                        <a:cubicBezTo>
                          <a:pt x="101" y="85"/>
                          <a:pt x="101" y="86"/>
                          <a:pt x="101" y="85"/>
                        </a:cubicBezTo>
                        <a:cubicBezTo>
                          <a:pt x="100" y="85"/>
                          <a:pt x="100" y="85"/>
                          <a:pt x="100" y="85"/>
                        </a:cubicBezTo>
                        <a:cubicBezTo>
                          <a:pt x="100" y="85"/>
                          <a:pt x="100" y="85"/>
                          <a:pt x="100" y="85"/>
                        </a:cubicBezTo>
                        <a:cubicBezTo>
                          <a:pt x="100" y="84"/>
                          <a:pt x="100" y="84"/>
                          <a:pt x="100" y="84"/>
                        </a:cubicBezTo>
                        <a:cubicBezTo>
                          <a:pt x="99" y="83"/>
                          <a:pt x="99" y="82"/>
                          <a:pt x="98" y="82"/>
                        </a:cubicBezTo>
                        <a:cubicBezTo>
                          <a:pt x="98" y="83"/>
                          <a:pt x="97" y="83"/>
                          <a:pt x="97" y="85"/>
                        </a:cubicBezTo>
                        <a:cubicBezTo>
                          <a:pt x="97" y="88"/>
                          <a:pt x="95" y="91"/>
                          <a:pt x="92" y="93"/>
                        </a:cubicBezTo>
                        <a:cubicBezTo>
                          <a:pt x="89" y="96"/>
                          <a:pt x="89" y="96"/>
                          <a:pt x="89" y="96"/>
                        </a:cubicBezTo>
                        <a:cubicBezTo>
                          <a:pt x="87" y="97"/>
                          <a:pt x="87" y="97"/>
                          <a:pt x="87" y="97"/>
                        </a:cubicBezTo>
                        <a:cubicBezTo>
                          <a:pt x="87" y="97"/>
                          <a:pt x="87" y="97"/>
                          <a:pt x="87" y="97"/>
                        </a:cubicBezTo>
                        <a:cubicBezTo>
                          <a:pt x="87" y="97"/>
                          <a:pt x="87" y="97"/>
                          <a:pt x="87" y="97"/>
                        </a:cubicBezTo>
                        <a:cubicBezTo>
                          <a:pt x="76" y="97"/>
                          <a:pt x="76" y="97"/>
                          <a:pt x="76" y="97"/>
                        </a:cubicBezTo>
                        <a:cubicBezTo>
                          <a:pt x="71" y="101"/>
                          <a:pt x="71" y="101"/>
                          <a:pt x="71" y="101"/>
                        </a:cubicBezTo>
                        <a:cubicBezTo>
                          <a:pt x="71" y="101"/>
                          <a:pt x="71" y="101"/>
                          <a:pt x="71" y="101"/>
                        </a:cubicBezTo>
                        <a:cubicBezTo>
                          <a:pt x="71" y="101"/>
                          <a:pt x="71" y="101"/>
                          <a:pt x="71" y="101"/>
                        </a:cubicBezTo>
                        <a:cubicBezTo>
                          <a:pt x="71" y="101"/>
                          <a:pt x="71" y="101"/>
                          <a:pt x="71" y="101"/>
                        </a:cubicBezTo>
                        <a:cubicBezTo>
                          <a:pt x="59" y="99"/>
                          <a:pt x="59" y="99"/>
                          <a:pt x="59" y="99"/>
                        </a:cubicBezTo>
                        <a:cubicBezTo>
                          <a:pt x="57" y="101"/>
                          <a:pt x="55" y="102"/>
                          <a:pt x="53" y="102"/>
                        </a:cubicBezTo>
                        <a:cubicBezTo>
                          <a:pt x="51" y="101"/>
                          <a:pt x="48" y="102"/>
                          <a:pt x="44" y="103"/>
                        </a:cubicBezTo>
                        <a:cubicBezTo>
                          <a:pt x="39" y="109"/>
                          <a:pt x="39" y="109"/>
                          <a:pt x="39" y="109"/>
                        </a:cubicBezTo>
                        <a:cubicBezTo>
                          <a:pt x="39" y="109"/>
                          <a:pt x="39" y="109"/>
                          <a:pt x="39" y="109"/>
                        </a:cubicBezTo>
                        <a:cubicBezTo>
                          <a:pt x="32" y="110"/>
                          <a:pt x="32" y="110"/>
                          <a:pt x="32" y="110"/>
                        </a:cubicBezTo>
                        <a:cubicBezTo>
                          <a:pt x="32" y="103"/>
                          <a:pt x="32" y="103"/>
                          <a:pt x="32" y="103"/>
                        </a:cubicBezTo>
                        <a:cubicBezTo>
                          <a:pt x="27" y="103"/>
                          <a:pt x="27" y="103"/>
                          <a:pt x="27" y="103"/>
                        </a:cubicBezTo>
                        <a:cubicBezTo>
                          <a:pt x="26" y="106"/>
                          <a:pt x="26" y="106"/>
                          <a:pt x="26" y="106"/>
                        </a:cubicBezTo>
                        <a:cubicBezTo>
                          <a:pt x="22" y="107"/>
                          <a:pt x="22" y="107"/>
                          <a:pt x="22" y="107"/>
                        </a:cubicBezTo>
                        <a:cubicBezTo>
                          <a:pt x="22" y="107"/>
                          <a:pt x="22" y="107"/>
                          <a:pt x="22" y="107"/>
                        </a:cubicBezTo>
                        <a:cubicBezTo>
                          <a:pt x="22" y="107"/>
                          <a:pt x="22" y="107"/>
                          <a:pt x="22" y="107"/>
                        </a:cubicBezTo>
                        <a:cubicBezTo>
                          <a:pt x="22" y="107"/>
                          <a:pt x="22" y="107"/>
                          <a:pt x="22" y="107"/>
                        </a:cubicBezTo>
                        <a:cubicBezTo>
                          <a:pt x="22" y="107"/>
                          <a:pt x="22" y="107"/>
                          <a:pt x="22" y="107"/>
                        </a:cubicBezTo>
                        <a:cubicBezTo>
                          <a:pt x="19" y="105"/>
                          <a:pt x="17" y="104"/>
                          <a:pt x="14" y="104"/>
                        </a:cubicBezTo>
                        <a:cubicBezTo>
                          <a:pt x="12" y="104"/>
                          <a:pt x="10" y="105"/>
                          <a:pt x="8" y="107"/>
                        </a:cubicBezTo>
                        <a:cubicBezTo>
                          <a:pt x="5" y="110"/>
                          <a:pt x="3" y="112"/>
                          <a:pt x="2" y="114"/>
                        </a:cubicBezTo>
                        <a:cubicBezTo>
                          <a:pt x="2" y="114"/>
                          <a:pt x="2" y="115"/>
                          <a:pt x="2" y="116"/>
                        </a:cubicBezTo>
                        <a:cubicBezTo>
                          <a:pt x="3" y="117"/>
                          <a:pt x="3" y="118"/>
                          <a:pt x="3" y="120"/>
                        </a:cubicBezTo>
                        <a:cubicBezTo>
                          <a:pt x="3" y="121"/>
                          <a:pt x="2" y="122"/>
                          <a:pt x="2" y="122"/>
                        </a:cubicBezTo>
                        <a:cubicBezTo>
                          <a:pt x="1" y="123"/>
                          <a:pt x="0" y="125"/>
                          <a:pt x="0" y="127"/>
                        </a:cubicBezTo>
                        <a:cubicBezTo>
                          <a:pt x="2" y="129"/>
                          <a:pt x="2" y="129"/>
                          <a:pt x="2" y="129"/>
                        </a:cubicBezTo>
                        <a:cubicBezTo>
                          <a:pt x="6" y="125"/>
                          <a:pt x="6" y="125"/>
                          <a:pt x="6" y="125"/>
                        </a:cubicBezTo>
                        <a:cubicBezTo>
                          <a:pt x="11" y="131"/>
                          <a:pt x="11" y="131"/>
                          <a:pt x="11" y="131"/>
                        </a:cubicBezTo>
                        <a:cubicBezTo>
                          <a:pt x="11" y="131"/>
                          <a:pt x="11" y="131"/>
                          <a:pt x="11" y="131"/>
                        </a:cubicBezTo>
                        <a:cubicBezTo>
                          <a:pt x="12" y="140"/>
                          <a:pt x="12" y="140"/>
                          <a:pt x="12" y="140"/>
                        </a:cubicBezTo>
                        <a:cubicBezTo>
                          <a:pt x="12" y="141"/>
                          <a:pt x="12" y="141"/>
                          <a:pt x="12" y="141"/>
                        </a:cubicBezTo>
                        <a:cubicBezTo>
                          <a:pt x="12" y="141"/>
                          <a:pt x="12" y="141"/>
                          <a:pt x="12" y="141"/>
                        </a:cubicBezTo>
                        <a:cubicBezTo>
                          <a:pt x="9" y="154"/>
                          <a:pt x="9" y="154"/>
                          <a:pt x="9" y="154"/>
                        </a:cubicBezTo>
                        <a:cubicBezTo>
                          <a:pt x="8" y="154"/>
                          <a:pt x="8" y="154"/>
                          <a:pt x="8" y="154"/>
                        </a:cubicBezTo>
                        <a:cubicBezTo>
                          <a:pt x="5" y="154"/>
                          <a:pt x="2" y="154"/>
                          <a:pt x="1" y="155"/>
                        </a:cubicBezTo>
                        <a:cubicBezTo>
                          <a:pt x="1" y="155"/>
                          <a:pt x="3" y="157"/>
                          <a:pt x="6" y="159"/>
                        </a:cubicBezTo>
                        <a:cubicBezTo>
                          <a:pt x="8" y="158"/>
                          <a:pt x="8" y="158"/>
                          <a:pt x="8" y="158"/>
                        </a:cubicBezTo>
                        <a:cubicBezTo>
                          <a:pt x="9" y="158"/>
                          <a:pt x="9" y="158"/>
                          <a:pt x="9" y="158"/>
                        </a:cubicBezTo>
                        <a:cubicBezTo>
                          <a:pt x="9" y="159"/>
                          <a:pt x="9" y="159"/>
                          <a:pt x="9" y="159"/>
                        </a:cubicBezTo>
                        <a:cubicBezTo>
                          <a:pt x="15" y="164"/>
                          <a:pt x="15" y="164"/>
                          <a:pt x="15" y="164"/>
                        </a:cubicBezTo>
                        <a:cubicBezTo>
                          <a:pt x="17" y="166"/>
                          <a:pt x="17" y="169"/>
                          <a:pt x="14" y="174"/>
                        </a:cubicBezTo>
                        <a:cubicBezTo>
                          <a:pt x="15" y="180"/>
                          <a:pt x="15" y="180"/>
                          <a:pt x="15" y="180"/>
                        </a:cubicBezTo>
                        <a:cubicBezTo>
                          <a:pt x="17" y="180"/>
                          <a:pt x="17" y="180"/>
                          <a:pt x="17" y="180"/>
                        </a:cubicBezTo>
                        <a:cubicBezTo>
                          <a:pt x="26" y="180"/>
                          <a:pt x="26" y="180"/>
                          <a:pt x="26" y="180"/>
                        </a:cubicBezTo>
                        <a:cubicBezTo>
                          <a:pt x="21" y="184"/>
                          <a:pt x="21" y="184"/>
                          <a:pt x="21" y="184"/>
                        </a:cubicBezTo>
                        <a:cubicBezTo>
                          <a:pt x="24" y="186"/>
                          <a:pt x="24" y="186"/>
                          <a:pt x="24" y="186"/>
                        </a:cubicBezTo>
                        <a:cubicBezTo>
                          <a:pt x="24" y="186"/>
                          <a:pt x="24" y="186"/>
                          <a:pt x="24" y="186"/>
                        </a:cubicBezTo>
                        <a:cubicBezTo>
                          <a:pt x="27" y="187"/>
                          <a:pt x="27" y="187"/>
                          <a:pt x="27" y="187"/>
                        </a:cubicBezTo>
                        <a:cubicBezTo>
                          <a:pt x="36" y="191"/>
                          <a:pt x="36" y="191"/>
                          <a:pt x="36" y="191"/>
                        </a:cubicBezTo>
                        <a:cubicBezTo>
                          <a:pt x="37" y="192"/>
                          <a:pt x="37" y="192"/>
                          <a:pt x="37" y="192"/>
                        </a:cubicBezTo>
                        <a:cubicBezTo>
                          <a:pt x="37" y="192"/>
                          <a:pt x="37" y="192"/>
                          <a:pt x="37" y="192"/>
                        </a:cubicBezTo>
                        <a:cubicBezTo>
                          <a:pt x="38" y="206"/>
                          <a:pt x="38" y="206"/>
                          <a:pt x="38" y="206"/>
                        </a:cubicBezTo>
                        <a:cubicBezTo>
                          <a:pt x="38" y="209"/>
                          <a:pt x="40" y="211"/>
                          <a:pt x="44" y="212"/>
                        </a:cubicBezTo>
                        <a:cubicBezTo>
                          <a:pt x="45" y="212"/>
                          <a:pt x="45" y="212"/>
                          <a:pt x="45" y="212"/>
                        </a:cubicBezTo>
                        <a:cubicBezTo>
                          <a:pt x="45" y="212"/>
                          <a:pt x="45" y="212"/>
                          <a:pt x="45" y="212"/>
                        </a:cubicBezTo>
                        <a:cubicBezTo>
                          <a:pt x="45" y="212"/>
                          <a:pt x="45" y="212"/>
                          <a:pt x="45" y="212"/>
                        </a:cubicBezTo>
                        <a:cubicBezTo>
                          <a:pt x="55" y="213"/>
                          <a:pt x="55" y="213"/>
                          <a:pt x="55" y="213"/>
                        </a:cubicBezTo>
                        <a:cubicBezTo>
                          <a:pt x="56" y="213"/>
                          <a:pt x="56" y="213"/>
                          <a:pt x="56" y="213"/>
                        </a:cubicBezTo>
                        <a:cubicBezTo>
                          <a:pt x="56" y="213"/>
                          <a:pt x="56" y="213"/>
                          <a:pt x="56" y="213"/>
                        </a:cubicBezTo>
                        <a:cubicBezTo>
                          <a:pt x="56" y="213"/>
                          <a:pt x="56" y="213"/>
                          <a:pt x="56" y="213"/>
                        </a:cubicBezTo>
                        <a:cubicBezTo>
                          <a:pt x="57" y="211"/>
                          <a:pt x="58" y="209"/>
                          <a:pt x="58" y="209"/>
                        </a:cubicBezTo>
                        <a:cubicBezTo>
                          <a:pt x="58" y="209"/>
                          <a:pt x="58" y="209"/>
                          <a:pt x="58" y="209"/>
                        </a:cubicBezTo>
                        <a:cubicBezTo>
                          <a:pt x="57" y="207"/>
                          <a:pt x="58" y="206"/>
                          <a:pt x="59" y="205"/>
                        </a:cubicBezTo>
                        <a:cubicBezTo>
                          <a:pt x="61" y="204"/>
                          <a:pt x="62" y="202"/>
                          <a:pt x="62" y="201"/>
                        </a:cubicBezTo>
                        <a:cubicBezTo>
                          <a:pt x="62" y="201"/>
                          <a:pt x="62" y="201"/>
                          <a:pt x="62" y="201"/>
                        </a:cubicBezTo>
                        <a:cubicBezTo>
                          <a:pt x="63" y="200"/>
                          <a:pt x="65" y="199"/>
                          <a:pt x="68" y="200"/>
                        </a:cubicBezTo>
                        <a:cubicBezTo>
                          <a:pt x="68" y="200"/>
                          <a:pt x="68" y="200"/>
                          <a:pt x="68" y="200"/>
                        </a:cubicBezTo>
                        <a:cubicBezTo>
                          <a:pt x="68" y="200"/>
                          <a:pt x="68" y="200"/>
                          <a:pt x="68" y="200"/>
                        </a:cubicBezTo>
                        <a:cubicBezTo>
                          <a:pt x="71" y="202"/>
                          <a:pt x="71" y="202"/>
                          <a:pt x="71" y="202"/>
                        </a:cubicBezTo>
                        <a:cubicBezTo>
                          <a:pt x="82" y="204"/>
                          <a:pt x="82" y="204"/>
                          <a:pt x="82" y="204"/>
                        </a:cubicBezTo>
                        <a:cubicBezTo>
                          <a:pt x="89" y="204"/>
                          <a:pt x="89" y="204"/>
                          <a:pt x="89" y="204"/>
                        </a:cubicBezTo>
                        <a:cubicBezTo>
                          <a:pt x="93" y="202"/>
                          <a:pt x="93" y="202"/>
                          <a:pt x="93" y="202"/>
                        </a:cubicBezTo>
                        <a:cubicBezTo>
                          <a:pt x="94" y="200"/>
                          <a:pt x="95" y="200"/>
                          <a:pt x="96" y="200"/>
                        </a:cubicBezTo>
                        <a:cubicBezTo>
                          <a:pt x="96" y="199"/>
                          <a:pt x="98" y="200"/>
                          <a:pt x="99" y="201"/>
                        </a:cubicBezTo>
                        <a:cubicBezTo>
                          <a:pt x="100" y="201"/>
                          <a:pt x="100" y="201"/>
                          <a:pt x="100" y="201"/>
                        </a:cubicBezTo>
                        <a:cubicBezTo>
                          <a:pt x="100" y="202"/>
                          <a:pt x="101" y="203"/>
                          <a:pt x="102" y="205"/>
                        </a:cubicBezTo>
                        <a:cubicBezTo>
                          <a:pt x="105" y="207"/>
                          <a:pt x="105" y="207"/>
                          <a:pt x="105" y="207"/>
                        </a:cubicBezTo>
                        <a:cubicBezTo>
                          <a:pt x="108" y="207"/>
                          <a:pt x="108" y="207"/>
                          <a:pt x="108" y="207"/>
                        </a:cubicBezTo>
                        <a:cubicBezTo>
                          <a:pt x="108" y="207"/>
                          <a:pt x="108" y="207"/>
                          <a:pt x="108" y="207"/>
                        </a:cubicBezTo>
                        <a:cubicBezTo>
                          <a:pt x="108" y="207"/>
                          <a:pt x="108" y="207"/>
                          <a:pt x="108" y="207"/>
                        </a:cubicBezTo>
                        <a:cubicBezTo>
                          <a:pt x="108" y="207"/>
                          <a:pt x="108" y="207"/>
                          <a:pt x="108" y="207"/>
                        </a:cubicBezTo>
                        <a:cubicBezTo>
                          <a:pt x="112" y="209"/>
                          <a:pt x="112" y="209"/>
                          <a:pt x="112" y="209"/>
                        </a:cubicBezTo>
                        <a:cubicBezTo>
                          <a:pt x="119" y="208"/>
                          <a:pt x="119" y="208"/>
                          <a:pt x="119" y="208"/>
                        </a:cubicBezTo>
                        <a:cubicBezTo>
                          <a:pt x="123" y="207"/>
                          <a:pt x="123" y="207"/>
                          <a:pt x="123" y="207"/>
                        </a:cubicBezTo>
                        <a:cubicBezTo>
                          <a:pt x="132" y="208"/>
                          <a:pt x="132" y="208"/>
                          <a:pt x="132" y="208"/>
                        </a:cubicBezTo>
                        <a:cubicBezTo>
                          <a:pt x="137" y="207"/>
                          <a:pt x="137" y="207"/>
                          <a:pt x="137" y="207"/>
                        </a:cubicBezTo>
                        <a:cubicBezTo>
                          <a:pt x="142" y="205"/>
                          <a:pt x="142" y="205"/>
                          <a:pt x="142" y="205"/>
                        </a:cubicBezTo>
                        <a:cubicBezTo>
                          <a:pt x="143" y="204"/>
                          <a:pt x="144" y="204"/>
                          <a:pt x="146" y="203"/>
                        </a:cubicBezTo>
                        <a:cubicBezTo>
                          <a:pt x="155" y="203"/>
                          <a:pt x="155" y="203"/>
                          <a:pt x="155" y="203"/>
                        </a:cubicBezTo>
                        <a:cubicBezTo>
                          <a:pt x="159" y="202"/>
                          <a:pt x="159" y="202"/>
                          <a:pt x="159" y="202"/>
                        </a:cubicBezTo>
                        <a:cubicBezTo>
                          <a:pt x="160" y="201"/>
                          <a:pt x="161" y="200"/>
                          <a:pt x="162" y="200"/>
                        </a:cubicBezTo>
                        <a:cubicBezTo>
                          <a:pt x="168" y="200"/>
                          <a:pt x="168" y="200"/>
                          <a:pt x="168" y="200"/>
                        </a:cubicBezTo>
                        <a:cubicBezTo>
                          <a:pt x="170" y="202"/>
                          <a:pt x="170" y="202"/>
                          <a:pt x="170" y="202"/>
                        </a:cubicBezTo>
                        <a:cubicBezTo>
                          <a:pt x="178" y="204"/>
                          <a:pt x="178" y="204"/>
                          <a:pt x="178" y="204"/>
                        </a:cubicBezTo>
                        <a:cubicBezTo>
                          <a:pt x="179" y="204"/>
                          <a:pt x="180" y="205"/>
                          <a:pt x="182" y="206"/>
                        </a:cubicBezTo>
                        <a:cubicBezTo>
                          <a:pt x="185" y="208"/>
                          <a:pt x="185" y="208"/>
                          <a:pt x="185" y="208"/>
                        </a:cubicBezTo>
                        <a:cubicBezTo>
                          <a:pt x="185" y="209"/>
                          <a:pt x="185" y="209"/>
                          <a:pt x="185" y="209"/>
                        </a:cubicBezTo>
                        <a:cubicBezTo>
                          <a:pt x="192" y="209"/>
                          <a:pt x="192" y="209"/>
                          <a:pt x="192" y="209"/>
                        </a:cubicBezTo>
                        <a:cubicBezTo>
                          <a:pt x="192" y="209"/>
                          <a:pt x="192" y="209"/>
                          <a:pt x="192" y="209"/>
                        </a:cubicBezTo>
                        <a:cubicBezTo>
                          <a:pt x="192" y="209"/>
                          <a:pt x="192" y="209"/>
                          <a:pt x="192" y="209"/>
                        </a:cubicBezTo>
                        <a:cubicBezTo>
                          <a:pt x="196" y="211"/>
                          <a:pt x="196" y="211"/>
                          <a:pt x="196" y="211"/>
                        </a:cubicBezTo>
                        <a:cubicBezTo>
                          <a:pt x="200" y="211"/>
                          <a:pt x="200" y="211"/>
                          <a:pt x="200" y="211"/>
                        </a:cubicBezTo>
                        <a:cubicBezTo>
                          <a:pt x="200" y="211"/>
                          <a:pt x="200" y="211"/>
                          <a:pt x="200" y="211"/>
                        </a:cubicBezTo>
                        <a:cubicBezTo>
                          <a:pt x="204" y="212"/>
                          <a:pt x="204" y="212"/>
                          <a:pt x="204" y="212"/>
                        </a:cubicBezTo>
                        <a:cubicBezTo>
                          <a:pt x="205" y="210"/>
                          <a:pt x="205" y="210"/>
                          <a:pt x="205" y="210"/>
                        </a:cubicBezTo>
                        <a:cubicBezTo>
                          <a:pt x="203" y="206"/>
                          <a:pt x="203" y="206"/>
                          <a:pt x="203" y="206"/>
                        </a:cubicBezTo>
                        <a:cubicBezTo>
                          <a:pt x="202" y="203"/>
                          <a:pt x="202" y="203"/>
                          <a:pt x="202" y="203"/>
                        </a:cubicBezTo>
                        <a:cubicBezTo>
                          <a:pt x="202" y="203"/>
                          <a:pt x="202" y="203"/>
                          <a:pt x="202" y="203"/>
                        </a:cubicBezTo>
                        <a:cubicBezTo>
                          <a:pt x="202" y="203"/>
                          <a:pt x="202" y="203"/>
                          <a:pt x="202" y="203"/>
                        </a:cubicBezTo>
                        <a:cubicBezTo>
                          <a:pt x="203" y="202"/>
                          <a:pt x="203" y="202"/>
                          <a:pt x="203" y="202"/>
                        </a:cubicBezTo>
                        <a:cubicBezTo>
                          <a:pt x="205" y="199"/>
                          <a:pt x="205" y="199"/>
                          <a:pt x="205" y="199"/>
                        </a:cubicBezTo>
                        <a:cubicBezTo>
                          <a:pt x="205" y="199"/>
                          <a:pt x="205" y="199"/>
                          <a:pt x="205" y="199"/>
                        </a:cubicBezTo>
                        <a:cubicBezTo>
                          <a:pt x="205" y="199"/>
                          <a:pt x="205" y="199"/>
                          <a:pt x="205" y="199"/>
                        </a:cubicBezTo>
                        <a:cubicBezTo>
                          <a:pt x="205" y="199"/>
                          <a:pt x="205" y="199"/>
                          <a:pt x="205" y="199"/>
                        </a:cubicBezTo>
                        <a:cubicBezTo>
                          <a:pt x="205" y="199"/>
                          <a:pt x="205" y="199"/>
                          <a:pt x="205" y="199"/>
                        </a:cubicBezTo>
                        <a:cubicBezTo>
                          <a:pt x="208" y="197"/>
                          <a:pt x="208" y="197"/>
                          <a:pt x="208" y="197"/>
                        </a:cubicBezTo>
                        <a:cubicBezTo>
                          <a:pt x="208" y="197"/>
                          <a:pt x="208" y="197"/>
                          <a:pt x="208" y="197"/>
                        </a:cubicBezTo>
                        <a:cubicBezTo>
                          <a:pt x="207" y="196"/>
                          <a:pt x="207" y="196"/>
                          <a:pt x="207" y="196"/>
                        </a:cubicBezTo>
                        <a:cubicBezTo>
                          <a:pt x="206" y="192"/>
                          <a:pt x="206" y="192"/>
                          <a:pt x="206" y="192"/>
                        </a:cubicBezTo>
                        <a:cubicBezTo>
                          <a:pt x="206" y="192"/>
                          <a:pt x="206" y="192"/>
                          <a:pt x="205" y="191"/>
                        </a:cubicBezTo>
                        <a:cubicBezTo>
                          <a:pt x="205" y="191"/>
                          <a:pt x="205" y="191"/>
                          <a:pt x="205" y="191"/>
                        </a:cubicBezTo>
                        <a:cubicBezTo>
                          <a:pt x="202" y="188"/>
                          <a:pt x="202" y="188"/>
                          <a:pt x="202" y="188"/>
                        </a:cubicBezTo>
                        <a:cubicBezTo>
                          <a:pt x="199" y="185"/>
                          <a:pt x="199" y="185"/>
                          <a:pt x="199" y="185"/>
                        </a:cubicBezTo>
                        <a:cubicBezTo>
                          <a:pt x="199" y="185"/>
                          <a:pt x="199" y="185"/>
                          <a:pt x="199" y="185"/>
                        </a:cubicBezTo>
                        <a:cubicBezTo>
                          <a:pt x="198" y="185"/>
                          <a:pt x="198" y="185"/>
                          <a:pt x="198" y="185"/>
                        </a:cubicBezTo>
                        <a:cubicBezTo>
                          <a:pt x="199" y="185"/>
                          <a:pt x="199" y="185"/>
                          <a:pt x="199" y="185"/>
                        </a:cubicBezTo>
                        <a:cubicBezTo>
                          <a:pt x="199" y="184"/>
                          <a:pt x="199" y="184"/>
                          <a:pt x="199" y="184"/>
                        </a:cubicBezTo>
                        <a:cubicBezTo>
                          <a:pt x="199" y="181"/>
                          <a:pt x="199" y="181"/>
                          <a:pt x="199" y="181"/>
                        </a:cubicBezTo>
                        <a:cubicBezTo>
                          <a:pt x="199" y="179"/>
                          <a:pt x="199" y="179"/>
                          <a:pt x="199" y="179"/>
                        </a:cubicBezTo>
                        <a:cubicBezTo>
                          <a:pt x="197" y="175"/>
                          <a:pt x="197" y="175"/>
                          <a:pt x="197" y="175"/>
                        </a:cubicBezTo>
                        <a:cubicBezTo>
                          <a:pt x="201" y="174"/>
                          <a:pt x="201" y="174"/>
                          <a:pt x="201" y="174"/>
                        </a:cubicBezTo>
                        <a:cubicBezTo>
                          <a:pt x="203" y="172"/>
                          <a:pt x="203" y="172"/>
                          <a:pt x="203" y="172"/>
                        </a:cubicBezTo>
                        <a:cubicBezTo>
                          <a:pt x="208" y="172"/>
                          <a:pt x="208" y="172"/>
                          <a:pt x="208" y="172"/>
                        </a:cubicBezTo>
                        <a:cubicBezTo>
                          <a:pt x="213" y="171"/>
                          <a:pt x="213" y="171"/>
                          <a:pt x="213" y="171"/>
                        </a:cubicBezTo>
                        <a:cubicBezTo>
                          <a:pt x="213" y="171"/>
                          <a:pt x="213" y="171"/>
                          <a:pt x="213" y="171"/>
                        </a:cubicBezTo>
                        <a:cubicBezTo>
                          <a:pt x="216" y="171"/>
                          <a:pt x="216" y="171"/>
                          <a:pt x="216" y="171"/>
                        </a:cubicBezTo>
                        <a:cubicBezTo>
                          <a:pt x="220" y="170"/>
                          <a:pt x="220" y="170"/>
                          <a:pt x="220" y="170"/>
                        </a:cubicBezTo>
                        <a:cubicBezTo>
                          <a:pt x="225" y="169"/>
                          <a:pt x="225" y="169"/>
                          <a:pt x="225" y="169"/>
                        </a:cubicBezTo>
                        <a:cubicBezTo>
                          <a:pt x="227" y="168"/>
                          <a:pt x="227" y="168"/>
                          <a:pt x="227" y="168"/>
                        </a:cubicBezTo>
                        <a:cubicBezTo>
                          <a:pt x="228" y="168"/>
                          <a:pt x="228" y="168"/>
                          <a:pt x="228" y="168"/>
                        </a:cubicBezTo>
                        <a:cubicBezTo>
                          <a:pt x="235" y="167"/>
                          <a:pt x="235" y="167"/>
                          <a:pt x="235" y="167"/>
                        </a:cubicBezTo>
                        <a:cubicBezTo>
                          <a:pt x="236" y="166"/>
                          <a:pt x="236" y="166"/>
                          <a:pt x="236" y="166"/>
                        </a:cubicBezTo>
                        <a:cubicBezTo>
                          <a:pt x="236" y="164"/>
                          <a:pt x="236" y="164"/>
                          <a:pt x="236" y="164"/>
                        </a:cubicBezTo>
                        <a:cubicBezTo>
                          <a:pt x="234" y="162"/>
                          <a:pt x="234" y="162"/>
                          <a:pt x="234" y="162"/>
                        </a:cubicBezTo>
                        <a:cubicBezTo>
                          <a:pt x="234" y="162"/>
                          <a:pt x="234" y="162"/>
                          <a:pt x="234" y="162"/>
                        </a:cubicBezTo>
                        <a:cubicBezTo>
                          <a:pt x="234" y="162"/>
                          <a:pt x="234" y="162"/>
                          <a:pt x="234" y="162"/>
                        </a:cubicBezTo>
                        <a:cubicBezTo>
                          <a:pt x="234" y="161"/>
                          <a:pt x="234" y="161"/>
                          <a:pt x="234" y="161"/>
                        </a:cubicBezTo>
                        <a:cubicBezTo>
                          <a:pt x="235" y="159"/>
                          <a:pt x="235" y="159"/>
                          <a:pt x="235" y="159"/>
                        </a:cubicBezTo>
                        <a:cubicBezTo>
                          <a:pt x="235" y="159"/>
                          <a:pt x="235" y="159"/>
                          <a:pt x="235" y="159"/>
                        </a:cubicBezTo>
                        <a:cubicBezTo>
                          <a:pt x="235" y="155"/>
                          <a:pt x="235" y="155"/>
                          <a:pt x="235" y="155"/>
                        </a:cubicBezTo>
                        <a:cubicBezTo>
                          <a:pt x="234" y="152"/>
                          <a:pt x="234" y="152"/>
                          <a:pt x="234" y="152"/>
                        </a:cubicBezTo>
                        <a:cubicBezTo>
                          <a:pt x="234" y="152"/>
                          <a:pt x="234" y="152"/>
                          <a:pt x="234" y="152"/>
                        </a:cubicBezTo>
                        <a:cubicBezTo>
                          <a:pt x="234" y="152"/>
                          <a:pt x="234" y="152"/>
                          <a:pt x="234" y="152"/>
                        </a:cubicBezTo>
                        <a:cubicBezTo>
                          <a:pt x="236" y="148"/>
                          <a:pt x="236" y="148"/>
                          <a:pt x="236" y="148"/>
                        </a:cubicBezTo>
                        <a:cubicBezTo>
                          <a:pt x="237" y="147"/>
                          <a:pt x="237" y="146"/>
                          <a:pt x="238" y="146"/>
                        </a:cubicBezTo>
                        <a:cubicBezTo>
                          <a:pt x="243" y="146"/>
                          <a:pt x="243" y="146"/>
                          <a:pt x="243" y="146"/>
                        </a:cubicBezTo>
                        <a:cubicBezTo>
                          <a:pt x="244" y="146"/>
                          <a:pt x="244" y="146"/>
                          <a:pt x="245" y="145"/>
                        </a:cubicBezTo>
                        <a:cubicBezTo>
                          <a:pt x="252" y="136"/>
                          <a:pt x="252" y="136"/>
                          <a:pt x="252" y="136"/>
                        </a:cubicBezTo>
                        <a:cubicBezTo>
                          <a:pt x="252" y="136"/>
                          <a:pt x="252" y="136"/>
                          <a:pt x="252" y="136"/>
                        </a:cubicBezTo>
                        <a:cubicBezTo>
                          <a:pt x="252" y="136"/>
                          <a:pt x="252" y="136"/>
                          <a:pt x="252" y="136"/>
                        </a:cubicBezTo>
                        <a:cubicBezTo>
                          <a:pt x="256" y="133"/>
                          <a:pt x="256" y="133"/>
                          <a:pt x="256" y="133"/>
                        </a:cubicBezTo>
                        <a:cubicBezTo>
                          <a:pt x="256" y="132"/>
                          <a:pt x="256" y="132"/>
                          <a:pt x="256" y="132"/>
                        </a:cubicBezTo>
                        <a:cubicBezTo>
                          <a:pt x="258" y="132"/>
                          <a:pt x="258" y="131"/>
                          <a:pt x="259" y="131"/>
                        </a:cubicBezTo>
                        <a:cubicBezTo>
                          <a:pt x="260" y="130"/>
                          <a:pt x="260" y="130"/>
                          <a:pt x="260" y="130"/>
                        </a:cubicBezTo>
                        <a:cubicBezTo>
                          <a:pt x="261" y="129"/>
                          <a:pt x="262" y="128"/>
                          <a:pt x="263" y="128"/>
                        </a:cubicBezTo>
                        <a:cubicBezTo>
                          <a:pt x="269" y="129"/>
                          <a:pt x="269" y="129"/>
                          <a:pt x="269" y="129"/>
                        </a:cubicBezTo>
                        <a:cubicBezTo>
                          <a:pt x="274" y="127"/>
                          <a:pt x="274" y="127"/>
                          <a:pt x="274" y="127"/>
                        </a:cubicBezTo>
                        <a:cubicBezTo>
                          <a:pt x="274" y="127"/>
                          <a:pt x="274" y="127"/>
                          <a:pt x="274" y="127"/>
                        </a:cubicBezTo>
                        <a:cubicBezTo>
                          <a:pt x="274" y="127"/>
                          <a:pt x="274" y="127"/>
                          <a:pt x="274" y="127"/>
                        </a:cubicBezTo>
                        <a:cubicBezTo>
                          <a:pt x="274" y="127"/>
                          <a:pt x="274" y="127"/>
                          <a:pt x="274" y="127"/>
                        </a:cubicBezTo>
                        <a:cubicBezTo>
                          <a:pt x="274" y="127"/>
                          <a:pt x="274" y="127"/>
                          <a:pt x="274" y="127"/>
                        </a:cubicBezTo>
                        <a:cubicBezTo>
                          <a:pt x="277" y="126"/>
                          <a:pt x="277" y="126"/>
                          <a:pt x="277" y="126"/>
                        </a:cubicBezTo>
                        <a:cubicBezTo>
                          <a:pt x="279" y="125"/>
                          <a:pt x="279" y="125"/>
                          <a:pt x="279" y="125"/>
                        </a:cubicBezTo>
                        <a:cubicBezTo>
                          <a:pt x="279" y="121"/>
                          <a:pt x="279" y="121"/>
                          <a:pt x="279" y="121"/>
                        </a:cubicBezTo>
                        <a:cubicBezTo>
                          <a:pt x="280" y="116"/>
                          <a:pt x="280" y="116"/>
                          <a:pt x="280" y="116"/>
                        </a:cubicBezTo>
                        <a:cubicBezTo>
                          <a:pt x="280" y="116"/>
                          <a:pt x="280" y="116"/>
                          <a:pt x="280" y="116"/>
                        </a:cubicBezTo>
                        <a:cubicBezTo>
                          <a:pt x="280" y="116"/>
                          <a:pt x="280" y="116"/>
                          <a:pt x="280" y="116"/>
                        </a:cubicBezTo>
                        <a:cubicBezTo>
                          <a:pt x="280" y="116"/>
                          <a:pt x="280" y="116"/>
                          <a:pt x="280" y="116"/>
                        </a:cubicBezTo>
                        <a:cubicBezTo>
                          <a:pt x="281" y="115"/>
                          <a:pt x="281" y="115"/>
                          <a:pt x="281" y="115"/>
                        </a:cubicBezTo>
                        <a:close/>
                      </a:path>
                    </a:pathLst>
                  </a:custGeom>
                  <a:grpFill/>
                  <a:ln w="9525" cap="flat" cmpd="sng" algn="ctr">
                    <a:solidFill>
                      <a:srgbClr val="E5EAF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936" name="Freeform 9">
                    <a:extLst>
                      <a:ext uri="{FF2B5EF4-FFF2-40B4-BE49-F238E27FC236}">
                        <a16:creationId xmlns:a16="http://schemas.microsoft.com/office/drawing/2014/main" id="{A937E247-D140-47F2-9819-254FDCE2BE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38272" y="2496361"/>
                    <a:ext cx="1275082" cy="916682"/>
                  </a:xfrm>
                  <a:custGeom>
                    <a:avLst/>
                    <a:gdLst>
                      <a:gd name="T0" fmla="*/ 104 w 175"/>
                      <a:gd name="T1" fmla="*/ 13 h 126"/>
                      <a:gd name="T2" fmla="*/ 99 w 175"/>
                      <a:gd name="T3" fmla="*/ 18 h 126"/>
                      <a:gd name="T4" fmla="*/ 83 w 175"/>
                      <a:gd name="T5" fmla="*/ 6 h 126"/>
                      <a:gd name="T6" fmla="*/ 77 w 175"/>
                      <a:gd name="T7" fmla="*/ 4 h 126"/>
                      <a:gd name="T8" fmla="*/ 62 w 175"/>
                      <a:gd name="T9" fmla="*/ 1 h 126"/>
                      <a:gd name="T10" fmla="*/ 50 w 175"/>
                      <a:gd name="T11" fmla="*/ 2 h 126"/>
                      <a:gd name="T12" fmla="*/ 43 w 175"/>
                      <a:gd name="T13" fmla="*/ 4 h 126"/>
                      <a:gd name="T14" fmla="*/ 31 w 175"/>
                      <a:gd name="T15" fmla="*/ 6 h 126"/>
                      <a:gd name="T16" fmla="*/ 18 w 175"/>
                      <a:gd name="T17" fmla="*/ 9 h 126"/>
                      <a:gd name="T18" fmla="*/ 22 w 175"/>
                      <a:gd name="T19" fmla="*/ 20 h 126"/>
                      <a:gd name="T20" fmla="*/ 27 w 175"/>
                      <a:gd name="T21" fmla="*/ 28 h 126"/>
                      <a:gd name="T22" fmla="*/ 23 w 175"/>
                      <a:gd name="T23" fmla="*/ 39 h 126"/>
                      <a:gd name="T24" fmla="*/ 24 w 175"/>
                      <a:gd name="T25" fmla="*/ 44 h 126"/>
                      <a:gd name="T26" fmla="*/ 13 w 175"/>
                      <a:gd name="T27" fmla="*/ 45 h 126"/>
                      <a:gd name="T28" fmla="*/ 4 w 175"/>
                      <a:gd name="T29" fmla="*/ 52 h 126"/>
                      <a:gd name="T30" fmla="*/ 1 w 175"/>
                      <a:gd name="T31" fmla="*/ 59 h 126"/>
                      <a:gd name="T32" fmla="*/ 2 w 175"/>
                      <a:gd name="T33" fmla="*/ 73 h 126"/>
                      <a:gd name="T34" fmla="*/ 4 w 175"/>
                      <a:gd name="T35" fmla="*/ 85 h 126"/>
                      <a:gd name="T36" fmla="*/ 17 w 175"/>
                      <a:gd name="T37" fmla="*/ 90 h 126"/>
                      <a:gd name="T38" fmla="*/ 22 w 175"/>
                      <a:gd name="T39" fmla="*/ 94 h 126"/>
                      <a:gd name="T40" fmla="*/ 28 w 175"/>
                      <a:gd name="T41" fmla="*/ 99 h 126"/>
                      <a:gd name="T42" fmla="*/ 41 w 175"/>
                      <a:gd name="T43" fmla="*/ 104 h 126"/>
                      <a:gd name="T44" fmla="*/ 59 w 175"/>
                      <a:gd name="T45" fmla="*/ 108 h 126"/>
                      <a:gd name="T46" fmla="*/ 69 w 175"/>
                      <a:gd name="T47" fmla="*/ 111 h 126"/>
                      <a:gd name="T48" fmla="*/ 74 w 175"/>
                      <a:gd name="T49" fmla="*/ 116 h 126"/>
                      <a:gd name="T50" fmla="*/ 76 w 175"/>
                      <a:gd name="T51" fmla="*/ 120 h 126"/>
                      <a:gd name="T52" fmla="*/ 79 w 175"/>
                      <a:gd name="T53" fmla="*/ 125 h 126"/>
                      <a:gd name="T54" fmla="*/ 85 w 175"/>
                      <a:gd name="T55" fmla="*/ 123 h 126"/>
                      <a:gd name="T56" fmla="*/ 91 w 175"/>
                      <a:gd name="T57" fmla="*/ 121 h 126"/>
                      <a:gd name="T58" fmla="*/ 96 w 175"/>
                      <a:gd name="T59" fmla="*/ 119 h 126"/>
                      <a:gd name="T60" fmla="*/ 98 w 175"/>
                      <a:gd name="T61" fmla="*/ 113 h 126"/>
                      <a:gd name="T62" fmla="*/ 105 w 175"/>
                      <a:gd name="T63" fmla="*/ 101 h 126"/>
                      <a:gd name="T64" fmla="*/ 104 w 175"/>
                      <a:gd name="T65" fmla="*/ 91 h 126"/>
                      <a:gd name="T66" fmla="*/ 107 w 175"/>
                      <a:gd name="T67" fmla="*/ 88 h 126"/>
                      <a:gd name="T68" fmla="*/ 120 w 175"/>
                      <a:gd name="T69" fmla="*/ 92 h 126"/>
                      <a:gd name="T70" fmla="*/ 123 w 175"/>
                      <a:gd name="T71" fmla="*/ 100 h 126"/>
                      <a:gd name="T72" fmla="*/ 129 w 175"/>
                      <a:gd name="T73" fmla="*/ 108 h 126"/>
                      <a:gd name="T74" fmla="*/ 141 w 175"/>
                      <a:gd name="T75" fmla="*/ 112 h 126"/>
                      <a:gd name="T76" fmla="*/ 144 w 175"/>
                      <a:gd name="T77" fmla="*/ 113 h 126"/>
                      <a:gd name="T78" fmla="*/ 151 w 175"/>
                      <a:gd name="T79" fmla="*/ 110 h 126"/>
                      <a:gd name="T80" fmla="*/ 156 w 175"/>
                      <a:gd name="T81" fmla="*/ 102 h 126"/>
                      <a:gd name="T82" fmla="*/ 150 w 175"/>
                      <a:gd name="T83" fmla="*/ 99 h 126"/>
                      <a:gd name="T84" fmla="*/ 159 w 175"/>
                      <a:gd name="T85" fmla="*/ 88 h 126"/>
                      <a:gd name="T86" fmla="*/ 162 w 175"/>
                      <a:gd name="T87" fmla="*/ 76 h 126"/>
                      <a:gd name="T88" fmla="*/ 174 w 175"/>
                      <a:gd name="T89" fmla="*/ 63 h 126"/>
                      <a:gd name="T90" fmla="*/ 173 w 175"/>
                      <a:gd name="T91" fmla="*/ 55 h 126"/>
                      <a:gd name="T92" fmla="*/ 165 w 175"/>
                      <a:gd name="T93" fmla="*/ 37 h 126"/>
                      <a:gd name="T94" fmla="*/ 159 w 175"/>
                      <a:gd name="T95" fmla="*/ 34 h 126"/>
                      <a:gd name="T96" fmla="*/ 146 w 175"/>
                      <a:gd name="T97" fmla="*/ 22 h 126"/>
                      <a:gd name="T98" fmla="*/ 142 w 175"/>
                      <a:gd name="T99" fmla="*/ 23 h 126"/>
                      <a:gd name="T100" fmla="*/ 133 w 175"/>
                      <a:gd name="T101" fmla="*/ 17 h 126"/>
                      <a:gd name="T102" fmla="*/ 122 w 175"/>
                      <a:gd name="T103" fmla="*/ 11 h 126"/>
                      <a:gd name="T104" fmla="*/ 118 w 175"/>
                      <a:gd name="T105" fmla="*/ 12 h 126"/>
                      <a:gd name="T106" fmla="*/ 105 w 175"/>
                      <a:gd name="T107" fmla="*/ 7 h 1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175" h="126">
                        <a:moveTo>
                          <a:pt x="105" y="7"/>
                        </a:move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3" y="9"/>
                          <a:pt x="104" y="10"/>
                          <a:pt x="104" y="12"/>
                        </a:cubicBezTo>
                        <a:cubicBezTo>
                          <a:pt x="104" y="13"/>
                          <a:pt x="104" y="13"/>
                          <a:pt x="104" y="13"/>
                        </a:cubicBezTo>
                        <a:cubicBezTo>
                          <a:pt x="104" y="13"/>
                          <a:pt x="104" y="13"/>
                          <a:pt x="104" y="13"/>
                        </a:cubicBezTo>
                        <a:cubicBezTo>
                          <a:pt x="104" y="13"/>
                          <a:pt x="104" y="13"/>
                          <a:pt x="104" y="13"/>
                        </a:cubicBezTo>
                        <a:cubicBezTo>
                          <a:pt x="102" y="17"/>
                          <a:pt x="102" y="17"/>
                          <a:pt x="102" y="17"/>
                        </a:cubicBezTo>
                        <a:cubicBezTo>
                          <a:pt x="100" y="18"/>
                          <a:pt x="100" y="18"/>
                          <a:pt x="100" y="18"/>
                        </a:cubicBezTo>
                        <a:cubicBezTo>
                          <a:pt x="99" y="18"/>
                          <a:pt x="99" y="18"/>
                          <a:pt x="99" y="18"/>
                        </a:cubicBezTo>
                        <a:cubicBezTo>
                          <a:pt x="99" y="18"/>
                          <a:pt x="99" y="18"/>
                          <a:pt x="99" y="18"/>
                        </a:cubicBezTo>
                        <a:cubicBezTo>
                          <a:pt x="94" y="16"/>
                          <a:pt x="94" y="16"/>
                          <a:pt x="94" y="16"/>
                        </a:cubicBezTo>
                        <a:cubicBezTo>
                          <a:pt x="94" y="16"/>
                          <a:pt x="94" y="16"/>
                          <a:pt x="94" y="16"/>
                        </a:cubicBezTo>
                        <a:cubicBezTo>
                          <a:pt x="94" y="16"/>
                          <a:pt x="94" y="16"/>
                          <a:pt x="94" y="16"/>
                        </a:cubicBezTo>
                        <a:cubicBezTo>
                          <a:pt x="86" y="8"/>
                          <a:pt x="86" y="8"/>
                          <a:pt x="86" y="8"/>
                        </a:cubicBezTo>
                        <a:cubicBezTo>
                          <a:pt x="83" y="6"/>
                          <a:pt x="83" y="6"/>
                          <a:pt x="83" y="6"/>
                        </a:cubicBezTo>
                        <a:cubicBezTo>
                          <a:pt x="77" y="4"/>
                          <a:pt x="77" y="4"/>
                          <a:pt x="77" y="4"/>
                        </a:cubicBezTo>
                        <a:cubicBezTo>
                          <a:pt x="77" y="4"/>
                          <a:pt x="77" y="4"/>
                          <a:pt x="77" y="4"/>
                        </a:cubicBezTo>
                        <a:cubicBezTo>
                          <a:pt x="77" y="4"/>
                          <a:pt x="77" y="4"/>
                          <a:pt x="77" y="4"/>
                        </a:cubicBezTo>
                        <a:cubicBezTo>
                          <a:pt x="77" y="4"/>
                          <a:pt x="77" y="4"/>
                          <a:pt x="77" y="4"/>
                        </a:cubicBezTo>
                        <a:cubicBezTo>
                          <a:pt x="77" y="4"/>
                          <a:pt x="77" y="4"/>
                          <a:pt x="77" y="4"/>
                        </a:cubicBezTo>
                        <a:cubicBezTo>
                          <a:pt x="75" y="2"/>
                          <a:pt x="75" y="2"/>
                          <a:pt x="75" y="2"/>
                        </a:cubicBezTo>
                        <a:cubicBezTo>
                          <a:pt x="70" y="1"/>
                          <a:pt x="70" y="1"/>
                          <a:pt x="70" y="1"/>
                        </a:cubicBezTo>
                        <a:cubicBezTo>
                          <a:pt x="68" y="1"/>
                          <a:pt x="68" y="1"/>
                          <a:pt x="68" y="1"/>
                        </a:cubicBezTo>
                        <a:cubicBezTo>
                          <a:pt x="68" y="1"/>
                          <a:pt x="68" y="1"/>
                          <a:pt x="68" y="1"/>
                        </a:cubicBezTo>
                        <a:cubicBezTo>
                          <a:pt x="62" y="1"/>
                          <a:pt x="62" y="1"/>
                          <a:pt x="62" y="1"/>
                        </a:cubicBezTo>
                        <a:cubicBezTo>
                          <a:pt x="62" y="1"/>
                          <a:pt x="62" y="1"/>
                          <a:pt x="62" y="1"/>
                        </a:cubicBezTo>
                        <a:cubicBezTo>
                          <a:pt x="58" y="0"/>
                          <a:pt x="58" y="0"/>
                          <a:pt x="58" y="0"/>
                        </a:cubicBezTo>
                        <a:cubicBezTo>
                          <a:pt x="56" y="0"/>
                          <a:pt x="56" y="0"/>
                          <a:pt x="56" y="0"/>
                        </a:cubicBezTo>
                        <a:cubicBezTo>
                          <a:pt x="54" y="1"/>
                          <a:pt x="54" y="1"/>
                          <a:pt x="54" y="1"/>
                        </a:cubicBezTo>
                        <a:cubicBezTo>
                          <a:pt x="53" y="2"/>
                          <a:pt x="51" y="2"/>
                          <a:pt x="50" y="2"/>
                        </a:cubicBezTo>
                        <a:cubicBezTo>
                          <a:pt x="46" y="3"/>
                          <a:pt x="46" y="3"/>
                          <a:pt x="46" y="3"/>
                        </a:cubicBezTo>
                        <a:cubicBezTo>
                          <a:pt x="43" y="4"/>
                          <a:pt x="43" y="4"/>
                          <a:pt x="43" y="4"/>
                        </a:cubicBezTo>
                        <a:cubicBezTo>
                          <a:pt x="43" y="4"/>
                          <a:pt x="43" y="4"/>
                          <a:pt x="43" y="4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3" y="4"/>
                          <a:pt x="43" y="4"/>
                          <a:pt x="43" y="4"/>
                        </a:cubicBezTo>
                        <a:cubicBezTo>
                          <a:pt x="39" y="5"/>
                          <a:pt x="39" y="5"/>
                          <a:pt x="39" y="5"/>
                        </a:cubicBezTo>
                        <a:cubicBezTo>
                          <a:pt x="35" y="6"/>
                          <a:pt x="35" y="6"/>
                          <a:pt x="35" y="6"/>
                        </a:cubicBezTo>
                        <a:cubicBezTo>
                          <a:pt x="35" y="6"/>
                          <a:pt x="35" y="6"/>
                          <a:pt x="35" y="6"/>
                        </a:cubicBezTo>
                        <a:cubicBezTo>
                          <a:pt x="34" y="6"/>
                          <a:pt x="34" y="6"/>
                          <a:pt x="34" y="6"/>
                        </a:cubicBezTo>
                        <a:cubicBezTo>
                          <a:pt x="31" y="6"/>
                          <a:pt x="31" y="6"/>
                          <a:pt x="31" y="6"/>
                        </a:cubicBezTo>
                        <a:cubicBezTo>
                          <a:pt x="26" y="7"/>
                          <a:pt x="26" y="7"/>
                          <a:pt x="26" y="7"/>
                        </a:cubicBezTo>
                        <a:cubicBezTo>
                          <a:pt x="22" y="7"/>
                          <a:pt x="22" y="7"/>
                          <a:pt x="22" y="7"/>
                        </a:cubicBezTo>
                        <a:cubicBezTo>
                          <a:pt x="20" y="8"/>
                          <a:pt x="20" y="8"/>
                          <a:pt x="20" y="8"/>
                        </a:cubicBezTo>
                        <a:cubicBezTo>
                          <a:pt x="20" y="8"/>
                          <a:pt x="20" y="8"/>
                          <a:pt x="20" y="8"/>
                        </a:cubicBezTo>
                        <a:cubicBezTo>
                          <a:pt x="18" y="9"/>
                          <a:pt x="18" y="9"/>
                          <a:pt x="18" y="9"/>
                        </a:cubicBezTo>
                        <a:cubicBezTo>
                          <a:pt x="19" y="11"/>
                          <a:pt x="19" y="11"/>
                          <a:pt x="19" y="11"/>
                        </a:cubicBezTo>
                        <a:cubicBezTo>
                          <a:pt x="19" y="14"/>
                          <a:pt x="19" y="14"/>
                          <a:pt x="19" y="14"/>
                        </a:cubicBezTo>
                        <a:cubicBezTo>
                          <a:pt x="18" y="17"/>
                          <a:pt x="18" y="17"/>
                          <a:pt x="18" y="17"/>
                        </a:cubicBezTo>
                        <a:cubicBezTo>
                          <a:pt x="21" y="20"/>
                          <a:pt x="21" y="20"/>
                          <a:pt x="21" y="20"/>
                        </a:cubicBezTo>
                        <a:cubicBezTo>
                          <a:pt x="22" y="20"/>
                          <a:pt x="22" y="20"/>
                          <a:pt x="22" y="20"/>
                        </a:cubicBezTo>
                        <a:cubicBezTo>
                          <a:pt x="22" y="20"/>
                          <a:pt x="22" y="20"/>
                          <a:pt x="22" y="20"/>
                        </a:cubicBezTo>
                        <a:cubicBezTo>
                          <a:pt x="22" y="20"/>
                          <a:pt x="22" y="20"/>
                          <a:pt x="22" y="20"/>
                        </a:cubicBezTo>
                        <a:cubicBezTo>
                          <a:pt x="24" y="22"/>
                          <a:pt x="24" y="22"/>
                          <a:pt x="24" y="22"/>
                        </a:cubicBezTo>
                        <a:cubicBezTo>
                          <a:pt x="26" y="24"/>
                          <a:pt x="26" y="24"/>
                          <a:pt x="26" y="25"/>
                        </a:cubicBezTo>
                        <a:cubicBezTo>
                          <a:pt x="27" y="28"/>
                          <a:pt x="27" y="28"/>
                          <a:pt x="27" y="28"/>
                        </a:cubicBezTo>
                        <a:cubicBezTo>
                          <a:pt x="28" y="31"/>
                          <a:pt x="28" y="31"/>
                          <a:pt x="28" y="31"/>
                        </a:cubicBezTo>
                        <a:cubicBezTo>
                          <a:pt x="28" y="31"/>
                          <a:pt x="28" y="31"/>
                          <a:pt x="28" y="31"/>
                        </a:cubicBezTo>
                        <a:cubicBezTo>
                          <a:pt x="25" y="33"/>
                          <a:pt x="25" y="33"/>
                          <a:pt x="25" y="33"/>
                        </a:cubicBezTo>
                        <a:cubicBezTo>
                          <a:pt x="22" y="36"/>
                          <a:pt x="22" y="36"/>
                          <a:pt x="22" y="36"/>
                        </a:cubicBezTo>
                        <a:cubicBezTo>
                          <a:pt x="23" y="39"/>
                          <a:pt x="23" y="39"/>
                          <a:pt x="23" y="39"/>
                        </a:cubicBezTo>
                        <a:cubicBezTo>
                          <a:pt x="24" y="42"/>
                          <a:pt x="24" y="42"/>
                          <a:pt x="24" y="42"/>
                        </a:cubicBezTo>
                        <a:cubicBezTo>
                          <a:pt x="25" y="43"/>
                          <a:pt x="25" y="43"/>
                          <a:pt x="25" y="43"/>
                        </a:cubicBezTo>
                        <a:cubicBezTo>
                          <a:pt x="25" y="43"/>
                          <a:pt x="25" y="43"/>
                          <a:pt x="25" y="43"/>
                        </a:cubicBezTo>
                        <a:cubicBezTo>
                          <a:pt x="25" y="43"/>
                          <a:pt x="25" y="43"/>
                          <a:pt x="25" y="43"/>
                        </a:cubicBezTo>
                        <a:cubicBezTo>
                          <a:pt x="24" y="44"/>
                          <a:pt x="24" y="44"/>
                          <a:pt x="24" y="44"/>
                        </a:cubicBezTo>
                        <a:cubicBezTo>
                          <a:pt x="24" y="45"/>
                          <a:pt x="24" y="46"/>
                          <a:pt x="23" y="46"/>
                        </a:cubicBezTo>
                        <a:cubicBezTo>
                          <a:pt x="22" y="47"/>
                          <a:pt x="20" y="47"/>
                          <a:pt x="18" y="46"/>
                        </a:cubicBezTo>
                        <a:cubicBezTo>
                          <a:pt x="13" y="45"/>
                          <a:pt x="13" y="45"/>
                          <a:pt x="13" y="45"/>
                        </a:cubicBezTo>
                        <a:cubicBezTo>
                          <a:pt x="13" y="45"/>
                          <a:pt x="13" y="45"/>
                          <a:pt x="13" y="45"/>
                        </a:cubicBezTo>
                        <a:cubicBezTo>
                          <a:pt x="13" y="45"/>
                          <a:pt x="13" y="45"/>
                          <a:pt x="13" y="45"/>
                        </a:cubicBezTo>
                        <a:cubicBezTo>
                          <a:pt x="13" y="45"/>
                          <a:pt x="13" y="45"/>
                          <a:pt x="13" y="45"/>
                        </a:cubicBezTo>
                        <a:cubicBezTo>
                          <a:pt x="10" y="44"/>
                          <a:pt x="10" y="44"/>
                          <a:pt x="10" y="44"/>
                        </a:cubicBezTo>
                        <a:cubicBezTo>
                          <a:pt x="5" y="44"/>
                          <a:pt x="5" y="44"/>
                          <a:pt x="5" y="44"/>
                        </a:cubicBezTo>
                        <a:cubicBezTo>
                          <a:pt x="5" y="44"/>
                          <a:pt x="5" y="44"/>
                          <a:pt x="5" y="44"/>
                        </a:cubicBezTo>
                        <a:cubicBezTo>
                          <a:pt x="4" y="52"/>
                          <a:pt x="4" y="52"/>
                          <a:pt x="4" y="52"/>
                        </a:cubicBezTo>
                        <a:cubicBezTo>
                          <a:pt x="4" y="54"/>
                          <a:pt x="3" y="54"/>
                          <a:pt x="2" y="54"/>
                        </a:cubicBezTo>
                        <a:cubicBezTo>
                          <a:pt x="2" y="54"/>
                          <a:pt x="1" y="55"/>
                          <a:pt x="1" y="57"/>
                        </a:cubicBezTo>
                        <a:cubicBezTo>
                          <a:pt x="1" y="57"/>
                          <a:pt x="1" y="57"/>
                          <a:pt x="1" y="57"/>
                        </a:cubicBezTo>
                        <a:cubicBezTo>
                          <a:pt x="1" y="57"/>
                          <a:pt x="1" y="57"/>
                          <a:pt x="1" y="57"/>
                        </a:cubicBezTo>
                        <a:cubicBezTo>
                          <a:pt x="1" y="59"/>
                          <a:pt x="1" y="59"/>
                          <a:pt x="1" y="59"/>
                        </a:cubicBezTo>
                        <a:cubicBezTo>
                          <a:pt x="2" y="60"/>
                          <a:pt x="3" y="61"/>
                          <a:pt x="3" y="62"/>
                        </a:cubicBezTo>
                        <a:cubicBezTo>
                          <a:pt x="4" y="66"/>
                          <a:pt x="4" y="66"/>
                          <a:pt x="4" y="66"/>
                        </a:cubicBezTo>
                        <a:cubicBezTo>
                          <a:pt x="4" y="67"/>
                          <a:pt x="4" y="67"/>
                          <a:pt x="4" y="67"/>
                        </a:cubicBezTo>
                        <a:cubicBezTo>
                          <a:pt x="4" y="68"/>
                          <a:pt x="4" y="69"/>
                          <a:pt x="4" y="70"/>
                        </a:cubicBezTo>
                        <a:cubicBezTo>
                          <a:pt x="2" y="73"/>
                          <a:pt x="2" y="73"/>
                          <a:pt x="2" y="73"/>
                        </a:cubicBezTo>
                        <a:cubicBezTo>
                          <a:pt x="0" y="77"/>
                          <a:pt x="0" y="77"/>
                          <a:pt x="0" y="77"/>
                        </a:cubicBezTo>
                        <a:cubicBezTo>
                          <a:pt x="0" y="78"/>
                          <a:pt x="0" y="78"/>
                          <a:pt x="0" y="78"/>
                        </a:cubicBezTo>
                        <a:cubicBezTo>
                          <a:pt x="0" y="80"/>
                          <a:pt x="0" y="80"/>
                          <a:pt x="0" y="80"/>
                        </a:cubicBezTo>
                        <a:cubicBezTo>
                          <a:pt x="3" y="83"/>
                          <a:pt x="3" y="83"/>
                          <a:pt x="3" y="83"/>
                        </a:cubicBezTo>
                        <a:cubicBezTo>
                          <a:pt x="3" y="84"/>
                          <a:pt x="4" y="85"/>
                          <a:pt x="4" y="85"/>
                        </a:cubicBezTo>
                        <a:cubicBezTo>
                          <a:pt x="6" y="88"/>
                          <a:pt x="6" y="88"/>
                          <a:pt x="6" y="88"/>
                        </a:cubicBezTo>
                        <a:cubicBezTo>
                          <a:pt x="9" y="91"/>
                          <a:pt x="9" y="91"/>
                          <a:pt x="9" y="91"/>
                        </a:cubicBezTo>
                        <a:cubicBezTo>
                          <a:pt x="10" y="93"/>
                          <a:pt x="11" y="93"/>
                          <a:pt x="12" y="93"/>
                        </a:cubicBezTo>
                        <a:cubicBezTo>
                          <a:pt x="15" y="91"/>
                          <a:pt x="15" y="91"/>
                          <a:pt x="15" y="91"/>
                        </a:cubicBezTo>
                        <a:cubicBezTo>
                          <a:pt x="15" y="91"/>
                          <a:pt x="16" y="90"/>
                          <a:pt x="17" y="90"/>
                        </a:cubicBezTo>
                        <a:cubicBezTo>
                          <a:pt x="18" y="90"/>
                          <a:pt x="19" y="91"/>
                          <a:pt x="20" y="92"/>
                        </a:cubicBezTo>
                        <a:cubicBezTo>
                          <a:pt x="20" y="92"/>
                          <a:pt x="20" y="92"/>
                          <a:pt x="20" y="92"/>
                        </a:cubicBezTo>
                        <a:cubicBezTo>
                          <a:pt x="20" y="92"/>
                          <a:pt x="20" y="92"/>
                          <a:pt x="20" y="92"/>
                        </a:cubicBezTo>
                        <a:cubicBezTo>
                          <a:pt x="20" y="92"/>
                          <a:pt x="20" y="92"/>
                          <a:pt x="20" y="92"/>
                        </a:cubicBezTo>
                        <a:cubicBezTo>
                          <a:pt x="22" y="94"/>
                          <a:pt x="22" y="94"/>
                          <a:pt x="22" y="94"/>
                        </a:cubicBezTo>
                        <a:cubicBezTo>
                          <a:pt x="23" y="96"/>
                          <a:pt x="23" y="96"/>
                          <a:pt x="23" y="96"/>
                        </a:cubicBezTo>
                        <a:cubicBezTo>
                          <a:pt x="24" y="97"/>
                          <a:pt x="24" y="97"/>
                          <a:pt x="24" y="97"/>
                        </a:cubicBezTo>
                        <a:cubicBezTo>
                          <a:pt x="24" y="97"/>
                          <a:pt x="24" y="97"/>
                          <a:pt x="24" y="97"/>
                        </a:cubicBezTo>
                        <a:cubicBezTo>
                          <a:pt x="26" y="99"/>
                          <a:pt x="26" y="99"/>
                          <a:pt x="26" y="99"/>
                        </a:cubicBezTo>
                        <a:cubicBezTo>
                          <a:pt x="28" y="99"/>
                          <a:pt x="28" y="99"/>
                          <a:pt x="28" y="99"/>
                        </a:cubicBezTo>
                        <a:cubicBezTo>
                          <a:pt x="28" y="99"/>
                          <a:pt x="29" y="100"/>
                          <a:pt x="29" y="100"/>
                        </a:cubicBezTo>
                        <a:cubicBezTo>
                          <a:pt x="30" y="101"/>
                          <a:pt x="32" y="102"/>
                          <a:pt x="35" y="103"/>
                        </a:cubicBezTo>
                        <a:cubicBezTo>
                          <a:pt x="35" y="103"/>
                          <a:pt x="35" y="103"/>
                          <a:pt x="35" y="103"/>
                        </a:cubicBezTo>
                        <a:cubicBezTo>
                          <a:pt x="40" y="104"/>
                          <a:pt x="40" y="104"/>
                          <a:pt x="40" y="104"/>
                        </a:cubicBezTo>
                        <a:cubicBezTo>
                          <a:pt x="41" y="104"/>
                          <a:pt x="41" y="104"/>
                          <a:pt x="41" y="104"/>
                        </a:cubicBezTo>
                        <a:cubicBezTo>
                          <a:pt x="41" y="104"/>
                          <a:pt x="41" y="104"/>
                          <a:pt x="41" y="104"/>
                        </a:cubicBezTo>
                        <a:cubicBezTo>
                          <a:pt x="44" y="106"/>
                          <a:pt x="44" y="106"/>
                          <a:pt x="44" y="106"/>
                        </a:cubicBezTo>
                        <a:cubicBezTo>
                          <a:pt x="51" y="108"/>
                          <a:pt x="51" y="108"/>
                          <a:pt x="51" y="108"/>
                        </a:cubicBezTo>
                        <a:cubicBezTo>
                          <a:pt x="51" y="108"/>
                          <a:pt x="51" y="108"/>
                          <a:pt x="51" y="108"/>
                        </a:cubicBezTo>
                        <a:cubicBezTo>
                          <a:pt x="59" y="108"/>
                          <a:pt x="59" y="108"/>
                          <a:pt x="59" y="108"/>
                        </a:cubicBezTo>
                        <a:cubicBezTo>
                          <a:pt x="62" y="107"/>
                          <a:pt x="62" y="107"/>
                          <a:pt x="62" y="107"/>
                        </a:cubicBezTo>
                        <a:cubicBezTo>
                          <a:pt x="66" y="107"/>
                          <a:pt x="66" y="107"/>
                          <a:pt x="66" y="107"/>
                        </a:cubicBezTo>
                        <a:cubicBezTo>
                          <a:pt x="66" y="107"/>
                          <a:pt x="66" y="107"/>
                          <a:pt x="66" y="107"/>
                        </a:cubicBezTo>
                        <a:cubicBezTo>
                          <a:pt x="66" y="107"/>
                          <a:pt x="66" y="107"/>
                          <a:pt x="66" y="107"/>
                        </a:cubicBezTo>
                        <a:cubicBezTo>
                          <a:pt x="69" y="111"/>
                          <a:pt x="69" y="111"/>
                          <a:pt x="69" y="111"/>
                        </a:cubicBezTo>
                        <a:cubicBezTo>
                          <a:pt x="69" y="111"/>
                          <a:pt x="69" y="111"/>
                          <a:pt x="69" y="111"/>
                        </a:cubicBezTo>
                        <a:cubicBezTo>
                          <a:pt x="69" y="111"/>
                          <a:pt x="69" y="111"/>
                          <a:pt x="69" y="111"/>
                        </a:cubicBezTo>
                        <a:cubicBezTo>
                          <a:pt x="70" y="114"/>
                          <a:pt x="70" y="114"/>
                          <a:pt x="70" y="114"/>
                        </a:cubicBezTo>
                        <a:cubicBezTo>
                          <a:pt x="72" y="115"/>
                          <a:pt x="72" y="115"/>
                          <a:pt x="72" y="115"/>
                        </a:cubicBezTo>
                        <a:cubicBezTo>
                          <a:pt x="74" y="116"/>
                          <a:pt x="74" y="116"/>
                          <a:pt x="74" y="116"/>
                        </a:cubicBezTo>
                        <a:cubicBezTo>
                          <a:pt x="74" y="116"/>
                          <a:pt x="74" y="116"/>
                          <a:pt x="74" y="116"/>
                        </a:cubicBezTo>
                        <a:cubicBezTo>
                          <a:pt x="74" y="116"/>
                          <a:pt x="74" y="116"/>
                          <a:pt x="74" y="116"/>
                        </a:cubicBezTo>
                        <a:cubicBezTo>
                          <a:pt x="74" y="116"/>
                          <a:pt x="74" y="116"/>
                          <a:pt x="74" y="116"/>
                        </a:cubicBezTo>
                        <a:cubicBezTo>
                          <a:pt x="76" y="120"/>
                          <a:pt x="76" y="120"/>
                          <a:pt x="76" y="120"/>
                        </a:cubicBezTo>
                        <a:cubicBezTo>
                          <a:pt x="76" y="120"/>
                          <a:pt x="76" y="120"/>
                          <a:pt x="76" y="120"/>
                        </a:cubicBezTo>
                        <a:cubicBezTo>
                          <a:pt x="76" y="120"/>
                          <a:pt x="76" y="120"/>
                          <a:pt x="76" y="120"/>
                        </a:cubicBezTo>
                        <a:cubicBezTo>
                          <a:pt x="76" y="120"/>
                          <a:pt x="76" y="120"/>
                          <a:pt x="76" y="120"/>
                        </a:cubicBezTo>
                        <a:cubicBezTo>
                          <a:pt x="77" y="124"/>
                          <a:pt x="77" y="124"/>
                          <a:pt x="77" y="124"/>
                        </a:cubicBezTo>
                        <a:cubicBezTo>
                          <a:pt x="79" y="125"/>
                          <a:pt x="79" y="125"/>
                          <a:pt x="79" y="125"/>
                        </a:cubicBezTo>
                        <a:cubicBezTo>
                          <a:pt x="79" y="125"/>
                          <a:pt x="79" y="125"/>
                          <a:pt x="79" y="125"/>
                        </a:cubicBezTo>
                        <a:cubicBezTo>
                          <a:pt x="79" y="125"/>
                          <a:pt x="79" y="125"/>
                          <a:pt x="79" y="125"/>
                        </a:cubicBezTo>
                        <a:cubicBezTo>
                          <a:pt x="79" y="125"/>
                          <a:pt x="79" y="125"/>
                          <a:pt x="79" y="125"/>
                        </a:cubicBezTo>
                        <a:cubicBezTo>
                          <a:pt x="81" y="126"/>
                          <a:pt x="81" y="126"/>
                          <a:pt x="81" y="126"/>
                        </a:cubicBezTo>
                        <a:cubicBezTo>
                          <a:pt x="84" y="125"/>
                          <a:pt x="84" y="125"/>
                          <a:pt x="84" y="125"/>
                        </a:cubicBezTo>
                        <a:cubicBezTo>
                          <a:pt x="85" y="123"/>
                          <a:pt x="85" y="123"/>
                          <a:pt x="85" y="123"/>
                        </a:cubicBezTo>
                        <a:cubicBezTo>
                          <a:pt x="85" y="123"/>
                          <a:pt x="85" y="123"/>
                          <a:pt x="85" y="123"/>
                        </a:cubicBezTo>
                        <a:cubicBezTo>
                          <a:pt x="85" y="123"/>
                          <a:pt x="85" y="123"/>
                          <a:pt x="85" y="123"/>
                        </a:cubicBezTo>
                        <a:cubicBezTo>
                          <a:pt x="88" y="120"/>
                          <a:pt x="88" y="120"/>
                          <a:pt x="88" y="120"/>
                        </a:cubicBezTo>
                        <a:cubicBezTo>
                          <a:pt x="91" y="120"/>
                          <a:pt x="91" y="120"/>
                          <a:pt x="91" y="120"/>
                        </a:cubicBezTo>
                        <a:cubicBezTo>
                          <a:pt x="91" y="121"/>
                          <a:pt x="91" y="121"/>
                          <a:pt x="91" y="121"/>
                        </a:cubicBezTo>
                        <a:cubicBezTo>
                          <a:pt x="93" y="124"/>
                          <a:pt x="93" y="124"/>
                          <a:pt x="93" y="124"/>
                        </a:cubicBezTo>
                        <a:cubicBezTo>
                          <a:pt x="96" y="123"/>
                          <a:pt x="96" y="123"/>
                          <a:pt x="96" y="123"/>
                        </a:cubicBezTo>
                        <a:cubicBezTo>
                          <a:pt x="96" y="120"/>
                          <a:pt x="96" y="120"/>
                          <a:pt x="96" y="120"/>
                        </a:cubicBezTo>
                        <a:cubicBezTo>
                          <a:pt x="96" y="120"/>
                          <a:pt x="96" y="120"/>
                          <a:pt x="96" y="120"/>
                        </a:cubicBezTo>
                        <a:cubicBezTo>
                          <a:pt x="96" y="119"/>
                          <a:pt x="96" y="119"/>
                          <a:pt x="96" y="119"/>
                        </a:cubicBezTo>
                        <a:cubicBezTo>
                          <a:pt x="96" y="119"/>
                          <a:pt x="96" y="119"/>
                          <a:pt x="96" y="119"/>
                        </a:cubicBezTo>
                        <a:cubicBezTo>
                          <a:pt x="99" y="118"/>
                          <a:pt x="99" y="118"/>
                          <a:pt x="99" y="118"/>
                        </a:cubicBezTo>
                        <a:cubicBezTo>
                          <a:pt x="98" y="113"/>
                          <a:pt x="98" y="113"/>
                          <a:pt x="98" y="113"/>
                        </a:cubicBezTo>
                        <a:cubicBezTo>
                          <a:pt x="98" y="113"/>
                          <a:pt x="98" y="113"/>
                          <a:pt x="98" y="113"/>
                        </a:cubicBezTo>
                        <a:cubicBezTo>
                          <a:pt x="98" y="113"/>
                          <a:pt x="98" y="113"/>
                          <a:pt x="98" y="113"/>
                        </a:cubicBezTo>
                        <a:cubicBezTo>
                          <a:pt x="98" y="113"/>
                          <a:pt x="98" y="113"/>
                          <a:pt x="98" y="113"/>
                        </a:cubicBezTo>
                        <a:cubicBezTo>
                          <a:pt x="101" y="107"/>
                          <a:pt x="101" y="107"/>
                          <a:pt x="101" y="107"/>
                        </a:cubicBezTo>
                        <a:cubicBezTo>
                          <a:pt x="103" y="106"/>
                          <a:pt x="103" y="106"/>
                          <a:pt x="103" y="106"/>
                        </a:cubicBezTo>
                        <a:cubicBezTo>
                          <a:pt x="102" y="101"/>
                          <a:pt x="102" y="101"/>
                          <a:pt x="102" y="101"/>
                        </a:cubicBezTo>
                        <a:cubicBezTo>
                          <a:pt x="105" y="101"/>
                          <a:pt x="105" y="101"/>
                          <a:pt x="105" y="101"/>
                        </a:cubicBezTo>
                        <a:cubicBezTo>
                          <a:pt x="105" y="99"/>
                          <a:pt x="105" y="99"/>
                          <a:pt x="105" y="99"/>
                        </a:cubicBezTo>
                        <a:cubicBezTo>
                          <a:pt x="103" y="95"/>
                          <a:pt x="103" y="95"/>
                          <a:pt x="103" y="95"/>
                        </a:cubicBezTo>
                        <a:cubicBezTo>
                          <a:pt x="103" y="95"/>
                          <a:pt x="103" y="95"/>
                          <a:pt x="103" y="95"/>
                        </a:cubicBezTo>
                        <a:cubicBezTo>
                          <a:pt x="103" y="94"/>
                          <a:pt x="103" y="94"/>
                          <a:pt x="103" y="94"/>
                        </a:cubicBezTo>
                        <a:cubicBezTo>
                          <a:pt x="104" y="91"/>
                          <a:pt x="104" y="91"/>
                          <a:pt x="104" y="91"/>
                        </a:cubicBezTo>
                        <a:cubicBezTo>
                          <a:pt x="104" y="90"/>
                          <a:pt x="104" y="90"/>
                          <a:pt x="104" y="90"/>
                        </a:cubicBezTo>
                        <a:cubicBezTo>
                          <a:pt x="104" y="90"/>
                          <a:pt x="104" y="90"/>
                          <a:pt x="104" y="90"/>
                        </a:cubicBezTo>
                        <a:cubicBezTo>
                          <a:pt x="106" y="88"/>
                          <a:pt x="106" y="88"/>
                          <a:pt x="106" y="88"/>
                        </a:cubicBezTo>
                        <a:cubicBezTo>
                          <a:pt x="106" y="88"/>
                          <a:pt x="106" y="88"/>
                          <a:pt x="106" y="88"/>
                        </a:cubicBezTo>
                        <a:cubicBezTo>
                          <a:pt x="107" y="88"/>
                          <a:pt x="107" y="88"/>
                          <a:pt x="107" y="88"/>
                        </a:cubicBezTo>
                        <a:cubicBezTo>
                          <a:pt x="111" y="89"/>
                          <a:pt x="111" y="89"/>
                          <a:pt x="111" y="89"/>
                        </a:cubicBezTo>
                        <a:cubicBezTo>
                          <a:pt x="111" y="89"/>
                          <a:pt x="111" y="89"/>
                          <a:pt x="111" y="89"/>
                        </a:cubicBezTo>
                        <a:cubicBezTo>
                          <a:pt x="115" y="90"/>
                          <a:pt x="115" y="90"/>
                          <a:pt x="115" y="90"/>
                        </a:cubicBezTo>
                        <a:cubicBezTo>
                          <a:pt x="118" y="89"/>
                          <a:pt x="118" y="89"/>
                          <a:pt x="118" y="89"/>
                        </a:cubicBezTo>
                        <a:cubicBezTo>
                          <a:pt x="120" y="92"/>
                          <a:pt x="120" y="92"/>
                          <a:pt x="120" y="92"/>
                        </a:cubicBezTo>
                        <a:cubicBezTo>
                          <a:pt x="121" y="92"/>
                          <a:pt x="121" y="92"/>
                          <a:pt x="121" y="92"/>
                        </a:cubicBezTo>
                        <a:cubicBezTo>
                          <a:pt x="121" y="95"/>
                          <a:pt x="121" y="95"/>
                          <a:pt x="121" y="95"/>
                        </a:cubicBezTo>
                        <a:cubicBezTo>
                          <a:pt x="121" y="98"/>
                          <a:pt x="121" y="98"/>
                          <a:pt x="121" y="98"/>
                        </a:cubicBezTo>
                        <a:cubicBezTo>
                          <a:pt x="121" y="99"/>
                          <a:pt x="122" y="100"/>
                          <a:pt x="123" y="100"/>
                        </a:cubicBezTo>
                        <a:cubicBezTo>
                          <a:pt x="123" y="100"/>
                          <a:pt x="123" y="100"/>
                          <a:pt x="123" y="100"/>
                        </a:cubicBezTo>
                        <a:cubicBezTo>
                          <a:pt x="125" y="100"/>
                          <a:pt x="126" y="101"/>
                          <a:pt x="126" y="102"/>
                        </a:cubicBezTo>
                        <a:cubicBezTo>
                          <a:pt x="126" y="103"/>
                          <a:pt x="127" y="104"/>
                          <a:pt x="128" y="105"/>
                        </a:cubicBezTo>
                        <a:cubicBezTo>
                          <a:pt x="129" y="108"/>
                          <a:pt x="129" y="108"/>
                          <a:pt x="129" y="108"/>
                        </a:cubicBezTo>
                        <a:cubicBezTo>
                          <a:pt x="129" y="108"/>
                          <a:pt x="129" y="108"/>
                          <a:pt x="129" y="108"/>
                        </a:cubicBezTo>
                        <a:cubicBezTo>
                          <a:pt x="129" y="108"/>
                          <a:pt x="129" y="108"/>
                          <a:pt x="129" y="108"/>
                        </a:cubicBezTo>
                        <a:cubicBezTo>
                          <a:pt x="130" y="110"/>
                          <a:pt x="130" y="110"/>
                          <a:pt x="130" y="110"/>
                        </a:cubicBezTo>
                        <a:cubicBezTo>
                          <a:pt x="132" y="109"/>
                          <a:pt x="132" y="109"/>
                          <a:pt x="132" y="109"/>
                        </a:cubicBezTo>
                        <a:cubicBezTo>
                          <a:pt x="135" y="107"/>
                          <a:pt x="135" y="107"/>
                          <a:pt x="135" y="107"/>
                        </a:cubicBezTo>
                        <a:cubicBezTo>
                          <a:pt x="137" y="111"/>
                          <a:pt x="137" y="111"/>
                          <a:pt x="137" y="111"/>
                        </a:cubicBezTo>
                        <a:cubicBezTo>
                          <a:pt x="141" y="112"/>
                          <a:pt x="141" y="112"/>
                          <a:pt x="141" y="112"/>
                        </a:cubicBezTo>
                        <a:cubicBezTo>
                          <a:pt x="141" y="112"/>
                          <a:pt x="141" y="112"/>
                          <a:pt x="141" y="112"/>
                        </a:cubicBezTo>
                        <a:cubicBezTo>
                          <a:pt x="141" y="112"/>
                          <a:pt x="141" y="112"/>
                          <a:pt x="141" y="112"/>
                        </a:cubicBezTo>
                        <a:cubicBezTo>
                          <a:pt x="143" y="116"/>
                          <a:pt x="143" y="116"/>
                          <a:pt x="143" y="116"/>
                        </a:cubicBezTo>
                        <a:cubicBezTo>
                          <a:pt x="144" y="116"/>
                          <a:pt x="144" y="116"/>
                          <a:pt x="144" y="116"/>
                        </a:cubicBezTo>
                        <a:cubicBezTo>
                          <a:pt x="144" y="113"/>
                          <a:pt x="144" y="113"/>
                          <a:pt x="144" y="113"/>
                        </a:cubicBezTo>
                        <a:cubicBezTo>
                          <a:pt x="144" y="113"/>
                          <a:pt x="144" y="113"/>
                          <a:pt x="144" y="113"/>
                        </a:cubicBezTo>
                        <a:cubicBezTo>
                          <a:pt x="144" y="112"/>
                          <a:pt x="144" y="112"/>
                          <a:pt x="144" y="112"/>
                        </a:cubicBezTo>
                        <a:cubicBezTo>
                          <a:pt x="151" y="112"/>
                          <a:pt x="151" y="112"/>
                          <a:pt x="151" y="112"/>
                        </a:cubicBezTo>
                        <a:cubicBezTo>
                          <a:pt x="152" y="111"/>
                          <a:pt x="152" y="111"/>
                          <a:pt x="152" y="111"/>
                        </a:cubicBezTo>
                        <a:cubicBezTo>
                          <a:pt x="152" y="111"/>
                          <a:pt x="152" y="110"/>
                          <a:pt x="151" y="110"/>
                        </a:cubicBezTo>
                        <a:cubicBezTo>
                          <a:pt x="151" y="109"/>
                          <a:pt x="151" y="108"/>
                          <a:pt x="151" y="107"/>
                        </a:cubicBezTo>
                        <a:cubicBezTo>
                          <a:pt x="150" y="105"/>
                          <a:pt x="151" y="104"/>
                          <a:pt x="151" y="104"/>
                        </a:cubicBezTo>
                        <a:cubicBezTo>
                          <a:pt x="151" y="103"/>
                          <a:pt x="152" y="103"/>
                          <a:pt x="153" y="103"/>
                        </a:cubicBezTo>
                        <a:cubicBezTo>
                          <a:pt x="156" y="104"/>
                          <a:pt x="156" y="104"/>
                          <a:pt x="156" y="104"/>
                        </a:cubicBezTo>
                        <a:cubicBezTo>
                          <a:pt x="156" y="102"/>
                          <a:pt x="156" y="102"/>
                          <a:pt x="156" y="102"/>
                        </a:cubicBezTo>
                        <a:cubicBezTo>
                          <a:pt x="150" y="100"/>
                          <a:pt x="150" y="100"/>
                          <a:pt x="150" y="100"/>
                        </a:cubicBezTo>
                        <a:cubicBezTo>
                          <a:pt x="150" y="100"/>
                          <a:pt x="150" y="100"/>
                          <a:pt x="150" y="100"/>
                        </a:cubicBezTo>
                        <a:cubicBezTo>
                          <a:pt x="150" y="99"/>
                          <a:pt x="150" y="99"/>
                          <a:pt x="150" y="99"/>
                        </a:cubicBezTo>
                        <a:cubicBezTo>
                          <a:pt x="150" y="99"/>
                          <a:pt x="150" y="99"/>
                          <a:pt x="150" y="99"/>
                        </a:cubicBezTo>
                        <a:cubicBezTo>
                          <a:pt x="150" y="99"/>
                          <a:pt x="150" y="99"/>
                          <a:pt x="150" y="99"/>
                        </a:cubicBezTo>
                        <a:cubicBezTo>
                          <a:pt x="149" y="92"/>
                          <a:pt x="149" y="92"/>
                          <a:pt x="149" y="92"/>
                        </a:cubicBezTo>
                        <a:cubicBezTo>
                          <a:pt x="149" y="88"/>
                          <a:pt x="149" y="88"/>
                          <a:pt x="149" y="88"/>
                        </a:cubicBezTo>
                        <a:cubicBezTo>
                          <a:pt x="149" y="87"/>
                          <a:pt x="149" y="87"/>
                          <a:pt x="149" y="87"/>
                        </a:cubicBezTo>
                        <a:cubicBezTo>
                          <a:pt x="149" y="87"/>
                          <a:pt x="149" y="87"/>
                          <a:pt x="149" y="87"/>
                        </a:cubicBezTo>
                        <a:cubicBezTo>
                          <a:pt x="159" y="88"/>
                          <a:pt x="159" y="88"/>
                          <a:pt x="159" y="88"/>
                        </a:cubicBezTo>
                        <a:cubicBezTo>
                          <a:pt x="161" y="86"/>
                          <a:pt x="161" y="86"/>
                          <a:pt x="161" y="86"/>
                        </a:cubicBezTo>
                        <a:cubicBezTo>
                          <a:pt x="162" y="85"/>
                          <a:pt x="161" y="84"/>
                          <a:pt x="161" y="84"/>
                        </a:cubicBezTo>
                        <a:cubicBezTo>
                          <a:pt x="159" y="83"/>
                          <a:pt x="157" y="82"/>
                          <a:pt x="157" y="81"/>
                        </a:cubicBezTo>
                        <a:cubicBezTo>
                          <a:pt x="157" y="81"/>
                          <a:pt x="158" y="80"/>
                          <a:pt x="159" y="80"/>
                        </a:cubicBezTo>
                        <a:cubicBezTo>
                          <a:pt x="162" y="76"/>
                          <a:pt x="162" y="76"/>
                          <a:pt x="162" y="76"/>
                        </a:cubicBezTo>
                        <a:cubicBezTo>
                          <a:pt x="167" y="75"/>
                          <a:pt x="167" y="75"/>
                          <a:pt x="167" y="75"/>
                        </a:cubicBezTo>
                        <a:cubicBezTo>
                          <a:pt x="169" y="72"/>
                          <a:pt x="169" y="72"/>
                          <a:pt x="169" y="72"/>
                        </a:cubicBezTo>
                        <a:cubicBezTo>
                          <a:pt x="169" y="68"/>
                          <a:pt x="169" y="68"/>
                          <a:pt x="169" y="68"/>
                        </a:cubicBezTo>
                        <a:cubicBezTo>
                          <a:pt x="172" y="67"/>
                          <a:pt x="172" y="67"/>
                          <a:pt x="172" y="67"/>
                        </a:cubicBezTo>
                        <a:cubicBezTo>
                          <a:pt x="173" y="65"/>
                          <a:pt x="174" y="63"/>
                          <a:pt x="174" y="63"/>
                        </a:cubicBezTo>
                        <a:cubicBezTo>
                          <a:pt x="175" y="60"/>
                          <a:pt x="175" y="60"/>
                          <a:pt x="175" y="60"/>
                        </a:cubicBezTo>
                        <a:cubicBezTo>
                          <a:pt x="173" y="56"/>
                          <a:pt x="173" y="56"/>
                          <a:pt x="173" y="56"/>
                        </a:cubicBezTo>
                        <a:cubicBezTo>
                          <a:pt x="173" y="55"/>
                          <a:pt x="173" y="55"/>
                          <a:pt x="173" y="55"/>
                        </a:cubicBezTo>
                        <a:cubicBezTo>
                          <a:pt x="173" y="55"/>
                          <a:pt x="173" y="55"/>
                          <a:pt x="173" y="55"/>
                        </a:cubicBezTo>
                        <a:cubicBezTo>
                          <a:pt x="173" y="55"/>
                          <a:pt x="173" y="55"/>
                          <a:pt x="173" y="55"/>
                        </a:cubicBezTo>
                        <a:cubicBezTo>
                          <a:pt x="171" y="49"/>
                          <a:pt x="171" y="49"/>
                          <a:pt x="171" y="49"/>
                        </a:cubicBezTo>
                        <a:cubicBezTo>
                          <a:pt x="171" y="49"/>
                          <a:pt x="171" y="49"/>
                          <a:pt x="171" y="49"/>
                        </a:cubicBezTo>
                        <a:cubicBezTo>
                          <a:pt x="170" y="43"/>
                          <a:pt x="170" y="43"/>
                          <a:pt x="170" y="43"/>
                        </a:cubicBezTo>
                        <a:cubicBezTo>
                          <a:pt x="168" y="40"/>
                          <a:pt x="168" y="40"/>
                          <a:pt x="168" y="40"/>
                        </a:cubicBezTo>
                        <a:cubicBezTo>
                          <a:pt x="165" y="37"/>
                          <a:pt x="165" y="37"/>
                          <a:pt x="165" y="37"/>
                        </a:cubicBezTo>
                        <a:cubicBezTo>
                          <a:pt x="165" y="36"/>
                          <a:pt x="165" y="36"/>
                          <a:pt x="165" y="36"/>
                        </a:cubicBezTo>
                        <a:cubicBezTo>
                          <a:pt x="165" y="36"/>
                          <a:pt x="165" y="36"/>
                          <a:pt x="165" y="36"/>
                        </a:cubicBezTo>
                        <a:cubicBezTo>
                          <a:pt x="165" y="36"/>
                          <a:pt x="165" y="36"/>
                          <a:pt x="165" y="36"/>
                        </a:cubicBezTo>
                        <a:cubicBezTo>
                          <a:pt x="165" y="33"/>
                          <a:pt x="165" y="33"/>
                          <a:pt x="165" y="33"/>
                        </a:cubicBezTo>
                        <a:cubicBezTo>
                          <a:pt x="159" y="34"/>
                          <a:pt x="159" y="34"/>
                          <a:pt x="159" y="34"/>
                        </a:cubicBezTo>
                        <a:cubicBezTo>
                          <a:pt x="159" y="34"/>
                          <a:pt x="159" y="34"/>
                          <a:pt x="159" y="34"/>
                        </a:cubicBezTo>
                        <a:cubicBezTo>
                          <a:pt x="156" y="31"/>
                          <a:pt x="156" y="31"/>
                          <a:pt x="156" y="31"/>
                        </a:cubicBezTo>
                        <a:cubicBezTo>
                          <a:pt x="149" y="25"/>
                          <a:pt x="149" y="25"/>
                          <a:pt x="149" y="25"/>
                        </a:cubicBezTo>
                        <a:cubicBezTo>
                          <a:pt x="149" y="25"/>
                          <a:pt x="149" y="25"/>
                          <a:pt x="149" y="25"/>
                        </a:cubicBezTo>
                        <a:cubicBezTo>
                          <a:pt x="146" y="22"/>
                          <a:pt x="146" y="22"/>
                          <a:pt x="146" y="22"/>
                        </a:cubicBezTo>
                        <a:cubicBezTo>
                          <a:pt x="144" y="20"/>
                          <a:pt x="144" y="20"/>
                          <a:pt x="144" y="20"/>
                        </a:cubicBezTo>
                        <a:cubicBezTo>
                          <a:pt x="142" y="22"/>
                          <a:pt x="142" y="22"/>
                          <a:pt x="142" y="22"/>
                        </a:cubicBezTo>
                        <a:cubicBezTo>
                          <a:pt x="142" y="23"/>
                          <a:pt x="142" y="23"/>
                          <a:pt x="142" y="23"/>
                        </a:cubicBezTo>
                        <a:cubicBezTo>
                          <a:pt x="142" y="23"/>
                          <a:pt x="142" y="23"/>
                          <a:pt x="142" y="23"/>
                        </a:cubicBezTo>
                        <a:cubicBezTo>
                          <a:pt x="142" y="23"/>
                          <a:pt x="142" y="23"/>
                          <a:pt x="142" y="23"/>
                        </a:cubicBezTo>
                        <a:cubicBezTo>
                          <a:pt x="142" y="23"/>
                          <a:pt x="142" y="23"/>
                          <a:pt x="142" y="23"/>
                        </a:cubicBezTo>
                        <a:cubicBezTo>
                          <a:pt x="139" y="23"/>
                          <a:pt x="139" y="23"/>
                          <a:pt x="139" y="23"/>
                        </a:cubicBezTo>
                        <a:cubicBezTo>
                          <a:pt x="139" y="23"/>
                          <a:pt x="139" y="23"/>
                          <a:pt x="139" y="23"/>
                        </a:cubicBezTo>
                        <a:cubicBezTo>
                          <a:pt x="139" y="23"/>
                          <a:pt x="139" y="23"/>
                          <a:pt x="139" y="23"/>
                        </a:cubicBezTo>
                        <a:cubicBezTo>
                          <a:pt x="133" y="17"/>
                          <a:pt x="133" y="17"/>
                          <a:pt x="133" y="17"/>
                        </a:cubicBezTo>
                        <a:cubicBezTo>
                          <a:pt x="132" y="16"/>
                          <a:pt x="131" y="15"/>
                          <a:pt x="129" y="14"/>
                        </a:cubicBezTo>
                        <a:cubicBezTo>
                          <a:pt x="126" y="12"/>
                          <a:pt x="126" y="12"/>
                          <a:pt x="126" y="12"/>
                        </a:cubicBezTo>
                        <a:cubicBezTo>
                          <a:pt x="126" y="11"/>
                          <a:pt x="126" y="11"/>
                          <a:pt x="126" y="11"/>
                        </a:cubicBezTo>
                        <a:cubicBezTo>
                          <a:pt x="123" y="10"/>
                          <a:pt x="123" y="10"/>
                          <a:pt x="123" y="10"/>
                        </a:cubicBezTo>
                        <a:cubicBezTo>
                          <a:pt x="122" y="11"/>
                          <a:pt x="122" y="11"/>
                          <a:pt x="122" y="11"/>
                        </a:cubicBezTo>
                        <a:cubicBezTo>
                          <a:pt x="121" y="11"/>
                          <a:pt x="121" y="11"/>
                          <a:pt x="121" y="11"/>
                        </a:cubicBezTo>
                        <a:cubicBezTo>
                          <a:pt x="121" y="11"/>
                          <a:pt x="121" y="11"/>
                          <a:pt x="121" y="11"/>
                        </a:cubicBezTo>
                        <a:cubicBezTo>
                          <a:pt x="121" y="11"/>
                          <a:pt x="121" y="11"/>
                          <a:pt x="121" y="11"/>
                        </a:cubicBezTo>
                        <a:cubicBezTo>
                          <a:pt x="119" y="11"/>
                          <a:pt x="119" y="11"/>
                          <a:pt x="119" y="11"/>
                        </a:cubicBezTo>
                        <a:cubicBezTo>
                          <a:pt x="118" y="12"/>
                          <a:pt x="118" y="12"/>
                          <a:pt x="118" y="12"/>
                        </a:cubicBezTo>
                        <a:cubicBezTo>
                          <a:pt x="118" y="12"/>
                          <a:pt x="118" y="12"/>
                          <a:pt x="118" y="12"/>
                        </a:cubicBezTo>
                        <a:cubicBezTo>
                          <a:pt x="117" y="12"/>
                          <a:pt x="117" y="12"/>
                          <a:pt x="117" y="12"/>
                        </a:cubicBezTo>
                        <a:cubicBezTo>
                          <a:pt x="117" y="12"/>
                          <a:pt x="117" y="12"/>
                          <a:pt x="117" y="12"/>
                        </a:cubicBezTo>
                        <a:cubicBezTo>
                          <a:pt x="115" y="13"/>
                          <a:pt x="115" y="13"/>
                          <a:pt x="115" y="13"/>
                        </a:cubicBezTo>
                        <a:cubicBezTo>
                          <a:pt x="112" y="11"/>
                          <a:pt x="108" y="9"/>
                          <a:pt x="105" y="7"/>
                        </a:cubicBezTo>
                        <a:close/>
                      </a:path>
                    </a:pathLst>
                  </a:custGeom>
                  <a:grpFill/>
                  <a:ln w="9525" cap="flat" cmpd="sng" algn="ctr">
                    <a:solidFill>
                      <a:srgbClr val="E5EAF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937" name="Freeform 10">
                    <a:extLst>
                      <a:ext uri="{FF2B5EF4-FFF2-40B4-BE49-F238E27FC236}">
                        <a16:creationId xmlns:a16="http://schemas.microsoft.com/office/drawing/2014/main" id="{722B18D8-812E-47B8-B06E-C4B097090B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37796" y="2742189"/>
                    <a:ext cx="1980398" cy="1203862"/>
                  </a:xfrm>
                  <a:custGeom>
                    <a:avLst/>
                    <a:gdLst>
                      <a:gd name="T0" fmla="*/ 28 w 272"/>
                      <a:gd name="T1" fmla="*/ 8 h 165"/>
                      <a:gd name="T2" fmla="*/ 14 w 272"/>
                      <a:gd name="T3" fmla="*/ 13 h 165"/>
                      <a:gd name="T4" fmla="*/ 9 w 272"/>
                      <a:gd name="T5" fmla="*/ 23 h 165"/>
                      <a:gd name="T6" fmla="*/ 4 w 272"/>
                      <a:gd name="T7" fmla="*/ 46 h 165"/>
                      <a:gd name="T8" fmla="*/ 3 w 272"/>
                      <a:gd name="T9" fmla="*/ 52 h 165"/>
                      <a:gd name="T10" fmla="*/ 13 w 272"/>
                      <a:gd name="T11" fmla="*/ 72 h 165"/>
                      <a:gd name="T12" fmla="*/ 28 w 272"/>
                      <a:gd name="T13" fmla="*/ 88 h 165"/>
                      <a:gd name="T14" fmla="*/ 40 w 272"/>
                      <a:gd name="T15" fmla="*/ 85 h 165"/>
                      <a:gd name="T16" fmla="*/ 51 w 272"/>
                      <a:gd name="T17" fmla="*/ 99 h 165"/>
                      <a:gd name="T18" fmla="*/ 62 w 272"/>
                      <a:gd name="T19" fmla="*/ 108 h 165"/>
                      <a:gd name="T20" fmla="*/ 67 w 272"/>
                      <a:gd name="T21" fmla="*/ 117 h 165"/>
                      <a:gd name="T22" fmla="*/ 81 w 272"/>
                      <a:gd name="T23" fmla="*/ 127 h 165"/>
                      <a:gd name="T24" fmla="*/ 88 w 272"/>
                      <a:gd name="T25" fmla="*/ 131 h 165"/>
                      <a:gd name="T26" fmla="*/ 102 w 272"/>
                      <a:gd name="T27" fmla="*/ 136 h 165"/>
                      <a:gd name="T28" fmla="*/ 129 w 272"/>
                      <a:gd name="T29" fmla="*/ 140 h 165"/>
                      <a:gd name="T30" fmla="*/ 128 w 272"/>
                      <a:gd name="T31" fmla="*/ 151 h 165"/>
                      <a:gd name="T32" fmla="*/ 167 w 272"/>
                      <a:gd name="T33" fmla="*/ 147 h 165"/>
                      <a:gd name="T34" fmla="*/ 171 w 272"/>
                      <a:gd name="T35" fmla="*/ 160 h 165"/>
                      <a:gd name="T36" fmla="*/ 207 w 272"/>
                      <a:gd name="T37" fmla="*/ 155 h 165"/>
                      <a:gd name="T38" fmla="*/ 221 w 272"/>
                      <a:gd name="T39" fmla="*/ 147 h 165"/>
                      <a:gd name="T40" fmla="*/ 246 w 272"/>
                      <a:gd name="T41" fmla="*/ 156 h 165"/>
                      <a:gd name="T42" fmla="*/ 246 w 272"/>
                      <a:gd name="T43" fmla="*/ 155 h 165"/>
                      <a:gd name="T44" fmla="*/ 257 w 272"/>
                      <a:gd name="T45" fmla="*/ 151 h 165"/>
                      <a:gd name="T46" fmla="*/ 262 w 272"/>
                      <a:gd name="T47" fmla="*/ 144 h 165"/>
                      <a:gd name="T48" fmla="*/ 269 w 272"/>
                      <a:gd name="T49" fmla="*/ 122 h 165"/>
                      <a:gd name="T50" fmla="*/ 266 w 272"/>
                      <a:gd name="T51" fmla="*/ 107 h 165"/>
                      <a:gd name="T52" fmla="*/ 259 w 272"/>
                      <a:gd name="T53" fmla="*/ 90 h 165"/>
                      <a:gd name="T54" fmla="*/ 256 w 272"/>
                      <a:gd name="T55" fmla="*/ 83 h 165"/>
                      <a:gd name="T56" fmla="*/ 252 w 272"/>
                      <a:gd name="T57" fmla="*/ 85 h 165"/>
                      <a:gd name="T58" fmla="*/ 241 w 272"/>
                      <a:gd name="T59" fmla="*/ 88 h 165"/>
                      <a:gd name="T60" fmla="*/ 230 w 272"/>
                      <a:gd name="T61" fmla="*/ 93 h 165"/>
                      <a:gd name="T62" fmla="*/ 221 w 272"/>
                      <a:gd name="T63" fmla="*/ 83 h 165"/>
                      <a:gd name="T64" fmla="*/ 214 w 272"/>
                      <a:gd name="T65" fmla="*/ 75 h 165"/>
                      <a:gd name="T66" fmla="*/ 191 w 272"/>
                      <a:gd name="T67" fmla="*/ 72 h 165"/>
                      <a:gd name="T68" fmla="*/ 174 w 272"/>
                      <a:gd name="T69" fmla="*/ 65 h 165"/>
                      <a:gd name="T70" fmla="*/ 168 w 272"/>
                      <a:gd name="T71" fmla="*/ 58 h 165"/>
                      <a:gd name="T72" fmla="*/ 159 w 272"/>
                      <a:gd name="T73" fmla="*/ 59 h 165"/>
                      <a:gd name="T74" fmla="*/ 150 w 272"/>
                      <a:gd name="T75" fmla="*/ 43 h 165"/>
                      <a:gd name="T76" fmla="*/ 154 w 272"/>
                      <a:gd name="T77" fmla="*/ 32 h 165"/>
                      <a:gd name="T78" fmla="*/ 154 w 272"/>
                      <a:gd name="T79" fmla="*/ 17 h 165"/>
                      <a:gd name="T80" fmla="*/ 154 w 272"/>
                      <a:gd name="T81" fmla="*/ 10 h 165"/>
                      <a:gd name="T82" fmla="*/ 153 w 272"/>
                      <a:gd name="T83" fmla="*/ 9 h 165"/>
                      <a:gd name="T84" fmla="*/ 149 w 272"/>
                      <a:gd name="T85" fmla="*/ 7 h 165"/>
                      <a:gd name="T86" fmla="*/ 131 w 272"/>
                      <a:gd name="T87" fmla="*/ 1 h 165"/>
                      <a:gd name="T88" fmla="*/ 112 w 272"/>
                      <a:gd name="T89" fmla="*/ 5 h 165"/>
                      <a:gd name="T90" fmla="*/ 95 w 272"/>
                      <a:gd name="T91" fmla="*/ 8 h 165"/>
                      <a:gd name="T92" fmla="*/ 89 w 272"/>
                      <a:gd name="T93" fmla="*/ 9 h 165"/>
                      <a:gd name="T94" fmla="*/ 74 w 272"/>
                      <a:gd name="T95" fmla="*/ 8 h 165"/>
                      <a:gd name="T96" fmla="*/ 65 w 272"/>
                      <a:gd name="T97" fmla="*/ 0 h 165"/>
                      <a:gd name="T98" fmla="*/ 58 w 272"/>
                      <a:gd name="T99" fmla="*/ 4 h 165"/>
                      <a:gd name="T100" fmla="*/ 40 w 272"/>
                      <a:gd name="T101" fmla="*/ 3 h 1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272" h="165">
                        <a:moveTo>
                          <a:pt x="33" y="1"/>
                        </a:moveTo>
                        <a:cubicBezTo>
                          <a:pt x="33" y="1"/>
                          <a:pt x="33" y="1"/>
                          <a:pt x="33" y="1"/>
                        </a:cubicBezTo>
                        <a:cubicBezTo>
                          <a:pt x="32" y="3"/>
                          <a:pt x="31" y="4"/>
                          <a:pt x="30" y="5"/>
                        </a:cubicBezTo>
                        <a:cubicBezTo>
                          <a:pt x="29" y="5"/>
                          <a:pt x="28" y="6"/>
                          <a:pt x="28" y="7"/>
                        </a:cubicBezTo>
                        <a:cubicBezTo>
                          <a:pt x="28" y="8"/>
                          <a:pt x="28" y="8"/>
                          <a:pt x="28" y="8"/>
                        </a:cubicBezTo>
                        <a:cubicBezTo>
                          <a:pt x="28" y="9"/>
                          <a:pt x="28" y="10"/>
                          <a:pt x="27" y="12"/>
                        </a:cubicBezTo>
                        <a:cubicBezTo>
                          <a:pt x="26" y="13"/>
                          <a:pt x="26" y="13"/>
                          <a:pt x="26" y="13"/>
                        </a:cubicBezTo>
                        <a:cubicBezTo>
                          <a:pt x="26" y="14"/>
                          <a:pt x="25" y="14"/>
                          <a:pt x="24" y="14"/>
                        </a:cubicBezTo>
                        <a:cubicBezTo>
                          <a:pt x="14" y="13"/>
                          <a:pt x="14" y="13"/>
                          <a:pt x="14" y="13"/>
                        </a:cubicBezTo>
                        <a:cubicBezTo>
                          <a:pt x="14" y="13"/>
                          <a:pt x="14" y="13"/>
                          <a:pt x="14" y="13"/>
                        </a:cubicBezTo>
                        <a:cubicBezTo>
                          <a:pt x="14" y="15"/>
                          <a:pt x="14" y="15"/>
                          <a:pt x="14" y="15"/>
                        </a:cubicBezTo>
                        <a:cubicBezTo>
                          <a:pt x="14" y="15"/>
                          <a:pt x="14" y="15"/>
                          <a:pt x="14" y="15"/>
                        </a:cubicBezTo>
                        <a:cubicBezTo>
                          <a:pt x="13" y="15"/>
                          <a:pt x="13" y="15"/>
                          <a:pt x="13" y="15"/>
                        </a:cubicBezTo>
                        <a:cubicBezTo>
                          <a:pt x="13" y="15"/>
                          <a:pt x="13" y="15"/>
                          <a:pt x="13" y="15"/>
                        </a:cubicBezTo>
                        <a:cubicBezTo>
                          <a:pt x="11" y="19"/>
                          <a:pt x="9" y="22"/>
                          <a:pt x="9" y="23"/>
                        </a:cubicBezTo>
                        <a:cubicBezTo>
                          <a:pt x="9" y="24"/>
                          <a:pt x="10" y="27"/>
                          <a:pt x="12" y="33"/>
                        </a:cubicBezTo>
                        <a:cubicBezTo>
                          <a:pt x="14" y="36"/>
                          <a:pt x="14" y="36"/>
                          <a:pt x="14" y="36"/>
                        </a:cubicBezTo>
                        <a:cubicBezTo>
                          <a:pt x="14" y="38"/>
                          <a:pt x="14" y="40"/>
                          <a:pt x="12" y="42"/>
                        </a:cubicBezTo>
                        <a:cubicBezTo>
                          <a:pt x="9" y="46"/>
                          <a:pt x="9" y="46"/>
                          <a:pt x="9" y="46"/>
                        </a:cubicBezTo>
                        <a:cubicBezTo>
                          <a:pt x="4" y="46"/>
                          <a:pt x="4" y="46"/>
                          <a:pt x="4" y="46"/>
                        </a:cubicBezTo>
                        <a:cubicBezTo>
                          <a:pt x="3" y="40"/>
                          <a:pt x="3" y="40"/>
                          <a:pt x="3" y="40"/>
                        </a:cubicBezTo>
                        <a:cubicBezTo>
                          <a:pt x="2" y="47"/>
                          <a:pt x="2" y="47"/>
                          <a:pt x="2" y="47"/>
                        </a:cubicBezTo>
                        <a:cubicBezTo>
                          <a:pt x="4" y="50"/>
                          <a:pt x="4" y="50"/>
                          <a:pt x="4" y="50"/>
                        </a:cubicBezTo>
                        <a:cubicBezTo>
                          <a:pt x="4" y="51"/>
                          <a:pt x="4" y="51"/>
                          <a:pt x="4" y="51"/>
                        </a:cubicBezTo>
                        <a:cubicBezTo>
                          <a:pt x="3" y="52"/>
                          <a:pt x="3" y="52"/>
                          <a:pt x="3" y="52"/>
                        </a:cubicBezTo>
                        <a:cubicBezTo>
                          <a:pt x="3" y="52"/>
                          <a:pt x="2" y="54"/>
                          <a:pt x="1" y="57"/>
                        </a:cubicBezTo>
                        <a:cubicBezTo>
                          <a:pt x="0" y="60"/>
                          <a:pt x="0" y="62"/>
                          <a:pt x="2" y="65"/>
                        </a:cubicBezTo>
                        <a:cubicBezTo>
                          <a:pt x="6" y="65"/>
                          <a:pt x="6" y="65"/>
                          <a:pt x="6" y="65"/>
                        </a:cubicBezTo>
                        <a:cubicBezTo>
                          <a:pt x="8" y="65"/>
                          <a:pt x="10" y="67"/>
                          <a:pt x="13" y="71"/>
                        </a:cubicBezTo>
                        <a:cubicBezTo>
                          <a:pt x="13" y="72"/>
                          <a:pt x="13" y="72"/>
                          <a:pt x="13" y="72"/>
                        </a:cubicBezTo>
                        <a:cubicBezTo>
                          <a:pt x="13" y="72"/>
                          <a:pt x="13" y="72"/>
                          <a:pt x="13" y="72"/>
                        </a:cubicBezTo>
                        <a:cubicBezTo>
                          <a:pt x="13" y="73"/>
                          <a:pt x="13" y="74"/>
                          <a:pt x="14" y="75"/>
                        </a:cubicBezTo>
                        <a:cubicBezTo>
                          <a:pt x="23" y="83"/>
                          <a:pt x="23" y="83"/>
                          <a:pt x="23" y="83"/>
                        </a:cubicBezTo>
                        <a:cubicBezTo>
                          <a:pt x="23" y="83"/>
                          <a:pt x="23" y="83"/>
                          <a:pt x="23" y="83"/>
                        </a:cubicBezTo>
                        <a:cubicBezTo>
                          <a:pt x="28" y="88"/>
                          <a:pt x="28" y="88"/>
                          <a:pt x="28" y="88"/>
                        </a:cubicBezTo>
                        <a:cubicBezTo>
                          <a:pt x="30" y="88"/>
                          <a:pt x="30" y="88"/>
                          <a:pt x="30" y="88"/>
                        </a:cubicBezTo>
                        <a:cubicBezTo>
                          <a:pt x="33" y="84"/>
                          <a:pt x="33" y="84"/>
                          <a:pt x="33" y="84"/>
                        </a:cubicBezTo>
                        <a:cubicBezTo>
                          <a:pt x="33" y="83"/>
                          <a:pt x="33" y="83"/>
                          <a:pt x="33" y="83"/>
                        </a:cubicBezTo>
                        <a:cubicBezTo>
                          <a:pt x="33" y="83"/>
                          <a:pt x="33" y="83"/>
                          <a:pt x="33" y="83"/>
                        </a:cubicBezTo>
                        <a:cubicBezTo>
                          <a:pt x="40" y="85"/>
                          <a:pt x="40" y="85"/>
                          <a:pt x="40" y="85"/>
                        </a:cubicBezTo>
                        <a:cubicBezTo>
                          <a:pt x="40" y="85"/>
                          <a:pt x="40" y="85"/>
                          <a:pt x="40" y="85"/>
                        </a:cubicBezTo>
                        <a:cubicBezTo>
                          <a:pt x="40" y="85"/>
                          <a:pt x="40" y="85"/>
                          <a:pt x="40" y="85"/>
                        </a:cubicBezTo>
                        <a:cubicBezTo>
                          <a:pt x="40" y="90"/>
                          <a:pt x="40" y="90"/>
                          <a:pt x="40" y="90"/>
                        </a:cubicBezTo>
                        <a:cubicBezTo>
                          <a:pt x="48" y="98"/>
                          <a:pt x="48" y="98"/>
                          <a:pt x="48" y="98"/>
                        </a:cubicBezTo>
                        <a:cubicBezTo>
                          <a:pt x="51" y="99"/>
                          <a:pt x="51" y="99"/>
                          <a:pt x="51" y="99"/>
                        </a:cubicBezTo>
                        <a:cubicBezTo>
                          <a:pt x="51" y="100"/>
                          <a:pt x="51" y="100"/>
                          <a:pt x="51" y="100"/>
                        </a:cubicBezTo>
                        <a:cubicBezTo>
                          <a:pt x="52" y="100"/>
                          <a:pt x="52" y="100"/>
                          <a:pt x="52" y="100"/>
                        </a:cubicBezTo>
                        <a:cubicBezTo>
                          <a:pt x="52" y="100"/>
                          <a:pt x="52" y="100"/>
                          <a:pt x="52" y="100"/>
                        </a:cubicBezTo>
                        <a:cubicBezTo>
                          <a:pt x="58" y="109"/>
                          <a:pt x="58" y="109"/>
                          <a:pt x="58" y="109"/>
                        </a:cubicBezTo>
                        <a:cubicBezTo>
                          <a:pt x="62" y="108"/>
                          <a:pt x="62" y="108"/>
                          <a:pt x="62" y="108"/>
                        </a:cubicBezTo>
                        <a:cubicBezTo>
                          <a:pt x="63" y="108"/>
                          <a:pt x="63" y="108"/>
                          <a:pt x="63" y="108"/>
                        </a:cubicBezTo>
                        <a:cubicBezTo>
                          <a:pt x="63" y="108"/>
                          <a:pt x="63" y="108"/>
                          <a:pt x="63" y="108"/>
                        </a:cubicBezTo>
                        <a:cubicBezTo>
                          <a:pt x="63" y="109"/>
                          <a:pt x="63" y="109"/>
                          <a:pt x="63" y="109"/>
                        </a:cubicBezTo>
                        <a:cubicBezTo>
                          <a:pt x="64" y="109"/>
                          <a:pt x="64" y="109"/>
                          <a:pt x="64" y="109"/>
                        </a:cubicBezTo>
                        <a:cubicBezTo>
                          <a:pt x="67" y="117"/>
                          <a:pt x="67" y="117"/>
                          <a:pt x="67" y="117"/>
                        </a:cubicBezTo>
                        <a:cubicBezTo>
                          <a:pt x="72" y="120"/>
                          <a:pt x="72" y="120"/>
                          <a:pt x="72" y="120"/>
                        </a:cubicBezTo>
                        <a:cubicBezTo>
                          <a:pt x="76" y="121"/>
                          <a:pt x="76" y="121"/>
                          <a:pt x="76" y="121"/>
                        </a:cubicBezTo>
                        <a:cubicBezTo>
                          <a:pt x="78" y="127"/>
                          <a:pt x="78" y="127"/>
                          <a:pt x="78" y="127"/>
                        </a:cubicBezTo>
                        <a:cubicBezTo>
                          <a:pt x="81" y="127"/>
                          <a:pt x="81" y="127"/>
                          <a:pt x="81" y="127"/>
                        </a:cubicBezTo>
                        <a:cubicBezTo>
                          <a:pt x="81" y="127"/>
                          <a:pt x="81" y="127"/>
                          <a:pt x="81" y="127"/>
                        </a:cubicBezTo>
                        <a:cubicBezTo>
                          <a:pt x="81" y="127"/>
                          <a:pt x="81" y="127"/>
                          <a:pt x="81" y="127"/>
                        </a:cubicBezTo>
                        <a:cubicBezTo>
                          <a:pt x="88" y="130"/>
                          <a:pt x="88" y="130"/>
                          <a:pt x="88" y="130"/>
                        </a:cubicBezTo>
                        <a:cubicBezTo>
                          <a:pt x="88" y="130"/>
                          <a:pt x="88" y="130"/>
                          <a:pt x="88" y="130"/>
                        </a:cubicBezTo>
                        <a:cubicBezTo>
                          <a:pt x="88" y="130"/>
                          <a:pt x="88" y="130"/>
                          <a:pt x="88" y="130"/>
                        </a:cubicBezTo>
                        <a:cubicBezTo>
                          <a:pt x="88" y="131"/>
                          <a:pt x="88" y="131"/>
                          <a:pt x="88" y="131"/>
                        </a:cubicBezTo>
                        <a:cubicBezTo>
                          <a:pt x="92" y="136"/>
                          <a:pt x="92" y="136"/>
                          <a:pt x="92" y="136"/>
                        </a:cubicBezTo>
                        <a:cubicBezTo>
                          <a:pt x="99" y="135"/>
                          <a:pt x="99" y="135"/>
                          <a:pt x="99" y="135"/>
                        </a:cubicBezTo>
                        <a:cubicBezTo>
                          <a:pt x="99" y="135"/>
                          <a:pt x="99" y="135"/>
                          <a:pt x="99" y="135"/>
                        </a:cubicBezTo>
                        <a:cubicBezTo>
                          <a:pt x="102" y="136"/>
                          <a:pt x="102" y="136"/>
                          <a:pt x="102" y="136"/>
                        </a:cubicBezTo>
                        <a:cubicBezTo>
                          <a:pt x="102" y="136"/>
                          <a:pt x="102" y="136"/>
                          <a:pt x="102" y="136"/>
                        </a:cubicBezTo>
                        <a:cubicBezTo>
                          <a:pt x="106" y="140"/>
                          <a:pt x="106" y="140"/>
                          <a:pt x="106" y="140"/>
                        </a:cubicBezTo>
                        <a:cubicBezTo>
                          <a:pt x="113" y="140"/>
                          <a:pt x="113" y="140"/>
                          <a:pt x="113" y="140"/>
                        </a:cubicBezTo>
                        <a:cubicBezTo>
                          <a:pt x="118" y="139"/>
                          <a:pt x="118" y="139"/>
                          <a:pt x="118" y="139"/>
                        </a:cubicBezTo>
                        <a:cubicBezTo>
                          <a:pt x="118" y="139"/>
                          <a:pt x="118" y="139"/>
                          <a:pt x="118" y="139"/>
                        </a:cubicBezTo>
                        <a:cubicBezTo>
                          <a:pt x="124" y="138"/>
                          <a:pt x="128" y="139"/>
                          <a:pt x="129" y="140"/>
                        </a:cubicBezTo>
                        <a:cubicBezTo>
                          <a:pt x="130" y="142"/>
                          <a:pt x="129" y="143"/>
                          <a:pt x="127" y="145"/>
                        </a:cubicBezTo>
                        <a:cubicBezTo>
                          <a:pt x="126" y="147"/>
                          <a:pt x="126" y="147"/>
                          <a:pt x="126" y="147"/>
                        </a:cubicBezTo>
                        <a:cubicBezTo>
                          <a:pt x="125" y="147"/>
                          <a:pt x="126" y="149"/>
                          <a:pt x="128" y="151"/>
                        </a:cubicBezTo>
                        <a:cubicBezTo>
                          <a:pt x="128" y="151"/>
                          <a:pt x="128" y="151"/>
                          <a:pt x="128" y="151"/>
                        </a:cubicBezTo>
                        <a:cubicBezTo>
                          <a:pt x="128" y="151"/>
                          <a:pt x="128" y="151"/>
                          <a:pt x="128" y="151"/>
                        </a:cubicBezTo>
                        <a:cubicBezTo>
                          <a:pt x="129" y="152"/>
                          <a:pt x="129" y="152"/>
                          <a:pt x="129" y="152"/>
                        </a:cubicBezTo>
                        <a:cubicBezTo>
                          <a:pt x="130" y="152"/>
                          <a:pt x="130" y="152"/>
                          <a:pt x="130" y="152"/>
                        </a:cubicBezTo>
                        <a:cubicBezTo>
                          <a:pt x="134" y="144"/>
                          <a:pt x="138" y="139"/>
                          <a:pt x="140" y="138"/>
                        </a:cubicBezTo>
                        <a:cubicBezTo>
                          <a:pt x="143" y="137"/>
                          <a:pt x="148" y="140"/>
                          <a:pt x="156" y="145"/>
                        </a:cubicBezTo>
                        <a:cubicBezTo>
                          <a:pt x="167" y="147"/>
                          <a:pt x="167" y="147"/>
                          <a:pt x="167" y="147"/>
                        </a:cubicBezTo>
                        <a:cubicBezTo>
                          <a:pt x="167" y="147"/>
                          <a:pt x="167" y="147"/>
                          <a:pt x="167" y="147"/>
                        </a:cubicBezTo>
                        <a:cubicBezTo>
                          <a:pt x="167" y="147"/>
                          <a:pt x="167" y="147"/>
                          <a:pt x="167" y="147"/>
                        </a:cubicBezTo>
                        <a:cubicBezTo>
                          <a:pt x="166" y="152"/>
                          <a:pt x="166" y="152"/>
                          <a:pt x="166" y="152"/>
                        </a:cubicBezTo>
                        <a:cubicBezTo>
                          <a:pt x="171" y="153"/>
                          <a:pt x="171" y="153"/>
                          <a:pt x="171" y="153"/>
                        </a:cubicBezTo>
                        <a:cubicBezTo>
                          <a:pt x="171" y="160"/>
                          <a:pt x="171" y="160"/>
                          <a:pt x="171" y="160"/>
                        </a:cubicBezTo>
                        <a:cubicBezTo>
                          <a:pt x="173" y="162"/>
                          <a:pt x="174" y="164"/>
                          <a:pt x="175" y="165"/>
                        </a:cubicBezTo>
                        <a:cubicBezTo>
                          <a:pt x="176" y="165"/>
                          <a:pt x="181" y="165"/>
                          <a:pt x="190" y="165"/>
                        </a:cubicBezTo>
                        <a:cubicBezTo>
                          <a:pt x="195" y="162"/>
                          <a:pt x="195" y="162"/>
                          <a:pt x="195" y="162"/>
                        </a:cubicBezTo>
                        <a:cubicBezTo>
                          <a:pt x="201" y="155"/>
                          <a:pt x="201" y="155"/>
                          <a:pt x="201" y="155"/>
                        </a:cubicBezTo>
                        <a:cubicBezTo>
                          <a:pt x="207" y="155"/>
                          <a:pt x="207" y="155"/>
                          <a:pt x="207" y="155"/>
                        </a:cubicBezTo>
                        <a:cubicBezTo>
                          <a:pt x="209" y="154"/>
                          <a:pt x="209" y="154"/>
                          <a:pt x="209" y="154"/>
                        </a:cubicBezTo>
                        <a:cubicBezTo>
                          <a:pt x="221" y="147"/>
                          <a:pt x="221" y="147"/>
                          <a:pt x="221" y="147"/>
                        </a:cubicBezTo>
                        <a:cubicBezTo>
                          <a:pt x="221" y="147"/>
                          <a:pt x="221" y="147"/>
                          <a:pt x="221" y="147"/>
                        </a:cubicBezTo>
                        <a:cubicBezTo>
                          <a:pt x="221" y="147"/>
                          <a:pt x="221" y="147"/>
                          <a:pt x="221" y="147"/>
                        </a:cubicBezTo>
                        <a:cubicBezTo>
                          <a:pt x="221" y="147"/>
                          <a:pt x="221" y="147"/>
                          <a:pt x="221" y="147"/>
                        </a:cubicBezTo>
                        <a:cubicBezTo>
                          <a:pt x="228" y="146"/>
                          <a:pt x="232" y="146"/>
                          <a:pt x="233" y="147"/>
                        </a:cubicBezTo>
                        <a:cubicBezTo>
                          <a:pt x="240" y="153"/>
                          <a:pt x="240" y="153"/>
                          <a:pt x="240" y="153"/>
                        </a:cubicBezTo>
                        <a:cubicBezTo>
                          <a:pt x="242" y="154"/>
                          <a:pt x="242" y="154"/>
                          <a:pt x="242" y="154"/>
                        </a:cubicBezTo>
                        <a:cubicBezTo>
                          <a:pt x="243" y="154"/>
                          <a:pt x="243" y="154"/>
                          <a:pt x="243" y="154"/>
                        </a:cubicBezTo>
                        <a:cubicBezTo>
                          <a:pt x="246" y="156"/>
                          <a:pt x="246" y="156"/>
                          <a:pt x="246" y="156"/>
                        </a:cubicBezTo>
                        <a:cubicBezTo>
                          <a:pt x="246" y="156"/>
                          <a:pt x="246" y="156"/>
                          <a:pt x="246" y="156"/>
                        </a:cubicBezTo>
                        <a:cubicBezTo>
                          <a:pt x="246" y="155"/>
                          <a:pt x="246" y="155"/>
                          <a:pt x="246" y="155"/>
                        </a:cubicBezTo>
                        <a:cubicBezTo>
                          <a:pt x="246" y="155"/>
                          <a:pt x="246" y="155"/>
                          <a:pt x="246" y="155"/>
                        </a:cubicBezTo>
                        <a:cubicBezTo>
                          <a:pt x="246" y="155"/>
                          <a:pt x="246" y="155"/>
                          <a:pt x="246" y="155"/>
                        </a:cubicBezTo>
                        <a:cubicBezTo>
                          <a:pt x="246" y="155"/>
                          <a:pt x="246" y="155"/>
                          <a:pt x="246" y="155"/>
                        </a:cubicBezTo>
                        <a:cubicBezTo>
                          <a:pt x="247" y="150"/>
                          <a:pt x="247" y="150"/>
                          <a:pt x="247" y="150"/>
                        </a:cubicBezTo>
                        <a:cubicBezTo>
                          <a:pt x="246" y="148"/>
                          <a:pt x="246" y="147"/>
                          <a:pt x="247" y="146"/>
                        </a:cubicBezTo>
                        <a:cubicBezTo>
                          <a:pt x="247" y="145"/>
                          <a:pt x="248" y="144"/>
                          <a:pt x="250" y="144"/>
                        </a:cubicBezTo>
                        <a:cubicBezTo>
                          <a:pt x="252" y="143"/>
                          <a:pt x="255" y="146"/>
                          <a:pt x="257" y="151"/>
                        </a:cubicBezTo>
                        <a:cubicBezTo>
                          <a:pt x="257" y="151"/>
                          <a:pt x="257" y="151"/>
                          <a:pt x="257" y="151"/>
                        </a:cubicBezTo>
                        <a:cubicBezTo>
                          <a:pt x="258" y="151"/>
                          <a:pt x="258" y="151"/>
                          <a:pt x="258" y="151"/>
                        </a:cubicBezTo>
                        <a:cubicBezTo>
                          <a:pt x="262" y="149"/>
                          <a:pt x="262" y="149"/>
                          <a:pt x="262" y="149"/>
                        </a:cubicBezTo>
                        <a:cubicBezTo>
                          <a:pt x="263" y="149"/>
                          <a:pt x="263" y="148"/>
                          <a:pt x="263" y="147"/>
                        </a:cubicBezTo>
                        <a:cubicBezTo>
                          <a:pt x="262" y="144"/>
                          <a:pt x="262" y="144"/>
                          <a:pt x="262" y="144"/>
                        </a:cubicBezTo>
                        <a:cubicBezTo>
                          <a:pt x="262" y="144"/>
                          <a:pt x="262" y="144"/>
                          <a:pt x="262" y="144"/>
                        </a:cubicBezTo>
                        <a:cubicBezTo>
                          <a:pt x="262" y="142"/>
                          <a:pt x="262" y="141"/>
                          <a:pt x="264" y="141"/>
                        </a:cubicBezTo>
                        <a:cubicBezTo>
                          <a:pt x="265" y="139"/>
                          <a:pt x="265" y="139"/>
                          <a:pt x="265" y="139"/>
                        </a:cubicBezTo>
                        <a:cubicBezTo>
                          <a:pt x="269" y="135"/>
                          <a:pt x="269" y="135"/>
                          <a:pt x="269" y="135"/>
                        </a:cubicBezTo>
                        <a:cubicBezTo>
                          <a:pt x="272" y="129"/>
                          <a:pt x="272" y="129"/>
                          <a:pt x="272" y="129"/>
                        </a:cubicBezTo>
                        <a:cubicBezTo>
                          <a:pt x="269" y="126"/>
                          <a:pt x="269" y="123"/>
                          <a:pt x="269" y="122"/>
                        </a:cubicBezTo>
                        <a:cubicBezTo>
                          <a:pt x="270" y="117"/>
                          <a:pt x="270" y="117"/>
                          <a:pt x="270" y="117"/>
                        </a:cubicBezTo>
                        <a:cubicBezTo>
                          <a:pt x="269" y="115"/>
                          <a:pt x="268" y="113"/>
                          <a:pt x="268" y="112"/>
                        </a:cubicBezTo>
                        <a:cubicBezTo>
                          <a:pt x="268" y="112"/>
                          <a:pt x="268" y="110"/>
                          <a:pt x="266" y="108"/>
                        </a:cubicBezTo>
                        <a:cubicBezTo>
                          <a:pt x="266" y="108"/>
                          <a:pt x="266" y="108"/>
                          <a:pt x="266" y="108"/>
                        </a:cubicBezTo>
                        <a:cubicBezTo>
                          <a:pt x="266" y="107"/>
                          <a:pt x="266" y="107"/>
                          <a:pt x="266" y="107"/>
                        </a:cubicBezTo>
                        <a:cubicBezTo>
                          <a:pt x="265" y="101"/>
                          <a:pt x="265" y="101"/>
                          <a:pt x="265" y="101"/>
                        </a:cubicBezTo>
                        <a:cubicBezTo>
                          <a:pt x="265" y="100"/>
                          <a:pt x="265" y="99"/>
                          <a:pt x="265" y="97"/>
                        </a:cubicBezTo>
                        <a:cubicBezTo>
                          <a:pt x="264" y="96"/>
                          <a:pt x="263" y="95"/>
                          <a:pt x="262" y="93"/>
                        </a:cubicBezTo>
                        <a:cubicBezTo>
                          <a:pt x="260" y="90"/>
                          <a:pt x="260" y="90"/>
                          <a:pt x="260" y="90"/>
                        </a:cubicBezTo>
                        <a:cubicBezTo>
                          <a:pt x="259" y="90"/>
                          <a:pt x="259" y="90"/>
                          <a:pt x="259" y="90"/>
                        </a:cubicBezTo>
                        <a:cubicBezTo>
                          <a:pt x="259" y="89"/>
                          <a:pt x="259" y="89"/>
                          <a:pt x="259" y="89"/>
                        </a:cubicBezTo>
                        <a:cubicBezTo>
                          <a:pt x="259" y="89"/>
                          <a:pt x="259" y="89"/>
                          <a:pt x="259" y="89"/>
                        </a:cubicBezTo>
                        <a:cubicBezTo>
                          <a:pt x="259" y="85"/>
                          <a:pt x="259" y="85"/>
                          <a:pt x="259" y="85"/>
                        </a:cubicBezTo>
                        <a:cubicBezTo>
                          <a:pt x="256" y="83"/>
                          <a:pt x="256" y="83"/>
                          <a:pt x="256" y="83"/>
                        </a:cubicBezTo>
                        <a:cubicBezTo>
                          <a:pt x="256" y="83"/>
                          <a:pt x="256" y="83"/>
                          <a:pt x="256" y="83"/>
                        </a:cubicBezTo>
                        <a:cubicBezTo>
                          <a:pt x="251" y="79"/>
                          <a:pt x="251" y="79"/>
                          <a:pt x="251" y="79"/>
                        </a:cubicBezTo>
                        <a:cubicBezTo>
                          <a:pt x="251" y="79"/>
                          <a:pt x="251" y="79"/>
                          <a:pt x="251" y="79"/>
                        </a:cubicBezTo>
                        <a:cubicBezTo>
                          <a:pt x="252" y="85"/>
                          <a:pt x="252" y="85"/>
                          <a:pt x="252" y="85"/>
                        </a:cubicBezTo>
                        <a:cubicBezTo>
                          <a:pt x="252" y="85"/>
                          <a:pt x="252" y="85"/>
                          <a:pt x="252" y="85"/>
                        </a:cubicBezTo>
                        <a:cubicBezTo>
                          <a:pt x="252" y="85"/>
                          <a:pt x="252" y="85"/>
                          <a:pt x="252" y="85"/>
                        </a:cubicBezTo>
                        <a:cubicBezTo>
                          <a:pt x="249" y="87"/>
                          <a:pt x="249" y="87"/>
                          <a:pt x="249" y="87"/>
                        </a:cubicBezTo>
                        <a:cubicBezTo>
                          <a:pt x="249" y="90"/>
                          <a:pt x="249" y="90"/>
                          <a:pt x="249" y="90"/>
                        </a:cubicBezTo>
                        <a:cubicBezTo>
                          <a:pt x="249" y="90"/>
                          <a:pt x="249" y="90"/>
                          <a:pt x="249" y="90"/>
                        </a:cubicBezTo>
                        <a:cubicBezTo>
                          <a:pt x="243" y="93"/>
                          <a:pt x="243" y="93"/>
                          <a:pt x="243" y="93"/>
                        </a:cubicBezTo>
                        <a:cubicBezTo>
                          <a:pt x="241" y="88"/>
                          <a:pt x="241" y="88"/>
                          <a:pt x="241" y="88"/>
                        </a:cubicBezTo>
                        <a:cubicBezTo>
                          <a:pt x="239" y="88"/>
                          <a:pt x="239" y="88"/>
                          <a:pt x="239" y="88"/>
                        </a:cubicBezTo>
                        <a:cubicBezTo>
                          <a:pt x="237" y="90"/>
                          <a:pt x="237" y="90"/>
                          <a:pt x="237" y="90"/>
                        </a:cubicBezTo>
                        <a:cubicBezTo>
                          <a:pt x="236" y="93"/>
                          <a:pt x="236" y="93"/>
                          <a:pt x="236" y="93"/>
                        </a:cubicBezTo>
                        <a:cubicBezTo>
                          <a:pt x="232" y="94"/>
                          <a:pt x="232" y="94"/>
                          <a:pt x="232" y="94"/>
                        </a:cubicBezTo>
                        <a:cubicBezTo>
                          <a:pt x="230" y="93"/>
                          <a:pt x="230" y="93"/>
                          <a:pt x="230" y="93"/>
                        </a:cubicBezTo>
                        <a:cubicBezTo>
                          <a:pt x="226" y="91"/>
                          <a:pt x="226" y="91"/>
                          <a:pt x="226" y="91"/>
                        </a:cubicBezTo>
                        <a:cubicBezTo>
                          <a:pt x="225" y="87"/>
                          <a:pt x="225" y="87"/>
                          <a:pt x="225" y="87"/>
                        </a:cubicBezTo>
                        <a:cubicBezTo>
                          <a:pt x="224" y="84"/>
                          <a:pt x="224" y="84"/>
                          <a:pt x="224" y="84"/>
                        </a:cubicBezTo>
                        <a:cubicBezTo>
                          <a:pt x="222" y="83"/>
                          <a:pt x="222" y="83"/>
                          <a:pt x="222" y="83"/>
                        </a:cubicBezTo>
                        <a:cubicBezTo>
                          <a:pt x="221" y="83"/>
                          <a:pt x="221" y="83"/>
                          <a:pt x="221" y="83"/>
                        </a:cubicBezTo>
                        <a:cubicBezTo>
                          <a:pt x="220" y="81"/>
                          <a:pt x="220" y="81"/>
                          <a:pt x="220" y="81"/>
                        </a:cubicBezTo>
                        <a:cubicBezTo>
                          <a:pt x="220" y="81"/>
                          <a:pt x="220" y="81"/>
                          <a:pt x="220" y="81"/>
                        </a:cubicBezTo>
                        <a:cubicBezTo>
                          <a:pt x="218" y="78"/>
                          <a:pt x="218" y="78"/>
                          <a:pt x="218" y="78"/>
                        </a:cubicBezTo>
                        <a:cubicBezTo>
                          <a:pt x="216" y="75"/>
                          <a:pt x="216" y="75"/>
                          <a:pt x="216" y="75"/>
                        </a:cubicBezTo>
                        <a:cubicBezTo>
                          <a:pt x="214" y="75"/>
                          <a:pt x="214" y="75"/>
                          <a:pt x="214" y="75"/>
                        </a:cubicBezTo>
                        <a:cubicBezTo>
                          <a:pt x="210" y="76"/>
                          <a:pt x="210" y="76"/>
                          <a:pt x="210" y="76"/>
                        </a:cubicBezTo>
                        <a:cubicBezTo>
                          <a:pt x="210" y="76"/>
                          <a:pt x="210" y="76"/>
                          <a:pt x="210" y="76"/>
                        </a:cubicBezTo>
                        <a:cubicBezTo>
                          <a:pt x="201" y="76"/>
                          <a:pt x="201" y="76"/>
                          <a:pt x="201" y="76"/>
                        </a:cubicBezTo>
                        <a:cubicBezTo>
                          <a:pt x="195" y="74"/>
                          <a:pt x="195" y="74"/>
                          <a:pt x="195" y="74"/>
                        </a:cubicBezTo>
                        <a:cubicBezTo>
                          <a:pt x="194" y="74"/>
                          <a:pt x="193" y="73"/>
                          <a:pt x="191" y="72"/>
                        </a:cubicBezTo>
                        <a:cubicBezTo>
                          <a:pt x="186" y="70"/>
                          <a:pt x="186" y="70"/>
                          <a:pt x="186" y="70"/>
                        </a:cubicBezTo>
                        <a:cubicBezTo>
                          <a:pt x="182" y="69"/>
                          <a:pt x="180" y="69"/>
                          <a:pt x="179" y="67"/>
                        </a:cubicBezTo>
                        <a:cubicBezTo>
                          <a:pt x="178" y="67"/>
                          <a:pt x="178" y="67"/>
                          <a:pt x="178" y="67"/>
                        </a:cubicBezTo>
                        <a:cubicBezTo>
                          <a:pt x="177" y="67"/>
                          <a:pt x="177" y="67"/>
                          <a:pt x="177" y="67"/>
                        </a:cubicBezTo>
                        <a:cubicBezTo>
                          <a:pt x="174" y="65"/>
                          <a:pt x="174" y="65"/>
                          <a:pt x="174" y="65"/>
                        </a:cubicBezTo>
                        <a:cubicBezTo>
                          <a:pt x="174" y="65"/>
                          <a:pt x="174" y="65"/>
                          <a:pt x="174" y="65"/>
                        </a:cubicBezTo>
                        <a:cubicBezTo>
                          <a:pt x="173" y="64"/>
                          <a:pt x="173" y="64"/>
                          <a:pt x="172" y="63"/>
                        </a:cubicBezTo>
                        <a:cubicBezTo>
                          <a:pt x="171" y="61"/>
                          <a:pt x="171" y="61"/>
                          <a:pt x="171" y="61"/>
                        </a:cubicBezTo>
                        <a:cubicBezTo>
                          <a:pt x="170" y="59"/>
                          <a:pt x="170" y="59"/>
                          <a:pt x="170" y="59"/>
                        </a:cubicBezTo>
                        <a:cubicBezTo>
                          <a:pt x="168" y="58"/>
                          <a:pt x="168" y="58"/>
                          <a:pt x="168" y="58"/>
                        </a:cubicBezTo>
                        <a:cubicBezTo>
                          <a:pt x="167" y="59"/>
                          <a:pt x="167" y="59"/>
                          <a:pt x="167" y="59"/>
                        </a:cubicBezTo>
                        <a:cubicBezTo>
                          <a:pt x="166" y="59"/>
                          <a:pt x="166" y="59"/>
                          <a:pt x="166" y="59"/>
                        </a:cubicBezTo>
                        <a:cubicBezTo>
                          <a:pt x="166" y="60"/>
                          <a:pt x="166" y="60"/>
                          <a:pt x="166" y="60"/>
                        </a:cubicBezTo>
                        <a:cubicBezTo>
                          <a:pt x="165" y="60"/>
                          <a:pt x="164" y="61"/>
                          <a:pt x="163" y="61"/>
                        </a:cubicBezTo>
                        <a:cubicBezTo>
                          <a:pt x="162" y="61"/>
                          <a:pt x="160" y="61"/>
                          <a:pt x="159" y="59"/>
                        </a:cubicBezTo>
                        <a:cubicBezTo>
                          <a:pt x="156" y="55"/>
                          <a:pt x="156" y="55"/>
                          <a:pt x="156" y="55"/>
                        </a:cubicBezTo>
                        <a:cubicBezTo>
                          <a:pt x="154" y="54"/>
                          <a:pt x="154" y="53"/>
                          <a:pt x="153" y="52"/>
                        </a:cubicBezTo>
                        <a:cubicBezTo>
                          <a:pt x="152" y="50"/>
                          <a:pt x="152" y="50"/>
                          <a:pt x="152" y="50"/>
                        </a:cubicBezTo>
                        <a:cubicBezTo>
                          <a:pt x="151" y="49"/>
                          <a:pt x="150" y="48"/>
                          <a:pt x="150" y="47"/>
                        </a:cubicBezTo>
                        <a:cubicBezTo>
                          <a:pt x="149" y="45"/>
                          <a:pt x="149" y="44"/>
                          <a:pt x="150" y="43"/>
                        </a:cubicBezTo>
                        <a:cubicBezTo>
                          <a:pt x="150" y="42"/>
                          <a:pt x="150" y="42"/>
                          <a:pt x="150" y="42"/>
                        </a:cubicBezTo>
                        <a:cubicBezTo>
                          <a:pt x="150" y="42"/>
                          <a:pt x="150" y="42"/>
                          <a:pt x="150" y="42"/>
                        </a:cubicBezTo>
                        <a:cubicBezTo>
                          <a:pt x="152" y="39"/>
                          <a:pt x="152" y="39"/>
                          <a:pt x="152" y="39"/>
                        </a:cubicBezTo>
                        <a:cubicBezTo>
                          <a:pt x="153" y="35"/>
                          <a:pt x="153" y="35"/>
                          <a:pt x="153" y="35"/>
                        </a:cubicBezTo>
                        <a:cubicBezTo>
                          <a:pt x="154" y="32"/>
                          <a:pt x="154" y="32"/>
                          <a:pt x="154" y="32"/>
                        </a:cubicBezTo>
                        <a:cubicBezTo>
                          <a:pt x="153" y="28"/>
                          <a:pt x="153" y="28"/>
                          <a:pt x="153" y="28"/>
                        </a:cubicBezTo>
                        <a:cubicBezTo>
                          <a:pt x="150" y="26"/>
                          <a:pt x="150" y="26"/>
                          <a:pt x="150" y="26"/>
                        </a:cubicBezTo>
                        <a:cubicBezTo>
                          <a:pt x="151" y="23"/>
                          <a:pt x="151" y="23"/>
                          <a:pt x="151" y="23"/>
                        </a:cubicBezTo>
                        <a:cubicBezTo>
                          <a:pt x="151" y="20"/>
                          <a:pt x="151" y="19"/>
                          <a:pt x="153" y="19"/>
                        </a:cubicBezTo>
                        <a:cubicBezTo>
                          <a:pt x="154" y="18"/>
                          <a:pt x="154" y="18"/>
                          <a:pt x="154" y="17"/>
                        </a:cubicBezTo>
                        <a:cubicBezTo>
                          <a:pt x="154" y="17"/>
                          <a:pt x="154" y="17"/>
                          <a:pt x="154" y="17"/>
                        </a:cubicBezTo>
                        <a:cubicBezTo>
                          <a:pt x="154" y="14"/>
                          <a:pt x="154" y="14"/>
                          <a:pt x="154" y="14"/>
                        </a:cubicBezTo>
                        <a:cubicBezTo>
                          <a:pt x="154" y="14"/>
                          <a:pt x="154" y="14"/>
                          <a:pt x="154" y="14"/>
                        </a:cubicBezTo>
                        <a:cubicBezTo>
                          <a:pt x="154" y="14"/>
                          <a:pt x="154" y="14"/>
                          <a:pt x="154" y="14"/>
                        </a:cubicBezTo>
                        <a:cubicBezTo>
                          <a:pt x="154" y="10"/>
                          <a:pt x="154" y="10"/>
                          <a:pt x="154" y="10"/>
                        </a:cubicBezTo>
                        <a:cubicBezTo>
                          <a:pt x="154" y="10"/>
                          <a:pt x="154" y="10"/>
                          <a:pt x="154" y="10"/>
                        </a:cubicBezTo>
                        <a:cubicBezTo>
                          <a:pt x="154" y="9"/>
                          <a:pt x="154" y="9"/>
                          <a:pt x="154" y="9"/>
                        </a:cubicBezTo>
                        <a:cubicBezTo>
                          <a:pt x="154" y="9"/>
                          <a:pt x="154" y="9"/>
                          <a:pt x="154" y="9"/>
                        </a:cubicBezTo>
                        <a:cubicBezTo>
                          <a:pt x="154" y="9"/>
                          <a:pt x="154" y="9"/>
                          <a:pt x="154" y="9"/>
                        </a:cubicBezTo>
                        <a:cubicBezTo>
                          <a:pt x="153" y="9"/>
                          <a:pt x="153" y="9"/>
                          <a:pt x="153" y="9"/>
                        </a:cubicBezTo>
                        <a:cubicBezTo>
                          <a:pt x="153" y="9"/>
                          <a:pt x="153" y="9"/>
                          <a:pt x="153" y="9"/>
                        </a:cubicBezTo>
                        <a:cubicBezTo>
                          <a:pt x="153" y="9"/>
                          <a:pt x="153" y="9"/>
                          <a:pt x="153" y="9"/>
                        </a:cubicBezTo>
                        <a:cubicBezTo>
                          <a:pt x="150" y="7"/>
                          <a:pt x="150" y="7"/>
                          <a:pt x="150" y="7"/>
                        </a:cubicBezTo>
                        <a:cubicBezTo>
                          <a:pt x="150" y="7"/>
                          <a:pt x="150" y="7"/>
                          <a:pt x="150" y="7"/>
                        </a:cubicBezTo>
                        <a:cubicBezTo>
                          <a:pt x="149" y="7"/>
                          <a:pt x="149" y="7"/>
                          <a:pt x="149" y="7"/>
                        </a:cubicBezTo>
                        <a:cubicBezTo>
                          <a:pt x="147" y="5"/>
                          <a:pt x="147" y="5"/>
                          <a:pt x="147" y="5"/>
                        </a:cubicBezTo>
                        <a:cubicBezTo>
                          <a:pt x="139" y="3"/>
                          <a:pt x="139" y="3"/>
                          <a:pt x="139" y="3"/>
                        </a:cubicBezTo>
                        <a:cubicBezTo>
                          <a:pt x="139" y="3"/>
                          <a:pt x="139" y="3"/>
                          <a:pt x="139" y="3"/>
                        </a:cubicBezTo>
                        <a:cubicBezTo>
                          <a:pt x="136" y="1"/>
                          <a:pt x="136" y="1"/>
                          <a:pt x="136" y="1"/>
                        </a:cubicBezTo>
                        <a:cubicBezTo>
                          <a:pt x="131" y="1"/>
                          <a:pt x="131" y="1"/>
                          <a:pt x="131" y="1"/>
                        </a:cubicBezTo>
                        <a:cubicBezTo>
                          <a:pt x="131" y="1"/>
                          <a:pt x="130" y="2"/>
                          <a:pt x="129" y="3"/>
                        </a:cubicBezTo>
                        <a:cubicBezTo>
                          <a:pt x="128" y="3"/>
                          <a:pt x="128" y="3"/>
                          <a:pt x="128" y="3"/>
                        </a:cubicBezTo>
                        <a:cubicBezTo>
                          <a:pt x="125" y="4"/>
                          <a:pt x="125" y="4"/>
                          <a:pt x="125" y="4"/>
                        </a:cubicBezTo>
                        <a:cubicBezTo>
                          <a:pt x="115" y="4"/>
                          <a:pt x="115" y="4"/>
                          <a:pt x="115" y="4"/>
                        </a:cubicBezTo>
                        <a:cubicBezTo>
                          <a:pt x="114" y="4"/>
                          <a:pt x="113" y="5"/>
                          <a:pt x="112" y="5"/>
                        </a:cubicBezTo>
                        <a:cubicBezTo>
                          <a:pt x="111" y="6"/>
                          <a:pt x="109" y="7"/>
                          <a:pt x="106" y="8"/>
                        </a:cubicBezTo>
                        <a:cubicBezTo>
                          <a:pt x="102" y="9"/>
                          <a:pt x="102" y="9"/>
                          <a:pt x="102" y="9"/>
                        </a:cubicBezTo>
                        <a:cubicBezTo>
                          <a:pt x="102" y="9"/>
                          <a:pt x="102" y="9"/>
                          <a:pt x="102" y="9"/>
                        </a:cubicBezTo>
                        <a:cubicBezTo>
                          <a:pt x="102" y="9"/>
                          <a:pt x="102" y="9"/>
                          <a:pt x="102" y="9"/>
                        </a:cubicBezTo>
                        <a:cubicBezTo>
                          <a:pt x="95" y="8"/>
                          <a:pt x="95" y="8"/>
                          <a:pt x="95" y="8"/>
                        </a:cubicBezTo>
                        <a:cubicBezTo>
                          <a:pt x="95" y="8"/>
                          <a:pt x="95" y="8"/>
                          <a:pt x="95" y="8"/>
                        </a:cubicBezTo>
                        <a:cubicBezTo>
                          <a:pt x="95" y="8"/>
                          <a:pt x="95" y="8"/>
                          <a:pt x="95" y="8"/>
                        </a:cubicBezTo>
                        <a:cubicBezTo>
                          <a:pt x="95" y="8"/>
                          <a:pt x="95" y="8"/>
                          <a:pt x="95" y="8"/>
                        </a:cubicBezTo>
                        <a:cubicBezTo>
                          <a:pt x="92" y="8"/>
                          <a:pt x="92" y="8"/>
                          <a:pt x="92" y="8"/>
                        </a:cubicBezTo>
                        <a:cubicBezTo>
                          <a:pt x="89" y="9"/>
                          <a:pt x="89" y="9"/>
                          <a:pt x="89" y="9"/>
                        </a:cubicBezTo>
                        <a:cubicBezTo>
                          <a:pt x="81" y="10"/>
                          <a:pt x="81" y="10"/>
                          <a:pt x="81" y="10"/>
                        </a:cubicBezTo>
                        <a:cubicBezTo>
                          <a:pt x="81" y="10"/>
                          <a:pt x="81" y="10"/>
                          <a:pt x="81" y="10"/>
                        </a:cubicBezTo>
                        <a:cubicBezTo>
                          <a:pt x="81" y="10"/>
                          <a:pt x="81" y="10"/>
                          <a:pt x="81" y="10"/>
                        </a:cubicBezTo>
                        <a:cubicBezTo>
                          <a:pt x="77" y="8"/>
                          <a:pt x="77" y="8"/>
                          <a:pt x="77" y="8"/>
                        </a:cubicBezTo>
                        <a:cubicBezTo>
                          <a:pt x="74" y="8"/>
                          <a:pt x="74" y="8"/>
                          <a:pt x="74" y="8"/>
                        </a:cubicBezTo>
                        <a:cubicBezTo>
                          <a:pt x="72" y="8"/>
                          <a:pt x="71" y="7"/>
                          <a:pt x="69" y="5"/>
                        </a:cubicBezTo>
                        <a:cubicBezTo>
                          <a:pt x="69" y="4"/>
                          <a:pt x="69" y="4"/>
                          <a:pt x="69" y="4"/>
                        </a:cubicBezTo>
                        <a:cubicBezTo>
                          <a:pt x="69" y="3"/>
                          <a:pt x="68" y="2"/>
                          <a:pt x="68" y="2"/>
                        </a:cubicBezTo>
                        <a:cubicBezTo>
                          <a:pt x="67" y="1"/>
                          <a:pt x="67" y="1"/>
                          <a:pt x="67" y="1"/>
                        </a:cubicBezTo>
                        <a:cubicBezTo>
                          <a:pt x="65" y="0"/>
                          <a:pt x="65" y="0"/>
                          <a:pt x="65" y="0"/>
                        </a:cubicBezTo>
                        <a:cubicBezTo>
                          <a:pt x="64" y="2"/>
                          <a:pt x="64" y="2"/>
                          <a:pt x="64" y="2"/>
                        </a:cubicBezTo>
                        <a:cubicBezTo>
                          <a:pt x="64" y="2"/>
                          <a:pt x="64" y="2"/>
                          <a:pt x="64" y="2"/>
                        </a:cubicBezTo>
                        <a:cubicBezTo>
                          <a:pt x="58" y="4"/>
                          <a:pt x="58" y="4"/>
                          <a:pt x="58" y="4"/>
                        </a:cubicBezTo>
                        <a:cubicBezTo>
                          <a:pt x="58" y="4"/>
                          <a:pt x="58" y="4"/>
                          <a:pt x="58" y="4"/>
                        </a:cubicBezTo>
                        <a:cubicBezTo>
                          <a:pt x="58" y="4"/>
                          <a:pt x="58" y="4"/>
                          <a:pt x="58" y="4"/>
                        </a:cubicBezTo>
                        <a:cubicBezTo>
                          <a:pt x="51" y="5"/>
                          <a:pt x="51" y="5"/>
                          <a:pt x="51" y="5"/>
                        </a:cubicBezTo>
                        <a:cubicBezTo>
                          <a:pt x="50" y="5"/>
                          <a:pt x="48" y="5"/>
                          <a:pt x="46" y="4"/>
                        </a:cubicBezTo>
                        <a:cubicBezTo>
                          <a:pt x="40" y="3"/>
                          <a:pt x="40" y="3"/>
                          <a:pt x="40" y="3"/>
                        </a:cubicBezTo>
                        <a:cubicBezTo>
                          <a:pt x="40" y="3"/>
                          <a:pt x="40" y="3"/>
                          <a:pt x="40" y="3"/>
                        </a:cubicBezTo>
                        <a:cubicBezTo>
                          <a:pt x="40" y="3"/>
                          <a:pt x="40" y="3"/>
                          <a:pt x="40" y="3"/>
                        </a:cubicBezTo>
                        <a:cubicBezTo>
                          <a:pt x="36" y="1"/>
                          <a:pt x="36" y="1"/>
                          <a:pt x="36" y="1"/>
                        </a:cubicBezTo>
                        <a:lnTo>
                          <a:pt x="33" y="1"/>
                        </a:lnTo>
                        <a:close/>
                      </a:path>
                    </a:pathLst>
                  </a:custGeom>
                  <a:grpFill/>
                  <a:ln w="9525" cap="flat" cmpd="sng" algn="ctr">
                    <a:solidFill>
                      <a:srgbClr val="E5EAF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938" name="Freeform 11">
                    <a:extLst>
                      <a:ext uri="{FF2B5EF4-FFF2-40B4-BE49-F238E27FC236}">
                        <a16:creationId xmlns:a16="http://schemas.microsoft.com/office/drawing/2014/main" id="{4472A6E2-1C38-4CC9-847B-7D959EDE3E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36695" y="3748470"/>
                    <a:ext cx="896004" cy="932763"/>
                  </a:xfrm>
                  <a:custGeom>
                    <a:avLst/>
                    <a:gdLst>
                      <a:gd name="T0" fmla="*/ 4 w 123"/>
                      <a:gd name="T1" fmla="*/ 78 h 128"/>
                      <a:gd name="T2" fmla="*/ 18 w 123"/>
                      <a:gd name="T3" fmla="*/ 78 h 128"/>
                      <a:gd name="T4" fmla="*/ 18 w 123"/>
                      <a:gd name="T5" fmla="*/ 84 h 128"/>
                      <a:gd name="T6" fmla="*/ 29 w 123"/>
                      <a:gd name="T7" fmla="*/ 95 h 128"/>
                      <a:gd name="T8" fmla="*/ 31 w 123"/>
                      <a:gd name="T9" fmla="*/ 112 h 128"/>
                      <a:gd name="T10" fmla="*/ 48 w 123"/>
                      <a:gd name="T11" fmla="*/ 116 h 128"/>
                      <a:gd name="T12" fmla="*/ 51 w 123"/>
                      <a:gd name="T13" fmla="*/ 121 h 128"/>
                      <a:gd name="T14" fmla="*/ 59 w 123"/>
                      <a:gd name="T15" fmla="*/ 128 h 128"/>
                      <a:gd name="T16" fmla="*/ 59 w 123"/>
                      <a:gd name="T17" fmla="*/ 122 h 128"/>
                      <a:gd name="T18" fmla="*/ 58 w 123"/>
                      <a:gd name="T19" fmla="*/ 105 h 128"/>
                      <a:gd name="T20" fmla="*/ 70 w 123"/>
                      <a:gd name="T21" fmla="*/ 101 h 128"/>
                      <a:gd name="T22" fmla="*/ 82 w 123"/>
                      <a:gd name="T23" fmla="*/ 101 h 128"/>
                      <a:gd name="T24" fmla="*/ 95 w 123"/>
                      <a:gd name="T25" fmla="*/ 100 h 128"/>
                      <a:gd name="T26" fmla="*/ 111 w 123"/>
                      <a:gd name="T27" fmla="*/ 91 h 128"/>
                      <a:gd name="T28" fmla="*/ 115 w 123"/>
                      <a:gd name="T29" fmla="*/ 92 h 128"/>
                      <a:gd name="T30" fmla="*/ 117 w 123"/>
                      <a:gd name="T31" fmla="*/ 93 h 128"/>
                      <a:gd name="T32" fmla="*/ 123 w 123"/>
                      <a:gd name="T33" fmla="*/ 88 h 128"/>
                      <a:gd name="T34" fmla="*/ 119 w 123"/>
                      <a:gd name="T35" fmla="*/ 84 h 128"/>
                      <a:gd name="T36" fmla="*/ 109 w 123"/>
                      <a:gd name="T37" fmla="*/ 78 h 128"/>
                      <a:gd name="T38" fmla="*/ 102 w 123"/>
                      <a:gd name="T39" fmla="*/ 78 h 128"/>
                      <a:gd name="T40" fmla="*/ 100 w 123"/>
                      <a:gd name="T41" fmla="*/ 73 h 128"/>
                      <a:gd name="T42" fmla="*/ 101 w 123"/>
                      <a:gd name="T43" fmla="*/ 66 h 128"/>
                      <a:gd name="T44" fmla="*/ 98 w 123"/>
                      <a:gd name="T45" fmla="*/ 59 h 128"/>
                      <a:gd name="T46" fmla="*/ 101 w 123"/>
                      <a:gd name="T47" fmla="*/ 45 h 128"/>
                      <a:gd name="T48" fmla="*/ 93 w 123"/>
                      <a:gd name="T49" fmla="*/ 44 h 128"/>
                      <a:gd name="T50" fmla="*/ 87 w 123"/>
                      <a:gd name="T51" fmla="*/ 36 h 128"/>
                      <a:gd name="T52" fmla="*/ 86 w 123"/>
                      <a:gd name="T53" fmla="*/ 32 h 128"/>
                      <a:gd name="T54" fmla="*/ 89 w 123"/>
                      <a:gd name="T55" fmla="*/ 28 h 128"/>
                      <a:gd name="T56" fmla="*/ 102 w 123"/>
                      <a:gd name="T57" fmla="*/ 27 h 128"/>
                      <a:gd name="T58" fmla="*/ 105 w 123"/>
                      <a:gd name="T59" fmla="*/ 28 h 128"/>
                      <a:gd name="T60" fmla="*/ 111 w 123"/>
                      <a:gd name="T61" fmla="*/ 23 h 128"/>
                      <a:gd name="T62" fmla="*/ 102 w 123"/>
                      <a:gd name="T63" fmla="*/ 22 h 128"/>
                      <a:gd name="T64" fmla="*/ 98 w 123"/>
                      <a:gd name="T65" fmla="*/ 19 h 128"/>
                      <a:gd name="T66" fmla="*/ 96 w 123"/>
                      <a:gd name="T67" fmla="*/ 9 h 128"/>
                      <a:gd name="T68" fmla="*/ 86 w 123"/>
                      <a:gd name="T69" fmla="*/ 14 h 128"/>
                      <a:gd name="T70" fmla="*/ 87 w 123"/>
                      <a:gd name="T71" fmla="*/ 21 h 128"/>
                      <a:gd name="T72" fmla="*/ 83 w 123"/>
                      <a:gd name="T73" fmla="*/ 26 h 128"/>
                      <a:gd name="T74" fmla="*/ 79 w 123"/>
                      <a:gd name="T75" fmla="*/ 36 h 128"/>
                      <a:gd name="T76" fmla="*/ 79 w 123"/>
                      <a:gd name="T77" fmla="*/ 42 h 128"/>
                      <a:gd name="T78" fmla="*/ 77 w 123"/>
                      <a:gd name="T79" fmla="*/ 45 h 128"/>
                      <a:gd name="T80" fmla="*/ 75 w 123"/>
                      <a:gd name="T81" fmla="*/ 46 h 128"/>
                      <a:gd name="T82" fmla="*/ 66 w 123"/>
                      <a:gd name="T83" fmla="*/ 48 h 128"/>
                      <a:gd name="T84" fmla="*/ 60 w 123"/>
                      <a:gd name="T85" fmla="*/ 47 h 128"/>
                      <a:gd name="T86" fmla="*/ 56 w 123"/>
                      <a:gd name="T87" fmla="*/ 45 h 128"/>
                      <a:gd name="T88" fmla="*/ 53 w 123"/>
                      <a:gd name="T89" fmla="*/ 36 h 128"/>
                      <a:gd name="T90" fmla="*/ 49 w 123"/>
                      <a:gd name="T91" fmla="*/ 27 h 128"/>
                      <a:gd name="T92" fmla="*/ 48 w 123"/>
                      <a:gd name="T93" fmla="*/ 24 h 128"/>
                      <a:gd name="T94" fmla="*/ 43 w 123"/>
                      <a:gd name="T95" fmla="*/ 22 h 128"/>
                      <a:gd name="T96" fmla="*/ 37 w 123"/>
                      <a:gd name="T97" fmla="*/ 19 h 128"/>
                      <a:gd name="T98" fmla="*/ 37 w 123"/>
                      <a:gd name="T99" fmla="*/ 15 h 128"/>
                      <a:gd name="T100" fmla="*/ 34 w 123"/>
                      <a:gd name="T101" fmla="*/ 12 h 128"/>
                      <a:gd name="T102" fmla="*/ 26 w 123"/>
                      <a:gd name="T103" fmla="*/ 18 h 128"/>
                      <a:gd name="T104" fmla="*/ 22 w 123"/>
                      <a:gd name="T105" fmla="*/ 9 h 128"/>
                      <a:gd name="T106" fmla="*/ 17 w 123"/>
                      <a:gd name="T107" fmla="*/ 4 h 128"/>
                      <a:gd name="T108" fmla="*/ 12 w 123"/>
                      <a:gd name="T109" fmla="*/ 14 h 128"/>
                      <a:gd name="T110" fmla="*/ 12 w 123"/>
                      <a:gd name="T111" fmla="*/ 23 h 128"/>
                      <a:gd name="T112" fmla="*/ 20 w 123"/>
                      <a:gd name="T113" fmla="*/ 30 h 128"/>
                      <a:gd name="T114" fmla="*/ 14 w 123"/>
                      <a:gd name="T115" fmla="*/ 55 h 128"/>
                      <a:gd name="T116" fmla="*/ 1 w 123"/>
                      <a:gd name="T117" fmla="*/ 75 h 128"/>
                      <a:gd name="T118" fmla="*/ 1 w 123"/>
                      <a:gd name="T119" fmla="*/ 78 h 1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123" h="128">
                        <a:moveTo>
                          <a:pt x="1" y="78"/>
                        </a:moveTo>
                        <a:cubicBezTo>
                          <a:pt x="0" y="80"/>
                          <a:pt x="0" y="80"/>
                          <a:pt x="0" y="80"/>
                        </a:cubicBezTo>
                        <a:cubicBezTo>
                          <a:pt x="1" y="80"/>
                          <a:pt x="3" y="80"/>
                          <a:pt x="4" y="79"/>
                        </a:cubicBezTo>
                        <a:cubicBezTo>
                          <a:pt x="4" y="78"/>
                          <a:pt x="4" y="78"/>
                          <a:pt x="4" y="78"/>
                        </a:cubicBezTo>
                        <a:cubicBezTo>
                          <a:pt x="5" y="78"/>
                          <a:pt x="5" y="78"/>
                          <a:pt x="5" y="78"/>
                        </a:cubicBezTo>
                        <a:cubicBezTo>
                          <a:pt x="12" y="78"/>
                          <a:pt x="12" y="78"/>
                          <a:pt x="12" y="78"/>
                        </a:cubicBezTo>
                        <a:cubicBezTo>
                          <a:pt x="16" y="75"/>
                          <a:pt x="16" y="75"/>
                          <a:pt x="16" y="75"/>
                        </a:cubicBezTo>
                        <a:cubicBezTo>
                          <a:pt x="18" y="78"/>
                          <a:pt x="18" y="78"/>
                          <a:pt x="18" y="78"/>
                        </a:cubicBezTo>
                        <a:cubicBezTo>
                          <a:pt x="18" y="78"/>
                          <a:pt x="18" y="78"/>
                          <a:pt x="18" y="78"/>
                        </a:cubicBezTo>
                        <a:cubicBezTo>
                          <a:pt x="16" y="81"/>
                          <a:pt x="16" y="81"/>
                          <a:pt x="16" y="81"/>
                        </a:cubicBezTo>
                        <a:cubicBezTo>
                          <a:pt x="18" y="84"/>
                          <a:pt x="18" y="84"/>
                          <a:pt x="18" y="84"/>
                        </a:cubicBezTo>
                        <a:cubicBezTo>
                          <a:pt x="18" y="84"/>
                          <a:pt x="18" y="84"/>
                          <a:pt x="18" y="84"/>
                        </a:cubicBezTo>
                        <a:cubicBezTo>
                          <a:pt x="18" y="84"/>
                          <a:pt x="18" y="84"/>
                          <a:pt x="18" y="84"/>
                        </a:cubicBezTo>
                        <a:cubicBezTo>
                          <a:pt x="17" y="92"/>
                          <a:pt x="17" y="92"/>
                          <a:pt x="17" y="92"/>
                        </a:cubicBezTo>
                        <a:cubicBezTo>
                          <a:pt x="21" y="95"/>
                          <a:pt x="21" y="95"/>
                          <a:pt x="21" y="95"/>
                        </a:cubicBezTo>
                        <a:cubicBezTo>
                          <a:pt x="29" y="95"/>
                          <a:pt x="29" y="95"/>
                          <a:pt x="29" y="95"/>
                        </a:cubicBezTo>
                        <a:cubicBezTo>
                          <a:pt x="28" y="97"/>
                          <a:pt x="28" y="97"/>
                          <a:pt x="28" y="97"/>
                        </a:cubicBezTo>
                        <a:cubicBezTo>
                          <a:pt x="23" y="103"/>
                          <a:pt x="21" y="107"/>
                          <a:pt x="21" y="108"/>
                        </a:cubicBezTo>
                        <a:cubicBezTo>
                          <a:pt x="24" y="109"/>
                          <a:pt x="24" y="109"/>
                          <a:pt x="24" y="109"/>
                        </a:cubicBezTo>
                        <a:cubicBezTo>
                          <a:pt x="28" y="109"/>
                          <a:pt x="30" y="110"/>
                          <a:pt x="31" y="112"/>
                        </a:cubicBezTo>
                        <a:cubicBezTo>
                          <a:pt x="32" y="114"/>
                          <a:pt x="33" y="116"/>
                          <a:pt x="34" y="118"/>
                        </a:cubicBezTo>
                        <a:cubicBezTo>
                          <a:pt x="39" y="121"/>
                          <a:pt x="39" y="121"/>
                          <a:pt x="39" y="121"/>
                        </a:cubicBezTo>
                        <a:cubicBezTo>
                          <a:pt x="42" y="122"/>
                          <a:pt x="42" y="122"/>
                          <a:pt x="42" y="122"/>
                        </a:cubicBezTo>
                        <a:cubicBezTo>
                          <a:pt x="48" y="116"/>
                          <a:pt x="48" y="116"/>
                          <a:pt x="48" y="116"/>
                        </a:cubicBezTo>
                        <a:cubicBezTo>
                          <a:pt x="51" y="121"/>
                          <a:pt x="51" y="121"/>
                          <a:pt x="51" y="121"/>
                        </a:cubicBezTo>
                        <a:cubicBezTo>
                          <a:pt x="51" y="121"/>
                          <a:pt x="51" y="121"/>
                          <a:pt x="51" y="121"/>
                        </a:cubicBezTo>
                        <a:cubicBezTo>
                          <a:pt x="51" y="121"/>
                          <a:pt x="51" y="121"/>
                          <a:pt x="51" y="121"/>
                        </a:cubicBezTo>
                        <a:cubicBezTo>
                          <a:pt x="51" y="121"/>
                          <a:pt x="51" y="121"/>
                          <a:pt x="51" y="121"/>
                        </a:cubicBezTo>
                        <a:cubicBezTo>
                          <a:pt x="52" y="126"/>
                          <a:pt x="52" y="126"/>
                          <a:pt x="52" y="126"/>
                        </a:cubicBezTo>
                        <a:cubicBezTo>
                          <a:pt x="55" y="126"/>
                          <a:pt x="55" y="126"/>
                          <a:pt x="55" y="126"/>
                        </a:cubicBezTo>
                        <a:cubicBezTo>
                          <a:pt x="55" y="126"/>
                          <a:pt x="55" y="126"/>
                          <a:pt x="55" y="126"/>
                        </a:cubicBezTo>
                        <a:cubicBezTo>
                          <a:pt x="59" y="128"/>
                          <a:pt x="59" y="128"/>
                          <a:pt x="59" y="128"/>
                        </a:cubicBezTo>
                        <a:cubicBezTo>
                          <a:pt x="60" y="127"/>
                          <a:pt x="60" y="127"/>
                          <a:pt x="60" y="127"/>
                        </a:cubicBezTo>
                        <a:cubicBezTo>
                          <a:pt x="60" y="127"/>
                          <a:pt x="60" y="127"/>
                          <a:pt x="60" y="127"/>
                        </a:cubicBezTo>
                        <a:cubicBezTo>
                          <a:pt x="59" y="123"/>
                          <a:pt x="59" y="123"/>
                          <a:pt x="59" y="123"/>
                        </a:cubicBezTo>
                        <a:cubicBezTo>
                          <a:pt x="59" y="122"/>
                          <a:pt x="59" y="122"/>
                          <a:pt x="59" y="122"/>
                        </a:cubicBezTo>
                        <a:cubicBezTo>
                          <a:pt x="57" y="112"/>
                          <a:pt x="57" y="112"/>
                          <a:pt x="57" y="112"/>
                        </a:cubicBezTo>
                        <a:cubicBezTo>
                          <a:pt x="57" y="112"/>
                          <a:pt x="57" y="112"/>
                          <a:pt x="57" y="112"/>
                        </a:cubicBezTo>
                        <a:cubicBezTo>
                          <a:pt x="58" y="105"/>
                          <a:pt x="58" y="105"/>
                          <a:pt x="58" y="105"/>
                        </a:cubicBezTo>
                        <a:cubicBezTo>
                          <a:pt x="58" y="105"/>
                          <a:pt x="58" y="105"/>
                          <a:pt x="58" y="105"/>
                        </a:cubicBezTo>
                        <a:cubicBezTo>
                          <a:pt x="59" y="105"/>
                          <a:pt x="59" y="105"/>
                          <a:pt x="59" y="105"/>
                        </a:cubicBezTo>
                        <a:cubicBezTo>
                          <a:pt x="64" y="105"/>
                          <a:pt x="64" y="105"/>
                          <a:pt x="64" y="105"/>
                        </a:cubicBezTo>
                        <a:cubicBezTo>
                          <a:pt x="69" y="101"/>
                          <a:pt x="69" y="101"/>
                          <a:pt x="69" y="101"/>
                        </a:cubicBezTo>
                        <a:cubicBezTo>
                          <a:pt x="70" y="101"/>
                          <a:pt x="70" y="101"/>
                          <a:pt x="70" y="101"/>
                        </a:cubicBezTo>
                        <a:cubicBezTo>
                          <a:pt x="73" y="104"/>
                          <a:pt x="75" y="106"/>
                          <a:pt x="76" y="107"/>
                        </a:cubicBezTo>
                        <a:cubicBezTo>
                          <a:pt x="77" y="107"/>
                          <a:pt x="79" y="105"/>
                          <a:pt x="82" y="102"/>
                        </a:cubicBezTo>
                        <a:cubicBezTo>
                          <a:pt x="82" y="102"/>
                          <a:pt x="82" y="102"/>
                          <a:pt x="82" y="102"/>
                        </a:cubicBezTo>
                        <a:cubicBezTo>
                          <a:pt x="82" y="101"/>
                          <a:pt x="82" y="101"/>
                          <a:pt x="82" y="101"/>
                        </a:cubicBezTo>
                        <a:cubicBezTo>
                          <a:pt x="91" y="104"/>
                          <a:pt x="91" y="104"/>
                          <a:pt x="91" y="104"/>
                        </a:cubicBezTo>
                        <a:cubicBezTo>
                          <a:pt x="95" y="101"/>
                          <a:pt x="95" y="101"/>
                          <a:pt x="95" y="101"/>
                        </a:cubicBezTo>
                        <a:cubicBezTo>
                          <a:pt x="95" y="100"/>
                          <a:pt x="95" y="100"/>
                          <a:pt x="95" y="100"/>
                        </a:cubicBezTo>
                        <a:cubicBezTo>
                          <a:pt x="95" y="100"/>
                          <a:pt x="95" y="100"/>
                          <a:pt x="95" y="100"/>
                        </a:cubicBezTo>
                        <a:cubicBezTo>
                          <a:pt x="95" y="100"/>
                          <a:pt x="95" y="100"/>
                          <a:pt x="95" y="100"/>
                        </a:cubicBezTo>
                        <a:cubicBezTo>
                          <a:pt x="95" y="100"/>
                          <a:pt x="95" y="100"/>
                          <a:pt x="95" y="100"/>
                        </a:cubicBezTo>
                        <a:cubicBezTo>
                          <a:pt x="99" y="101"/>
                          <a:pt x="99" y="101"/>
                          <a:pt x="99" y="101"/>
                        </a:cubicBezTo>
                        <a:cubicBezTo>
                          <a:pt x="111" y="91"/>
                          <a:pt x="111" y="91"/>
                          <a:pt x="111" y="91"/>
                        </a:cubicBezTo>
                        <a:cubicBezTo>
                          <a:pt x="114" y="92"/>
                          <a:pt x="114" y="92"/>
                          <a:pt x="114" y="92"/>
                        </a:cubicBezTo>
                        <a:cubicBezTo>
                          <a:pt x="114" y="92"/>
                          <a:pt x="114" y="92"/>
                          <a:pt x="114" y="92"/>
                        </a:cubicBezTo>
                        <a:cubicBezTo>
                          <a:pt x="115" y="92"/>
                          <a:pt x="115" y="92"/>
                          <a:pt x="115" y="92"/>
                        </a:cubicBezTo>
                        <a:cubicBezTo>
                          <a:pt x="115" y="92"/>
                          <a:pt x="115" y="92"/>
                          <a:pt x="115" y="92"/>
                        </a:cubicBezTo>
                        <a:cubicBezTo>
                          <a:pt x="115" y="92"/>
                          <a:pt x="115" y="92"/>
                          <a:pt x="115" y="92"/>
                        </a:cubicBezTo>
                        <a:cubicBezTo>
                          <a:pt x="116" y="94"/>
                          <a:pt x="116" y="94"/>
                          <a:pt x="116" y="94"/>
                        </a:cubicBezTo>
                        <a:cubicBezTo>
                          <a:pt x="117" y="93"/>
                          <a:pt x="117" y="93"/>
                          <a:pt x="117" y="93"/>
                        </a:cubicBezTo>
                        <a:cubicBezTo>
                          <a:pt x="117" y="93"/>
                          <a:pt x="117" y="93"/>
                          <a:pt x="117" y="93"/>
                        </a:cubicBezTo>
                        <a:cubicBezTo>
                          <a:pt x="117" y="93"/>
                          <a:pt x="117" y="93"/>
                          <a:pt x="117" y="93"/>
                        </a:cubicBezTo>
                        <a:cubicBezTo>
                          <a:pt x="117" y="93"/>
                          <a:pt x="117" y="93"/>
                          <a:pt x="117" y="93"/>
                        </a:cubicBezTo>
                        <a:cubicBezTo>
                          <a:pt x="120" y="91"/>
                          <a:pt x="120" y="91"/>
                          <a:pt x="120" y="91"/>
                        </a:cubicBezTo>
                        <a:cubicBezTo>
                          <a:pt x="123" y="88"/>
                          <a:pt x="123" y="88"/>
                          <a:pt x="123" y="88"/>
                        </a:cubicBezTo>
                        <a:cubicBezTo>
                          <a:pt x="122" y="83"/>
                          <a:pt x="122" y="83"/>
                          <a:pt x="122" y="83"/>
                        </a:cubicBezTo>
                        <a:cubicBezTo>
                          <a:pt x="122" y="82"/>
                          <a:pt x="122" y="82"/>
                          <a:pt x="122" y="82"/>
                        </a:cubicBezTo>
                        <a:cubicBezTo>
                          <a:pt x="119" y="84"/>
                          <a:pt x="119" y="84"/>
                          <a:pt x="119" y="84"/>
                        </a:cubicBezTo>
                        <a:cubicBezTo>
                          <a:pt x="119" y="84"/>
                          <a:pt x="119" y="84"/>
                          <a:pt x="119" y="84"/>
                        </a:cubicBezTo>
                        <a:cubicBezTo>
                          <a:pt x="117" y="84"/>
                          <a:pt x="117" y="84"/>
                          <a:pt x="115" y="84"/>
                        </a:cubicBezTo>
                        <a:cubicBezTo>
                          <a:pt x="112" y="84"/>
                          <a:pt x="112" y="84"/>
                          <a:pt x="112" y="84"/>
                        </a:cubicBezTo>
                        <a:cubicBezTo>
                          <a:pt x="110" y="84"/>
                          <a:pt x="110" y="84"/>
                          <a:pt x="109" y="83"/>
                        </a:cubicBezTo>
                        <a:cubicBezTo>
                          <a:pt x="109" y="78"/>
                          <a:pt x="109" y="78"/>
                          <a:pt x="109" y="78"/>
                        </a:cubicBezTo>
                        <a:cubicBezTo>
                          <a:pt x="108" y="77"/>
                          <a:pt x="107" y="76"/>
                          <a:pt x="107" y="76"/>
                        </a:cubicBezTo>
                        <a:cubicBezTo>
                          <a:pt x="106" y="77"/>
                          <a:pt x="106" y="77"/>
                          <a:pt x="106" y="77"/>
                        </a:cubicBezTo>
                        <a:cubicBezTo>
                          <a:pt x="105" y="78"/>
                          <a:pt x="105" y="78"/>
                          <a:pt x="105" y="78"/>
                        </a:cubicBezTo>
                        <a:cubicBezTo>
                          <a:pt x="102" y="78"/>
                          <a:pt x="102" y="78"/>
                          <a:pt x="102" y="78"/>
                        </a:cubicBezTo>
                        <a:cubicBezTo>
                          <a:pt x="101" y="78"/>
                          <a:pt x="101" y="78"/>
                          <a:pt x="101" y="78"/>
                        </a:cubicBezTo>
                        <a:cubicBezTo>
                          <a:pt x="101" y="78"/>
                          <a:pt x="101" y="78"/>
                          <a:pt x="101" y="78"/>
                        </a:cubicBezTo>
                        <a:cubicBezTo>
                          <a:pt x="100" y="75"/>
                          <a:pt x="100" y="75"/>
                          <a:pt x="100" y="75"/>
                        </a:cubicBezTo>
                        <a:cubicBezTo>
                          <a:pt x="100" y="73"/>
                          <a:pt x="100" y="73"/>
                          <a:pt x="100" y="73"/>
                        </a:cubicBezTo>
                        <a:cubicBezTo>
                          <a:pt x="100" y="73"/>
                          <a:pt x="100" y="73"/>
                          <a:pt x="100" y="73"/>
                        </a:cubicBezTo>
                        <a:cubicBezTo>
                          <a:pt x="101" y="66"/>
                          <a:pt x="101" y="66"/>
                          <a:pt x="101" y="66"/>
                        </a:cubicBezTo>
                        <a:cubicBezTo>
                          <a:pt x="101" y="66"/>
                          <a:pt x="101" y="66"/>
                          <a:pt x="101" y="66"/>
                        </a:cubicBezTo>
                        <a:cubicBezTo>
                          <a:pt x="101" y="66"/>
                          <a:pt x="101" y="66"/>
                          <a:pt x="101" y="66"/>
                        </a:cubicBezTo>
                        <a:cubicBezTo>
                          <a:pt x="101" y="66"/>
                          <a:pt x="101" y="66"/>
                          <a:pt x="101" y="66"/>
                        </a:cubicBezTo>
                        <a:cubicBezTo>
                          <a:pt x="103" y="63"/>
                          <a:pt x="103" y="63"/>
                          <a:pt x="103" y="63"/>
                        </a:cubicBezTo>
                        <a:cubicBezTo>
                          <a:pt x="98" y="59"/>
                          <a:pt x="98" y="59"/>
                          <a:pt x="98" y="59"/>
                        </a:cubicBezTo>
                        <a:cubicBezTo>
                          <a:pt x="98" y="59"/>
                          <a:pt x="98" y="59"/>
                          <a:pt x="98" y="59"/>
                        </a:cubicBezTo>
                        <a:cubicBezTo>
                          <a:pt x="98" y="58"/>
                          <a:pt x="98" y="58"/>
                          <a:pt x="98" y="58"/>
                        </a:cubicBezTo>
                        <a:cubicBezTo>
                          <a:pt x="98" y="53"/>
                          <a:pt x="98" y="53"/>
                          <a:pt x="98" y="53"/>
                        </a:cubicBezTo>
                        <a:cubicBezTo>
                          <a:pt x="98" y="53"/>
                          <a:pt x="98" y="53"/>
                          <a:pt x="98" y="53"/>
                        </a:cubicBezTo>
                        <a:cubicBezTo>
                          <a:pt x="101" y="45"/>
                          <a:pt x="101" y="45"/>
                          <a:pt x="101" y="45"/>
                        </a:cubicBezTo>
                        <a:cubicBezTo>
                          <a:pt x="99" y="41"/>
                          <a:pt x="99" y="41"/>
                          <a:pt x="99" y="41"/>
                        </a:cubicBezTo>
                        <a:cubicBezTo>
                          <a:pt x="97" y="41"/>
                          <a:pt x="97" y="41"/>
                          <a:pt x="97" y="41"/>
                        </a:cubicBezTo>
                        <a:cubicBezTo>
                          <a:pt x="95" y="41"/>
                          <a:pt x="95" y="41"/>
                          <a:pt x="95" y="41"/>
                        </a:cubicBezTo>
                        <a:cubicBezTo>
                          <a:pt x="93" y="44"/>
                          <a:pt x="93" y="44"/>
                          <a:pt x="93" y="44"/>
                        </a:cubicBezTo>
                        <a:cubicBezTo>
                          <a:pt x="91" y="42"/>
                          <a:pt x="91" y="42"/>
                          <a:pt x="91" y="42"/>
                        </a:cubicBezTo>
                        <a:cubicBezTo>
                          <a:pt x="89" y="41"/>
                          <a:pt x="89" y="41"/>
                          <a:pt x="89" y="41"/>
                        </a:cubicBezTo>
                        <a:cubicBezTo>
                          <a:pt x="87" y="36"/>
                          <a:pt x="87" y="36"/>
                          <a:pt x="87" y="36"/>
                        </a:cubicBezTo>
                        <a:cubicBezTo>
                          <a:pt x="87" y="36"/>
                          <a:pt x="87" y="36"/>
                          <a:pt x="87" y="36"/>
                        </a:cubicBezTo>
                        <a:cubicBezTo>
                          <a:pt x="87" y="36"/>
                          <a:pt x="87" y="36"/>
                          <a:pt x="87" y="36"/>
                        </a:cubicBezTo>
                        <a:cubicBezTo>
                          <a:pt x="86" y="32"/>
                          <a:pt x="86" y="32"/>
                          <a:pt x="86" y="32"/>
                        </a:cubicBezTo>
                        <a:cubicBezTo>
                          <a:pt x="86" y="32"/>
                          <a:pt x="86" y="32"/>
                          <a:pt x="86" y="32"/>
                        </a:cubicBezTo>
                        <a:cubicBezTo>
                          <a:pt x="86" y="32"/>
                          <a:pt x="86" y="32"/>
                          <a:pt x="86" y="32"/>
                        </a:cubicBezTo>
                        <a:cubicBezTo>
                          <a:pt x="86" y="31"/>
                          <a:pt x="86" y="31"/>
                          <a:pt x="86" y="31"/>
                        </a:cubicBezTo>
                        <a:cubicBezTo>
                          <a:pt x="89" y="28"/>
                          <a:pt x="89" y="28"/>
                          <a:pt x="89" y="28"/>
                        </a:cubicBezTo>
                        <a:cubicBezTo>
                          <a:pt x="89" y="28"/>
                          <a:pt x="89" y="28"/>
                          <a:pt x="89" y="28"/>
                        </a:cubicBezTo>
                        <a:cubicBezTo>
                          <a:pt x="89" y="28"/>
                          <a:pt x="89" y="28"/>
                          <a:pt x="89" y="28"/>
                        </a:cubicBezTo>
                        <a:cubicBezTo>
                          <a:pt x="89" y="28"/>
                          <a:pt x="89" y="28"/>
                          <a:pt x="89" y="28"/>
                        </a:cubicBezTo>
                        <a:cubicBezTo>
                          <a:pt x="91" y="28"/>
                          <a:pt x="91" y="28"/>
                          <a:pt x="91" y="28"/>
                        </a:cubicBezTo>
                        <a:cubicBezTo>
                          <a:pt x="93" y="27"/>
                          <a:pt x="93" y="27"/>
                          <a:pt x="93" y="27"/>
                        </a:cubicBezTo>
                        <a:cubicBezTo>
                          <a:pt x="102" y="27"/>
                          <a:pt x="102" y="27"/>
                          <a:pt x="102" y="27"/>
                        </a:cubicBezTo>
                        <a:cubicBezTo>
                          <a:pt x="102" y="27"/>
                          <a:pt x="102" y="27"/>
                          <a:pt x="102" y="27"/>
                        </a:cubicBezTo>
                        <a:cubicBezTo>
                          <a:pt x="103" y="27"/>
                          <a:pt x="103" y="27"/>
                          <a:pt x="103" y="27"/>
                        </a:cubicBezTo>
                        <a:cubicBezTo>
                          <a:pt x="104" y="27"/>
                          <a:pt x="104" y="27"/>
                          <a:pt x="104" y="27"/>
                        </a:cubicBezTo>
                        <a:cubicBezTo>
                          <a:pt x="105" y="28"/>
                          <a:pt x="105" y="28"/>
                          <a:pt x="105" y="28"/>
                        </a:cubicBezTo>
                        <a:cubicBezTo>
                          <a:pt x="107" y="27"/>
                          <a:pt x="107" y="27"/>
                          <a:pt x="107" y="27"/>
                        </a:cubicBezTo>
                        <a:cubicBezTo>
                          <a:pt x="110" y="25"/>
                          <a:pt x="110" y="25"/>
                          <a:pt x="110" y="25"/>
                        </a:cubicBezTo>
                        <a:cubicBezTo>
                          <a:pt x="111" y="24"/>
                          <a:pt x="111" y="24"/>
                          <a:pt x="111" y="24"/>
                        </a:cubicBezTo>
                        <a:cubicBezTo>
                          <a:pt x="111" y="23"/>
                          <a:pt x="111" y="23"/>
                          <a:pt x="111" y="23"/>
                        </a:cubicBezTo>
                        <a:cubicBezTo>
                          <a:pt x="111" y="19"/>
                          <a:pt x="111" y="19"/>
                          <a:pt x="111" y="19"/>
                        </a:cubicBezTo>
                        <a:cubicBezTo>
                          <a:pt x="109" y="19"/>
                          <a:pt x="109" y="19"/>
                          <a:pt x="109" y="19"/>
                        </a:cubicBezTo>
                        <a:cubicBezTo>
                          <a:pt x="105" y="20"/>
                          <a:pt x="105" y="20"/>
                          <a:pt x="105" y="20"/>
                        </a:cubicBezTo>
                        <a:cubicBezTo>
                          <a:pt x="104" y="21"/>
                          <a:pt x="103" y="22"/>
                          <a:pt x="102" y="22"/>
                        </a:cubicBezTo>
                        <a:cubicBezTo>
                          <a:pt x="100" y="22"/>
                          <a:pt x="99" y="21"/>
                          <a:pt x="98" y="19"/>
                        </a:cubicBezTo>
                        <a:cubicBezTo>
                          <a:pt x="98" y="19"/>
                          <a:pt x="98" y="19"/>
                          <a:pt x="98" y="19"/>
                        </a:cubicBezTo>
                        <a:cubicBezTo>
                          <a:pt x="98" y="19"/>
                          <a:pt x="98" y="19"/>
                          <a:pt x="98" y="19"/>
                        </a:cubicBezTo>
                        <a:cubicBezTo>
                          <a:pt x="98" y="19"/>
                          <a:pt x="98" y="19"/>
                          <a:pt x="98" y="19"/>
                        </a:cubicBezTo>
                        <a:cubicBezTo>
                          <a:pt x="98" y="16"/>
                          <a:pt x="98" y="16"/>
                          <a:pt x="98" y="16"/>
                        </a:cubicBezTo>
                        <a:cubicBezTo>
                          <a:pt x="98" y="16"/>
                          <a:pt x="98" y="16"/>
                          <a:pt x="98" y="16"/>
                        </a:cubicBezTo>
                        <a:cubicBezTo>
                          <a:pt x="98" y="14"/>
                          <a:pt x="98" y="14"/>
                          <a:pt x="98" y="14"/>
                        </a:cubicBezTo>
                        <a:cubicBezTo>
                          <a:pt x="96" y="9"/>
                          <a:pt x="96" y="9"/>
                          <a:pt x="96" y="9"/>
                        </a:cubicBezTo>
                        <a:cubicBezTo>
                          <a:pt x="93" y="10"/>
                          <a:pt x="93" y="10"/>
                          <a:pt x="93" y="10"/>
                        </a:cubicBezTo>
                        <a:cubicBezTo>
                          <a:pt x="91" y="12"/>
                          <a:pt x="91" y="12"/>
                          <a:pt x="91" y="12"/>
                        </a:cubicBezTo>
                        <a:cubicBezTo>
                          <a:pt x="92" y="17"/>
                          <a:pt x="92" y="17"/>
                          <a:pt x="92" y="17"/>
                        </a:cubicBezTo>
                        <a:cubicBezTo>
                          <a:pt x="86" y="14"/>
                          <a:pt x="86" y="14"/>
                          <a:pt x="86" y="14"/>
                        </a:cubicBezTo>
                        <a:cubicBezTo>
                          <a:pt x="87" y="17"/>
                          <a:pt x="87" y="17"/>
                          <a:pt x="87" y="17"/>
                        </a:cubicBezTo>
                        <a:cubicBezTo>
                          <a:pt x="87" y="17"/>
                          <a:pt x="87" y="17"/>
                          <a:pt x="87" y="17"/>
                        </a:cubicBezTo>
                        <a:cubicBezTo>
                          <a:pt x="87" y="18"/>
                          <a:pt x="87" y="18"/>
                          <a:pt x="87" y="18"/>
                        </a:cubicBezTo>
                        <a:cubicBezTo>
                          <a:pt x="87" y="21"/>
                          <a:pt x="87" y="21"/>
                          <a:pt x="87" y="21"/>
                        </a:cubicBezTo>
                        <a:cubicBezTo>
                          <a:pt x="87" y="22"/>
                          <a:pt x="87" y="22"/>
                          <a:pt x="87" y="22"/>
                        </a:cubicBezTo>
                        <a:cubicBezTo>
                          <a:pt x="87" y="22"/>
                          <a:pt x="87" y="22"/>
                          <a:pt x="87" y="22"/>
                        </a:cubicBezTo>
                        <a:cubicBezTo>
                          <a:pt x="83" y="26"/>
                          <a:pt x="83" y="26"/>
                          <a:pt x="83" y="26"/>
                        </a:cubicBezTo>
                        <a:cubicBezTo>
                          <a:pt x="83" y="26"/>
                          <a:pt x="83" y="26"/>
                          <a:pt x="83" y="26"/>
                        </a:cubicBezTo>
                        <a:cubicBezTo>
                          <a:pt x="78" y="29"/>
                          <a:pt x="78" y="29"/>
                          <a:pt x="78" y="29"/>
                        </a:cubicBezTo>
                        <a:cubicBezTo>
                          <a:pt x="78" y="33"/>
                          <a:pt x="78" y="33"/>
                          <a:pt x="78" y="33"/>
                        </a:cubicBezTo>
                        <a:cubicBezTo>
                          <a:pt x="77" y="33"/>
                          <a:pt x="78" y="35"/>
                          <a:pt x="79" y="36"/>
                        </a:cubicBezTo>
                        <a:cubicBezTo>
                          <a:pt x="79" y="36"/>
                          <a:pt x="79" y="36"/>
                          <a:pt x="79" y="36"/>
                        </a:cubicBezTo>
                        <a:cubicBezTo>
                          <a:pt x="79" y="37"/>
                          <a:pt x="79" y="37"/>
                          <a:pt x="79" y="37"/>
                        </a:cubicBezTo>
                        <a:cubicBezTo>
                          <a:pt x="79" y="41"/>
                          <a:pt x="79" y="41"/>
                          <a:pt x="79" y="41"/>
                        </a:cubicBezTo>
                        <a:cubicBezTo>
                          <a:pt x="79" y="42"/>
                          <a:pt x="79" y="42"/>
                          <a:pt x="79" y="42"/>
                        </a:cubicBezTo>
                        <a:cubicBezTo>
                          <a:pt x="79" y="42"/>
                          <a:pt x="79" y="42"/>
                          <a:pt x="79" y="42"/>
                        </a:cubicBezTo>
                        <a:cubicBezTo>
                          <a:pt x="77" y="45"/>
                          <a:pt x="77" y="45"/>
                          <a:pt x="77" y="45"/>
                        </a:cubicBezTo>
                        <a:cubicBezTo>
                          <a:pt x="77" y="45"/>
                          <a:pt x="77" y="45"/>
                          <a:pt x="77" y="45"/>
                        </a:cubicBezTo>
                        <a:cubicBezTo>
                          <a:pt x="77" y="45"/>
                          <a:pt x="77" y="45"/>
                          <a:pt x="77" y="45"/>
                        </a:cubicBezTo>
                        <a:cubicBezTo>
                          <a:pt x="77" y="45"/>
                          <a:pt x="77" y="45"/>
                          <a:pt x="77" y="45"/>
                        </a:cubicBezTo>
                        <a:cubicBezTo>
                          <a:pt x="75" y="46"/>
                          <a:pt x="75" y="46"/>
                          <a:pt x="75" y="46"/>
                        </a:cubicBezTo>
                        <a:cubicBezTo>
                          <a:pt x="75" y="46"/>
                          <a:pt x="75" y="46"/>
                          <a:pt x="75" y="46"/>
                        </a:cubicBezTo>
                        <a:cubicBezTo>
                          <a:pt x="75" y="46"/>
                          <a:pt x="75" y="46"/>
                          <a:pt x="75" y="46"/>
                        </a:cubicBezTo>
                        <a:cubicBezTo>
                          <a:pt x="75" y="46"/>
                          <a:pt x="75" y="46"/>
                          <a:pt x="75" y="46"/>
                        </a:cubicBezTo>
                        <a:cubicBezTo>
                          <a:pt x="75" y="46"/>
                          <a:pt x="75" y="46"/>
                          <a:pt x="75" y="46"/>
                        </a:cubicBezTo>
                        <a:cubicBezTo>
                          <a:pt x="71" y="45"/>
                          <a:pt x="71" y="45"/>
                          <a:pt x="71" y="45"/>
                        </a:cubicBezTo>
                        <a:cubicBezTo>
                          <a:pt x="70" y="45"/>
                          <a:pt x="69" y="45"/>
                          <a:pt x="68" y="46"/>
                        </a:cubicBezTo>
                        <a:cubicBezTo>
                          <a:pt x="66" y="48"/>
                          <a:pt x="66" y="48"/>
                          <a:pt x="66" y="48"/>
                        </a:cubicBezTo>
                        <a:cubicBezTo>
                          <a:pt x="65" y="50"/>
                          <a:pt x="65" y="50"/>
                          <a:pt x="65" y="50"/>
                        </a:cubicBezTo>
                        <a:cubicBezTo>
                          <a:pt x="64" y="51"/>
                          <a:pt x="63" y="51"/>
                          <a:pt x="61" y="51"/>
                        </a:cubicBezTo>
                        <a:cubicBezTo>
                          <a:pt x="60" y="51"/>
                          <a:pt x="60" y="50"/>
                          <a:pt x="60" y="48"/>
                        </a:cubicBezTo>
                        <a:cubicBezTo>
                          <a:pt x="60" y="47"/>
                          <a:pt x="60" y="47"/>
                          <a:pt x="60" y="47"/>
                        </a:cubicBezTo>
                        <a:cubicBezTo>
                          <a:pt x="60" y="46"/>
                          <a:pt x="60" y="46"/>
                          <a:pt x="60" y="46"/>
                        </a:cubicBezTo>
                        <a:cubicBezTo>
                          <a:pt x="59" y="47"/>
                          <a:pt x="59" y="47"/>
                          <a:pt x="59" y="47"/>
                        </a:cubicBezTo>
                        <a:cubicBezTo>
                          <a:pt x="59" y="47"/>
                          <a:pt x="58" y="47"/>
                          <a:pt x="57" y="47"/>
                        </a:cubicBezTo>
                        <a:cubicBezTo>
                          <a:pt x="57" y="47"/>
                          <a:pt x="56" y="47"/>
                          <a:pt x="56" y="45"/>
                        </a:cubicBezTo>
                        <a:cubicBezTo>
                          <a:pt x="56" y="45"/>
                          <a:pt x="56" y="45"/>
                          <a:pt x="56" y="45"/>
                        </a:cubicBezTo>
                        <a:cubicBezTo>
                          <a:pt x="55" y="41"/>
                          <a:pt x="55" y="41"/>
                          <a:pt x="55" y="41"/>
                        </a:cubicBezTo>
                        <a:cubicBezTo>
                          <a:pt x="55" y="37"/>
                          <a:pt x="55" y="37"/>
                          <a:pt x="55" y="37"/>
                        </a:cubicBezTo>
                        <a:cubicBezTo>
                          <a:pt x="53" y="36"/>
                          <a:pt x="53" y="36"/>
                          <a:pt x="53" y="36"/>
                        </a:cubicBezTo>
                        <a:cubicBezTo>
                          <a:pt x="53" y="36"/>
                          <a:pt x="53" y="36"/>
                          <a:pt x="53" y="36"/>
                        </a:cubicBezTo>
                        <a:cubicBezTo>
                          <a:pt x="53" y="36"/>
                          <a:pt x="53" y="36"/>
                          <a:pt x="53" y="36"/>
                        </a:cubicBezTo>
                        <a:cubicBezTo>
                          <a:pt x="49" y="27"/>
                          <a:pt x="49" y="27"/>
                          <a:pt x="49" y="27"/>
                        </a:cubicBezTo>
                        <a:cubicBezTo>
                          <a:pt x="49" y="27"/>
                          <a:pt x="49" y="27"/>
                          <a:pt x="49" y="27"/>
                        </a:cubicBezTo>
                        <a:cubicBezTo>
                          <a:pt x="48" y="25"/>
                          <a:pt x="48" y="25"/>
                          <a:pt x="48" y="25"/>
                        </a:cubicBezTo>
                        <a:cubicBezTo>
                          <a:pt x="48" y="24"/>
                          <a:pt x="48" y="24"/>
                          <a:pt x="48" y="24"/>
                        </a:cubicBezTo>
                        <a:cubicBezTo>
                          <a:pt x="48" y="24"/>
                          <a:pt x="48" y="24"/>
                          <a:pt x="48" y="24"/>
                        </a:cubicBezTo>
                        <a:cubicBezTo>
                          <a:pt x="48" y="24"/>
                          <a:pt x="48" y="24"/>
                          <a:pt x="48" y="24"/>
                        </a:cubicBezTo>
                        <a:cubicBezTo>
                          <a:pt x="47" y="20"/>
                          <a:pt x="47" y="20"/>
                          <a:pt x="47" y="20"/>
                        </a:cubicBezTo>
                        <a:cubicBezTo>
                          <a:pt x="46" y="19"/>
                          <a:pt x="46" y="19"/>
                          <a:pt x="46" y="19"/>
                        </a:cubicBezTo>
                        <a:cubicBezTo>
                          <a:pt x="46" y="20"/>
                          <a:pt x="46" y="20"/>
                          <a:pt x="46" y="20"/>
                        </a:cubicBezTo>
                        <a:cubicBezTo>
                          <a:pt x="45" y="21"/>
                          <a:pt x="44" y="22"/>
                          <a:pt x="43" y="22"/>
                        </a:cubicBezTo>
                        <a:cubicBezTo>
                          <a:pt x="43" y="22"/>
                          <a:pt x="42" y="21"/>
                          <a:pt x="41" y="20"/>
                        </a:cubicBezTo>
                        <a:cubicBezTo>
                          <a:pt x="38" y="19"/>
                          <a:pt x="38" y="19"/>
                          <a:pt x="38" y="19"/>
                        </a:cubicBezTo>
                        <a:cubicBezTo>
                          <a:pt x="38" y="19"/>
                          <a:pt x="38" y="19"/>
                          <a:pt x="38" y="19"/>
                        </a:cubicBezTo>
                        <a:cubicBezTo>
                          <a:pt x="37" y="19"/>
                          <a:pt x="37" y="19"/>
                          <a:pt x="37" y="19"/>
                        </a:cubicBezTo>
                        <a:cubicBezTo>
                          <a:pt x="37" y="18"/>
                          <a:pt x="37" y="18"/>
                          <a:pt x="37" y="18"/>
                        </a:cubicBezTo>
                        <a:cubicBezTo>
                          <a:pt x="37" y="18"/>
                          <a:pt x="37" y="18"/>
                          <a:pt x="37" y="18"/>
                        </a:cubicBezTo>
                        <a:cubicBezTo>
                          <a:pt x="37" y="15"/>
                          <a:pt x="37" y="15"/>
                          <a:pt x="37" y="15"/>
                        </a:cubicBezTo>
                        <a:cubicBezTo>
                          <a:pt x="37" y="15"/>
                          <a:pt x="37" y="15"/>
                          <a:pt x="37" y="15"/>
                        </a:cubicBezTo>
                        <a:cubicBezTo>
                          <a:pt x="37" y="12"/>
                          <a:pt x="37" y="12"/>
                          <a:pt x="37" y="12"/>
                        </a:cubicBezTo>
                        <a:cubicBezTo>
                          <a:pt x="35" y="9"/>
                          <a:pt x="35" y="9"/>
                          <a:pt x="35" y="9"/>
                        </a:cubicBezTo>
                        <a:cubicBezTo>
                          <a:pt x="34" y="9"/>
                          <a:pt x="34" y="9"/>
                          <a:pt x="34" y="9"/>
                        </a:cubicBezTo>
                        <a:cubicBezTo>
                          <a:pt x="34" y="10"/>
                          <a:pt x="34" y="11"/>
                          <a:pt x="34" y="12"/>
                        </a:cubicBezTo>
                        <a:cubicBezTo>
                          <a:pt x="33" y="13"/>
                          <a:pt x="32" y="14"/>
                          <a:pt x="31" y="15"/>
                        </a:cubicBezTo>
                        <a:cubicBezTo>
                          <a:pt x="31" y="16"/>
                          <a:pt x="31" y="17"/>
                          <a:pt x="30" y="17"/>
                        </a:cubicBezTo>
                        <a:cubicBezTo>
                          <a:pt x="29" y="18"/>
                          <a:pt x="28" y="18"/>
                          <a:pt x="27" y="18"/>
                        </a:cubicBezTo>
                        <a:cubicBezTo>
                          <a:pt x="26" y="18"/>
                          <a:pt x="26" y="18"/>
                          <a:pt x="26" y="18"/>
                        </a:cubicBezTo>
                        <a:cubicBezTo>
                          <a:pt x="25" y="17"/>
                          <a:pt x="25" y="16"/>
                          <a:pt x="25" y="14"/>
                        </a:cubicBezTo>
                        <a:cubicBezTo>
                          <a:pt x="25" y="13"/>
                          <a:pt x="25" y="13"/>
                          <a:pt x="25" y="13"/>
                        </a:cubicBezTo>
                        <a:cubicBezTo>
                          <a:pt x="23" y="12"/>
                          <a:pt x="23" y="12"/>
                          <a:pt x="23" y="12"/>
                        </a:cubicBezTo>
                        <a:cubicBezTo>
                          <a:pt x="22" y="11"/>
                          <a:pt x="22" y="10"/>
                          <a:pt x="22" y="9"/>
                        </a:cubicBezTo>
                        <a:cubicBezTo>
                          <a:pt x="22" y="1"/>
                          <a:pt x="22" y="1"/>
                          <a:pt x="22" y="1"/>
                        </a:cubicBezTo>
                        <a:cubicBezTo>
                          <a:pt x="22" y="0"/>
                          <a:pt x="22" y="0"/>
                          <a:pt x="22" y="0"/>
                        </a:cubicBezTo>
                        <a:cubicBezTo>
                          <a:pt x="19" y="3"/>
                          <a:pt x="19" y="3"/>
                          <a:pt x="19" y="3"/>
                        </a:cubicBezTo>
                        <a:cubicBezTo>
                          <a:pt x="17" y="4"/>
                          <a:pt x="17" y="4"/>
                          <a:pt x="17" y="4"/>
                        </a:cubicBezTo>
                        <a:cubicBezTo>
                          <a:pt x="17" y="5"/>
                          <a:pt x="17" y="5"/>
                          <a:pt x="17" y="5"/>
                        </a:cubicBezTo>
                        <a:cubicBezTo>
                          <a:pt x="18" y="7"/>
                          <a:pt x="18" y="8"/>
                          <a:pt x="18" y="9"/>
                        </a:cubicBezTo>
                        <a:cubicBezTo>
                          <a:pt x="18" y="11"/>
                          <a:pt x="17" y="12"/>
                          <a:pt x="16" y="13"/>
                        </a:cubicBezTo>
                        <a:cubicBezTo>
                          <a:pt x="12" y="14"/>
                          <a:pt x="12" y="14"/>
                          <a:pt x="12" y="14"/>
                        </a:cubicBezTo>
                        <a:cubicBezTo>
                          <a:pt x="12" y="14"/>
                          <a:pt x="12" y="14"/>
                          <a:pt x="12" y="14"/>
                        </a:cubicBezTo>
                        <a:cubicBezTo>
                          <a:pt x="11" y="16"/>
                          <a:pt x="11" y="16"/>
                          <a:pt x="11" y="16"/>
                        </a:cubicBezTo>
                        <a:cubicBezTo>
                          <a:pt x="11" y="20"/>
                          <a:pt x="11" y="20"/>
                          <a:pt x="11" y="20"/>
                        </a:cubicBezTo>
                        <a:cubicBezTo>
                          <a:pt x="12" y="22"/>
                          <a:pt x="12" y="23"/>
                          <a:pt x="12" y="23"/>
                        </a:cubicBezTo>
                        <a:cubicBezTo>
                          <a:pt x="13" y="23"/>
                          <a:pt x="15" y="23"/>
                          <a:pt x="16" y="22"/>
                        </a:cubicBezTo>
                        <a:cubicBezTo>
                          <a:pt x="17" y="22"/>
                          <a:pt x="17" y="22"/>
                          <a:pt x="17" y="22"/>
                        </a:cubicBezTo>
                        <a:cubicBezTo>
                          <a:pt x="20" y="29"/>
                          <a:pt x="20" y="29"/>
                          <a:pt x="20" y="29"/>
                        </a:cubicBezTo>
                        <a:cubicBezTo>
                          <a:pt x="20" y="30"/>
                          <a:pt x="20" y="30"/>
                          <a:pt x="20" y="30"/>
                        </a:cubicBezTo>
                        <a:cubicBezTo>
                          <a:pt x="20" y="30"/>
                          <a:pt x="20" y="30"/>
                          <a:pt x="20" y="30"/>
                        </a:cubicBezTo>
                        <a:cubicBezTo>
                          <a:pt x="20" y="30"/>
                          <a:pt x="20" y="30"/>
                          <a:pt x="20" y="30"/>
                        </a:cubicBezTo>
                        <a:cubicBezTo>
                          <a:pt x="19" y="44"/>
                          <a:pt x="17" y="51"/>
                          <a:pt x="16" y="54"/>
                        </a:cubicBezTo>
                        <a:cubicBezTo>
                          <a:pt x="15" y="54"/>
                          <a:pt x="15" y="55"/>
                          <a:pt x="14" y="55"/>
                        </a:cubicBezTo>
                        <a:cubicBezTo>
                          <a:pt x="12" y="55"/>
                          <a:pt x="12" y="55"/>
                          <a:pt x="10" y="54"/>
                        </a:cubicBezTo>
                        <a:cubicBezTo>
                          <a:pt x="6" y="63"/>
                          <a:pt x="3" y="67"/>
                          <a:pt x="2" y="68"/>
                        </a:cubicBezTo>
                        <a:cubicBezTo>
                          <a:pt x="2" y="68"/>
                          <a:pt x="2" y="68"/>
                          <a:pt x="2" y="68"/>
                        </a:cubicBezTo>
                        <a:cubicBezTo>
                          <a:pt x="1" y="68"/>
                          <a:pt x="1" y="71"/>
                          <a:pt x="1" y="75"/>
                        </a:cubicBezTo>
                        <a:cubicBezTo>
                          <a:pt x="2" y="75"/>
                          <a:pt x="2" y="75"/>
                          <a:pt x="2" y="75"/>
                        </a:cubicBezTo>
                        <a:cubicBezTo>
                          <a:pt x="2" y="76"/>
                          <a:pt x="2" y="76"/>
                          <a:pt x="2" y="76"/>
                        </a:cubicBezTo>
                        <a:cubicBezTo>
                          <a:pt x="3" y="76"/>
                          <a:pt x="3" y="76"/>
                          <a:pt x="3" y="76"/>
                        </a:cubicBezTo>
                        <a:lnTo>
                          <a:pt x="1" y="78"/>
                        </a:lnTo>
                        <a:close/>
                      </a:path>
                    </a:pathLst>
                  </a:custGeom>
                  <a:grpFill/>
                  <a:ln w="9525" cap="flat" cmpd="sng" algn="ctr">
                    <a:solidFill>
                      <a:srgbClr val="E5EAF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939" name="Freeform 12">
                    <a:extLst>
                      <a:ext uri="{FF2B5EF4-FFF2-40B4-BE49-F238E27FC236}">
                        <a16:creationId xmlns:a16="http://schemas.microsoft.com/office/drawing/2014/main" id="{9EBDBDFC-ABB5-4CA6-9825-2C4FB17C56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77682" y="3734686"/>
                    <a:ext cx="604228" cy="516926"/>
                  </a:xfrm>
                  <a:custGeom>
                    <a:avLst/>
                    <a:gdLst>
                      <a:gd name="T0" fmla="*/ 62 w 83"/>
                      <a:gd name="T1" fmla="*/ 3 h 71"/>
                      <a:gd name="T2" fmla="*/ 57 w 83"/>
                      <a:gd name="T3" fmla="*/ 4 h 71"/>
                      <a:gd name="T4" fmla="*/ 56 w 83"/>
                      <a:gd name="T5" fmla="*/ 0 h 71"/>
                      <a:gd name="T6" fmla="*/ 54 w 83"/>
                      <a:gd name="T7" fmla="*/ 4 h 71"/>
                      <a:gd name="T8" fmla="*/ 52 w 83"/>
                      <a:gd name="T9" fmla="*/ 7 h 71"/>
                      <a:gd name="T10" fmla="*/ 47 w 83"/>
                      <a:gd name="T11" fmla="*/ 7 h 71"/>
                      <a:gd name="T12" fmla="*/ 46 w 83"/>
                      <a:gd name="T13" fmla="*/ 11 h 71"/>
                      <a:gd name="T14" fmla="*/ 41 w 83"/>
                      <a:gd name="T15" fmla="*/ 12 h 71"/>
                      <a:gd name="T16" fmla="*/ 39 w 83"/>
                      <a:gd name="T17" fmla="*/ 13 h 71"/>
                      <a:gd name="T18" fmla="*/ 35 w 83"/>
                      <a:gd name="T19" fmla="*/ 11 h 71"/>
                      <a:gd name="T20" fmla="*/ 32 w 83"/>
                      <a:gd name="T21" fmla="*/ 10 h 71"/>
                      <a:gd name="T22" fmla="*/ 37 w 83"/>
                      <a:gd name="T23" fmla="*/ 17 h 71"/>
                      <a:gd name="T24" fmla="*/ 39 w 83"/>
                      <a:gd name="T25" fmla="*/ 20 h 71"/>
                      <a:gd name="T26" fmla="*/ 38 w 83"/>
                      <a:gd name="T27" fmla="*/ 24 h 71"/>
                      <a:gd name="T28" fmla="*/ 30 w 83"/>
                      <a:gd name="T29" fmla="*/ 28 h 71"/>
                      <a:gd name="T30" fmla="*/ 27 w 83"/>
                      <a:gd name="T31" fmla="*/ 28 h 71"/>
                      <a:gd name="T32" fmla="*/ 24 w 83"/>
                      <a:gd name="T33" fmla="*/ 27 h 71"/>
                      <a:gd name="T34" fmla="*/ 20 w 83"/>
                      <a:gd name="T35" fmla="*/ 30 h 71"/>
                      <a:gd name="T36" fmla="*/ 17 w 83"/>
                      <a:gd name="T37" fmla="*/ 32 h 71"/>
                      <a:gd name="T38" fmla="*/ 4 w 83"/>
                      <a:gd name="T39" fmla="*/ 32 h 71"/>
                      <a:gd name="T40" fmla="*/ 2 w 83"/>
                      <a:gd name="T41" fmla="*/ 41 h 71"/>
                      <a:gd name="T42" fmla="*/ 5 w 83"/>
                      <a:gd name="T43" fmla="*/ 43 h 71"/>
                      <a:gd name="T44" fmla="*/ 7 w 83"/>
                      <a:gd name="T45" fmla="*/ 41 h 71"/>
                      <a:gd name="T46" fmla="*/ 12 w 83"/>
                      <a:gd name="T47" fmla="*/ 41 h 71"/>
                      <a:gd name="T48" fmla="*/ 14 w 83"/>
                      <a:gd name="T49" fmla="*/ 51 h 71"/>
                      <a:gd name="T50" fmla="*/ 11 w 83"/>
                      <a:gd name="T51" fmla="*/ 56 h 71"/>
                      <a:gd name="T52" fmla="*/ 17 w 83"/>
                      <a:gd name="T53" fmla="*/ 64 h 71"/>
                      <a:gd name="T54" fmla="*/ 14 w 83"/>
                      <a:gd name="T55" fmla="*/ 71 h 71"/>
                      <a:gd name="T56" fmla="*/ 20 w 83"/>
                      <a:gd name="T57" fmla="*/ 69 h 71"/>
                      <a:gd name="T58" fmla="*/ 24 w 83"/>
                      <a:gd name="T59" fmla="*/ 69 h 71"/>
                      <a:gd name="T60" fmla="*/ 37 w 83"/>
                      <a:gd name="T61" fmla="*/ 69 h 71"/>
                      <a:gd name="T62" fmla="*/ 43 w 83"/>
                      <a:gd name="T63" fmla="*/ 65 h 71"/>
                      <a:gd name="T64" fmla="*/ 50 w 83"/>
                      <a:gd name="T65" fmla="*/ 59 h 71"/>
                      <a:gd name="T66" fmla="*/ 54 w 83"/>
                      <a:gd name="T67" fmla="*/ 61 h 71"/>
                      <a:gd name="T68" fmla="*/ 60 w 83"/>
                      <a:gd name="T69" fmla="*/ 63 h 71"/>
                      <a:gd name="T70" fmla="*/ 63 w 83"/>
                      <a:gd name="T71" fmla="*/ 64 h 71"/>
                      <a:gd name="T72" fmla="*/ 64 w 83"/>
                      <a:gd name="T73" fmla="*/ 62 h 71"/>
                      <a:gd name="T74" fmla="*/ 66 w 83"/>
                      <a:gd name="T75" fmla="*/ 61 h 71"/>
                      <a:gd name="T76" fmla="*/ 68 w 83"/>
                      <a:gd name="T77" fmla="*/ 59 h 71"/>
                      <a:gd name="T78" fmla="*/ 75 w 83"/>
                      <a:gd name="T79" fmla="*/ 54 h 71"/>
                      <a:gd name="T80" fmla="*/ 76 w 83"/>
                      <a:gd name="T81" fmla="*/ 53 h 71"/>
                      <a:gd name="T82" fmla="*/ 79 w 83"/>
                      <a:gd name="T83" fmla="*/ 52 h 71"/>
                      <a:gd name="T84" fmla="*/ 82 w 83"/>
                      <a:gd name="T85" fmla="*/ 51 h 71"/>
                      <a:gd name="T86" fmla="*/ 80 w 83"/>
                      <a:gd name="T87" fmla="*/ 44 h 71"/>
                      <a:gd name="T88" fmla="*/ 81 w 83"/>
                      <a:gd name="T89" fmla="*/ 40 h 71"/>
                      <a:gd name="T90" fmla="*/ 75 w 83"/>
                      <a:gd name="T91" fmla="*/ 36 h 71"/>
                      <a:gd name="T92" fmla="*/ 81 w 83"/>
                      <a:gd name="T93" fmla="*/ 15 h 71"/>
                      <a:gd name="T94" fmla="*/ 77 w 83"/>
                      <a:gd name="T95" fmla="*/ 16 h 71"/>
                      <a:gd name="T96" fmla="*/ 73 w 83"/>
                      <a:gd name="T97" fmla="*/ 16 h 71"/>
                      <a:gd name="T98" fmla="*/ 72 w 83"/>
                      <a:gd name="T99" fmla="*/ 15 h 71"/>
                      <a:gd name="T100" fmla="*/ 72 w 83"/>
                      <a:gd name="T101" fmla="*/ 14 h 71"/>
                      <a:gd name="T102" fmla="*/ 68 w 83"/>
                      <a:gd name="T103" fmla="*/ 8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83" h="71">
                        <a:moveTo>
                          <a:pt x="65" y="1"/>
                        </a:moveTo>
                        <a:cubicBezTo>
                          <a:pt x="64" y="1"/>
                          <a:pt x="64" y="1"/>
                          <a:pt x="64" y="1"/>
                        </a:cubicBezTo>
                        <a:cubicBezTo>
                          <a:pt x="63" y="1"/>
                          <a:pt x="63" y="1"/>
                          <a:pt x="63" y="1"/>
                        </a:cubicBezTo>
                        <a:cubicBezTo>
                          <a:pt x="62" y="3"/>
                          <a:pt x="62" y="3"/>
                          <a:pt x="62" y="3"/>
                        </a:cubicBezTo>
                        <a:cubicBezTo>
                          <a:pt x="61" y="5"/>
                          <a:pt x="60" y="5"/>
                          <a:pt x="59" y="5"/>
                        </a:cubicBezTo>
                        <a:cubicBezTo>
                          <a:pt x="58" y="5"/>
                          <a:pt x="58" y="5"/>
                          <a:pt x="57" y="4"/>
                        </a:cubicBezTo>
                        <a:cubicBezTo>
                          <a:pt x="57" y="4"/>
                          <a:pt x="57" y="4"/>
                          <a:pt x="57" y="4"/>
                        </a:cubicBezTo>
                        <a:cubicBezTo>
                          <a:pt x="57" y="4"/>
                          <a:pt x="57" y="4"/>
                          <a:pt x="57" y="4"/>
                        </a:cubicBezTo>
                        <a:cubicBezTo>
                          <a:pt x="57" y="4"/>
                          <a:pt x="57" y="4"/>
                          <a:pt x="57" y="4"/>
                        </a:cubicBezTo>
                        <a:cubicBezTo>
                          <a:pt x="56" y="2"/>
                          <a:pt x="56" y="2"/>
                          <a:pt x="56" y="2"/>
                        </a:cubicBezTo>
                        <a:cubicBezTo>
                          <a:pt x="56" y="2"/>
                          <a:pt x="56" y="2"/>
                          <a:pt x="56" y="2"/>
                        </a:cubicBezTo>
                        <a:cubicBezTo>
                          <a:pt x="56" y="0"/>
                          <a:pt x="56" y="0"/>
                          <a:pt x="56" y="0"/>
                        </a:cubicBezTo>
                        <a:cubicBezTo>
                          <a:pt x="55" y="0"/>
                          <a:pt x="55" y="0"/>
                          <a:pt x="55" y="0"/>
                        </a:cubicBezTo>
                        <a:cubicBezTo>
                          <a:pt x="55" y="0"/>
                          <a:pt x="55" y="0"/>
                          <a:pt x="55" y="0"/>
                        </a:cubicBezTo>
                        <a:cubicBezTo>
                          <a:pt x="54" y="2"/>
                          <a:pt x="54" y="2"/>
                          <a:pt x="54" y="2"/>
                        </a:cubicBezTo>
                        <a:cubicBezTo>
                          <a:pt x="54" y="4"/>
                          <a:pt x="54" y="4"/>
                          <a:pt x="54" y="4"/>
                        </a:cubicBezTo>
                        <a:cubicBezTo>
                          <a:pt x="54" y="4"/>
                          <a:pt x="54" y="4"/>
                          <a:pt x="54" y="4"/>
                        </a:cubicBezTo>
                        <a:cubicBezTo>
                          <a:pt x="54" y="4"/>
                          <a:pt x="54" y="4"/>
                          <a:pt x="54" y="4"/>
                        </a:cubicBezTo>
                        <a:cubicBezTo>
                          <a:pt x="52" y="7"/>
                          <a:pt x="52" y="7"/>
                          <a:pt x="52" y="7"/>
                        </a:cubicBezTo>
                        <a:cubicBezTo>
                          <a:pt x="52" y="7"/>
                          <a:pt x="52" y="7"/>
                          <a:pt x="52" y="7"/>
                        </a:cubicBezTo>
                        <a:cubicBezTo>
                          <a:pt x="51" y="7"/>
                          <a:pt x="51" y="7"/>
                          <a:pt x="51" y="7"/>
                        </a:cubicBezTo>
                        <a:cubicBezTo>
                          <a:pt x="47" y="7"/>
                          <a:pt x="47" y="7"/>
                          <a:pt x="47" y="7"/>
                        </a:cubicBezTo>
                        <a:cubicBezTo>
                          <a:pt x="47" y="7"/>
                          <a:pt x="47" y="7"/>
                          <a:pt x="47" y="7"/>
                        </a:cubicBezTo>
                        <a:cubicBezTo>
                          <a:pt x="47" y="7"/>
                          <a:pt x="47" y="7"/>
                          <a:pt x="47" y="7"/>
                        </a:cubicBezTo>
                        <a:cubicBezTo>
                          <a:pt x="47" y="7"/>
                          <a:pt x="47" y="7"/>
                          <a:pt x="47" y="7"/>
                        </a:cubicBezTo>
                        <a:cubicBezTo>
                          <a:pt x="47" y="7"/>
                          <a:pt x="47" y="7"/>
                          <a:pt x="47" y="7"/>
                        </a:cubicBezTo>
                        <a:cubicBezTo>
                          <a:pt x="45" y="9"/>
                          <a:pt x="45" y="9"/>
                          <a:pt x="45" y="9"/>
                        </a:cubicBezTo>
                        <a:cubicBezTo>
                          <a:pt x="46" y="11"/>
                          <a:pt x="46" y="11"/>
                          <a:pt x="46" y="11"/>
                        </a:cubicBezTo>
                        <a:cubicBezTo>
                          <a:pt x="46" y="11"/>
                          <a:pt x="46" y="11"/>
                          <a:pt x="46" y="11"/>
                        </a:cubicBezTo>
                        <a:cubicBezTo>
                          <a:pt x="45" y="12"/>
                          <a:pt x="45" y="12"/>
                          <a:pt x="45" y="12"/>
                        </a:cubicBezTo>
                        <a:cubicBezTo>
                          <a:pt x="41" y="12"/>
                          <a:pt x="41" y="12"/>
                          <a:pt x="41" y="12"/>
                        </a:cubicBezTo>
                        <a:cubicBezTo>
                          <a:pt x="41" y="12"/>
                          <a:pt x="41" y="12"/>
                          <a:pt x="41" y="12"/>
                        </a:cubicBezTo>
                        <a:cubicBezTo>
                          <a:pt x="41" y="11"/>
                          <a:pt x="41" y="11"/>
                          <a:pt x="41" y="11"/>
                        </a:cubicBezTo>
                        <a:cubicBezTo>
                          <a:pt x="40" y="11"/>
                          <a:pt x="40" y="11"/>
                          <a:pt x="40" y="11"/>
                        </a:cubicBezTo>
                        <a:cubicBezTo>
                          <a:pt x="39" y="12"/>
                          <a:pt x="39" y="12"/>
                          <a:pt x="39" y="12"/>
                        </a:cubicBezTo>
                        <a:cubicBezTo>
                          <a:pt x="39" y="13"/>
                          <a:pt x="39" y="13"/>
                          <a:pt x="39" y="13"/>
                        </a:cubicBezTo>
                        <a:cubicBezTo>
                          <a:pt x="37" y="13"/>
                          <a:pt x="37" y="13"/>
                          <a:pt x="37" y="13"/>
                        </a:cubicBezTo>
                        <a:cubicBezTo>
                          <a:pt x="37" y="13"/>
                          <a:pt x="37" y="13"/>
                          <a:pt x="37" y="13"/>
                        </a:cubicBezTo>
                        <a:cubicBezTo>
                          <a:pt x="35" y="11"/>
                          <a:pt x="35" y="11"/>
                          <a:pt x="35" y="11"/>
                        </a:cubicBezTo>
                        <a:cubicBezTo>
                          <a:pt x="35" y="11"/>
                          <a:pt x="35" y="11"/>
                          <a:pt x="35" y="11"/>
                        </a:cubicBezTo>
                        <a:cubicBezTo>
                          <a:pt x="35" y="11"/>
                          <a:pt x="35" y="11"/>
                          <a:pt x="35" y="11"/>
                        </a:cubicBezTo>
                        <a:cubicBezTo>
                          <a:pt x="35" y="11"/>
                          <a:pt x="35" y="11"/>
                          <a:pt x="35" y="11"/>
                        </a:cubicBezTo>
                        <a:cubicBezTo>
                          <a:pt x="35" y="11"/>
                          <a:pt x="35" y="11"/>
                          <a:pt x="35" y="11"/>
                        </a:cubicBezTo>
                        <a:cubicBezTo>
                          <a:pt x="32" y="10"/>
                          <a:pt x="32" y="10"/>
                          <a:pt x="32" y="10"/>
                        </a:cubicBezTo>
                        <a:cubicBezTo>
                          <a:pt x="30" y="11"/>
                          <a:pt x="30" y="11"/>
                          <a:pt x="30" y="11"/>
                        </a:cubicBezTo>
                        <a:cubicBezTo>
                          <a:pt x="29" y="12"/>
                          <a:pt x="29" y="12"/>
                          <a:pt x="29" y="12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cubicBezTo>
                          <a:pt x="37" y="17"/>
                          <a:pt x="37" y="17"/>
                          <a:pt x="37" y="17"/>
                        </a:cubicBezTo>
                        <a:cubicBezTo>
                          <a:pt x="37" y="17"/>
                          <a:pt x="37" y="17"/>
                          <a:pt x="37" y="17"/>
                        </a:cubicBezTo>
                        <a:cubicBezTo>
                          <a:pt x="37" y="17"/>
                          <a:pt x="37" y="17"/>
                          <a:pt x="37" y="17"/>
                        </a:cubicBezTo>
                        <a:cubicBezTo>
                          <a:pt x="37" y="18"/>
                          <a:pt x="37" y="18"/>
                          <a:pt x="37" y="18"/>
                        </a:cubicBezTo>
                        <a:cubicBezTo>
                          <a:pt x="39" y="20"/>
                          <a:pt x="39" y="20"/>
                          <a:pt x="39" y="20"/>
                        </a:cubicBezTo>
                        <a:cubicBezTo>
                          <a:pt x="38" y="23"/>
                          <a:pt x="38" y="23"/>
                          <a:pt x="38" y="23"/>
                        </a:cubicBezTo>
                        <a:cubicBezTo>
                          <a:pt x="38" y="23"/>
                          <a:pt x="38" y="23"/>
                          <a:pt x="38" y="23"/>
                        </a:cubicBezTo>
                        <a:cubicBezTo>
                          <a:pt x="38" y="24"/>
                          <a:pt x="38" y="24"/>
                          <a:pt x="38" y="24"/>
                        </a:cubicBezTo>
                        <a:cubicBezTo>
                          <a:pt x="38" y="24"/>
                          <a:pt x="38" y="24"/>
                          <a:pt x="38" y="24"/>
                        </a:cubicBezTo>
                        <a:cubicBezTo>
                          <a:pt x="35" y="26"/>
                          <a:pt x="35" y="26"/>
                          <a:pt x="35" y="26"/>
                        </a:cubicBezTo>
                        <a:cubicBezTo>
                          <a:pt x="35" y="26"/>
                          <a:pt x="35" y="26"/>
                          <a:pt x="35" y="26"/>
                        </a:cubicBezTo>
                        <a:cubicBezTo>
                          <a:pt x="35" y="26"/>
                          <a:pt x="35" y="26"/>
                          <a:pt x="35" y="26"/>
                        </a:cubicBezTo>
                        <a:cubicBezTo>
                          <a:pt x="30" y="28"/>
                          <a:pt x="30" y="28"/>
                          <a:pt x="30" y="28"/>
                        </a:cubicBezTo>
                        <a:cubicBezTo>
                          <a:pt x="30" y="28"/>
                          <a:pt x="30" y="28"/>
                          <a:pt x="30" y="28"/>
                        </a:cubicBezTo>
                        <a:cubicBezTo>
                          <a:pt x="27" y="28"/>
                          <a:pt x="27" y="28"/>
                          <a:pt x="27" y="28"/>
                        </a:cubicBezTo>
                        <a:cubicBezTo>
                          <a:pt x="27" y="28"/>
                          <a:pt x="27" y="28"/>
                          <a:pt x="27" y="28"/>
                        </a:cubicBezTo>
                        <a:cubicBezTo>
                          <a:pt x="27" y="28"/>
                          <a:pt x="27" y="28"/>
                          <a:pt x="27" y="28"/>
                        </a:cubicBezTo>
                        <a:cubicBezTo>
                          <a:pt x="27" y="28"/>
                          <a:pt x="27" y="28"/>
                          <a:pt x="27" y="28"/>
                        </a:cubicBezTo>
                        <a:cubicBezTo>
                          <a:pt x="27" y="28"/>
                          <a:pt x="27" y="28"/>
                          <a:pt x="27" y="28"/>
                        </a:cubicBezTo>
                        <a:cubicBezTo>
                          <a:pt x="25" y="27"/>
                          <a:pt x="25" y="27"/>
                          <a:pt x="25" y="27"/>
                        </a:cubicBezTo>
                        <a:cubicBezTo>
                          <a:pt x="24" y="27"/>
                          <a:pt x="24" y="27"/>
                          <a:pt x="24" y="27"/>
                        </a:cubicBezTo>
                        <a:cubicBezTo>
                          <a:pt x="23" y="29"/>
                          <a:pt x="23" y="29"/>
                          <a:pt x="23" y="29"/>
                        </a:cubicBezTo>
                        <a:cubicBezTo>
                          <a:pt x="23" y="29"/>
                          <a:pt x="23" y="29"/>
                          <a:pt x="23" y="29"/>
                        </a:cubicBezTo>
                        <a:cubicBezTo>
                          <a:pt x="23" y="29"/>
                          <a:pt x="23" y="29"/>
                          <a:pt x="23" y="29"/>
                        </a:cubicBezTo>
                        <a:cubicBezTo>
                          <a:pt x="20" y="30"/>
                          <a:pt x="20" y="30"/>
                          <a:pt x="20" y="30"/>
                        </a:cubicBezTo>
                        <a:cubicBezTo>
                          <a:pt x="20" y="30"/>
                          <a:pt x="20" y="30"/>
                          <a:pt x="20" y="30"/>
                        </a:cubicBezTo>
                        <a:cubicBezTo>
                          <a:pt x="20" y="30"/>
                          <a:pt x="20" y="30"/>
                          <a:pt x="20" y="30"/>
                        </a:cubicBezTo>
                        <a:cubicBezTo>
                          <a:pt x="17" y="32"/>
                          <a:pt x="17" y="32"/>
                          <a:pt x="17" y="32"/>
                        </a:cubicBezTo>
                        <a:cubicBezTo>
                          <a:pt x="17" y="32"/>
                          <a:pt x="17" y="32"/>
                          <a:pt x="17" y="32"/>
                        </a:cubicBezTo>
                        <a:cubicBezTo>
                          <a:pt x="13" y="31"/>
                          <a:pt x="13" y="31"/>
                          <a:pt x="13" y="31"/>
                        </a:cubicBezTo>
                        <a:cubicBezTo>
                          <a:pt x="5" y="31"/>
                          <a:pt x="5" y="31"/>
                          <a:pt x="5" y="31"/>
                        </a:cubicBezTo>
                        <a:cubicBezTo>
                          <a:pt x="4" y="31"/>
                          <a:pt x="4" y="31"/>
                          <a:pt x="4" y="31"/>
                        </a:cubicBezTo>
                        <a:cubicBezTo>
                          <a:pt x="4" y="32"/>
                          <a:pt x="4" y="32"/>
                          <a:pt x="4" y="32"/>
                        </a:cubicBezTo>
                        <a:cubicBezTo>
                          <a:pt x="2" y="32"/>
                          <a:pt x="2" y="32"/>
                          <a:pt x="2" y="32"/>
                        </a:cubicBezTo>
                        <a:cubicBezTo>
                          <a:pt x="0" y="34"/>
                          <a:pt x="0" y="34"/>
                          <a:pt x="0" y="34"/>
                        </a:cubicBezTo>
                        <a:cubicBezTo>
                          <a:pt x="0" y="37"/>
                          <a:pt x="0" y="37"/>
                          <a:pt x="0" y="37"/>
                        </a:cubicBezTo>
                        <a:cubicBezTo>
                          <a:pt x="2" y="41"/>
                          <a:pt x="2" y="41"/>
                          <a:pt x="2" y="41"/>
                        </a:cubicBezTo>
                        <a:cubicBezTo>
                          <a:pt x="4" y="42"/>
                          <a:pt x="4" y="42"/>
                          <a:pt x="4" y="42"/>
                        </a:cubicBezTo>
                        <a:cubicBezTo>
                          <a:pt x="4" y="42"/>
                          <a:pt x="4" y="42"/>
                          <a:pt x="4" y="42"/>
                        </a:cubicBezTo>
                        <a:cubicBezTo>
                          <a:pt x="4" y="42"/>
                          <a:pt x="4" y="42"/>
                          <a:pt x="4" y="42"/>
                        </a:cubicBezTo>
                        <a:cubicBezTo>
                          <a:pt x="5" y="43"/>
                          <a:pt x="5" y="43"/>
                          <a:pt x="5" y="43"/>
                        </a:cubicBezTo>
                        <a:cubicBezTo>
                          <a:pt x="6" y="41"/>
                          <a:pt x="6" y="41"/>
                          <a:pt x="6" y="41"/>
                        </a:cubicBezTo>
                        <a:cubicBezTo>
                          <a:pt x="6" y="41"/>
                          <a:pt x="6" y="41"/>
                          <a:pt x="6" y="41"/>
                        </a:cubicBezTo>
                        <a:cubicBezTo>
                          <a:pt x="6" y="41"/>
                          <a:pt x="6" y="41"/>
                          <a:pt x="6" y="41"/>
                        </a:cubicBezTo>
                        <a:cubicBezTo>
                          <a:pt x="7" y="41"/>
                          <a:pt x="7" y="41"/>
                          <a:pt x="7" y="41"/>
                        </a:cubicBezTo>
                        <a:cubicBezTo>
                          <a:pt x="9" y="40"/>
                          <a:pt x="9" y="40"/>
                          <a:pt x="9" y="40"/>
                        </a:cubicBezTo>
                        <a:cubicBezTo>
                          <a:pt x="10" y="40"/>
                          <a:pt x="10" y="40"/>
                          <a:pt x="10" y="40"/>
                        </a:cubicBezTo>
                        <a:cubicBezTo>
                          <a:pt x="10" y="41"/>
                          <a:pt x="10" y="41"/>
                          <a:pt x="10" y="41"/>
                        </a:cubicBezTo>
                        <a:cubicBezTo>
                          <a:pt x="12" y="41"/>
                          <a:pt x="12" y="41"/>
                          <a:pt x="12" y="41"/>
                        </a:cubicBezTo>
                        <a:cubicBezTo>
                          <a:pt x="15" y="47"/>
                          <a:pt x="15" y="47"/>
                          <a:pt x="15" y="47"/>
                        </a:cubicBezTo>
                        <a:cubicBezTo>
                          <a:pt x="15" y="47"/>
                          <a:pt x="15" y="47"/>
                          <a:pt x="15" y="47"/>
                        </a:cubicBezTo>
                        <a:cubicBezTo>
                          <a:pt x="15" y="47"/>
                          <a:pt x="15" y="47"/>
                          <a:pt x="15" y="47"/>
                        </a:cubicBezTo>
                        <a:cubicBezTo>
                          <a:pt x="14" y="51"/>
                          <a:pt x="14" y="51"/>
                          <a:pt x="14" y="51"/>
                        </a:cubicBezTo>
                        <a:cubicBezTo>
                          <a:pt x="14" y="51"/>
                          <a:pt x="14" y="51"/>
                          <a:pt x="14" y="51"/>
                        </a:cubicBezTo>
                        <a:cubicBezTo>
                          <a:pt x="13" y="53"/>
                          <a:pt x="13" y="53"/>
                          <a:pt x="13" y="53"/>
                        </a:cubicBezTo>
                        <a:cubicBezTo>
                          <a:pt x="13" y="53"/>
                          <a:pt x="13" y="53"/>
                          <a:pt x="13" y="53"/>
                        </a:cubicBezTo>
                        <a:cubicBezTo>
                          <a:pt x="11" y="56"/>
                          <a:pt x="11" y="56"/>
                          <a:pt x="11" y="56"/>
                        </a:cubicBezTo>
                        <a:cubicBezTo>
                          <a:pt x="11" y="59"/>
                          <a:pt x="11" y="59"/>
                          <a:pt x="11" y="59"/>
                        </a:cubicBezTo>
                        <a:cubicBezTo>
                          <a:pt x="14" y="62"/>
                          <a:pt x="14" y="62"/>
                          <a:pt x="14" y="62"/>
                        </a:cubicBezTo>
                        <a:cubicBezTo>
                          <a:pt x="14" y="62"/>
                          <a:pt x="14" y="62"/>
                          <a:pt x="14" y="62"/>
                        </a:cubicBezTo>
                        <a:cubicBezTo>
                          <a:pt x="17" y="64"/>
                          <a:pt x="17" y="64"/>
                          <a:pt x="17" y="64"/>
                        </a:cubicBezTo>
                        <a:cubicBezTo>
                          <a:pt x="17" y="64"/>
                          <a:pt x="17" y="64"/>
                          <a:pt x="17" y="64"/>
                        </a:cubicBezTo>
                        <a:cubicBezTo>
                          <a:pt x="17" y="64"/>
                          <a:pt x="17" y="64"/>
                          <a:pt x="17" y="64"/>
                        </a:cubicBezTo>
                        <a:cubicBezTo>
                          <a:pt x="15" y="69"/>
                          <a:pt x="15" y="69"/>
                          <a:pt x="15" y="69"/>
                        </a:cubicBezTo>
                        <a:cubicBezTo>
                          <a:pt x="14" y="71"/>
                          <a:pt x="14" y="71"/>
                          <a:pt x="14" y="71"/>
                        </a:cubicBezTo>
                        <a:cubicBezTo>
                          <a:pt x="15" y="71"/>
                          <a:pt x="15" y="71"/>
                          <a:pt x="15" y="71"/>
                        </a:cubicBezTo>
                        <a:cubicBezTo>
                          <a:pt x="15" y="71"/>
                          <a:pt x="15" y="71"/>
                          <a:pt x="15" y="71"/>
                        </a:cubicBezTo>
                        <a:cubicBezTo>
                          <a:pt x="17" y="70"/>
                          <a:pt x="17" y="70"/>
                          <a:pt x="17" y="70"/>
                        </a:cubicBezTo>
                        <a:cubicBezTo>
                          <a:pt x="20" y="69"/>
                          <a:pt x="20" y="69"/>
                          <a:pt x="20" y="69"/>
                        </a:cubicBezTo>
                        <a:cubicBezTo>
                          <a:pt x="20" y="69"/>
                          <a:pt x="20" y="69"/>
                          <a:pt x="20" y="69"/>
                        </a:cubicBezTo>
                        <a:cubicBezTo>
                          <a:pt x="24" y="69"/>
                          <a:pt x="24" y="69"/>
                          <a:pt x="24" y="69"/>
                        </a:cubicBezTo>
                        <a:cubicBezTo>
                          <a:pt x="24" y="69"/>
                          <a:pt x="24" y="69"/>
                          <a:pt x="24" y="69"/>
                        </a:cubicBezTo>
                        <a:cubicBezTo>
                          <a:pt x="24" y="69"/>
                          <a:pt x="24" y="69"/>
                          <a:pt x="24" y="69"/>
                        </a:cubicBezTo>
                        <a:cubicBezTo>
                          <a:pt x="29" y="71"/>
                          <a:pt x="29" y="71"/>
                          <a:pt x="29" y="71"/>
                        </a:cubicBezTo>
                        <a:cubicBezTo>
                          <a:pt x="35" y="71"/>
                          <a:pt x="35" y="71"/>
                          <a:pt x="35" y="71"/>
                        </a:cubicBezTo>
                        <a:cubicBezTo>
                          <a:pt x="36" y="69"/>
                          <a:pt x="36" y="69"/>
                          <a:pt x="36" y="69"/>
                        </a:cubicBezTo>
                        <a:cubicBezTo>
                          <a:pt x="37" y="69"/>
                          <a:pt x="37" y="69"/>
                          <a:pt x="37" y="69"/>
                        </a:cubicBezTo>
                        <a:cubicBezTo>
                          <a:pt x="37" y="69"/>
                          <a:pt x="37" y="69"/>
                          <a:pt x="37" y="69"/>
                        </a:cubicBezTo>
                        <a:cubicBezTo>
                          <a:pt x="40" y="67"/>
                          <a:pt x="40" y="67"/>
                          <a:pt x="40" y="67"/>
                        </a:cubicBezTo>
                        <a:cubicBezTo>
                          <a:pt x="42" y="65"/>
                          <a:pt x="42" y="65"/>
                          <a:pt x="42" y="65"/>
                        </a:cubicBezTo>
                        <a:cubicBezTo>
                          <a:pt x="43" y="65"/>
                          <a:pt x="43" y="65"/>
                          <a:pt x="43" y="65"/>
                        </a:cubicBezTo>
                        <a:cubicBezTo>
                          <a:pt x="43" y="65"/>
                          <a:pt x="43" y="65"/>
                          <a:pt x="43" y="65"/>
                        </a:cubicBezTo>
                        <a:cubicBezTo>
                          <a:pt x="45" y="64"/>
                          <a:pt x="45" y="64"/>
                          <a:pt x="45" y="64"/>
                        </a:cubicBezTo>
                        <a:cubicBezTo>
                          <a:pt x="47" y="62"/>
                          <a:pt x="47" y="62"/>
                          <a:pt x="47" y="62"/>
                        </a:cubicBezTo>
                        <a:cubicBezTo>
                          <a:pt x="50" y="59"/>
                          <a:pt x="50" y="59"/>
                          <a:pt x="50" y="59"/>
                        </a:cubicBezTo>
                        <a:cubicBezTo>
                          <a:pt x="53" y="60"/>
                          <a:pt x="53" y="60"/>
                          <a:pt x="53" y="60"/>
                        </a:cubicBezTo>
                        <a:cubicBezTo>
                          <a:pt x="54" y="61"/>
                          <a:pt x="54" y="61"/>
                          <a:pt x="54" y="61"/>
                        </a:cubicBezTo>
                        <a:cubicBezTo>
                          <a:pt x="54" y="61"/>
                          <a:pt x="54" y="61"/>
                          <a:pt x="54" y="61"/>
                        </a:cubicBezTo>
                        <a:cubicBezTo>
                          <a:pt x="54" y="61"/>
                          <a:pt x="54" y="61"/>
                          <a:pt x="54" y="61"/>
                        </a:cubicBezTo>
                        <a:cubicBezTo>
                          <a:pt x="55" y="62"/>
                          <a:pt x="55" y="63"/>
                          <a:pt x="56" y="63"/>
                        </a:cubicBezTo>
                        <a:cubicBezTo>
                          <a:pt x="58" y="63"/>
                          <a:pt x="58" y="63"/>
                          <a:pt x="58" y="63"/>
                        </a:cubicBezTo>
                        <a:cubicBezTo>
                          <a:pt x="58" y="63"/>
                          <a:pt x="58" y="63"/>
                          <a:pt x="58" y="63"/>
                        </a:cubicBezTo>
                        <a:cubicBezTo>
                          <a:pt x="60" y="63"/>
                          <a:pt x="60" y="63"/>
                          <a:pt x="60" y="63"/>
                        </a:cubicBezTo>
                        <a:cubicBezTo>
                          <a:pt x="60" y="63"/>
                          <a:pt x="60" y="63"/>
                          <a:pt x="60" y="63"/>
                        </a:cubicBezTo>
                        <a:cubicBezTo>
                          <a:pt x="60" y="63"/>
                          <a:pt x="60" y="63"/>
                          <a:pt x="60" y="63"/>
                        </a:cubicBezTo>
                        <a:cubicBezTo>
                          <a:pt x="63" y="64"/>
                          <a:pt x="63" y="64"/>
                          <a:pt x="63" y="64"/>
                        </a:cubicBezTo>
                        <a:cubicBezTo>
                          <a:pt x="63" y="64"/>
                          <a:pt x="63" y="64"/>
                          <a:pt x="63" y="64"/>
                        </a:cubicBezTo>
                        <a:cubicBezTo>
                          <a:pt x="64" y="64"/>
                          <a:pt x="64" y="64"/>
                          <a:pt x="64" y="64"/>
                        </a:cubicBezTo>
                        <a:cubicBezTo>
                          <a:pt x="64" y="63"/>
                          <a:pt x="64" y="63"/>
                          <a:pt x="64" y="63"/>
                        </a:cubicBezTo>
                        <a:cubicBezTo>
                          <a:pt x="64" y="62"/>
                          <a:pt x="64" y="62"/>
                          <a:pt x="64" y="62"/>
                        </a:cubicBezTo>
                        <a:cubicBezTo>
                          <a:pt x="64" y="62"/>
                          <a:pt x="64" y="62"/>
                          <a:pt x="64" y="62"/>
                        </a:cubicBezTo>
                        <a:cubicBezTo>
                          <a:pt x="64" y="62"/>
                          <a:pt x="64" y="62"/>
                          <a:pt x="64" y="62"/>
                        </a:cubicBezTo>
                        <a:cubicBezTo>
                          <a:pt x="64" y="62"/>
                          <a:pt x="64" y="62"/>
                          <a:pt x="64" y="62"/>
                        </a:cubicBezTo>
                        <a:cubicBezTo>
                          <a:pt x="65" y="61"/>
                          <a:pt x="65" y="61"/>
                          <a:pt x="65" y="61"/>
                        </a:cubicBezTo>
                        <a:cubicBezTo>
                          <a:pt x="66" y="61"/>
                          <a:pt x="66" y="61"/>
                          <a:pt x="66" y="61"/>
                        </a:cubicBezTo>
                        <a:cubicBezTo>
                          <a:pt x="67" y="59"/>
                          <a:pt x="67" y="59"/>
                          <a:pt x="67" y="59"/>
                        </a:cubicBezTo>
                        <a:cubicBezTo>
                          <a:pt x="68" y="59"/>
                          <a:pt x="68" y="59"/>
                          <a:pt x="68" y="59"/>
                        </a:cubicBezTo>
                        <a:cubicBezTo>
                          <a:pt x="68" y="59"/>
                          <a:pt x="68" y="59"/>
                          <a:pt x="68" y="59"/>
                        </a:cubicBezTo>
                        <a:cubicBezTo>
                          <a:pt x="68" y="59"/>
                          <a:pt x="68" y="59"/>
                          <a:pt x="68" y="59"/>
                        </a:cubicBezTo>
                        <a:cubicBezTo>
                          <a:pt x="70" y="59"/>
                          <a:pt x="70" y="59"/>
                          <a:pt x="70" y="59"/>
                        </a:cubicBezTo>
                        <a:cubicBezTo>
                          <a:pt x="70" y="58"/>
                          <a:pt x="70" y="57"/>
                          <a:pt x="71" y="56"/>
                        </a:cubicBezTo>
                        <a:cubicBezTo>
                          <a:pt x="73" y="56"/>
                          <a:pt x="74" y="55"/>
                          <a:pt x="74" y="55"/>
                        </a:cubicBezTo>
                        <a:cubicBezTo>
                          <a:pt x="75" y="54"/>
                          <a:pt x="75" y="54"/>
                          <a:pt x="75" y="54"/>
                        </a:cubicBezTo>
                        <a:cubicBezTo>
                          <a:pt x="75" y="54"/>
                          <a:pt x="75" y="54"/>
                          <a:pt x="75" y="54"/>
                        </a:cubicBezTo>
                        <a:cubicBezTo>
                          <a:pt x="75" y="54"/>
                          <a:pt x="75" y="54"/>
                          <a:pt x="75" y="54"/>
                        </a:cubicBezTo>
                        <a:cubicBezTo>
                          <a:pt x="76" y="53"/>
                          <a:pt x="76" y="53"/>
                          <a:pt x="76" y="53"/>
                        </a:cubicBezTo>
                        <a:cubicBezTo>
                          <a:pt x="76" y="53"/>
                          <a:pt x="76" y="53"/>
                          <a:pt x="76" y="53"/>
                        </a:cubicBezTo>
                        <a:cubicBezTo>
                          <a:pt x="76" y="53"/>
                          <a:pt x="76" y="53"/>
                          <a:pt x="76" y="53"/>
                        </a:cubicBezTo>
                        <a:cubicBezTo>
                          <a:pt x="76" y="53"/>
                          <a:pt x="76" y="53"/>
                          <a:pt x="76" y="53"/>
                        </a:cubicBezTo>
                        <a:cubicBezTo>
                          <a:pt x="77" y="53"/>
                          <a:pt x="77" y="53"/>
                          <a:pt x="77" y="53"/>
                        </a:cubicBezTo>
                        <a:cubicBezTo>
                          <a:pt x="79" y="52"/>
                          <a:pt x="79" y="52"/>
                          <a:pt x="79" y="52"/>
                        </a:cubicBezTo>
                        <a:cubicBezTo>
                          <a:pt x="81" y="52"/>
                          <a:pt x="81" y="52"/>
                          <a:pt x="81" y="52"/>
                        </a:cubicBezTo>
                        <a:cubicBezTo>
                          <a:pt x="82" y="52"/>
                          <a:pt x="82" y="52"/>
                          <a:pt x="82" y="52"/>
                        </a:cubicBezTo>
                        <a:cubicBezTo>
                          <a:pt x="82" y="51"/>
                          <a:pt x="82" y="51"/>
                          <a:pt x="82" y="51"/>
                        </a:cubicBezTo>
                        <a:cubicBezTo>
                          <a:pt x="82" y="51"/>
                          <a:pt x="82" y="51"/>
                          <a:pt x="82" y="51"/>
                        </a:cubicBezTo>
                        <a:cubicBezTo>
                          <a:pt x="83" y="49"/>
                          <a:pt x="83" y="49"/>
                          <a:pt x="83" y="49"/>
                        </a:cubicBezTo>
                        <a:cubicBezTo>
                          <a:pt x="83" y="49"/>
                          <a:pt x="83" y="49"/>
                          <a:pt x="83" y="49"/>
                        </a:cubicBezTo>
                        <a:cubicBezTo>
                          <a:pt x="82" y="48"/>
                          <a:pt x="81" y="46"/>
                          <a:pt x="81" y="44"/>
                        </a:cubicBezTo>
                        <a:cubicBezTo>
                          <a:pt x="80" y="44"/>
                          <a:pt x="80" y="44"/>
                          <a:pt x="80" y="44"/>
                        </a:cubicBezTo>
                        <a:cubicBezTo>
                          <a:pt x="80" y="44"/>
                          <a:pt x="80" y="44"/>
                          <a:pt x="80" y="44"/>
                        </a:cubicBezTo>
                        <a:cubicBezTo>
                          <a:pt x="81" y="44"/>
                          <a:pt x="81" y="44"/>
                          <a:pt x="81" y="44"/>
                        </a:cubicBezTo>
                        <a:cubicBezTo>
                          <a:pt x="81" y="44"/>
                          <a:pt x="81" y="44"/>
                          <a:pt x="81" y="44"/>
                        </a:cubicBezTo>
                        <a:cubicBezTo>
                          <a:pt x="81" y="40"/>
                          <a:pt x="81" y="40"/>
                          <a:pt x="81" y="40"/>
                        </a:cubicBezTo>
                        <a:cubicBezTo>
                          <a:pt x="81" y="39"/>
                          <a:pt x="82" y="38"/>
                          <a:pt x="82" y="37"/>
                        </a:cubicBezTo>
                        <a:cubicBezTo>
                          <a:pt x="82" y="34"/>
                          <a:pt x="82" y="34"/>
                          <a:pt x="82" y="34"/>
                        </a:cubicBezTo>
                        <a:cubicBezTo>
                          <a:pt x="82" y="34"/>
                          <a:pt x="82" y="34"/>
                          <a:pt x="81" y="33"/>
                        </a:cubicBezTo>
                        <a:cubicBezTo>
                          <a:pt x="75" y="36"/>
                          <a:pt x="75" y="36"/>
                          <a:pt x="75" y="36"/>
                        </a:cubicBezTo>
                        <a:cubicBezTo>
                          <a:pt x="76" y="30"/>
                          <a:pt x="76" y="30"/>
                          <a:pt x="76" y="30"/>
                        </a:cubicBezTo>
                        <a:cubicBezTo>
                          <a:pt x="76" y="29"/>
                          <a:pt x="77" y="28"/>
                          <a:pt x="81" y="26"/>
                        </a:cubicBezTo>
                        <a:cubicBezTo>
                          <a:pt x="79" y="20"/>
                          <a:pt x="79" y="20"/>
                          <a:pt x="79" y="20"/>
                        </a:cubicBezTo>
                        <a:cubicBezTo>
                          <a:pt x="79" y="18"/>
                          <a:pt x="79" y="16"/>
                          <a:pt x="81" y="15"/>
                        </a:cubicBezTo>
                        <a:cubicBezTo>
                          <a:pt x="80" y="14"/>
                          <a:pt x="80" y="14"/>
                          <a:pt x="80" y="14"/>
                        </a:cubicBezTo>
                        <a:cubicBezTo>
                          <a:pt x="79" y="14"/>
                          <a:pt x="79" y="14"/>
                          <a:pt x="79" y="14"/>
                        </a:cubicBezTo>
                        <a:cubicBezTo>
                          <a:pt x="78" y="14"/>
                          <a:pt x="78" y="14"/>
                          <a:pt x="78" y="14"/>
                        </a:cubicBezTo>
                        <a:cubicBezTo>
                          <a:pt x="77" y="16"/>
                          <a:pt x="77" y="16"/>
                          <a:pt x="77" y="16"/>
                        </a:cubicBezTo>
                        <a:cubicBezTo>
                          <a:pt x="77" y="17"/>
                          <a:pt x="76" y="18"/>
                          <a:pt x="75" y="18"/>
                        </a:cubicBezTo>
                        <a:cubicBezTo>
                          <a:pt x="75" y="18"/>
                          <a:pt x="75" y="18"/>
                          <a:pt x="75" y="18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2" y="15"/>
                          <a:pt x="72" y="15"/>
                          <a:pt x="72" y="15"/>
                        </a:cubicBezTo>
                        <a:cubicBezTo>
                          <a:pt x="72" y="13"/>
                          <a:pt x="72" y="13"/>
                          <a:pt x="72" y="13"/>
                        </a:cubicBezTo>
                        <a:cubicBezTo>
                          <a:pt x="72" y="13"/>
                          <a:pt x="72" y="13"/>
                          <a:pt x="72" y="13"/>
                        </a:cubicBezTo>
                        <a:cubicBezTo>
                          <a:pt x="72" y="13"/>
                          <a:pt x="72" y="13"/>
                          <a:pt x="72" y="13"/>
                        </a:cubicBezTo>
                        <a:cubicBezTo>
                          <a:pt x="72" y="14"/>
                          <a:pt x="72" y="14"/>
                          <a:pt x="72" y="14"/>
                        </a:cubicBezTo>
                        <a:cubicBezTo>
                          <a:pt x="69" y="14"/>
                          <a:pt x="69" y="14"/>
                          <a:pt x="69" y="14"/>
                        </a:cubicBezTo>
                        <a:cubicBezTo>
                          <a:pt x="68" y="13"/>
                          <a:pt x="68" y="13"/>
                          <a:pt x="68" y="13"/>
                        </a:cubicBezTo>
                        <a:cubicBezTo>
                          <a:pt x="68" y="11"/>
                          <a:pt x="68" y="11"/>
                          <a:pt x="68" y="11"/>
                        </a:cubicBezTo>
                        <a:cubicBezTo>
                          <a:pt x="68" y="8"/>
                          <a:pt x="68" y="8"/>
                          <a:pt x="68" y="8"/>
                        </a:cubicBezTo>
                        <a:cubicBezTo>
                          <a:pt x="66" y="5"/>
                          <a:pt x="66" y="5"/>
                          <a:pt x="66" y="5"/>
                        </a:cubicBezTo>
                        <a:cubicBezTo>
                          <a:pt x="66" y="2"/>
                          <a:pt x="66" y="2"/>
                          <a:pt x="66" y="2"/>
                        </a:cubicBezTo>
                        <a:lnTo>
                          <a:pt x="65" y="1"/>
                        </a:lnTo>
                        <a:close/>
                      </a:path>
                    </a:pathLst>
                  </a:custGeom>
                  <a:grpFill/>
                  <a:ln w="9525" cap="flat" cmpd="sng" algn="ctr">
                    <a:solidFill>
                      <a:srgbClr val="E5EAF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940" name="Freeform 13">
                    <a:extLst>
                      <a:ext uri="{FF2B5EF4-FFF2-40B4-BE49-F238E27FC236}">
                        <a16:creationId xmlns:a16="http://schemas.microsoft.com/office/drawing/2014/main" id="{B0C849A5-CEF3-4A6A-90A0-8B3FC5478F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78769" y="4054030"/>
                    <a:ext cx="788023" cy="606526"/>
                  </a:xfrm>
                  <a:custGeom>
                    <a:avLst/>
                    <a:gdLst>
                      <a:gd name="T0" fmla="*/ 87 w 108"/>
                      <a:gd name="T1" fmla="*/ 2 h 83"/>
                      <a:gd name="T2" fmla="*/ 81 w 108"/>
                      <a:gd name="T3" fmla="*/ 8 h 83"/>
                      <a:gd name="T4" fmla="*/ 74 w 108"/>
                      <a:gd name="T5" fmla="*/ 9 h 83"/>
                      <a:gd name="T6" fmla="*/ 69 w 108"/>
                      <a:gd name="T7" fmla="*/ 9 h 83"/>
                      <a:gd name="T8" fmla="*/ 69 w 108"/>
                      <a:gd name="T9" fmla="*/ 9 h 83"/>
                      <a:gd name="T10" fmla="*/ 63 w 108"/>
                      <a:gd name="T11" fmla="*/ 11 h 83"/>
                      <a:gd name="T12" fmla="*/ 59 w 108"/>
                      <a:gd name="T13" fmla="*/ 14 h 83"/>
                      <a:gd name="T14" fmla="*/ 54 w 108"/>
                      <a:gd name="T15" fmla="*/ 17 h 83"/>
                      <a:gd name="T16" fmla="*/ 51 w 108"/>
                      <a:gd name="T17" fmla="*/ 20 h 83"/>
                      <a:gd name="T18" fmla="*/ 51 w 108"/>
                      <a:gd name="T19" fmla="*/ 22 h 83"/>
                      <a:gd name="T20" fmla="*/ 44 w 108"/>
                      <a:gd name="T21" fmla="*/ 21 h 83"/>
                      <a:gd name="T22" fmla="*/ 36 w 108"/>
                      <a:gd name="T23" fmla="*/ 17 h 83"/>
                      <a:gd name="T24" fmla="*/ 34 w 108"/>
                      <a:gd name="T25" fmla="*/ 20 h 83"/>
                      <a:gd name="T26" fmla="*/ 32 w 108"/>
                      <a:gd name="T27" fmla="*/ 22 h 83"/>
                      <a:gd name="T28" fmla="*/ 27 w 108"/>
                      <a:gd name="T29" fmla="*/ 25 h 83"/>
                      <a:gd name="T30" fmla="*/ 22 w 108"/>
                      <a:gd name="T31" fmla="*/ 29 h 83"/>
                      <a:gd name="T32" fmla="*/ 9 w 108"/>
                      <a:gd name="T33" fmla="*/ 27 h 83"/>
                      <a:gd name="T34" fmla="*/ 4 w 108"/>
                      <a:gd name="T35" fmla="*/ 28 h 83"/>
                      <a:gd name="T36" fmla="*/ 0 w 108"/>
                      <a:gd name="T37" fmla="*/ 30 h 83"/>
                      <a:gd name="T38" fmla="*/ 0 w 108"/>
                      <a:gd name="T39" fmla="*/ 34 h 83"/>
                      <a:gd name="T40" fmla="*/ 9 w 108"/>
                      <a:gd name="T41" fmla="*/ 34 h 83"/>
                      <a:gd name="T42" fmla="*/ 10 w 108"/>
                      <a:gd name="T43" fmla="*/ 40 h 83"/>
                      <a:gd name="T44" fmla="*/ 16 w 108"/>
                      <a:gd name="T45" fmla="*/ 40 h 83"/>
                      <a:gd name="T46" fmla="*/ 21 w 108"/>
                      <a:gd name="T47" fmla="*/ 38 h 83"/>
                      <a:gd name="T48" fmla="*/ 23 w 108"/>
                      <a:gd name="T49" fmla="*/ 46 h 83"/>
                      <a:gd name="T50" fmla="*/ 19 w 108"/>
                      <a:gd name="T51" fmla="*/ 50 h 83"/>
                      <a:gd name="T52" fmla="*/ 15 w 108"/>
                      <a:gd name="T53" fmla="*/ 53 h 83"/>
                      <a:gd name="T54" fmla="*/ 23 w 108"/>
                      <a:gd name="T55" fmla="*/ 55 h 83"/>
                      <a:gd name="T56" fmla="*/ 26 w 108"/>
                      <a:gd name="T57" fmla="*/ 57 h 83"/>
                      <a:gd name="T58" fmla="*/ 33 w 108"/>
                      <a:gd name="T59" fmla="*/ 61 h 83"/>
                      <a:gd name="T60" fmla="*/ 30 w 108"/>
                      <a:gd name="T61" fmla="*/ 65 h 83"/>
                      <a:gd name="T62" fmla="*/ 42 w 108"/>
                      <a:gd name="T63" fmla="*/ 77 h 83"/>
                      <a:gd name="T64" fmla="*/ 46 w 108"/>
                      <a:gd name="T65" fmla="*/ 75 h 83"/>
                      <a:gd name="T66" fmla="*/ 53 w 108"/>
                      <a:gd name="T67" fmla="*/ 80 h 83"/>
                      <a:gd name="T68" fmla="*/ 55 w 108"/>
                      <a:gd name="T69" fmla="*/ 77 h 83"/>
                      <a:gd name="T70" fmla="*/ 58 w 108"/>
                      <a:gd name="T71" fmla="*/ 78 h 83"/>
                      <a:gd name="T72" fmla="*/ 66 w 108"/>
                      <a:gd name="T73" fmla="*/ 80 h 83"/>
                      <a:gd name="T74" fmla="*/ 67 w 108"/>
                      <a:gd name="T75" fmla="*/ 80 h 83"/>
                      <a:gd name="T76" fmla="*/ 74 w 108"/>
                      <a:gd name="T77" fmla="*/ 75 h 83"/>
                      <a:gd name="T78" fmla="*/ 77 w 108"/>
                      <a:gd name="T79" fmla="*/ 77 h 83"/>
                      <a:gd name="T80" fmla="*/ 79 w 108"/>
                      <a:gd name="T81" fmla="*/ 73 h 83"/>
                      <a:gd name="T82" fmla="*/ 85 w 108"/>
                      <a:gd name="T83" fmla="*/ 66 h 83"/>
                      <a:gd name="T84" fmla="*/ 89 w 108"/>
                      <a:gd name="T85" fmla="*/ 66 h 83"/>
                      <a:gd name="T86" fmla="*/ 88 w 108"/>
                      <a:gd name="T87" fmla="*/ 62 h 83"/>
                      <a:gd name="T88" fmla="*/ 89 w 108"/>
                      <a:gd name="T89" fmla="*/ 59 h 83"/>
                      <a:gd name="T90" fmla="*/ 98 w 108"/>
                      <a:gd name="T91" fmla="*/ 54 h 83"/>
                      <a:gd name="T92" fmla="*/ 98 w 108"/>
                      <a:gd name="T93" fmla="*/ 49 h 83"/>
                      <a:gd name="T94" fmla="*/ 100 w 108"/>
                      <a:gd name="T95" fmla="*/ 45 h 83"/>
                      <a:gd name="T96" fmla="*/ 103 w 108"/>
                      <a:gd name="T97" fmla="*/ 39 h 83"/>
                      <a:gd name="T98" fmla="*/ 107 w 108"/>
                      <a:gd name="T99" fmla="*/ 33 h 83"/>
                      <a:gd name="T100" fmla="*/ 107 w 108"/>
                      <a:gd name="T101" fmla="*/ 29 h 83"/>
                      <a:gd name="T102" fmla="*/ 107 w 108"/>
                      <a:gd name="T103" fmla="*/ 26 h 83"/>
                      <a:gd name="T104" fmla="*/ 98 w 108"/>
                      <a:gd name="T105" fmla="*/ 26 h 83"/>
                      <a:gd name="T106" fmla="*/ 95 w 108"/>
                      <a:gd name="T107" fmla="*/ 22 h 83"/>
                      <a:gd name="T108" fmla="*/ 91 w 108"/>
                      <a:gd name="T109" fmla="*/ 22 h 83"/>
                      <a:gd name="T110" fmla="*/ 95 w 108"/>
                      <a:gd name="T111" fmla="*/ 12 h 83"/>
                      <a:gd name="T112" fmla="*/ 95 w 108"/>
                      <a:gd name="T113" fmla="*/ 6 h 83"/>
                      <a:gd name="T114" fmla="*/ 94 w 108"/>
                      <a:gd name="T115" fmla="*/ 0 h 83"/>
                      <a:gd name="T116" fmla="*/ 89 w 108"/>
                      <a:gd name="T117" fmla="*/ 2 h 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108" h="83">
                        <a:moveTo>
                          <a:pt x="86" y="2"/>
                        </a:moveTo>
                        <a:cubicBezTo>
                          <a:pt x="86" y="2"/>
                          <a:pt x="86" y="2"/>
                          <a:pt x="86" y="2"/>
                        </a:cubicBezTo>
                        <a:cubicBezTo>
                          <a:pt x="87" y="2"/>
                          <a:pt x="87" y="2"/>
                          <a:pt x="87" y="2"/>
                        </a:cubicBezTo>
                        <a:cubicBezTo>
                          <a:pt x="85" y="6"/>
                          <a:pt x="85" y="6"/>
                          <a:pt x="85" y="6"/>
                        </a:cubicBezTo>
                        <a:cubicBezTo>
                          <a:pt x="84" y="7"/>
                          <a:pt x="82" y="8"/>
                          <a:pt x="81" y="8"/>
                        </a:cubicBezTo>
                        <a:cubicBezTo>
                          <a:pt x="81" y="8"/>
                          <a:pt x="81" y="8"/>
                          <a:pt x="81" y="8"/>
                        </a:cubicBezTo>
                        <a:cubicBezTo>
                          <a:pt x="79" y="6"/>
                          <a:pt x="79" y="6"/>
                          <a:pt x="79" y="6"/>
                        </a:cubicBezTo>
                        <a:cubicBezTo>
                          <a:pt x="77" y="7"/>
                          <a:pt x="77" y="7"/>
                          <a:pt x="77" y="7"/>
                        </a:cubicBezTo>
                        <a:cubicBezTo>
                          <a:pt x="74" y="9"/>
                          <a:pt x="74" y="9"/>
                          <a:pt x="74" y="9"/>
                        </a:cubicBezTo>
                        <a:cubicBezTo>
                          <a:pt x="73" y="10"/>
                          <a:pt x="72" y="9"/>
                          <a:pt x="70" y="7"/>
                        </a:cubicBezTo>
                        <a:cubicBezTo>
                          <a:pt x="69" y="9"/>
                          <a:pt x="69" y="9"/>
                          <a:pt x="69" y="9"/>
                        </a:cubicBezTo>
                        <a:cubicBezTo>
                          <a:pt x="69" y="9"/>
                          <a:pt x="69" y="9"/>
                          <a:pt x="69" y="9"/>
                        </a:cubicBezTo>
                        <a:cubicBezTo>
                          <a:pt x="69" y="9"/>
                          <a:pt x="69" y="9"/>
                          <a:pt x="69" y="9"/>
                        </a:cubicBezTo>
                        <a:cubicBezTo>
                          <a:pt x="69" y="9"/>
                          <a:pt x="69" y="9"/>
                          <a:pt x="69" y="9"/>
                        </a:cubicBezTo>
                        <a:cubicBezTo>
                          <a:pt x="69" y="9"/>
                          <a:pt x="69" y="9"/>
                          <a:pt x="69" y="9"/>
                        </a:cubicBezTo>
                        <a:cubicBezTo>
                          <a:pt x="68" y="10"/>
                          <a:pt x="68" y="10"/>
                          <a:pt x="68" y="10"/>
                        </a:cubicBezTo>
                        <a:cubicBezTo>
                          <a:pt x="66" y="10"/>
                          <a:pt x="66" y="10"/>
                          <a:pt x="66" y="10"/>
                        </a:cubicBezTo>
                        <a:cubicBezTo>
                          <a:pt x="63" y="11"/>
                          <a:pt x="63" y="11"/>
                          <a:pt x="63" y="11"/>
                        </a:cubicBezTo>
                        <a:cubicBezTo>
                          <a:pt x="61" y="13"/>
                          <a:pt x="61" y="13"/>
                          <a:pt x="61" y="13"/>
                        </a:cubicBezTo>
                        <a:cubicBezTo>
                          <a:pt x="60" y="13"/>
                          <a:pt x="60" y="13"/>
                          <a:pt x="60" y="13"/>
                        </a:cubicBezTo>
                        <a:cubicBezTo>
                          <a:pt x="59" y="14"/>
                          <a:pt x="59" y="14"/>
                          <a:pt x="59" y="14"/>
                        </a:cubicBezTo>
                        <a:cubicBezTo>
                          <a:pt x="58" y="15"/>
                          <a:pt x="57" y="15"/>
                          <a:pt x="58" y="16"/>
                        </a:cubicBezTo>
                        <a:cubicBezTo>
                          <a:pt x="59" y="18"/>
                          <a:pt x="59" y="18"/>
                          <a:pt x="59" y="18"/>
                        </a:cubicBezTo>
                        <a:cubicBezTo>
                          <a:pt x="54" y="17"/>
                          <a:pt x="54" y="17"/>
                          <a:pt x="54" y="17"/>
                        </a:cubicBezTo>
                        <a:cubicBezTo>
                          <a:pt x="52" y="19"/>
                          <a:pt x="52" y="19"/>
                          <a:pt x="52" y="19"/>
                        </a:cubicBezTo>
                        <a:cubicBezTo>
                          <a:pt x="51" y="20"/>
                          <a:pt x="51" y="20"/>
                          <a:pt x="51" y="20"/>
                        </a:cubicBezTo>
                        <a:cubicBezTo>
                          <a:pt x="51" y="20"/>
                          <a:pt x="51" y="20"/>
                          <a:pt x="51" y="20"/>
                        </a:cubicBezTo>
                        <a:cubicBezTo>
                          <a:pt x="51" y="22"/>
                          <a:pt x="51" y="22"/>
                          <a:pt x="51" y="22"/>
                        </a:cubicBezTo>
                        <a:cubicBezTo>
                          <a:pt x="51" y="22"/>
                          <a:pt x="51" y="22"/>
                          <a:pt x="51" y="22"/>
                        </a:cubicBezTo>
                        <a:cubicBezTo>
                          <a:pt x="51" y="22"/>
                          <a:pt x="51" y="22"/>
                          <a:pt x="51" y="22"/>
                        </a:cubicBezTo>
                        <a:cubicBezTo>
                          <a:pt x="48" y="22"/>
                          <a:pt x="48" y="22"/>
                          <a:pt x="48" y="22"/>
                        </a:cubicBezTo>
                        <a:cubicBezTo>
                          <a:pt x="45" y="21"/>
                          <a:pt x="45" y="21"/>
                          <a:pt x="45" y="21"/>
                        </a:cubicBezTo>
                        <a:cubicBezTo>
                          <a:pt x="44" y="21"/>
                          <a:pt x="44" y="21"/>
                          <a:pt x="44" y="21"/>
                        </a:cubicBezTo>
                        <a:cubicBezTo>
                          <a:pt x="42" y="21"/>
                          <a:pt x="42" y="21"/>
                          <a:pt x="42" y="21"/>
                        </a:cubicBezTo>
                        <a:cubicBezTo>
                          <a:pt x="41" y="21"/>
                          <a:pt x="39" y="20"/>
                          <a:pt x="38" y="18"/>
                        </a:cubicBezTo>
                        <a:cubicBezTo>
                          <a:pt x="36" y="17"/>
                          <a:pt x="36" y="17"/>
                          <a:pt x="36" y="17"/>
                        </a:cubicBezTo>
                        <a:cubicBezTo>
                          <a:pt x="34" y="20"/>
                          <a:pt x="34" y="20"/>
                          <a:pt x="34" y="20"/>
                        </a:cubicBezTo>
                        <a:cubicBezTo>
                          <a:pt x="34" y="20"/>
                          <a:pt x="34" y="20"/>
                          <a:pt x="34" y="20"/>
                        </a:cubicBezTo>
                        <a:cubicBezTo>
                          <a:pt x="34" y="20"/>
                          <a:pt x="34" y="20"/>
                          <a:pt x="34" y="20"/>
                        </a:cubicBezTo>
                        <a:cubicBezTo>
                          <a:pt x="32" y="22"/>
                          <a:pt x="32" y="22"/>
                          <a:pt x="32" y="22"/>
                        </a:cubicBezTo>
                        <a:cubicBezTo>
                          <a:pt x="32" y="22"/>
                          <a:pt x="32" y="22"/>
                          <a:pt x="32" y="22"/>
                        </a:cubicBezTo>
                        <a:cubicBezTo>
                          <a:pt x="32" y="22"/>
                          <a:pt x="32" y="22"/>
                          <a:pt x="32" y="22"/>
                        </a:cubicBezTo>
                        <a:cubicBezTo>
                          <a:pt x="31" y="22"/>
                          <a:pt x="31" y="22"/>
                          <a:pt x="31" y="22"/>
                        </a:cubicBezTo>
                        <a:cubicBezTo>
                          <a:pt x="29" y="22"/>
                          <a:pt x="29" y="22"/>
                          <a:pt x="29" y="22"/>
                        </a:cubicBezTo>
                        <a:cubicBezTo>
                          <a:pt x="27" y="25"/>
                          <a:pt x="27" y="25"/>
                          <a:pt x="27" y="25"/>
                        </a:cubicBezTo>
                        <a:cubicBezTo>
                          <a:pt x="27" y="25"/>
                          <a:pt x="27" y="25"/>
                          <a:pt x="27" y="25"/>
                        </a:cubicBezTo>
                        <a:cubicBezTo>
                          <a:pt x="24" y="26"/>
                          <a:pt x="24" y="26"/>
                          <a:pt x="24" y="26"/>
                        </a:cubicBezTo>
                        <a:cubicBezTo>
                          <a:pt x="22" y="29"/>
                          <a:pt x="22" y="29"/>
                          <a:pt x="22" y="29"/>
                        </a:cubicBezTo>
                        <a:cubicBezTo>
                          <a:pt x="15" y="29"/>
                          <a:pt x="15" y="29"/>
                          <a:pt x="15" y="29"/>
                        </a:cubicBezTo>
                        <a:cubicBezTo>
                          <a:pt x="15" y="29"/>
                          <a:pt x="15" y="29"/>
                          <a:pt x="15" y="29"/>
                        </a:cubicBezTo>
                        <a:cubicBezTo>
                          <a:pt x="9" y="27"/>
                          <a:pt x="9" y="27"/>
                          <a:pt x="9" y="27"/>
                        </a:cubicBezTo>
                        <a:cubicBezTo>
                          <a:pt x="6" y="27"/>
                          <a:pt x="6" y="27"/>
                          <a:pt x="6" y="27"/>
                        </a:cubicBezTo>
                        <a:cubicBezTo>
                          <a:pt x="4" y="28"/>
                          <a:pt x="4" y="28"/>
                          <a:pt x="4" y="28"/>
                        </a:cubicBezTo>
                        <a:cubicBezTo>
                          <a:pt x="4" y="28"/>
                          <a:pt x="4" y="28"/>
                          <a:pt x="4" y="28"/>
                        </a:cubicBezTo>
                        <a:cubicBezTo>
                          <a:pt x="4" y="28"/>
                          <a:pt x="4" y="28"/>
                          <a:pt x="4" y="28"/>
                        </a:cubicBezTo>
                        <a:cubicBezTo>
                          <a:pt x="2" y="29"/>
                          <a:pt x="2" y="29"/>
                          <a:pt x="2" y="29"/>
                        </a:cubicBezTo>
                        <a:cubicBezTo>
                          <a:pt x="1" y="29"/>
                          <a:pt x="0" y="29"/>
                          <a:pt x="0" y="30"/>
                        </a:cubicBezTo>
                        <a:cubicBezTo>
                          <a:pt x="0" y="31"/>
                          <a:pt x="0" y="31"/>
                          <a:pt x="0" y="31"/>
                        </a:cubicBezTo>
                        <a:cubicBezTo>
                          <a:pt x="0" y="33"/>
                          <a:pt x="0" y="33"/>
                          <a:pt x="0" y="33"/>
                        </a:cubicBezTo>
                        <a:cubicBezTo>
                          <a:pt x="0" y="34"/>
                          <a:pt x="0" y="34"/>
                          <a:pt x="0" y="34"/>
                        </a:cubicBezTo>
                        <a:cubicBezTo>
                          <a:pt x="5" y="33"/>
                          <a:pt x="5" y="33"/>
                          <a:pt x="5" y="33"/>
                        </a:cubicBezTo>
                        <a:cubicBezTo>
                          <a:pt x="5" y="33"/>
                          <a:pt x="7" y="33"/>
                          <a:pt x="8" y="34"/>
                        </a:cubicBezTo>
                        <a:cubicBezTo>
                          <a:pt x="9" y="34"/>
                          <a:pt x="9" y="34"/>
                          <a:pt x="9" y="34"/>
                        </a:cubicBezTo>
                        <a:cubicBezTo>
                          <a:pt x="9" y="34"/>
                          <a:pt x="9" y="34"/>
                          <a:pt x="9" y="34"/>
                        </a:cubicBezTo>
                        <a:cubicBezTo>
                          <a:pt x="9" y="40"/>
                          <a:pt x="9" y="40"/>
                          <a:pt x="9" y="40"/>
                        </a:cubicBezTo>
                        <a:cubicBezTo>
                          <a:pt x="10" y="40"/>
                          <a:pt x="10" y="40"/>
                          <a:pt x="10" y="40"/>
                        </a:cubicBezTo>
                        <a:cubicBezTo>
                          <a:pt x="13" y="40"/>
                          <a:pt x="13" y="40"/>
                          <a:pt x="13" y="40"/>
                        </a:cubicBezTo>
                        <a:cubicBezTo>
                          <a:pt x="16" y="40"/>
                          <a:pt x="16" y="40"/>
                          <a:pt x="16" y="40"/>
                        </a:cubicBezTo>
                        <a:cubicBezTo>
                          <a:pt x="16" y="40"/>
                          <a:pt x="16" y="40"/>
                          <a:pt x="16" y="40"/>
                        </a:cubicBezTo>
                        <a:cubicBezTo>
                          <a:pt x="17" y="39"/>
                          <a:pt x="19" y="38"/>
                          <a:pt x="20" y="38"/>
                        </a:cubicBezTo>
                        <a:cubicBezTo>
                          <a:pt x="21" y="38"/>
                          <a:pt x="21" y="38"/>
                          <a:pt x="21" y="38"/>
                        </a:cubicBezTo>
                        <a:cubicBezTo>
                          <a:pt x="21" y="38"/>
                          <a:pt x="21" y="38"/>
                          <a:pt x="21" y="38"/>
                        </a:cubicBezTo>
                        <a:cubicBezTo>
                          <a:pt x="22" y="41"/>
                          <a:pt x="22" y="41"/>
                          <a:pt x="22" y="41"/>
                        </a:cubicBezTo>
                        <a:cubicBezTo>
                          <a:pt x="22" y="41"/>
                          <a:pt x="22" y="41"/>
                          <a:pt x="22" y="41"/>
                        </a:cubicBezTo>
                        <a:cubicBezTo>
                          <a:pt x="23" y="46"/>
                          <a:pt x="23" y="46"/>
                          <a:pt x="23" y="46"/>
                        </a:cubicBezTo>
                        <a:cubicBezTo>
                          <a:pt x="23" y="47"/>
                          <a:pt x="23" y="47"/>
                          <a:pt x="23" y="47"/>
                        </a:cubicBezTo>
                        <a:cubicBezTo>
                          <a:pt x="20" y="50"/>
                          <a:pt x="20" y="50"/>
                          <a:pt x="20" y="50"/>
                        </a:cubicBezTo>
                        <a:cubicBezTo>
                          <a:pt x="19" y="50"/>
                          <a:pt x="19" y="50"/>
                          <a:pt x="19" y="50"/>
                        </a:cubicBezTo>
                        <a:cubicBezTo>
                          <a:pt x="19" y="50"/>
                          <a:pt x="19" y="50"/>
                          <a:pt x="19" y="50"/>
                        </a:cubicBezTo>
                        <a:cubicBezTo>
                          <a:pt x="16" y="52"/>
                          <a:pt x="16" y="52"/>
                          <a:pt x="16" y="52"/>
                        </a:cubicBezTo>
                        <a:cubicBezTo>
                          <a:pt x="15" y="53"/>
                          <a:pt x="15" y="53"/>
                          <a:pt x="15" y="53"/>
                        </a:cubicBezTo>
                        <a:cubicBezTo>
                          <a:pt x="15" y="55"/>
                          <a:pt x="15" y="55"/>
                          <a:pt x="15" y="55"/>
                        </a:cubicBezTo>
                        <a:cubicBezTo>
                          <a:pt x="23" y="55"/>
                          <a:pt x="23" y="55"/>
                          <a:pt x="23" y="55"/>
                        </a:cubicBezTo>
                        <a:cubicBezTo>
                          <a:pt x="23" y="55"/>
                          <a:pt x="23" y="55"/>
                          <a:pt x="23" y="55"/>
                        </a:cubicBezTo>
                        <a:cubicBezTo>
                          <a:pt x="23" y="55"/>
                          <a:pt x="23" y="55"/>
                          <a:pt x="23" y="55"/>
                        </a:cubicBezTo>
                        <a:cubicBezTo>
                          <a:pt x="23" y="56"/>
                          <a:pt x="23" y="56"/>
                          <a:pt x="23" y="56"/>
                        </a:cubicBezTo>
                        <a:cubicBezTo>
                          <a:pt x="26" y="57"/>
                          <a:pt x="26" y="57"/>
                          <a:pt x="26" y="57"/>
                        </a:cubicBezTo>
                        <a:cubicBezTo>
                          <a:pt x="32" y="57"/>
                          <a:pt x="32" y="57"/>
                          <a:pt x="32" y="57"/>
                        </a:cubicBezTo>
                        <a:cubicBezTo>
                          <a:pt x="32" y="58"/>
                          <a:pt x="32" y="58"/>
                          <a:pt x="32" y="58"/>
                        </a:cubicBezTo>
                        <a:cubicBezTo>
                          <a:pt x="33" y="61"/>
                          <a:pt x="33" y="61"/>
                          <a:pt x="33" y="61"/>
                        </a:cubicBezTo>
                        <a:cubicBezTo>
                          <a:pt x="33" y="62"/>
                          <a:pt x="33" y="62"/>
                          <a:pt x="33" y="62"/>
                        </a:cubicBezTo>
                        <a:cubicBezTo>
                          <a:pt x="33" y="62"/>
                          <a:pt x="33" y="62"/>
                          <a:pt x="33" y="62"/>
                        </a:cubicBezTo>
                        <a:cubicBezTo>
                          <a:pt x="30" y="65"/>
                          <a:pt x="30" y="65"/>
                          <a:pt x="30" y="65"/>
                        </a:cubicBezTo>
                        <a:cubicBezTo>
                          <a:pt x="30" y="68"/>
                          <a:pt x="30" y="71"/>
                          <a:pt x="32" y="71"/>
                        </a:cubicBezTo>
                        <a:cubicBezTo>
                          <a:pt x="37" y="74"/>
                          <a:pt x="37" y="74"/>
                          <a:pt x="37" y="74"/>
                        </a:cubicBezTo>
                        <a:cubicBezTo>
                          <a:pt x="42" y="77"/>
                          <a:pt x="42" y="77"/>
                          <a:pt x="42" y="77"/>
                        </a:cubicBezTo>
                        <a:cubicBezTo>
                          <a:pt x="45" y="75"/>
                          <a:pt x="45" y="75"/>
                          <a:pt x="45" y="75"/>
                        </a:cubicBezTo>
                        <a:cubicBezTo>
                          <a:pt x="46" y="75"/>
                          <a:pt x="46" y="75"/>
                          <a:pt x="46" y="75"/>
                        </a:cubicBezTo>
                        <a:cubicBezTo>
                          <a:pt x="46" y="75"/>
                          <a:pt x="46" y="75"/>
                          <a:pt x="46" y="75"/>
                        </a:cubicBezTo>
                        <a:cubicBezTo>
                          <a:pt x="46" y="75"/>
                          <a:pt x="46" y="75"/>
                          <a:pt x="46" y="75"/>
                        </a:cubicBezTo>
                        <a:cubicBezTo>
                          <a:pt x="52" y="79"/>
                          <a:pt x="52" y="79"/>
                          <a:pt x="52" y="79"/>
                        </a:cubicBezTo>
                        <a:cubicBezTo>
                          <a:pt x="53" y="80"/>
                          <a:pt x="53" y="80"/>
                          <a:pt x="53" y="80"/>
                        </a:cubicBezTo>
                        <a:cubicBezTo>
                          <a:pt x="54" y="78"/>
                          <a:pt x="54" y="78"/>
                          <a:pt x="54" y="78"/>
                        </a:cubicBezTo>
                        <a:cubicBezTo>
                          <a:pt x="54" y="78"/>
                          <a:pt x="54" y="78"/>
                          <a:pt x="54" y="78"/>
                        </a:cubicBezTo>
                        <a:cubicBezTo>
                          <a:pt x="55" y="77"/>
                          <a:pt x="55" y="77"/>
                          <a:pt x="55" y="77"/>
                        </a:cubicBezTo>
                        <a:cubicBezTo>
                          <a:pt x="55" y="77"/>
                          <a:pt x="55" y="77"/>
                          <a:pt x="55" y="77"/>
                        </a:cubicBezTo>
                        <a:cubicBezTo>
                          <a:pt x="55" y="77"/>
                          <a:pt x="55" y="77"/>
                          <a:pt x="55" y="77"/>
                        </a:cubicBezTo>
                        <a:cubicBezTo>
                          <a:pt x="58" y="78"/>
                          <a:pt x="58" y="78"/>
                          <a:pt x="58" y="78"/>
                        </a:cubicBezTo>
                        <a:cubicBezTo>
                          <a:pt x="59" y="72"/>
                          <a:pt x="59" y="72"/>
                          <a:pt x="59" y="72"/>
                        </a:cubicBezTo>
                        <a:cubicBezTo>
                          <a:pt x="63" y="80"/>
                          <a:pt x="63" y="80"/>
                          <a:pt x="63" y="80"/>
                        </a:cubicBezTo>
                        <a:cubicBezTo>
                          <a:pt x="66" y="80"/>
                          <a:pt x="66" y="80"/>
                          <a:pt x="66" y="80"/>
                        </a:cubicBezTo>
                        <a:cubicBezTo>
                          <a:pt x="67" y="80"/>
                          <a:pt x="67" y="80"/>
                          <a:pt x="67" y="80"/>
                        </a:cubicBezTo>
                        <a:cubicBezTo>
                          <a:pt x="67" y="80"/>
                          <a:pt x="67" y="80"/>
                          <a:pt x="67" y="80"/>
                        </a:cubicBezTo>
                        <a:cubicBezTo>
                          <a:pt x="67" y="80"/>
                          <a:pt x="67" y="80"/>
                          <a:pt x="67" y="80"/>
                        </a:cubicBezTo>
                        <a:cubicBezTo>
                          <a:pt x="67" y="83"/>
                          <a:pt x="67" y="83"/>
                          <a:pt x="67" y="83"/>
                        </a:cubicBezTo>
                        <a:cubicBezTo>
                          <a:pt x="69" y="82"/>
                          <a:pt x="69" y="82"/>
                          <a:pt x="69" y="82"/>
                        </a:cubicBezTo>
                        <a:cubicBezTo>
                          <a:pt x="74" y="75"/>
                          <a:pt x="74" y="75"/>
                          <a:pt x="74" y="75"/>
                        </a:cubicBezTo>
                        <a:cubicBezTo>
                          <a:pt x="77" y="78"/>
                          <a:pt x="77" y="78"/>
                          <a:pt x="77" y="78"/>
                        </a:cubicBezTo>
                        <a:cubicBezTo>
                          <a:pt x="77" y="77"/>
                          <a:pt x="77" y="77"/>
                          <a:pt x="77" y="77"/>
                        </a:cubicBezTo>
                        <a:cubicBezTo>
                          <a:pt x="77" y="77"/>
                          <a:pt x="77" y="77"/>
                          <a:pt x="77" y="77"/>
                        </a:cubicBezTo>
                        <a:cubicBezTo>
                          <a:pt x="77" y="77"/>
                          <a:pt x="77" y="77"/>
                          <a:pt x="77" y="77"/>
                        </a:cubicBezTo>
                        <a:cubicBezTo>
                          <a:pt x="77" y="77"/>
                          <a:pt x="77" y="77"/>
                          <a:pt x="77" y="77"/>
                        </a:cubicBezTo>
                        <a:cubicBezTo>
                          <a:pt x="79" y="73"/>
                          <a:pt x="79" y="73"/>
                          <a:pt x="79" y="73"/>
                        </a:cubicBezTo>
                        <a:cubicBezTo>
                          <a:pt x="80" y="71"/>
                          <a:pt x="80" y="71"/>
                          <a:pt x="80" y="71"/>
                        </a:cubicBezTo>
                        <a:cubicBezTo>
                          <a:pt x="84" y="71"/>
                          <a:pt x="84" y="71"/>
                          <a:pt x="84" y="71"/>
                        </a:cubicBezTo>
                        <a:cubicBezTo>
                          <a:pt x="85" y="66"/>
                          <a:pt x="85" y="66"/>
                          <a:pt x="85" y="66"/>
                        </a:cubicBezTo>
                        <a:cubicBezTo>
                          <a:pt x="86" y="66"/>
                          <a:pt x="86" y="66"/>
                          <a:pt x="86" y="66"/>
                        </a:cubicBezTo>
                        <a:cubicBezTo>
                          <a:pt x="86" y="66"/>
                          <a:pt x="86" y="66"/>
                          <a:pt x="86" y="66"/>
                        </a:cubicBezTo>
                        <a:cubicBezTo>
                          <a:pt x="89" y="66"/>
                          <a:pt x="89" y="66"/>
                          <a:pt x="89" y="66"/>
                        </a:cubicBezTo>
                        <a:cubicBezTo>
                          <a:pt x="90" y="65"/>
                          <a:pt x="90" y="65"/>
                          <a:pt x="90" y="65"/>
                        </a:cubicBezTo>
                        <a:cubicBezTo>
                          <a:pt x="88" y="62"/>
                          <a:pt x="88" y="62"/>
                          <a:pt x="88" y="62"/>
                        </a:cubicBezTo>
                        <a:cubicBezTo>
                          <a:pt x="88" y="62"/>
                          <a:pt x="88" y="62"/>
                          <a:pt x="88" y="62"/>
                        </a:cubicBezTo>
                        <a:cubicBezTo>
                          <a:pt x="89" y="60"/>
                          <a:pt x="89" y="60"/>
                          <a:pt x="89" y="60"/>
                        </a:cubicBezTo>
                        <a:cubicBezTo>
                          <a:pt x="89" y="59"/>
                          <a:pt x="89" y="59"/>
                          <a:pt x="89" y="59"/>
                        </a:cubicBezTo>
                        <a:cubicBezTo>
                          <a:pt x="89" y="59"/>
                          <a:pt x="89" y="59"/>
                          <a:pt x="89" y="59"/>
                        </a:cubicBezTo>
                        <a:cubicBezTo>
                          <a:pt x="89" y="59"/>
                          <a:pt x="89" y="59"/>
                          <a:pt x="89" y="59"/>
                        </a:cubicBezTo>
                        <a:cubicBezTo>
                          <a:pt x="89" y="59"/>
                          <a:pt x="89" y="59"/>
                          <a:pt x="89" y="59"/>
                        </a:cubicBezTo>
                        <a:cubicBezTo>
                          <a:pt x="98" y="54"/>
                          <a:pt x="98" y="54"/>
                          <a:pt x="98" y="54"/>
                        </a:cubicBezTo>
                        <a:cubicBezTo>
                          <a:pt x="98" y="50"/>
                          <a:pt x="98" y="50"/>
                          <a:pt x="98" y="50"/>
                        </a:cubicBezTo>
                        <a:cubicBezTo>
                          <a:pt x="98" y="50"/>
                          <a:pt x="98" y="50"/>
                          <a:pt x="98" y="50"/>
                        </a:cubicBezTo>
                        <a:cubicBezTo>
                          <a:pt x="98" y="49"/>
                          <a:pt x="98" y="49"/>
                          <a:pt x="98" y="49"/>
                        </a:cubicBezTo>
                        <a:cubicBezTo>
                          <a:pt x="100" y="46"/>
                          <a:pt x="100" y="46"/>
                          <a:pt x="100" y="46"/>
                        </a:cubicBezTo>
                        <a:cubicBezTo>
                          <a:pt x="100" y="45"/>
                          <a:pt x="100" y="45"/>
                          <a:pt x="100" y="45"/>
                        </a:cubicBezTo>
                        <a:cubicBezTo>
                          <a:pt x="100" y="45"/>
                          <a:pt x="100" y="45"/>
                          <a:pt x="100" y="45"/>
                        </a:cubicBezTo>
                        <a:cubicBezTo>
                          <a:pt x="103" y="39"/>
                          <a:pt x="103" y="39"/>
                          <a:pt x="103" y="39"/>
                        </a:cubicBezTo>
                        <a:cubicBezTo>
                          <a:pt x="103" y="39"/>
                          <a:pt x="103" y="39"/>
                          <a:pt x="103" y="39"/>
                        </a:cubicBezTo>
                        <a:cubicBezTo>
                          <a:pt x="103" y="39"/>
                          <a:pt x="103" y="39"/>
                          <a:pt x="103" y="39"/>
                        </a:cubicBezTo>
                        <a:cubicBezTo>
                          <a:pt x="105" y="36"/>
                          <a:pt x="105" y="36"/>
                          <a:pt x="105" y="36"/>
                        </a:cubicBezTo>
                        <a:cubicBezTo>
                          <a:pt x="107" y="34"/>
                          <a:pt x="107" y="34"/>
                          <a:pt x="107" y="34"/>
                        </a:cubicBezTo>
                        <a:cubicBezTo>
                          <a:pt x="107" y="33"/>
                          <a:pt x="107" y="33"/>
                          <a:pt x="107" y="33"/>
                        </a:cubicBezTo>
                        <a:cubicBezTo>
                          <a:pt x="107" y="33"/>
                          <a:pt x="107" y="33"/>
                          <a:pt x="107" y="33"/>
                        </a:cubicBezTo>
                        <a:cubicBezTo>
                          <a:pt x="108" y="31"/>
                          <a:pt x="108" y="31"/>
                          <a:pt x="108" y="31"/>
                        </a:cubicBezTo>
                        <a:cubicBezTo>
                          <a:pt x="107" y="29"/>
                          <a:pt x="107" y="29"/>
                          <a:pt x="107" y="29"/>
                        </a:cubicBezTo>
                        <a:cubicBezTo>
                          <a:pt x="107" y="29"/>
                          <a:pt x="107" y="29"/>
                          <a:pt x="107" y="29"/>
                        </a:cubicBezTo>
                        <a:cubicBezTo>
                          <a:pt x="107" y="29"/>
                          <a:pt x="107" y="29"/>
                          <a:pt x="107" y="29"/>
                        </a:cubicBezTo>
                        <a:cubicBezTo>
                          <a:pt x="107" y="26"/>
                          <a:pt x="107" y="26"/>
                          <a:pt x="107" y="26"/>
                        </a:cubicBezTo>
                        <a:cubicBezTo>
                          <a:pt x="105" y="26"/>
                          <a:pt x="105" y="26"/>
                          <a:pt x="105" y="26"/>
                        </a:cubicBezTo>
                        <a:cubicBezTo>
                          <a:pt x="103" y="27"/>
                          <a:pt x="103" y="27"/>
                          <a:pt x="103" y="27"/>
                        </a:cubicBezTo>
                        <a:cubicBezTo>
                          <a:pt x="101" y="28"/>
                          <a:pt x="100" y="28"/>
                          <a:pt x="98" y="26"/>
                        </a:cubicBezTo>
                        <a:cubicBezTo>
                          <a:pt x="97" y="25"/>
                          <a:pt x="97" y="24"/>
                          <a:pt x="97" y="21"/>
                        </a:cubicBezTo>
                        <a:cubicBezTo>
                          <a:pt x="96" y="21"/>
                          <a:pt x="96" y="21"/>
                          <a:pt x="96" y="21"/>
                        </a:cubicBezTo>
                        <a:cubicBezTo>
                          <a:pt x="95" y="22"/>
                          <a:pt x="95" y="22"/>
                          <a:pt x="95" y="22"/>
                        </a:cubicBezTo>
                        <a:cubicBezTo>
                          <a:pt x="94" y="24"/>
                          <a:pt x="92" y="25"/>
                          <a:pt x="92" y="25"/>
                        </a:cubicBezTo>
                        <a:cubicBezTo>
                          <a:pt x="92" y="25"/>
                          <a:pt x="91" y="25"/>
                          <a:pt x="91" y="24"/>
                        </a:cubicBezTo>
                        <a:cubicBezTo>
                          <a:pt x="91" y="24"/>
                          <a:pt x="91" y="23"/>
                          <a:pt x="91" y="22"/>
                        </a:cubicBezTo>
                        <a:cubicBezTo>
                          <a:pt x="91" y="20"/>
                          <a:pt x="91" y="19"/>
                          <a:pt x="91" y="19"/>
                        </a:cubicBezTo>
                        <a:cubicBezTo>
                          <a:pt x="91" y="18"/>
                          <a:pt x="92" y="18"/>
                          <a:pt x="92" y="18"/>
                        </a:cubicBezTo>
                        <a:cubicBezTo>
                          <a:pt x="95" y="12"/>
                          <a:pt x="95" y="12"/>
                          <a:pt x="95" y="12"/>
                        </a:cubicBezTo>
                        <a:cubicBezTo>
                          <a:pt x="96" y="10"/>
                          <a:pt x="96" y="10"/>
                          <a:pt x="96" y="10"/>
                        </a:cubicBezTo>
                        <a:cubicBezTo>
                          <a:pt x="97" y="8"/>
                          <a:pt x="97" y="8"/>
                          <a:pt x="97" y="8"/>
                        </a:cubicBezTo>
                        <a:cubicBezTo>
                          <a:pt x="95" y="6"/>
                          <a:pt x="95" y="6"/>
                          <a:pt x="95" y="6"/>
                        </a:cubicBezTo>
                        <a:cubicBezTo>
                          <a:pt x="94" y="5"/>
                          <a:pt x="94" y="4"/>
                          <a:pt x="95" y="3"/>
                        </a:cubicBezTo>
                        <a:cubicBezTo>
                          <a:pt x="95" y="1"/>
                          <a:pt x="95" y="1"/>
                          <a:pt x="95" y="1"/>
                        </a:cubicBezTo>
                        <a:cubicBezTo>
                          <a:pt x="95" y="1"/>
                          <a:pt x="94" y="0"/>
                          <a:pt x="94" y="0"/>
                        </a:cubicBezTo>
                        <a:cubicBezTo>
                          <a:pt x="93" y="0"/>
                          <a:pt x="93" y="0"/>
                          <a:pt x="93" y="0"/>
                        </a:cubicBezTo>
                        <a:cubicBezTo>
                          <a:pt x="93" y="0"/>
                          <a:pt x="93" y="0"/>
                          <a:pt x="93" y="0"/>
                        </a:cubicBezTo>
                        <a:cubicBezTo>
                          <a:pt x="93" y="2"/>
                          <a:pt x="91" y="2"/>
                          <a:pt x="89" y="2"/>
                        </a:cubicBezTo>
                        <a:cubicBezTo>
                          <a:pt x="89" y="1"/>
                          <a:pt x="87" y="1"/>
                          <a:pt x="86" y="2"/>
                        </a:cubicBezTo>
                        <a:close/>
                      </a:path>
                    </a:pathLst>
                  </a:custGeom>
                  <a:grpFill/>
                  <a:ln w="9525" cap="flat" cmpd="sng" algn="ctr">
                    <a:solidFill>
                      <a:srgbClr val="E5EAF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941" name="Freeform 14">
                    <a:extLst>
                      <a:ext uri="{FF2B5EF4-FFF2-40B4-BE49-F238E27FC236}">
                        <a16:creationId xmlns:a16="http://schemas.microsoft.com/office/drawing/2014/main" id="{E5F71FA4-E2E7-481A-8980-BDF3599775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89047" y="3392365"/>
                    <a:ext cx="443406" cy="450299"/>
                  </a:xfrm>
                  <a:custGeom>
                    <a:avLst/>
                    <a:gdLst>
                      <a:gd name="T0" fmla="*/ 58 w 61"/>
                      <a:gd name="T1" fmla="*/ 7 h 62"/>
                      <a:gd name="T2" fmla="*/ 56 w 61"/>
                      <a:gd name="T3" fmla="*/ 6 h 62"/>
                      <a:gd name="T4" fmla="*/ 54 w 61"/>
                      <a:gd name="T5" fmla="*/ 6 h 62"/>
                      <a:gd name="T6" fmla="*/ 50 w 61"/>
                      <a:gd name="T7" fmla="*/ 6 h 62"/>
                      <a:gd name="T8" fmla="*/ 48 w 61"/>
                      <a:gd name="T9" fmla="*/ 5 h 62"/>
                      <a:gd name="T10" fmla="*/ 47 w 61"/>
                      <a:gd name="T11" fmla="*/ 5 h 62"/>
                      <a:gd name="T12" fmla="*/ 44 w 61"/>
                      <a:gd name="T13" fmla="*/ 1 h 62"/>
                      <a:gd name="T14" fmla="*/ 38 w 61"/>
                      <a:gd name="T15" fmla="*/ 4 h 62"/>
                      <a:gd name="T16" fmla="*/ 37 w 61"/>
                      <a:gd name="T17" fmla="*/ 9 h 62"/>
                      <a:gd name="T18" fmla="*/ 35 w 61"/>
                      <a:gd name="T19" fmla="*/ 13 h 62"/>
                      <a:gd name="T20" fmla="*/ 31 w 61"/>
                      <a:gd name="T21" fmla="*/ 19 h 62"/>
                      <a:gd name="T22" fmla="*/ 25 w 61"/>
                      <a:gd name="T23" fmla="*/ 26 h 62"/>
                      <a:gd name="T24" fmla="*/ 19 w 61"/>
                      <a:gd name="T25" fmla="*/ 32 h 62"/>
                      <a:gd name="T26" fmla="*/ 15 w 61"/>
                      <a:gd name="T27" fmla="*/ 36 h 62"/>
                      <a:gd name="T28" fmla="*/ 0 w 61"/>
                      <a:gd name="T29" fmla="*/ 36 h 62"/>
                      <a:gd name="T30" fmla="*/ 4 w 61"/>
                      <a:gd name="T31" fmla="*/ 49 h 62"/>
                      <a:gd name="T32" fmla="*/ 7 w 61"/>
                      <a:gd name="T33" fmla="*/ 51 h 62"/>
                      <a:gd name="T34" fmla="*/ 9 w 61"/>
                      <a:gd name="T35" fmla="*/ 57 h 62"/>
                      <a:gd name="T36" fmla="*/ 9 w 61"/>
                      <a:gd name="T37" fmla="*/ 58 h 62"/>
                      <a:gd name="T38" fmla="*/ 13 w 61"/>
                      <a:gd name="T39" fmla="*/ 57 h 62"/>
                      <a:gd name="T40" fmla="*/ 15 w 61"/>
                      <a:gd name="T41" fmla="*/ 58 h 62"/>
                      <a:gd name="T42" fmla="*/ 16 w 61"/>
                      <a:gd name="T43" fmla="*/ 53 h 62"/>
                      <a:gd name="T44" fmla="*/ 23 w 61"/>
                      <a:gd name="T45" fmla="*/ 50 h 62"/>
                      <a:gd name="T46" fmla="*/ 24 w 61"/>
                      <a:gd name="T47" fmla="*/ 46 h 62"/>
                      <a:gd name="T48" fmla="*/ 26 w 61"/>
                      <a:gd name="T49" fmla="*/ 45 h 62"/>
                      <a:gd name="T50" fmla="*/ 26 w 61"/>
                      <a:gd name="T51" fmla="*/ 45 h 62"/>
                      <a:gd name="T52" fmla="*/ 29 w 61"/>
                      <a:gd name="T53" fmla="*/ 48 h 62"/>
                      <a:gd name="T54" fmla="*/ 30 w 61"/>
                      <a:gd name="T55" fmla="*/ 50 h 62"/>
                      <a:gd name="T56" fmla="*/ 32 w 61"/>
                      <a:gd name="T57" fmla="*/ 47 h 62"/>
                      <a:gd name="T58" fmla="*/ 35 w 61"/>
                      <a:gd name="T59" fmla="*/ 46 h 62"/>
                      <a:gd name="T60" fmla="*/ 37 w 61"/>
                      <a:gd name="T61" fmla="*/ 46 h 62"/>
                      <a:gd name="T62" fmla="*/ 39 w 61"/>
                      <a:gd name="T63" fmla="*/ 51 h 62"/>
                      <a:gd name="T64" fmla="*/ 41 w 61"/>
                      <a:gd name="T65" fmla="*/ 55 h 62"/>
                      <a:gd name="T66" fmla="*/ 42 w 61"/>
                      <a:gd name="T67" fmla="*/ 58 h 62"/>
                      <a:gd name="T68" fmla="*/ 45 w 61"/>
                      <a:gd name="T69" fmla="*/ 58 h 62"/>
                      <a:gd name="T70" fmla="*/ 45 w 61"/>
                      <a:gd name="T71" fmla="*/ 59 h 62"/>
                      <a:gd name="T72" fmla="*/ 46 w 61"/>
                      <a:gd name="T73" fmla="*/ 62 h 62"/>
                      <a:gd name="T74" fmla="*/ 47 w 61"/>
                      <a:gd name="T75" fmla="*/ 60 h 62"/>
                      <a:gd name="T76" fmla="*/ 48 w 61"/>
                      <a:gd name="T77" fmla="*/ 59 h 62"/>
                      <a:gd name="T78" fmla="*/ 49 w 61"/>
                      <a:gd name="T79" fmla="*/ 58 h 62"/>
                      <a:gd name="T80" fmla="*/ 51 w 61"/>
                      <a:gd name="T81" fmla="*/ 57 h 62"/>
                      <a:gd name="T82" fmla="*/ 40 w 61"/>
                      <a:gd name="T83" fmla="*/ 37 h 62"/>
                      <a:gd name="T84" fmla="*/ 38 w 61"/>
                      <a:gd name="T85" fmla="*/ 28 h 62"/>
                      <a:gd name="T86" fmla="*/ 37 w 61"/>
                      <a:gd name="T87" fmla="*/ 28 h 62"/>
                      <a:gd name="T88" fmla="*/ 39 w 61"/>
                      <a:gd name="T89" fmla="*/ 23 h 62"/>
                      <a:gd name="T90" fmla="*/ 56 w 61"/>
                      <a:gd name="T91" fmla="*/ 19 h 62"/>
                      <a:gd name="T92" fmla="*/ 60 w 61"/>
                      <a:gd name="T93" fmla="*/ 16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61" h="62">
                        <a:moveTo>
                          <a:pt x="61" y="13"/>
                        </a:moveTo>
                        <a:cubicBezTo>
                          <a:pt x="60" y="10"/>
                          <a:pt x="60" y="10"/>
                          <a:pt x="60" y="10"/>
                        </a:cubicBezTo>
                        <a:cubicBezTo>
                          <a:pt x="58" y="7"/>
                          <a:pt x="58" y="7"/>
                          <a:pt x="58" y="7"/>
                        </a:cubicBezTo>
                        <a:cubicBezTo>
                          <a:pt x="56" y="7"/>
                          <a:pt x="56" y="7"/>
                          <a:pt x="56" y="7"/>
                        </a:cubicBezTo>
                        <a:cubicBezTo>
                          <a:pt x="56" y="7"/>
                          <a:pt x="56" y="7"/>
                          <a:pt x="56" y="7"/>
                        </a:cubicBezTo>
                        <a:cubicBezTo>
                          <a:pt x="56" y="6"/>
                          <a:pt x="56" y="6"/>
                          <a:pt x="56" y="6"/>
                        </a:cubicBezTo>
                        <a:cubicBezTo>
                          <a:pt x="55" y="6"/>
                          <a:pt x="55" y="6"/>
                          <a:pt x="55" y="6"/>
                        </a:cubicBezTo>
                        <a:cubicBezTo>
                          <a:pt x="54" y="6"/>
                          <a:pt x="54" y="6"/>
                          <a:pt x="54" y="6"/>
                        </a:cubicBezTo>
                        <a:cubicBezTo>
                          <a:pt x="54" y="6"/>
                          <a:pt x="54" y="6"/>
                          <a:pt x="54" y="6"/>
                        </a:cubicBezTo>
                        <a:cubicBezTo>
                          <a:pt x="53" y="6"/>
                          <a:pt x="53" y="6"/>
                          <a:pt x="53" y="6"/>
                        </a:cubicBezTo>
                        <a:cubicBezTo>
                          <a:pt x="53" y="6"/>
                          <a:pt x="53" y="6"/>
                          <a:pt x="53" y="6"/>
                        </a:cubicBezTo>
                        <a:cubicBezTo>
                          <a:pt x="50" y="6"/>
                          <a:pt x="50" y="6"/>
                          <a:pt x="50" y="6"/>
                        </a:cubicBezTo>
                        <a:cubicBezTo>
                          <a:pt x="50" y="6"/>
                          <a:pt x="50" y="6"/>
                          <a:pt x="50" y="6"/>
                        </a:cubicBezTo>
                        <a:cubicBezTo>
                          <a:pt x="50" y="6"/>
                          <a:pt x="50" y="6"/>
                          <a:pt x="50" y="6"/>
                        </a:cubicBezTo>
                        <a:cubicBezTo>
                          <a:pt x="48" y="5"/>
                          <a:pt x="48" y="5"/>
                          <a:pt x="48" y="5"/>
                        </a:cubicBezTo>
                        <a:cubicBezTo>
                          <a:pt x="48" y="5"/>
                          <a:pt x="48" y="5"/>
                          <a:pt x="48" y="5"/>
                        </a:cubicBezTo>
                        <a:cubicBezTo>
                          <a:pt x="47" y="5"/>
                          <a:pt x="47" y="5"/>
                          <a:pt x="47" y="5"/>
                        </a:cubicBezTo>
                        <a:cubicBezTo>
                          <a:pt x="47" y="5"/>
                          <a:pt x="47" y="5"/>
                          <a:pt x="47" y="5"/>
                        </a:cubicBezTo>
                        <a:cubicBezTo>
                          <a:pt x="47" y="5"/>
                          <a:pt x="47" y="5"/>
                          <a:pt x="47" y="5"/>
                        </a:cubicBezTo>
                        <a:cubicBezTo>
                          <a:pt x="46" y="3"/>
                          <a:pt x="46" y="3"/>
                          <a:pt x="46" y="3"/>
                        </a:cubicBezTo>
                        <a:cubicBezTo>
                          <a:pt x="44" y="1"/>
                          <a:pt x="44" y="1"/>
                          <a:pt x="44" y="1"/>
                        </a:cubicBezTo>
                        <a:cubicBezTo>
                          <a:pt x="42" y="0"/>
                          <a:pt x="42" y="0"/>
                          <a:pt x="42" y="0"/>
                        </a:cubicBezTo>
                        <a:cubicBezTo>
                          <a:pt x="40" y="2"/>
                          <a:pt x="40" y="2"/>
                          <a:pt x="40" y="2"/>
                        </a:cubicBezTo>
                        <a:cubicBezTo>
                          <a:pt x="38" y="4"/>
                          <a:pt x="38" y="4"/>
                          <a:pt x="38" y="4"/>
                        </a:cubicBezTo>
                        <a:cubicBezTo>
                          <a:pt x="37" y="9"/>
                          <a:pt x="37" y="9"/>
                          <a:pt x="37" y="9"/>
                        </a:cubicBezTo>
                        <a:cubicBezTo>
                          <a:pt x="37" y="9"/>
                          <a:pt x="37" y="9"/>
                          <a:pt x="37" y="9"/>
                        </a:cubicBezTo>
                        <a:cubicBezTo>
                          <a:pt x="37" y="9"/>
                          <a:pt x="37" y="9"/>
                          <a:pt x="37" y="9"/>
                        </a:cubicBezTo>
                        <a:cubicBezTo>
                          <a:pt x="35" y="13"/>
                          <a:pt x="35" y="13"/>
                          <a:pt x="35" y="13"/>
                        </a:cubicBezTo>
                        <a:cubicBezTo>
                          <a:pt x="35" y="13"/>
                          <a:pt x="35" y="13"/>
                          <a:pt x="35" y="13"/>
                        </a:cubicBezTo>
                        <a:cubicBezTo>
                          <a:pt x="35" y="13"/>
                          <a:pt x="35" y="13"/>
                          <a:pt x="35" y="13"/>
                        </a:cubicBezTo>
                        <a:cubicBezTo>
                          <a:pt x="33" y="15"/>
                          <a:pt x="33" y="15"/>
                          <a:pt x="33" y="15"/>
                        </a:cubicBezTo>
                        <a:cubicBezTo>
                          <a:pt x="31" y="19"/>
                          <a:pt x="31" y="19"/>
                          <a:pt x="31" y="19"/>
                        </a:cubicBezTo>
                        <a:cubicBezTo>
                          <a:pt x="31" y="19"/>
                          <a:pt x="31" y="19"/>
                          <a:pt x="31" y="19"/>
                        </a:cubicBezTo>
                        <a:cubicBezTo>
                          <a:pt x="31" y="19"/>
                          <a:pt x="31" y="19"/>
                          <a:pt x="31" y="19"/>
                        </a:cubicBezTo>
                        <a:cubicBezTo>
                          <a:pt x="29" y="20"/>
                          <a:pt x="28" y="21"/>
                          <a:pt x="26" y="23"/>
                        </a:cubicBezTo>
                        <a:cubicBezTo>
                          <a:pt x="25" y="26"/>
                          <a:pt x="25" y="26"/>
                          <a:pt x="25" y="26"/>
                        </a:cubicBezTo>
                        <a:cubicBezTo>
                          <a:pt x="24" y="26"/>
                          <a:pt x="23" y="28"/>
                          <a:pt x="20" y="29"/>
                        </a:cubicBezTo>
                        <a:cubicBezTo>
                          <a:pt x="19" y="32"/>
                          <a:pt x="19" y="32"/>
                          <a:pt x="19" y="32"/>
                        </a:cubicBezTo>
                        <a:cubicBezTo>
                          <a:pt x="19" y="32"/>
                          <a:pt x="19" y="32"/>
                          <a:pt x="19" y="32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5" y="35"/>
                          <a:pt x="15" y="35"/>
                          <a:pt x="15" y="35"/>
                        </a:cubicBezTo>
                        <a:cubicBezTo>
                          <a:pt x="15" y="36"/>
                          <a:pt x="15" y="36"/>
                          <a:pt x="15" y="36"/>
                        </a:cubicBezTo>
                        <a:cubicBezTo>
                          <a:pt x="15" y="36"/>
                          <a:pt x="15" y="36"/>
                          <a:pt x="15" y="36"/>
                        </a:cubicBezTo>
                        <a:cubicBezTo>
                          <a:pt x="1" y="35"/>
                          <a:pt x="1" y="35"/>
                          <a:pt x="1" y="35"/>
                        </a:cubicBezTo>
                        <a:cubicBezTo>
                          <a:pt x="0" y="36"/>
                          <a:pt x="0" y="36"/>
                          <a:pt x="0" y="36"/>
                        </a:cubicBezTo>
                        <a:cubicBezTo>
                          <a:pt x="0" y="39"/>
                          <a:pt x="0" y="39"/>
                          <a:pt x="0" y="39"/>
                        </a:cubicBezTo>
                        <a:cubicBezTo>
                          <a:pt x="1" y="45"/>
                          <a:pt x="1" y="45"/>
                          <a:pt x="1" y="45"/>
                        </a:cubicBezTo>
                        <a:cubicBezTo>
                          <a:pt x="4" y="49"/>
                          <a:pt x="4" y="49"/>
                          <a:pt x="4" y="49"/>
                        </a:cubicBezTo>
                        <a:cubicBezTo>
                          <a:pt x="7" y="51"/>
                          <a:pt x="7" y="51"/>
                          <a:pt x="7" y="51"/>
                        </a:cubicBezTo>
                        <a:cubicBezTo>
                          <a:pt x="7" y="51"/>
                          <a:pt x="7" y="51"/>
                          <a:pt x="7" y="51"/>
                        </a:cubicBezTo>
                        <a:cubicBezTo>
                          <a:pt x="7" y="51"/>
                          <a:pt x="7" y="51"/>
                          <a:pt x="7" y="51"/>
                        </a:cubicBezTo>
                        <a:cubicBezTo>
                          <a:pt x="7" y="51"/>
                          <a:pt x="7" y="51"/>
                          <a:pt x="7" y="51"/>
                        </a:cubicBezTo>
                        <a:cubicBezTo>
                          <a:pt x="8" y="52"/>
                          <a:pt x="9" y="54"/>
                          <a:pt x="9" y="54"/>
                        </a:cubicBezTo>
                        <a:cubicBezTo>
                          <a:pt x="9" y="57"/>
                          <a:pt x="9" y="57"/>
                          <a:pt x="9" y="57"/>
                        </a:cubicBezTo>
                        <a:cubicBezTo>
                          <a:pt x="8" y="58"/>
                          <a:pt x="8" y="58"/>
                          <a:pt x="8" y="58"/>
                        </a:cubicBezTo>
                        <a:cubicBezTo>
                          <a:pt x="8" y="58"/>
                          <a:pt x="8" y="58"/>
                          <a:pt x="8" y="58"/>
                        </a:cubicBezTo>
                        <a:cubicBezTo>
                          <a:pt x="9" y="58"/>
                          <a:pt x="9" y="58"/>
                          <a:pt x="9" y="58"/>
                        </a:cubicBezTo>
                        <a:cubicBezTo>
                          <a:pt x="10" y="56"/>
                          <a:pt x="10" y="56"/>
                          <a:pt x="10" y="56"/>
                        </a:cubicBezTo>
                        <a:cubicBezTo>
                          <a:pt x="10" y="56"/>
                          <a:pt x="10" y="56"/>
                          <a:pt x="10" y="56"/>
                        </a:cubicBezTo>
                        <a:cubicBezTo>
                          <a:pt x="13" y="57"/>
                          <a:pt x="13" y="57"/>
                          <a:pt x="13" y="57"/>
                        </a:cubicBezTo>
                        <a:cubicBezTo>
                          <a:pt x="13" y="58"/>
                          <a:pt x="13" y="58"/>
                          <a:pt x="13" y="58"/>
                        </a:cubicBezTo>
                        <a:cubicBezTo>
                          <a:pt x="15" y="58"/>
                          <a:pt x="15" y="58"/>
                          <a:pt x="15" y="58"/>
                        </a:cubicBezTo>
                        <a:cubicBezTo>
                          <a:pt x="15" y="58"/>
                          <a:pt x="15" y="58"/>
                          <a:pt x="15" y="58"/>
                        </a:cubicBezTo>
                        <a:cubicBezTo>
                          <a:pt x="14" y="57"/>
                          <a:pt x="14" y="57"/>
                          <a:pt x="14" y="57"/>
                        </a:cubicBezTo>
                        <a:cubicBezTo>
                          <a:pt x="14" y="56"/>
                          <a:pt x="14" y="56"/>
                          <a:pt x="14" y="56"/>
                        </a:cubicBezTo>
                        <a:cubicBezTo>
                          <a:pt x="16" y="53"/>
                          <a:pt x="16" y="53"/>
                          <a:pt x="16" y="53"/>
                        </a:cubicBezTo>
                        <a:cubicBezTo>
                          <a:pt x="17" y="52"/>
                          <a:pt x="17" y="52"/>
                          <a:pt x="19" y="52"/>
                        </a:cubicBezTo>
                        <a:cubicBezTo>
                          <a:pt x="22" y="53"/>
                          <a:pt x="22" y="53"/>
                          <a:pt x="22" y="53"/>
                        </a:cubicBezTo>
                        <a:cubicBezTo>
                          <a:pt x="23" y="50"/>
                          <a:pt x="23" y="50"/>
                          <a:pt x="23" y="50"/>
                        </a:cubicBezTo>
                        <a:cubicBezTo>
                          <a:pt x="23" y="48"/>
                          <a:pt x="23" y="48"/>
                          <a:pt x="23" y="48"/>
                        </a:cubicBezTo>
                        <a:cubicBezTo>
                          <a:pt x="24" y="46"/>
                          <a:pt x="24" y="46"/>
                          <a:pt x="24" y="46"/>
                        </a:cubicBezTo>
                        <a:cubicBezTo>
                          <a:pt x="24" y="46"/>
                          <a:pt x="24" y="46"/>
                          <a:pt x="24" y="46"/>
                        </a:cubicBezTo>
                        <a:cubicBezTo>
                          <a:pt x="24" y="46"/>
                          <a:pt x="24" y="46"/>
                          <a:pt x="24" y="46"/>
                        </a:cubicBezTo>
                        <a:cubicBezTo>
                          <a:pt x="24" y="46"/>
                          <a:pt x="24" y="46"/>
                          <a:pt x="24" y="46"/>
                        </a:cubicBezTo>
                        <a:cubicBezTo>
                          <a:pt x="26" y="45"/>
                          <a:pt x="26" y="45"/>
                          <a:pt x="26" y="45"/>
                        </a:cubicBezTo>
                        <a:cubicBezTo>
                          <a:pt x="26" y="45"/>
                          <a:pt x="26" y="45"/>
                          <a:pt x="26" y="45"/>
                        </a:cubicBezTo>
                        <a:cubicBezTo>
                          <a:pt x="26" y="45"/>
                          <a:pt x="26" y="45"/>
                          <a:pt x="26" y="45"/>
                        </a:cubicBezTo>
                        <a:cubicBezTo>
                          <a:pt x="26" y="45"/>
                          <a:pt x="26" y="45"/>
                          <a:pt x="26" y="45"/>
                        </a:cubicBezTo>
                        <a:cubicBezTo>
                          <a:pt x="29" y="45"/>
                          <a:pt x="29" y="45"/>
                          <a:pt x="29" y="45"/>
                        </a:cubicBezTo>
                        <a:cubicBezTo>
                          <a:pt x="29" y="46"/>
                          <a:pt x="29" y="46"/>
                          <a:pt x="29" y="46"/>
                        </a:cubicBezTo>
                        <a:cubicBezTo>
                          <a:pt x="29" y="48"/>
                          <a:pt x="29" y="48"/>
                          <a:pt x="29" y="48"/>
                        </a:cubicBezTo>
                        <a:cubicBezTo>
                          <a:pt x="29" y="49"/>
                          <a:pt x="29" y="49"/>
                          <a:pt x="29" y="49"/>
                        </a:cubicBezTo>
                        <a:cubicBezTo>
                          <a:pt x="29" y="50"/>
                          <a:pt x="29" y="50"/>
                          <a:pt x="29" y="50"/>
                        </a:cubicBezTo>
                        <a:cubicBezTo>
                          <a:pt x="30" y="50"/>
                          <a:pt x="30" y="50"/>
                          <a:pt x="30" y="50"/>
                        </a:cubicBezTo>
                        <a:cubicBezTo>
                          <a:pt x="31" y="49"/>
                          <a:pt x="31" y="49"/>
                          <a:pt x="31" y="49"/>
                        </a:cubicBezTo>
                        <a:cubicBezTo>
                          <a:pt x="31" y="49"/>
                          <a:pt x="31" y="49"/>
                          <a:pt x="31" y="49"/>
                        </a:cubicBezTo>
                        <a:cubicBezTo>
                          <a:pt x="32" y="47"/>
                          <a:pt x="32" y="47"/>
                          <a:pt x="32" y="47"/>
                        </a:cubicBezTo>
                        <a:cubicBezTo>
                          <a:pt x="33" y="47"/>
                          <a:pt x="33" y="47"/>
                          <a:pt x="33" y="47"/>
                        </a:cubicBezTo>
                        <a:cubicBezTo>
                          <a:pt x="34" y="46"/>
                          <a:pt x="34" y="46"/>
                          <a:pt x="34" y="46"/>
                        </a:cubicBezTo>
                        <a:cubicBezTo>
                          <a:pt x="35" y="46"/>
                          <a:pt x="35" y="46"/>
                          <a:pt x="35" y="46"/>
                        </a:cubicBezTo>
                        <a:cubicBezTo>
                          <a:pt x="35" y="46"/>
                          <a:pt x="35" y="46"/>
                          <a:pt x="35" y="46"/>
                        </a:cubicBezTo>
                        <a:cubicBezTo>
                          <a:pt x="37" y="46"/>
                          <a:pt x="37" y="46"/>
                          <a:pt x="37" y="46"/>
                        </a:cubicBezTo>
                        <a:cubicBezTo>
                          <a:pt x="37" y="46"/>
                          <a:pt x="37" y="46"/>
                          <a:pt x="37" y="46"/>
                        </a:cubicBezTo>
                        <a:cubicBezTo>
                          <a:pt x="38" y="47"/>
                          <a:pt x="38" y="47"/>
                          <a:pt x="38" y="47"/>
                        </a:cubicBezTo>
                        <a:cubicBezTo>
                          <a:pt x="39" y="49"/>
                          <a:pt x="39" y="49"/>
                          <a:pt x="39" y="49"/>
                        </a:cubicBezTo>
                        <a:cubicBezTo>
                          <a:pt x="39" y="51"/>
                          <a:pt x="39" y="51"/>
                          <a:pt x="39" y="51"/>
                        </a:cubicBezTo>
                        <a:cubicBezTo>
                          <a:pt x="41" y="55"/>
                          <a:pt x="41" y="55"/>
                          <a:pt x="41" y="55"/>
                        </a:cubicBezTo>
                        <a:cubicBezTo>
                          <a:pt x="41" y="55"/>
                          <a:pt x="41" y="55"/>
                          <a:pt x="41" y="55"/>
                        </a:cubicBezTo>
                        <a:cubicBezTo>
                          <a:pt x="41" y="55"/>
                          <a:pt x="41" y="55"/>
                          <a:pt x="41" y="55"/>
                        </a:cubicBezTo>
                        <a:cubicBezTo>
                          <a:pt x="41" y="57"/>
                          <a:pt x="41" y="57"/>
                          <a:pt x="41" y="57"/>
                        </a:cubicBezTo>
                        <a:cubicBezTo>
                          <a:pt x="41" y="58"/>
                          <a:pt x="41" y="58"/>
                          <a:pt x="41" y="58"/>
                        </a:cubicBezTo>
                        <a:cubicBezTo>
                          <a:pt x="42" y="58"/>
                          <a:pt x="42" y="58"/>
                          <a:pt x="42" y="58"/>
                        </a:cubicBezTo>
                        <a:cubicBezTo>
                          <a:pt x="42" y="58"/>
                          <a:pt x="42" y="58"/>
                          <a:pt x="42" y="58"/>
                        </a:cubicBezTo>
                        <a:cubicBezTo>
                          <a:pt x="42" y="57"/>
                          <a:pt x="42" y="57"/>
                          <a:pt x="42" y="57"/>
                        </a:cubicBezTo>
                        <a:cubicBezTo>
                          <a:pt x="45" y="58"/>
                          <a:pt x="45" y="58"/>
                          <a:pt x="45" y="58"/>
                        </a:cubicBezTo>
                        <a:cubicBezTo>
                          <a:pt x="45" y="58"/>
                          <a:pt x="45" y="58"/>
                          <a:pt x="45" y="58"/>
                        </a:cubicBezTo>
                        <a:cubicBezTo>
                          <a:pt x="45" y="58"/>
                          <a:pt x="45" y="58"/>
                          <a:pt x="45" y="58"/>
                        </a:cubicBezTo>
                        <a:cubicBezTo>
                          <a:pt x="45" y="59"/>
                          <a:pt x="45" y="59"/>
                          <a:pt x="45" y="59"/>
                        </a:cubicBezTo>
                        <a:cubicBezTo>
                          <a:pt x="45" y="59"/>
                          <a:pt x="45" y="59"/>
                          <a:pt x="45" y="59"/>
                        </a:cubicBezTo>
                        <a:cubicBezTo>
                          <a:pt x="46" y="62"/>
                          <a:pt x="46" y="62"/>
                          <a:pt x="46" y="62"/>
                        </a:cubicBezTo>
                        <a:cubicBezTo>
                          <a:pt x="46" y="62"/>
                          <a:pt x="46" y="62"/>
                          <a:pt x="46" y="62"/>
                        </a:cubicBezTo>
                        <a:cubicBezTo>
                          <a:pt x="47" y="62"/>
                          <a:pt x="47" y="62"/>
                          <a:pt x="47" y="62"/>
                        </a:cubicBezTo>
                        <a:cubicBezTo>
                          <a:pt x="47" y="60"/>
                          <a:pt x="47" y="60"/>
                          <a:pt x="47" y="60"/>
                        </a:cubicBezTo>
                        <a:cubicBezTo>
                          <a:pt x="47" y="60"/>
                          <a:pt x="47" y="60"/>
                          <a:pt x="47" y="60"/>
                        </a:cubicBezTo>
                        <a:cubicBezTo>
                          <a:pt x="48" y="59"/>
                          <a:pt x="48" y="59"/>
                          <a:pt x="48" y="59"/>
                        </a:cubicBezTo>
                        <a:cubicBezTo>
                          <a:pt x="48" y="59"/>
                          <a:pt x="48" y="59"/>
                          <a:pt x="48" y="59"/>
                        </a:cubicBezTo>
                        <a:cubicBezTo>
                          <a:pt x="48" y="59"/>
                          <a:pt x="48" y="59"/>
                          <a:pt x="48" y="59"/>
                        </a:cubicBezTo>
                        <a:cubicBezTo>
                          <a:pt x="49" y="59"/>
                          <a:pt x="49" y="59"/>
                          <a:pt x="49" y="59"/>
                        </a:cubicBezTo>
                        <a:cubicBezTo>
                          <a:pt x="49" y="59"/>
                          <a:pt x="49" y="59"/>
                          <a:pt x="49" y="59"/>
                        </a:cubicBezTo>
                        <a:cubicBezTo>
                          <a:pt x="49" y="58"/>
                          <a:pt x="49" y="58"/>
                          <a:pt x="49" y="58"/>
                        </a:cubicBezTo>
                        <a:cubicBezTo>
                          <a:pt x="51" y="58"/>
                          <a:pt x="51" y="58"/>
                          <a:pt x="51" y="58"/>
                        </a:cubicBezTo>
                        <a:cubicBezTo>
                          <a:pt x="51" y="58"/>
                          <a:pt x="51" y="58"/>
                          <a:pt x="51" y="58"/>
                        </a:cubicBezTo>
                        <a:cubicBezTo>
                          <a:pt x="51" y="57"/>
                          <a:pt x="51" y="57"/>
                          <a:pt x="51" y="57"/>
                        </a:cubicBezTo>
                        <a:cubicBezTo>
                          <a:pt x="50" y="49"/>
                          <a:pt x="50" y="49"/>
                          <a:pt x="50" y="49"/>
                        </a:cubicBezTo>
                        <a:cubicBezTo>
                          <a:pt x="46" y="44"/>
                          <a:pt x="46" y="44"/>
                          <a:pt x="46" y="44"/>
                        </a:cubicBezTo>
                        <a:cubicBezTo>
                          <a:pt x="40" y="37"/>
                          <a:pt x="40" y="37"/>
                          <a:pt x="40" y="37"/>
                        </a:cubicBezTo>
                        <a:cubicBezTo>
                          <a:pt x="40" y="36"/>
                          <a:pt x="40" y="36"/>
                          <a:pt x="40" y="36"/>
                        </a:cubicBezTo>
                        <a:cubicBezTo>
                          <a:pt x="40" y="32"/>
                          <a:pt x="40" y="32"/>
                          <a:pt x="40" y="32"/>
                        </a:cubicBezTo>
                        <a:cubicBezTo>
                          <a:pt x="38" y="28"/>
                          <a:pt x="38" y="28"/>
                          <a:pt x="38" y="28"/>
                        </a:cubicBezTo>
                        <a:cubicBezTo>
                          <a:pt x="38" y="28"/>
                          <a:pt x="38" y="28"/>
                          <a:pt x="38" y="28"/>
                        </a:cubicBezTo>
                        <a:cubicBezTo>
                          <a:pt x="37" y="28"/>
                          <a:pt x="37" y="28"/>
                          <a:pt x="37" y="28"/>
                        </a:cubicBezTo>
                        <a:cubicBezTo>
                          <a:pt x="37" y="28"/>
                          <a:pt x="37" y="28"/>
                          <a:pt x="37" y="28"/>
                        </a:cubicBezTo>
                        <a:cubicBezTo>
                          <a:pt x="38" y="27"/>
                          <a:pt x="38" y="27"/>
                          <a:pt x="38" y="27"/>
                        </a:cubicBezTo>
                        <a:cubicBezTo>
                          <a:pt x="39" y="23"/>
                          <a:pt x="39" y="23"/>
                          <a:pt x="39" y="23"/>
                        </a:cubicBezTo>
                        <a:cubicBezTo>
                          <a:pt x="39" y="23"/>
                          <a:pt x="39" y="23"/>
                          <a:pt x="39" y="23"/>
                        </a:cubicBezTo>
                        <a:cubicBezTo>
                          <a:pt x="39" y="23"/>
                          <a:pt x="39" y="23"/>
                          <a:pt x="39" y="23"/>
                        </a:cubicBezTo>
                        <a:cubicBezTo>
                          <a:pt x="50" y="22"/>
                          <a:pt x="50" y="22"/>
                          <a:pt x="50" y="22"/>
                        </a:cubicBezTo>
                        <a:cubicBezTo>
                          <a:pt x="56" y="19"/>
                          <a:pt x="56" y="19"/>
                          <a:pt x="56" y="19"/>
                        </a:cubicBezTo>
                        <a:cubicBezTo>
                          <a:pt x="56" y="19"/>
                          <a:pt x="56" y="19"/>
                          <a:pt x="56" y="19"/>
                        </a:cubicBezTo>
                        <a:cubicBezTo>
                          <a:pt x="56" y="19"/>
                          <a:pt x="56" y="19"/>
                          <a:pt x="56" y="19"/>
                        </a:cubicBezTo>
                        <a:cubicBezTo>
                          <a:pt x="58" y="18"/>
                          <a:pt x="60" y="17"/>
                          <a:pt x="60" y="16"/>
                        </a:cubicBezTo>
                        <a:cubicBezTo>
                          <a:pt x="61" y="16"/>
                          <a:pt x="61" y="14"/>
                          <a:pt x="61" y="13"/>
                        </a:cubicBezTo>
                        <a:close/>
                      </a:path>
                    </a:pathLst>
                  </a:custGeom>
                  <a:grpFill/>
                  <a:ln w="9525" cap="flat" cmpd="sng" algn="ctr">
                    <a:solidFill>
                      <a:srgbClr val="E5EAF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942" name="Freeform 16">
                    <a:extLst>
                      <a:ext uri="{FF2B5EF4-FFF2-40B4-BE49-F238E27FC236}">
                        <a16:creationId xmlns:a16="http://schemas.microsoft.com/office/drawing/2014/main" id="{2934A5A0-C914-47E8-B268-63BCF27458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25562" y="2342433"/>
                    <a:ext cx="342319" cy="742076"/>
                  </a:xfrm>
                  <a:custGeom>
                    <a:avLst/>
                    <a:gdLst>
                      <a:gd name="T0" fmla="*/ 43 w 47"/>
                      <a:gd name="T1" fmla="*/ 2 h 102"/>
                      <a:gd name="T2" fmla="*/ 41 w 47"/>
                      <a:gd name="T3" fmla="*/ 3 h 102"/>
                      <a:gd name="T4" fmla="*/ 38 w 47"/>
                      <a:gd name="T5" fmla="*/ 5 h 102"/>
                      <a:gd name="T6" fmla="*/ 38 w 47"/>
                      <a:gd name="T7" fmla="*/ 5 h 102"/>
                      <a:gd name="T8" fmla="*/ 29 w 47"/>
                      <a:gd name="T9" fmla="*/ 6 h 102"/>
                      <a:gd name="T10" fmla="*/ 27 w 47"/>
                      <a:gd name="T11" fmla="*/ 8 h 102"/>
                      <a:gd name="T12" fmla="*/ 24 w 47"/>
                      <a:gd name="T13" fmla="*/ 10 h 102"/>
                      <a:gd name="T14" fmla="*/ 20 w 47"/>
                      <a:gd name="T15" fmla="*/ 10 h 102"/>
                      <a:gd name="T16" fmla="*/ 18 w 47"/>
                      <a:gd name="T17" fmla="*/ 16 h 102"/>
                      <a:gd name="T18" fmla="*/ 18 w 47"/>
                      <a:gd name="T19" fmla="*/ 16 h 102"/>
                      <a:gd name="T20" fmla="*/ 14 w 47"/>
                      <a:gd name="T21" fmla="*/ 20 h 102"/>
                      <a:gd name="T22" fmla="*/ 9 w 47"/>
                      <a:gd name="T23" fmla="*/ 26 h 102"/>
                      <a:gd name="T24" fmla="*/ 6 w 47"/>
                      <a:gd name="T25" fmla="*/ 29 h 102"/>
                      <a:gd name="T26" fmla="*/ 6 w 47"/>
                      <a:gd name="T27" fmla="*/ 33 h 102"/>
                      <a:gd name="T28" fmla="*/ 6 w 47"/>
                      <a:gd name="T29" fmla="*/ 37 h 102"/>
                      <a:gd name="T30" fmla="*/ 4 w 47"/>
                      <a:gd name="T31" fmla="*/ 40 h 102"/>
                      <a:gd name="T32" fmla="*/ 4 w 47"/>
                      <a:gd name="T33" fmla="*/ 48 h 102"/>
                      <a:gd name="T34" fmla="*/ 5 w 47"/>
                      <a:gd name="T35" fmla="*/ 53 h 102"/>
                      <a:gd name="T36" fmla="*/ 5 w 47"/>
                      <a:gd name="T37" fmla="*/ 57 h 102"/>
                      <a:gd name="T38" fmla="*/ 2 w 47"/>
                      <a:gd name="T39" fmla="*/ 70 h 102"/>
                      <a:gd name="T40" fmla="*/ 4 w 47"/>
                      <a:gd name="T41" fmla="*/ 80 h 102"/>
                      <a:gd name="T42" fmla="*/ 3 w 47"/>
                      <a:gd name="T43" fmla="*/ 102 h 102"/>
                      <a:gd name="T44" fmla="*/ 7 w 47"/>
                      <a:gd name="T45" fmla="*/ 98 h 102"/>
                      <a:gd name="T46" fmla="*/ 25 w 47"/>
                      <a:gd name="T47" fmla="*/ 90 h 102"/>
                      <a:gd name="T48" fmla="*/ 33 w 47"/>
                      <a:gd name="T49" fmla="*/ 91 h 102"/>
                      <a:gd name="T50" fmla="*/ 39 w 47"/>
                      <a:gd name="T51" fmla="*/ 84 h 102"/>
                      <a:gd name="T52" fmla="*/ 41 w 47"/>
                      <a:gd name="T53" fmla="*/ 80 h 102"/>
                      <a:gd name="T54" fmla="*/ 41 w 47"/>
                      <a:gd name="T55" fmla="*/ 80 h 102"/>
                      <a:gd name="T56" fmla="*/ 42 w 47"/>
                      <a:gd name="T57" fmla="*/ 74 h 102"/>
                      <a:gd name="T58" fmla="*/ 43 w 47"/>
                      <a:gd name="T59" fmla="*/ 70 h 102"/>
                      <a:gd name="T60" fmla="*/ 41 w 47"/>
                      <a:gd name="T61" fmla="*/ 61 h 102"/>
                      <a:gd name="T62" fmla="*/ 42 w 47"/>
                      <a:gd name="T63" fmla="*/ 58 h 102"/>
                      <a:gd name="T64" fmla="*/ 47 w 47"/>
                      <a:gd name="T65" fmla="*/ 46 h 102"/>
                      <a:gd name="T66" fmla="*/ 39 w 47"/>
                      <a:gd name="T67" fmla="*/ 40 h 102"/>
                      <a:gd name="T68" fmla="*/ 38 w 47"/>
                      <a:gd name="T69" fmla="*/ 37 h 102"/>
                      <a:gd name="T70" fmla="*/ 39 w 47"/>
                      <a:gd name="T71" fmla="*/ 32 h 102"/>
                      <a:gd name="T72" fmla="*/ 40 w 47"/>
                      <a:gd name="T73" fmla="*/ 28 h 102"/>
                      <a:gd name="T74" fmla="*/ 45 w 47"/>
                      <a:gd name="T75" fmla="*/ 24 h 102"/>
                      <a:gd name="T76" fmla="*/ 46 w 47"/>
                      <a:gd name="T77" fmla="*/ 14 h 102"/>
                      <a:gd name="T78" fmla="*/ 43 w 47"/>
                      <a:gd name="T79" fmla="*/ 14 h 102"/>
                      <a:gd name="T80" fmla="*/ 40 w 47"/>
                      <a:gd name="T81" fmla="*/ 11 h 102"/>
                      <a:gd name="T82" fmla="*/ 39 w 47"/>
                      <a:gd name="T83" fmla="*/ 7 h 1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47" h="102">
                        <a:moveTo>
                          <a:pt x="44" y="5"/>
                        </a:moveTo>
                        <a:cubicBezTo>
                          <a:pt x="44" y="4"/>
                          <a:pt x="44" y="4"/>
                          <a:pt x="44" y="4"/>
                        </a:cubicBezTo>
                        <a:cubicBezTo>
                          <a:pt x="43" y="2"/>
                          <a:pt x="43" y="2"/>
                          <a:pt x="43" y="2"/>
                        </a:cubicBezTo>
                        <a:cubicBezTo>
                          <a:pt x="42" y="0"/>
                          <a:pt x="42" y="0"/>
                          <a:pt x="42" y="0"/>
                        </a:cubicBezTo>
                        <a:cubicBezTo>
                          <a:pt x="41" y="2"/>
                          <a:pt x="41" y="2"/>
                          <a:pt x="41" y="2"/>
                        </a:cubicBezTo>
                        <a:cubicBezTo>
                          <a:pt x="41" y="3"/>
                          <a:pt x="41" y="3"/>
                          <a:pt x="41" y="3"/>
                        </a:cubicBezTo>
                        <a:cubicBezTo>
                          <a:pt x="41" y="3"/>
                          <a:pt x="41" y="3"/>
                          <a:pt x="41" y="3"/>
                        </a:cubicBezTo>
                        <a:cubicBezTo>
                          <a:pt x="41" y="3"/>
                          <a:pt x="41" y="3"/>
                          <a:pt x="41" y="3"/>
                        </a:cubicBezTo>
                        <a:cubicBezTo>
                          <a:pt x="38" y="5"/>
                          <a:pt x="38" y="5"/>
                          <a:pt x="38" y="5"/>
                        </a:cubicBezTo>
                        <a:cubicBezTo>
                          <a:pt x="38" y="5"/>
                          <a:pt x="38" y="5"/>
                          <a:pt x="38" y="5"/>
                        </a:cubicBezTo>
                        <a:cubicBezTo>
                          <a:pt x="38" y="5"/>
                          <a:pt x="38" y="5"/>
                          <a:pt x="38" y="5"/>
                        </a:cubicBezTo>
                        <a:cubicBezTo>
                          <a:pt x="38" y="5"/>
                          <a:pt x="38" y="5"/>
                          <a:pt x="38" y="5"/>
                        </a:cubicBezTo>
                        <a:cubicBezTo>
                          <a:pt x="34" y="7"/>
                          <a:pt x="34" y="7"/>
                          <a:pt x="34" y="7"/>
                        </a:cubicBezTo>
                        <a:cubicBezTo>
                          <a:pt x="33" y="7"/>
                          <a:pt x="33" y="7"/>
                          <a:pt x="33" y="7"/>
                        </a:cubicBezTo>
                        <a:cubicBezTo>
                          <a:pt x="29" y="6"/>
                          <a:pt x="29" y="6"/>
                          <a:pt x="29" y="6"/>
                        </a:cubicBezTo>
                        <a:cubicBezTo>
                          <a:pt x="27" y="7"/>
                          <a:pt x="27" y="7"/>
                          <a:pt x="27" y="7"/>
                        </a:cubicBezTo>
                        <a:cubicBezTo>
                          <a:pt x="27" y="8"/>
                          <a:pt x="27" y="8"/>
                          <a:pt x="27" y="8"/>
                        </a:cubicBezTo>
                        <a:cubicBezTo>
                          <a:pt x="27" y="8"/>
                          <a:pt x="27" y="8"/>
                          <a:pt x="27" y="8"/>
                        </a:cubicBezTo>
                        <a:cubicBezTo>
                          <a:pt x="26" y="9"/>
                          <a:pt x="26" y="9"/>
                          <a:pt x="26" y="9"/>
                        </a:cubicBezTo>
                        <a:cubicBezTo>
                          <a:pt x="25" y="10"/>
                          <a:pt x="25" y="10"/>
                          <a:pt x="25" y="10"/>
                        </a:cubicBezTo>
                        <a:cubicBezTo>
                          <a:pt x="24" y="10"/>
                          <a:pt x="24" y="10"/>
                          <a:pt x="24" y="10"/>
                        </a:cubicBezTo>
                        <a:cubicBezTo>
                          <a:pt x="24" y="10"/>
                          <a:pt x="24" y="10"/>
                          <a:pt x="24" y="10"/>
                        </a:cubicBezTo>
                        <a:cubicBezTo>
                          <a:pt x="20" y="10"/>
                          <a:pt x="20" y="10"/>
                          <a:pt x="20" y="10"/>
                        </a:cubicBezTo>
                        <a:cubicBezTo>
                          <a:pt x="20" y="10"/>
                          <a:pt x="20" y="10"/>
                          <a:pt x="20" y="10"/>
                        </a:cubicBezTo>
                        <a:cubicBezTo>
                          <a:pt x="20" y="14"/>
                          <a:pt x="20" y="14"/>
                          <a:pt x="20" y="14"/>
                        </a:cubicBezTo>
                        <a:cubicBezTo>
                          <a:pt x="20" y="14"/>
                          <a:pt x="20" y="14"/>
                          <a:pt x="20" y="14"/>
                        </a:cubicBezTo>
                        <a:cubicBezTo>
                          <a:pt x="18" y="16"/>
                          <a:pt x="18" y="16"/>
                          <a:pt x="18" y="16"/>
                        </a:cubicBezTo>
                        <a:cubicBezTo>
                          <a:pt x="18" y="16"/>
                          <a:pt x="18" y="16"/>
                          <a:pt x="18" y="16"/>
                        </a:cubicBezTo>
                        <a:cubicBezTo>
                          <a:pt x="18" y="16"/>
                          <a:pt x="18" y="16"/>
                          <a:pt x="18" y="16"/>
                        </a:cubicBezTo>
                        <a:cubicBezTo>
                          <a:pt x="18" y="16"/>
                          <a:pt x="18" y="16"/>
                          <a:pt x="18" y="16"/>
                        </a:cubicBezTo>
                        <a:cubicBezTo>
                          <a:pt x="15" y="20"/>
                          <a:pt x="15" y="20"/>
                          <a:pt x="15" y="20"/>
                        </a:cubicBezTo>
                        <a:cubicBezTo>
                          <a:pt x="15" y="20"/>
                          <a:pt x="15" y="20"/>
                          <a:pt x="15" y="20"/>
                        </a:cubicBezTo>
                        <a:cubicBezTo>
                          <a:pt x="14" y="20"/>
                          <a:pt x="14" y="20"/>
                          <a:pt x="14" y="20"/>
                        </a:cubicBezTo>
                        <a:cubicBezTo>
                          <a:pt x="11" y="21"/>
                          <a:pt x="11" y="21"/>
                          <a:pt x="11" y="21"/>
                        </a:cubicBezTo>
                        <a:cubicBezTo>
                          <a:pt x="9" y="23"/>
                          <a:pt x="9" y="23"/>
                          <a:pt x="9" y="23"/>
                        </a:cubicBezTo>
                        <a:cubicBezTo>
                          <a:pt x="9" y="26"/>
                          <a:pt x="9" y="26"/>
                          <a:pt x="9" y="26"/>
                        </a:cubicBezTo>
                        <a:cubicBezTo>
                          <a:pt x="9" y="27"/>
                          <a:pt x="9" y="27"/>
                          <a:pt x="9" y="27"/>
                        </a:cubicBezTo>
                        <a:cubicBezTo>
                          <a:pt x="9" y="27"/>
                          <a:pt x="9" y="27"/>
                          <a:pt x="9" y="27"/>
                        </a:cubicBezTo>
                        <a:cubicBezTo>
                          <a:pt x="6" y="29"/>
                          <a:pt x="6" y="29"/>
                          <a:pt x="6" y="29"/>
                        </a:cubicBezTo>
                        <a:cubicBezTo>
                          <a:pt x="5" y="31"/>
                          <a:pt x="5" y="31"/>
                          <a:pt x="5" y="31"/>
                        </a:cubicBezTo>
                        <a:cubicBezTo>
                          <a:pt x="6" y="33"/>
                          <a:pt x="6" y="33"/>
                          <a:pt x="6" y="33"/>
                        </a:cubicBezTo>
                        <a:cubicBezTo>
                          <a:pt x="6" y="33"/>
                          <a:pt x="6" y="33"/>
                          <a:pt x="6" y="33"/>
                        </a:cubicBezTo>
                        <a:cubicBezTo>
                          <a:pt x="6" y="34"/>
                          <a:pt x="6" y="34"/>
                          <a:pt x="6" y="34"/>
                        </a:cubicBezTo>
                        <a:cubicBezTo>
                          <a:pt x="6" y="37"/>
                          <a:pt x="6" y="37"/>
                          <a:pt x="6" y="37"/>
                        </a:cubicBezTo>
                        <a:cubicBezTo>
                          <a:pt x="6" y="37"/>
                          <a:pt x="6" y="37"/>
                          <a:pt x="6" y="37"/>
                        </a:cubicBezTo>
                        <a:cubicBezTo>
                          <a:pt x="6" y="37"/>
                          <a:pt x="6" y="37"/>
                          <a:pt x="6" y="37"/>
                        </a:cubicBezTo>
                        <a:cubicBezTo>
                          <a:pt x="4" y="40"/>
                          <a:pt x="4" y="40"/>
                          <a:pt x="4" y="40"/>
                        </a:cubicBezTo>
                        <a:cubicBezTo>
                          <a:pt x="4" y="40"/>
                          <a:pt x="4" y="40"/>
                          <a:pt x="4" y="40"/>
                        </a:cubicBezTo>
                        <a:cubicBezTo>
                          <a:pt x="1" y="43"/>
                          <a:pt x="1" y="43"/>
                          <a:pt x="1" y="43"/>
                        </a:cubicBezTo>
                        <a:cubicBezTo>
                          <a:pt x="2" y="46"/>
                          <a:pt x="2" y="46"/>
                          <a:pt x="2" y="46"/>
                        </a:cubicBezTo>
                        <a:cubicBezTo>
                          <a:pt x="4" y="48"/>
                          <a:pt x="4" y="48"/>
                          <a:pt x="4" y="48"/>
                        </a:cubicBezTo>
                        <a:cubicBezTo>
                          <a:pt x="4" y="49"/>
                          <a:pt x="4" y="49"/>
                          <a:pt x="4" y="49"/>
                        </a:cubicBezTo>
                        <a:cubicBezTo>
                          <a:pt x="4" y="49"/>
                          <a:pt x="4" y="49"/>
                          <a:pt x="4" y="49"/>
                        </a:cubicBezTo>
                        <a:cubicBezTo>
                          <a:pt x="5" y="50"/>
                          <a:pt x="5" y="52"/>
                          <a:pt x="5" y="53"/>
                        </a:cubicBezTo>
                        <a:cubicBezTo>
                          <a:pt x="5" y="57"/>
                          <a:pt x="5" y="57"/>
                          <a:pt x="5" y="57"/>
                        </a:cubicBezTo>
                        <a:cubicBezTo>
                          <a:pt x="5" y="57"/>
                          <a:pt x="5" y="57"/>
                          <a:pt x="5" y="57"/>
                        </a:cubicBezTo>
                        <a:cubicBezTo>
                          <a:pt x="5" y="57"/>
                          <a:pt x="5" y="57"/>
                          <a:pt x="5" y="57"/>
                        </a:cubicBezTo>
                        <a:cubicBezTo>
                          <a:pt x="2" y="59"/>
                          <a:pt x="2" y="59"/>
                          <a:pt x="2" y="59"/>
                        </a:cubicBezTo>
                        <a:cubicBezTo>
                          <a:pt x="1" y="65"/>
                          <a:pt x="1" y="65"/>
                          <a:pt x="1" y="65"/>
                        </a:cubicBezTo>
                        <a:cubicBezTo>
                          <a:pt x="2" y="70"/>
                          <a:pt x="2" y="70"/>
                          <a:pt x="2" y="70"/>
                        </a:cubicBezTo>
                        <a:cubicBezTo>
                          <a:pt x="2" y="72"/>
                          <a:pt x="2" y="75"/>
                          <a:pt x="4" y="80"/>
                        </a:cubicBezTo>
                        <a:cubicBezTo>
                          <a:pt x="4" y="80"/>
                          <a:pt x="4" y="80"/>
                          <a:pt x="4" y="80"/>
                        </a:cubicBezTo>
                        <a:cubicBezTo>
                          <a:pt x="4" y="80"/>
                          <a:pt x="4" y="80"/>
                          <a:pt x="4" y="80"/>
                        </a:cubicBezTo>
                        <a:cubicBezTo>
                          <a:pt x="0" y="98"/>
                          <a:pt x="0" y="98"/>
                          <a:pt x="0" y="98"/>
                        </a:cubicBezTo>
                        <a:cubicBezTo>
                          <a:pt x="1" y="101"/>
                          <a:pt x="1" y="101"/>
                          <a:pt x="1" y="101"/>
                        </a:cubicBezTo>
                        <a:cubicBezTo>
                          <a:pt x="3" y="102"/>
                          <a:pt x="3" y="102"/>
                          <a:pt x="3" y="102"/>
                        </a:cubicBezTo>
                        <a:cubicBezTo>
                          <a:pt x="7" y="98"/>
                          <a:pt x="7" y="98"/>
                          <a:pt x="7" y="98"/>
                        </a:cubicBezTo>
                        <a:cubicBezTo>
                          <a:pt x="7" y="98"/>
                          <a:pt x="7" y="98"/>
                          <a:pt x="7" y="98"/>
                        </a:cubicBezTo>
                        <a:cubicBezTo>
                          <a:pt x="7" y="98"/>
                          <a:pt x="7" y="98"/>
                          <a:pt x="7" y="98"/>
                        </a:cubicBezTo>
                        <a:cubicBezTo>
                          <a:pt x="21" y="93"/>
                          <a:pt x="21" y="93"/>
                          <a:pt x="21" y="93"/>
                        </a:cubicBezTo>
                        <a:cubicBezTo>
                          <a:pt x="24" y="90"/>
                          <a:pt x="24" y="90"/>
                          <a:pt x="24" y="90"/>
                        </a:cubicBezTo>
                        <a:cubicBezTo>
                          <a:pt x="25" y="90"/>
                          <a:pt x="25" y="90"/>
                          <a:pt x="25" y="90"/>
                        </a:cubicBezTo>
                        <a:cubicBezTo>
                          <a:pt x="25" y="90"/>
                          <a:pt x="25" y="90"/>
                          <a:pt x="25" y="90"/>
                        </a:cubicBezTo>
                        <a:cubicBezTo>
                          <a:pt x="25" y="90"/>
                          <a:pt x="25" y="90"/>
                          <a:pt x="25" y="90"/>
                        </a:cubicBezTo>
                        <a:cubicBezTo>
                          <a:pt x="33" y="91"/>
                          <a:pt x="33" y="91"/>
                          <a:pt x="33" y="91"/>
                        </a:cubicBezTo>
                        <a:cubicBezTo>
                          <a:pt x="34" y="91"/>
                          <a:pt x="36" y="90"/>
                          <a:pt x="39" y="88"/>
                        </a:cubicBezTo>
                        <a:cubicBezTo>
                          <a:pt x="39" y="85"/>
                          <a:pt x="39" y="85"/>
                          <a:pt x="39" y="85"/>
                        </a:cubicBezTo>
                        <a:cubicBezTo>
                          <a:pt x="39" y="84"/>
                          <a:pt x="39" y="84"/>
                          <a:pt x="39" y="84"/>
                        </a:cubicBezTo>
                        <a:cubicBezTo>
                          <a:pt x="40" y="84"/>
                          <a:pt x="40" y="84"/>
                          <a:pt x="40" y="84"/>
                        </a:cubicBezTo>
                        <a:cubicBezTo>
                          <a:pt x="42" y="83"/>
                          <a:pt x="42" y="83"/>
                          <a:pt x="42" y="83"/>
                        </a:cubicBezTo>
                        <a:cubicBezTo>
                          <a:pt x="41" y="80"/>
                          <a:pt x="41" y="80"/>
                          <a:pt x="41" y="80"/>
                        </a:cubicBezTo>
                        <a:cubicBezTo>
                          <a:pt x="41" y="80"/>
                          <a:pt x="41" y="80"/>
                          <a:pt x="41" y="80"/>
                        </a:cubicBezTo>
                        <a:cubicBezTo>
                          <a:pt x="41" y="80"/>
                          <a:pt x="41" y="80"/>
                          <a:pt x="41" y="80"/>
                        </a:cubicBezTo>
                        <a:cubicBezTo>
                          <a:pt x="41" y="80"/>
                          <a:pt x="41" y="80"/>
                          <a:pt x="41" y="80"/>
                        </a:cubicBezTo>
                        <a:cubicBezTo>
                          <a:pt x="41" y="79"/>
                          <a:pt x="41" y="79"/>
                          <a:pt x="41" y="79"/>
                        </a:cubicBezTo>
                        <a:cubicBezTo>
                          <a:pt x="42" y="79"/>
                          <a:pt x="42" y="78"/>
                          <a:pt x="42" y="78"/>
                        </a:cubicBezTo>
                        <a:cubicBezTo>
                          <a:pt x="41" y="77"/>
                          <a:pt x="41" y="75"/>
                          <a:pt x="42" y="74"/>
                        </a:cubicBezTo>
                        <a:cubicBezTo>
                          <a:pt x="43" y="72"/>
                          <a:pt x="43" y="72"/>
                          <a:pt x="43" y="72"/>
                        </a:cubicBezTo>
                        <a:cubicBezTo>
                          <a:pt x="43" y="72"/>
                          <a:pt x="43" y="72"/>
                          <a:pt x="43" y="72"/>
                        </a:cubicBezTo>
                        <a:cubicBezTo>
                          <a:pt x="43" y="70"/>
                          <a:pt x="43" y="70"/>
                          <a:pt x="43" y="70"/>
                        </a:cubicBezTo>
                        <a:cubicBezTo>
                          <a:pt x="40" y="67"/>
                          <a:pt x="40" y="67"/>
                          <a:pt x="40" y="67"/>
                        </a:cubicBezTo>
                        <a:cubicBezTo>
                          <a:pt x="39" y="66"/>
                          <a:pt x="39" y="65"/>
                          <a:pt x="39" y="64"/>
                        </a:cubicBezTo>
                        <a:cubicBezTo>
                          <a:pt x="40" y="63"/>
                          <a:pt x="40" y="61"/>
                          <a:pt x="41" y="61"/>
                        </a:cubicBezTo>
                        <a:cubicBezTo>
                          <a:pt x="42" y="58"/>
                          <a:pt x="42" y="58"/>
                          <a:pt x="42" y="58"/>
                        </a:cubicBezTo>
                        <a:cubicBezTo>
                          <a:pt x="42" y="58"/>
                          <a:pt x="42" y="58"/>
                          <a:pt x="42" y="58"/>
                        </a:cubicBezTo>
                        <a:cubicBezTo>
                          <a:pt x="42" y="58"/>
                          <a:pt x="42" y="58"/>
                          <a:pt x="42" y="58"/>
                        </a:cubicBezTo>
                        <a:cubicBezTo>
                          <a:pt x="44" y="54"/>
                          <a:pt x="44" y="54"/>
                          <a:pt x="44" y="54"/>
                        </a:cubicBezTo>
                        <a:cubicBezTo>
                          <a:pt x="44" y="52"/>
                          <a:pt x="44" y="52"/>
                          <a:pt x="44" y="52"/>
                        </a:cubicBezTo>
                        <a:cubicBezTo>
                          <a:pt x="47" y="46"/>
                          <a:pt x="47" y="46"/>
                          <a:pt x="47" y="46"/>
                        </a:cubicBezTo>
                        <a:cubicBezTo>
                          <a:pt x="45" y="43"/>
                          <a:pt x="45" y="43"/>
                          <a:pt x="45" y="43"/>
                        </a:cubicBezTo>
                        <a:cubicBezTo>
                          <a:pt x="40" y="40"/>
                          <a:pt x="40" y="40"/>
                          <a:pt x="40" y="40"/>
                        </a:cubicBezTo>
                        <a:cubicBezTo>
                          <a:pt x="39" y="40"/>
                          <a:pt x="39" y="40"/>
                          <a:pt x="39" y="40"/>
                        </a:cubicBezTo>
                        <a:cubicBezTo>
                          <a:pt x="39" y="40"/>
                          <a:pt x="39" y="40"/>
                          <a:pt x="39" y="40"/>
                        </a:cubicBezTo>
                        <a:cubicBezTo>
                          <a:pt x="39" y="40"/>
                          <a:pt x="39" y="40"/>
                          <a:pt x="39" y="40"/>
                        </a:cubicBezTo>
                        <a:cubicBezTo>
                          <a:pt x="38" y="37"/>
                          <a:pt x="38" y="37"/>
                          <a:pt x="38" y="37"/>
                        </a:cubicBezTo>
                        <a:cubicBezTo>
                          <a:pt x="38" y="37"/>
                          <a:pt x="38" y="37"/>
                          <a:pt x="38" y="37"/>
                        </a:cubicBezTo>
                        <a:cubicBezTo>
                          <a:pt x="38" y="36"/>
                          <a:pt x="38" y="36"/>
                          <a:pt x="38" y="36"/>
                        </a:cubicBezTo>
                        <a:cubicBezTo>
                          <a:pt x="39" y="32"/>
                          <a:pt x="39" y="32"/>
                          <a:pt x="39" y="32"/>
                        </a:cubicBezTo>
                        <a:cubicBezTo>
                          <a:pt x="39" y="32"/>
                          <a:pt x="39" y="32"/>
                          <a:pt x="39" y="32"/>
                        </a:cubicBezTo>
                        <a:cubicBezTo>
                          <a:pt x="39" y="31"/>
                          <a:pt x="39" y="31"/>
                          <a:pt x="39" y="31"/>
                        </a:cubicBezTo>
                        <a:cubicBezTo>
                          <a:pt x="40" y="28"/>
                          <a:pt x="40" y="28"/>
                          <a:pt x="40" y="28"/>
                        </a:cubicBezTo>
                        <a:cubicBezTo>
                          <a:pt x="40" y="27"/>
                          <a:pt x="40" y="26"/>
                          <a:pt x="41" y="25"/>
                        </a:cubicBezTo>
                        <a:cubicBezTo>
                          <a:pt x="41" y="25"/>
                          <a:pt x="42" y="25"/>
                          <a:pt x="42" y="25"/>
                        </a:cubicBezTo>
                        <a:cubicBezTo>
                          <a:pt x="45" y="24"/>
                          <a:pt x="45" y="24"/>
                          <a:pt x="45" y="24"/>
                        </a:cubicBezTo>
                        <a:cubicBezTo>
                          <a:pt x="46" y="22"/>
                          <a:pt x="46" y="22"/>
                          <a:pt x="46" y="22"/>
                        </a:cubicBezTo>
                        <a:cubicBezTo>
                          <a:pt x="47" y="16"/>
                          <a:pt x="47" y="16"/>
                          <a:pt x="47" y="16"/>
                        </a:cubicBezTo>
                        <a:cubicBezTo>
                          <a:pt x="46" y="14"/>
                          <a:pt x="46" y="14"/>
                          <a:pt x="46" y="14"/>
                        </a:cubicBezTo>
                        <a:cubicBezTo>
                          <a:pt x="43" y="14"/>
                          <a:pt x="43" y="14"/>
                          <a:pt x="43" y="14"/>
                        </a:cubicBezTo>
                        <a:cubicBezTo>
                          <a:pt x="43" y="14"/>
                          <a:pt x="43" y="14"/>
                          <a:pt x="43" y="14"/>
                        </a:cubicBezTo>
                        <a:cubicBezTo>
                          <a:pt x="43" y="14"/>
                          <a:pt x="43" y="14"/>
                          <a:pt x="43" y="14"/>
                        </a:cubicBezTo>
                        <a:cubicBezTo>
                          <a:pt x="40" y="12"/>
                          <a:pt x="40" y="12"/>
                          <a:pt x="40" y="12"/>
                        </a:cubicBezTo>
                        <a:cubicBezTo>
                          <a:pt x="40" y="12"/>
                          <a:pt x="40" y="12"/>
                          <a:pt x="40" y="12"/>
                        </a:cubicBezTo>
                        <a:cubicBezTo>
                          <a:pt x="40" y="11"/>
                          <a:pt x="40" y="11"/>
                          <a:pt x="40" y="11"/>
                        </a:cubicBezTo>
                        <a:cubicBezTo>
                          <a:pt x="39" y="11"/>
                          <a:pt x="39" y="11"/>
                          <a:pt x="39" y="11"/>
                        </a:cubicBezTo>
                        <a:cubicBezTo>
                          <a:pt x="39" y="7"/>
                          <a:pt x="39" y="7"/>
                          <a:pt x="39" y="7"/>
                        </a:cubicBezTo>
                        <a:cubicBezTo>
                          <a:pt x="39" y="7"/>
                          <a:pt x="39" y="7"/>
                          <a:pt x="39" y="7"/>
                        </a:cubicBezTo>
                        <a:cubicBezTo>
                          <a:pt x="39" y="6"/>
                          <a:pt x="39" y="6"/>
                          <a:pt x="39" y="6"/>
                        </a:cubicBezTo>
                        <a:lnTo>
                          <a:pt x="44" y="5"/>
                        </a:lnTo>
                        <a:close/>
                      </a:path>
                    </a:pathLst>
                  </a:custGeom>
                  <a:grpFill/>
                  <a:ln w="9525" cap="flat" cmpd="sng" algn="ctr">
                    <a:solidFill>
                      <a:srgbClr val="E5EAF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943" name="Freeform 17">
                    <a:extLst>
                      <a:ext uri="{FF2B5EF4-FFF2-40B4-BE49-F238E27FC236}">
                        <a16:creationId xmlns:a16="http://schemas.microsoft.com/office/drawing/2014/main" id="{DD5F1F04-B572-4070-8859-91389E30F1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80823" y="3252222"/>
                    <a:ext cx="765049" cy="482464"/>
                  </a:xfrm>
                  <a:custGeom>
                    <a:avLst/>
                    <a:gdLst>
                      <a:gd name="T0" fmla="*/ 13 w 105"/>
                      <a:gd name="T1" fmla="*/ 2 h 66"/>
                      <a:gd name="T2" fmla="*/ 18 w 105"/>
                      <a:gd name="T3" fmla="*/ 5 h 66"/>
                      <a:gd name="T4" fmla="*/ 21 w 105"/>
                      <a:gd name="T5" fmla="*/ 9 h 66"/>
                      <a:gd name="T6" fmla="*/ 19 w 105"/>
                      <a:gd name="T7" fmla="*/ 11 h 66"/>
                      <a:gd name="T8" fmla="*/ 13 w 105"/>
                      <a:gd name="T9" fmla="*/ 13 h 66"/>
                      <a:gd name="T10" fmla="*/ 13 w 105"/>
                      <a:gd name="T11" fmla="*/ 16 h 66"/>
                      <a:gd name="T12" fmla="*/ 15 w 105"/>
                      <a:gd name="T13" fmla="*/ 23 h 66"/>
                      <a:gd name="T14" fmla="*/ 19 w 105"/>
                      <a:gd name="T15" fmla="*/ 24 h 66"/>
                      <a:gd name="T16" fmla="*/ 19 w 105"/>
                      <a:gd name="T17" fmla="*/ 25 h 66"/>
                      <a:gd name="T18" fmla="*/ 21 w 105"/>
                      <a:gd name="T19" fmla="*/ 28 h 66"/>
                      <a:gd name="T20" fmla="*/ 23 w 105"/>
                      <a:gd name="T21" fmla="*/ 31 h 66"/>
                      <a:gd name="T22" fmla="*/ 17 w 105"/>
                      <a:gd name="T23" fmla="*/ 40 h 66"/>
                      <a:gd name="T24" fmla="*/ 0 w 105"/>
                      <a:gd name="T25" fmla="*/ 44 h 66"/>
                      <a:gd name="T26" fmla="*/ 1 w 105"/>
                      <a:gd name="T27" fmla="*/ 50 h 66"/>
                      <a:gd name="T28" fmla="*/ 8 w 105"/>
                      <a:gd name="T29" fmla="*/ 62 h 66"/>
                      <a:gd name="T30" fmla="*/ 8 w 105"/>
                      <a:gd name="T31" fmla="*/ 62 h 66"/>
                      <a:gd name="T32" fmla="*/ 11 w 105"/>
                      <a:gd name="T33" fmla="*/ 65 h 66"/>
                      <a:gd name="T34" fmla="*/ 13 w 105"/>
                      <a:gd name="T35" fmla="*/ 59 h 66"/>
                      <a:gd name="T36" fmla="*/ 16 w 105"/>
                      <a:gd name="T37" fmla="*/ 55 h 66"/>
                      <a:gd name="T38" fmla="*/ 24 w 105"/>
                      <a:gd name="T39" fmla="*/ 54 h 66"/>
                      <a:gd name="T40" fmla="*/ 27 w 105"/>
                      <a:gd name="T41" fmla="*/ 48 h 66"/>
                      <a:gd name="T42" fmla="*/ 34 w 105"/>
                      <a:gd name="T43" fmla="*/ 48 h 66"/>
                      <a:gd name="T44" fmla="*/ 47 w 105"/>
                      <a:gd name="T45" fmla="*/ 52 h 66"/>
                      <a:gd name="T46" fmla="*/ 47 w 105"/>
                      <a:gd name="T47" fmla="*/ 52 h 66"/>
                      <a:gd name="T48" fmla="*/ 52 w 105"/>
                      <a:gd name="T49" fmla="*/ 55 h 66"/>
                      <a:gd name="T50" fmla="*/ 52 w 105"/>
                      <a:gd name="T51" fmla="*/ 55 h 66"/>
                      <a:gd name="T52" fmla="*/ 56 w 105"/>
                      <a:gd name="T53" fmla="*/ 55 h 66"/>
                      <a:gd name="T54" fmla="*/ 61 w 105"/>
                      <a:gd name="T55" fmla="*/ 50 h 66"/>
                      <a:gd name="T56" fmla="*/ 64 w 105"/>
                      <a:gd name="T57" fmla="*/ 52 h 66"/>
                      <a:gd name="T58" fmla="*/ 64 w 105"/>
                      <a:gd name="T59" fmla="*/ 56 h 66"/>
                      <a:gd name="T60" fmla="*/ 68 w 105"/>
                      <a:gd name="T61" fmla="*/ 53 h 66"/>
                      <a:gd name="T62" fmla="*/ 71 w 105"/>
                      <a:gd name="T63" fmla="*/ 53 h 66"/>
                      <a:gd name="T64" fmla="*/ 73 w 105"/>
                      <a:gd name="T65" fmla="*/ 61 h 66"/>
                      <a:gd name="T66" fmla="*/ 83 w 105"/>
                      <a:gd name="T67" fmla="*/ 56 h 66"/>
                      <a:gd name="T68" fmla="*/ 92 w 105"/>
                      <a:gd name="T69" fmla="*/ 52 h 66"/>
                      <a:gd name="T70" fmla="*/ 102 w 105"/>
                      <a:gd name="T71" fmla="*/ 49 h 66"/>
                      <a:gd name="T72" fmla="*/ 104 w 105"/>
                      <a:gd name="T73" fmla="*/ 48 h 66"/>
                      <a:gd name="T74" fmla="*/ 99 w 105"/>
                      <a:gd name="T75" fmla="*/ 33 h 66"/>
                      <a:gd name="T76" fmla="*/ 101 w 105"/>
                      <a:gd name="T77" fmla="*/ 29 h 66"/>
                      <a:gd name="T78" fmla="*/ 95 w 105"/>
                      <a:gd name="T79" fmla="*/ 27 h 66"/>
                      <a:gd name="T80" fmla="*/ 92 w 105"/>
                      <a:gd name="T81" fmla="*/ 23 h 66"/>
                      <a:gd name="T82" fmla="*/ 92 w 105"/>
                      <a:gd name="T83" fmla="*/ 23 h 66"/>
                      <a:gd name="T84" fmla="*/ 80 w 105"/>
                      <a:gd name="T85" fmla="*/ 20 h 66"/>
                      <a:gd name="T86" fmla="*/ 70 w 105"/>
                      <a:gd name="T87" fmla="*/ 20 h 66"/>
                      <a:gd name="T88" fmla="*/ 46 w 105"/>
                      <a:gd name="T89" fmla="*/ 10 h 66"/>
                      <a:gd name="T90" fmla="*/ 30 w 105"/>
                      <a:gd name="T91" fmla="*/ 0 h 66"/>
                      <a:gd name="T92" fmla="*/ 15 w 105"/>
                      <a:gd name="T93" fmla="*/ 1 h 66"/>
                      <a:gd name="T94" fmla="*/ 13 w 105"/>
                      <a:gd name="T95" fmla="*/ 0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105" h="66">
                        <a:moveTo>
                          <a:pt x="13" y="0"/>
                        </a:moveTo>
                        <a:cubicBezTo>
                          <a:pt x="13" y="1"/>
                          <a:pt x="13" y="1"/>
                          <a:pt x="13" y="1"/>
                        </a:cubicBezTo>
                        <a:cubicBezTo>
                          <a:pt x="13" y="2"/>
                          <a:pt x="13" y="2"/>
                          <a:pt x="13" y="2"/>
                        </a:cubicBezTo>
                        <a:cubicBezTo>
                          <a:pt x="18" y="5"/>
                          <a:pt x="18" y="5"/>
                          <a:pt x="18" y="5"/>
                        </a:cubicBezTo>
                        <a:cubicBezTo>
                          <a:pt x="18" y="5"/>
                          <a:pt x="18" y="5"/>
                          <a:pt x="18" y="5"/>
                        </a:cubicBezTo>
                        <a:cubicBezTo>
                          <a:pt x="18" y="5"/>
                          <a:pt x="18" y="5"/>
                          <a:pt x="18" y="5"/>
                        </a:cubicBezTo>
                        <a:cubicBezTo>
                          <a:pt x="18" y="5"/>
                          <a:pt x="18" y="5"/>
                          <a:pt x="18" y="5"/>
                        </a:cubicBezTo>
                        <a:cubicBezTo>
                          <a:pt x="21" y="8"/>
                          <a:pt x="21" y="8"/>
                          <a:pt x="21" y="8"/>
                        </a:cubicBezTo>
                        <a:cubicBezTo>
                          <a:pt x="21" y="9"/>
                          <a:pt x="21" y="9"/>
                          <a:pt x="21" y="9"/>
                        </a:cubicBezTo>
                        <a:cubicBezTo>
                          <a:pt x="19" y="11"/>
                          <a:pt x="19" y="11"/>
                          <a:pt x="19" y="11"/>
                        </a:cubicBezTo>
                        <a:cubicBezTo>
                          <a:pt x="19" y="11"/>
                          <a:pt x="19" y="11"/>
                          <a:pt x="19" y="11"/>
                        </a:cubicBezTo>
                        <a:cubicBezTo>
                          <a:pt x="19" y="11"/>
                          <a:pt x="19" y="11"/>
                          <a:pt x="19" y="11"/>
                        </a:cubicBezTo>
                        <a:cubicBezTo>
                          <a:pt x="16" y="11"/>
                          <a:pt x="16" y="11"/>
                          <a:pt x="16" y="11"/>
                        </a:cubicBezTo>
                        <a:cubicBezTo>
                          <a:pt x="14" y="11"/>
                          <a:pt x="14" y="11"/>
                          <a:pt x="14" y="11"/>
                        </a:cubicBezTo>
                        <a:cubicBezTo>
                          <a:pt x="13" y="13"/>
                          <a:pt x="13" y="13"/>
                          <a:pt x="13" y="13"/>
                        </a:cubicBezTo>
                        <a:cubicBezTo>
                          <a:pt x="13" y="14"/>
                          <a:pt x="13" y="14"/>
                          <a:pt x="13" y="14"/>
                        </a:cubicBezTo>
                        <a:cubicBezTo>
                          <a:pt x="13" y="14"/>
                          <a:pt x="13" y="14"/>
                          <a:pt x="13" y="14"/>
                        </a:cubicBezTo>
                        <a:cubicBezTo>
                          <a:pt x="13" y="16"/>
                          <a:pt x="13" y="16"/>
                          <a:pt x="13" y="16"/>
                        </a:cubicBezTo>
                        <a:cubicBezTo>
                          <a:pt x="15" y="18"/>
                          <a:pt x="15" y="18"/>
                          <a:pt x="15" y="18"/>
                        </a:cubicBezTo>
                        <a:cubicBezTo>
                          <a:pt x="15" y="18"/>
                          <a:pt x="15" y="18"/>
                          <a:pt x="15" y="18"/>
                        </a:cubicBezTo>
                        <a:cubicBezTo>
                          <a:pt x="15" y="23"/>
                          <a:pt x="15" y="23"/>
                          <a:pt x="15" y="23"/>
                        </a:cubicBezTo>
                        <a:cubicBezTo>
                          <a:pt x="16" y="24"/>
                          <a:pt x="16" y="24"/>
                          <a:pt x="16" y="24"/>
                        </a:cubicBezTo>
                        <a:cubicBezTo>
                          <a:pt x="19" y="24"/>
                          <a:pt x="19" y="24"/>
                          <a:pt x="19" y="24"/>
                        </a:cubicBezTo>
                        <a:cubicBezTo>
                          <a:pt x="19" y="24"/>
                          <a:pt x="19" y="24"/>
                          <a:pt x="19" y="24"/>
                        </a:cubicBezTo>
                        <a:cubicBezTo>
                          <a:pt x="19" y="24"/>
                          <a:pt x="19" y="24"/>
                          <a:pt x="19" y="24"/>
                        </a:cubicBezTo>
                        <a:cubicBezTo>
                          <a:pt x="19" y="25"/>
                          <a:pt x="19" y="25"/>
                          <a:pt x="19" y="25"/>
                        </a:cubicBezTo>
                        <a:cubicBezTo>
                          <a:pt x="19" y="25"/>
                          <a:pt x="19" y="25"/>
                          <a:pt x="19" y="25"/>
                        </a:cubicBezTo>
                        <a:cubicBezTo>
                          <a:pt x="21" y="28"/>
                          <a:pt x="21" y="28"/>
                          <a:pt x="21" y="28"/>
                        </a:cubicBezTo>
                        <a:cubicBezTo>
                          <a:pt x="21" y="28"/>
                          <a:pt x="21" y="28"/>
                          <a:pt x="21" y="28"/>
                        </a:cubicBezTo>
                        <a:cubicBezTo>
                          <a:pt x="21" y="28"/>
                          <a:pt x="21" y="28"/>
                          <a:pt x="21" y="28"/>
                        </a:cubicBezTo>
                        <a:cubicBezTo>
                          <a:pt x="23" y="31"/>
                          <a:pt x="23" y="31"/>
                          <a:pt x="23" y="31"/>
                        </a:cubicBezTo>
                        <a:cubicBezTo>
                          <a:pt x="23" y="31"/>
                          <a:pt x="23" y="31"/>
                          <a:pt x="23" y="31"/>
                        </a:cubicBezTo>
                        <a:cubicBezTo>
                          <a:pt x="23" y="31"/>
                          <a:pt x="23" y="31"/>
                          <a:pt x="23" y="31"/>
                        </a:cubicBezTo>
                        <a:cubicBezTo>
                          <a:pt x="23" y="33"/>
                          <a:pt x="23" y="33"/>
                          <a:pt x="23" y="33"/>
                        </a:cubicBezTo>
                        <a:cubicBezTo>
                          <a:pt x="22" y="35"/>
                          <a:pt x="22" y="36"/>
                          <a:pt x="22" y="36"/>
                        </a:cubicBezTo>
                        <a:cubicBezTo>
                          <a:pt x="21" y="38"/>
                          <a:pt x="19" y="39"/>
                          <a:pt x="17" y="40"/>
                        </a:cubicBezTo>
                        <a:cubicBezTo>
                          <a:pt x="11" y="43"/>
                          <a:pt x="11" y="43"/>
                          <a:pt x="11" y="43"/>
                        </a:cubicBezTo>
                        <a:cubicBezTo>
                          <a:pt x="11" y="43"/>
                          <a:pt x="11" y="43"/>
                          <a:pt x="11" y="43"/>
                        </a:cubicBezTo>
                        <a:cubicBezTo>
                          <a:pt x="0" y="44"/>
                          <a:pt x="0" y="44"/>
                          <a:pt x="0" y="44"/>
                        </a:cubicBezTo>
                        <a:cubicBezTo>
                          <a:pt x="0" y="46"/>
                          <a:pt x="0" y="46"/>
                          <a:pt x="0" y="46"/>
                        </a:cubicBezTo>
                        <a:cubicBezTo>
                          <a:pt x="1" y="50"/>
                          <a:pt x="1" y="50"/>
                          <a:pt x="1" y="50"/>
                        </a:cubicBezTo>
                        <a:cubicBezTo>
                          <a:pt x="1" y="50"/>
                          <a:pt x="1" y="50"/>
                          <a:pt x="1" y="50"/>
                        </a:cubicBezTo>
                        <a:cubicBezTo>
                          <a:pt x="1" y="50"/>
                          <a:pt x="1" y="50"/>
                          <a:pt x="1" y="50"/>
                        </a:cubicBezTo>
                        <a:cubicBezTo>
                          <a:pt x="2" y="55"/>
                          <a:pt x="2" y="55"/>
                          <a:pt x="2" y="55"/>
                        </a:cubicBezTo>
                        <a:cubicBezTo>
                          <a:pt x="8" y="62"/>
                          <a:pt x="8" y="62"/>
                          <a:pt x="8" y="62"/>
                        </a:cubicBezTo>
                        <a:cubicBezTo>
                          <a:pt x="8" y="62"/>
                          <a:pt x="8" y="62"/>
                          <a:pt x="8" y="62"/>
                        </a:cubicBezTo>
                        <a:cubicBezTo>
                          <a:pt x="8" y="62"/>
                          <a:pt x="8" y="62"/>
                          <a:pt x="8" y="62"/>
                        </a:cubicBezTo>
                        <a:cubicBezTo>
                          <a:pt x="8" y="62"/>
                          <a:pt x="8" y="62"/>
                          <a:pt x="8" y="62"/>
                        </a:cubicBezTo>
                        <a:cubicBezTo>
                          <a:pt x="10" y="66"/>
                          <a:pt x="10" y="66"/>
                          <a:pt x="10" y="66"/>
                        </a:cubicBezTo>
                        <a:cubicBezTo>
                          <a:pt x="11" y="65"/>
                          <a:pt x="11" y="65"/>
                          <a:pt x="11" y="65"/>
                        </a:cubicBezTo>
                        <a:cubicBezTo>
                          <a:pt x="11" y="65"/>
                          <a:pt x="11" y="65"/>
                          <a:pt x="11" y="65"/>
                        </a:cubicBezTo>
                        <a:cubicBezTo>
                          <a:pt x="12" y="60"/>
                          <a:pt x="12" y="60"/>
                          <a:pt x="12" y="60"/>
                        </a:cubicBezTo>
                        <a:cubicBezTo>
                          <a:pt x="12" y="60"/>
                          <a:pt x="12" y="60"/>
                          <a:pt x="12" y="60"/>
                        </a:cubicBezTo>
                        <a:cubicBezTo>
                          <a:pt x="13" y="59"/>
                          <a:pt x="13" y="59"/>
                          <a:pt x="13" y="59"/>
                        </a:cubicBezTo>
                        <a:cubicBezTo>
                          <a:pt x="13" y="59"/>
                          <a:pt x="13" y="59"/>
                          <a:pt x="13" y="59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21" y="53"/>
                          <a:pt x="21" y="53"/>
                          <a:pt x="21" y="53"/>
                        </a:cubicBezTo>
                        <a:cubicBezTo>
                          <a:pt x="21" y="53"/>
                          <a:pt x="21" y="53"/>
                          <a:pt x="21" y="53"/>
                        </a:cubicBezTo>
                        <a:cubicBezTo>
                          <a:pt x="24" y="54"/>
                          <a:pt x="24" y="54"/>
                          <a:pt x="24" y="54"/>
                        </a:cubicBezTo>
                        <a:cubicBezTo>
                          <a:pt x="27" y="54"/>
                          <a:pt x="27" y="54"/>
                          <a:pt x="27" y="54"/>
                        </a:cubicBezTo>
                        <a:cubicBezTo>
                          <a:pt x="26" y="48"/>
                          <a:pt x="26" y="48"/>
                          <a:pt x="26" y="48"/>
                        </a:cubicBezTo>
                        <a:cubicBezTo>
                          <a:pt x="27" y="48"/>
                          <a:pt x="27" y="48"/>
                          <a:pt x="27" y="48"/>
                        </a:cubicBezTo>
                        <a:cubicBezTo>
                          <a:pt x="30" y="48"/>
                          <a:pt x="30" y="48"/>
                          <a:pt x="30" y="48"/>
                        </a:cubicBezTo>
                        <a:cubicBezTo>
                          <a:pt x="34" y="48"/>
                          <a:pt x="34" y="48"/>
                          <a:pt x="34" y="48"/>
                        </a:cubicBezTo>
                        <a:cubicBezTo>
                          <a:pt x="34" y="48"/>
                          <a:pt x="34" y="48"/>
                          <a:pt x="34" y="48"/>
                        </a:cubicBezTo>
                        <a:cubicBezTo>
                          <a:pt x="34" y="48"/>
                          <a:pt x="34" y="48"/>
                          <a:pt x="34" y="48"/>
                        </a:cubicBezTo>
                        <a:cubicBezTo>
                          <a:pt x="41" y="51"/>
                          <a:pt x="41" y="51"/>
                          <a:pt x="41" y="51"/>
                        </a:cubicBezTo>
                        <a:cubicBezTo>
                          <a:pt x="47" y="52"/>
                          <a:pt x="47" y="52"/>
                          <a:pt x="47" y="52"/>
                        </a:cubicBezTo>
                        <a:cubicBezTo>
                          <a:pt x="47" y="52"/>
                          <a:pt x="47" y="52"/>
                          <a:pt x="47" y="52"/>
                        </a:cubicBezTo>
                        <a:cubicBezTo>
                          <a:pt x="47" y="52"/>
                          <a:pt x="47" y="52"/>
                          <a:pt x="47" y="52"/>
                        </a:cubicBezTo>
                        <a:cubicBezTo>
                          <a:pt x="47" y="52"/>
                          <a:pt x="47" y="52"/>
                          <a:pt x="47" y="52"/>
                        </a:cubicBezTo>
                        <a:cubicBezTo>
                          <a:pt x="49" y="54"/>
                          <a:pt x="49" y="54"/>
                          <a:pt x="49" y="54"/>
                        </a:cubicBezTo>
                        <a:cubicBezTo>
                          <a:pt x="52" y="55"/>
                          <a:pt x="52" y="55"/>
                          <a:pt x="52" y="55"/>
                        </a:cubicBezTo>
                        <a:cubicBezTo>
                          <a:pt x="52" y="55"/>
                          <a:pt x="52" y="55"/>
                          <a:pt x="52" y="55"/>
                        </a:cubicBezTo>
                        <a:cubicBezTo>
                          <a:pt x="52" y="55"/>
                          <a:pt x="52" y="55"/>
                          <a:pt x="52" y="55"/>
                        </a:cubicBezTo>
                        <a:cubicBezTo>
                          <a:pt x="52" y="55"/>
                          <a:pt x="52" y="55"/>
                          <a:pt x="52" y="55"/>
                        </a:cubicBezTo>
                        <a:cubicBezTo>
                          <a:pt x="52" y="55"/>
                          <a:pt x="52" y="55"/>
                          <a:pt x="52" y="55"/>
                        </a:cubicBezTo>
                        <a:cubicBezTo>
                          <a:pt x="53" y="56"/>
                          <a:pt x="53" y="56"/>
                          <a:pt x="53" y="56"/>
                        </a:cubicBezTo>
                        <a:cubicBezTo>
                          <a:pt x="54" y="57"/>
                          <a:pt x="54" y="57"/>
                          <a:pt x="54" y="57"/>
                        </a:cubicBezTo>
                        <a:cubicBezTo>
                          <a:pt x="56" y="55"/>
                          <a:pt x="56" y="55"/>
                          <a:pt x="56" y="55"/>
                        </a:cubicBezTo>
                        <a:cubicBezTo>
                          <a:pt x="56" y="55"/>
                          <a:pt x="56" y="55"/>
                          <a:pt x="56" y="55"/>
                        </a:cubicBezTo>
                        <a:cubicBezTo>
                          <a:pt x="59" y="53"/>
                          <a:pt x="59" y="53"/>
                          <a:pt x="59" y="53"/>
                        </a:cubicBezTo>
                        <a:cubicBezTo>
                          <a:pt x="61" y="50"/>
                          <a:pt x="61" y="50"/>
                          <a:pt x="61" y="50"/>
                        </a:cubicBezTo>
                        <a:cubicBezTo>
                          <a:pt x="64" y="51"/>
                          <a:pt x="64" y="51"/>
                          <a:pt x="64" y="51"/>
                        </a:cubicBezTo>
                        <a:cubicBezTo>
                          <a:pt x="64" y="51"/>
                          <a:pt x="64" y="51"/>
                          <a:pt x="64" y="51"/>
                        </a:cubicBezTo>
                        <a:cubicBezTo>
                          <a:pt x="64" y="52"/>
                          <a:pt x="64" y="52"/>
                          <a:pt x="64" y="52"/>
                        </a:cubicBezTo>
                        <a:cubicBezTo>
                          <a:pt x="64" y="54"/>
                          <a:pt x="64" y="54"/>
                          <a:pt x="64" y="54"/>
                        </a:cubicBezTo>
                        <a:cubicBezTo>
                          <a:pt x="64" y="54"/>
                          <a:pt x="64" y="54"/>
                          <a:pt x="64" y="54"/>
                        </a:cubicBezTo>
                        <a:cubicBezTo>
                          <a:pt x="64" y="56"/>
                          <a:pt x="64" y="56"/>
                          <a:pt x="64" y="56"/>
                        </a:cubicBezTo>
                        <a:cubicBezTo>
                          <a:pt x="64" y="56"/>
                          <a:pt x="64" y="56"/>
                          <a:pt x="64" y="56"/>
                        </a:cubicBezTo>
                        <a:cubicBezTo>
                          <a:pt x="66" y="55"/>
                          <a:pt x="66" y="55"/>
                          <a:pt x="66" y="55"/>
                        </a:cubicBezTo>
                        <a:cubicBezTo>
                          <a:pt x="68" y="53"/>
                          <a:pt x="68" y="53"/>
                          <a:pt x="68" y="53"/>
                        </a:cubicBezTo>
                        <a:cubicBezTo>
                          <a:pt x="71" y="53"/>
                          <a:pt x="71" y="53"/>
                          <a:pt x="71" y="53"/>
                        </a:cubicBezTo>
                        <a:cubicBezTo>
                          <a:pt x="71" y="53"/>
                          <a:pt x="71" y="53"/>
                          <a:pt x="71" y="53"/>
                        </a:cubicBezTo>
                        <a:cubicBezTo>
                          <a:pt x="71" y="53"/>
                          <a:pt x="71" y="53"/>
                          <a:pt x="71" y="53"/>
                        </a:cubicBezTo>
                        <a:cubicBezTo>
                          <a:pt x="72" y="54"/>
                          <a:pt x="72" y="54"/>
                          <a:pt x="72" y="54"/>
                        </a:cubicBezTo>
                        <a:cubicBezTo>
                          <a:pt x="73" y="55"/>
                          <a:pt x="74" y="56"/>
                          <a:pt x="73" y="57"/>
                        </a:cubicBezTo>
                        <a:cubicBezTo>
                          <a:pt x="73" y="61"/>
                          <a:pt x="73" y="61"/>
                          <a:pt x="73" y="61"/>
                        </a:cubicBezTo>
                        <a:cubicBezTo>
                          <a:pt x="74" y="62"/>
                          <a:pt x="74" y="62"/>
                          <a:pt x="74" y="62"/>
                        </a:cubicBezTo>
                        <a:cubicBezTo>
                          <a:pt x="74" y="63"/>
                          <a:pt x="74" y="63"/>
                          <a:pt x="74" y="63"/>
                        </a:cubicBezTo>
                        <a:cubicBezTo>
                          <a:pt x="79" y="58"/>
                          <a:pt x="81" y="56"/>
                          <a:pt x="83" y="56"/>
                        </a:cubicBezTo>
                        <a:cubicBezTo>
                          <a:pt x="88" y="56"/>
                          <a:pt x="88" y="56"/>
                          <a:pt x="88" y="56"/>
                        </a:cubicBezTo>
                        <a:cubicBezTo>
                          <a:pt x="89" y="54"/>
                          <a:pt x="89" y="54"/>
                          <a:pt x="89" y="54"/>
                        </a:cubicBezTo>
                        <a:cubicBezTo>
                          <a:pt x="92" y="52"/>
                          <a:pt x="92" y="52"/>
                          <a:pt x="92" y="52"/>
                        </a:cubicBezTo>
                        <a:cubicBezTo>
                          <a:pt x="93" y="52"/>
                          <a:pt x="93" y="52"/>
                          <a:pt x="93" y="52"/>
                        </a:cubicBezTo>
                        <a:cubicBezTo>
                          <a:pt x="97" y="52"/>
                          <a:pt x="97" y="52"/>
                          <a:pt x="97" y="52"/>
                        </a:cubicBezTo>
                        <a:cubicBezTo>
                          <a:pt x="102" y="49"/>
                          <a:pt x="102" y="49"/>
                          <a:pt x="102" y="49"/>
                        </a:cubicBezTo>
                        <a:cubicBezTo>
                          <a:pt x="102" y="49"/>
                          <a:pt x="102" y="49"/>
                          <a:pt x="102" y="49"/>
                        </a:cubicBezTo>
                        <a:cubicBezTo>
                          <a:pt x="105" y="49"/>
                          <a:pt x="105" y="49"/>
                          <a:pt x="105" y="49"/>
                        </a:cubicBezTo>
                        <a:cubicBezTo>
                          <a:pt x="104" y="48"/>
                          <a:pt x="104" y="48"/>
                          <a:pt x="104" y="48"/>
                        </a:cubicBezTo>
                        <a:cubicBezTo>
                          <a:pt x="104" y="47"/>
                          <a:pt x="104" y="47"/>
                          <a:pt x="104" y="47"/>
                        </a:cubicBezTo>
                        <a:cubicBezTo>
                          <a:pt x="105" y="47"/>
                          <a:pt x="105" y="47"/>
                          <a:pt x="105" y="47"/>
                        </a:cubicBezTo>
                        <a:cubicBezTo>
                          <a:pt x="99" y="33"/>
                          <a:pt x="99" y="33"/>
                          <a:pt x="99" y="33"/>
                        </a:cubicBezTo>
                        <a:cubicBezTo>
                          <a:pt x="99" y="33"/>
                          <a:pt x="99" y="33"/>
                          <a:pt x="99" y="33"/>
                        </a:cubicBezTo>
                        <a:cubicBezTo>
                          <a:pt x="98" y="32"/>
                          <a:pt x="98" y="32"/>
                          <a:pt x="98" y="32"/>
                        </a:cubicBezTo>
                        <a:cubicBezTo>
                          <a:pt x="101" y="29"/>
                          <a:pt x="101" y="29"/>
                          <a:pt x="101" y="29"/>
                        </a:cubicBezTo>
                        <a:cubicBezTo>
                          <a:pt x="100" y="28"/>
                          <a:pt x="100" y="28"/>
                          <a:pt x="100" y="28"/>
                        </a:cubicBezTo>
                        <a:cubicBezTo>
                          <a:pt x="96" y="27"/>
                          <a:pt x="96" y="27"/>
                          <a:pt x="96" y="27"/>
                        </a:cubicBezTo>
                        <a:cubicBezTo>
                          <a:pt x="95" y="27"/>
                          <a:pt x="95" y="27"/>
                          <a:pt x="95" y="27"/>
                        </a:cubicBezTo>
                        <a:cubicBezTo>
                          <a:pt x="95" y="27"/>
                          <a:pt x="95" y="27"/>
                          <a:pt x="95" y="27"/>
                        </a:cubicBezTo>
                        <a:cubicBezTo>
                          <a:pt x="95" y="27"/>
                          <a:pt x="95" y="27"/>
                          <a:pt x="95" y="27"/>
                        </a:cubicBezTo>
                        <a:cubicBezTo>
                          <a:pt x="92" y="23"/>
                          <a:pt x="92" y="23"/>
                          <a:pt x="92" y="23"/>
                        </a:cubicBezTo>
                        <a:cubicBezTo>
                          <a:pt x="92" y="23"/>
                          <a:pt x="92" y="23"/>
                          <a:pt x="92" y="23"/>
                        </a:cubicBezTo>
                        <a:cubicBezTo>
                          <a:pt x="92" y="23"/>
                          <a:pt x="92" y="23"/>
                          <a:pt x="92" y="23"/>
                        </a:cubicBezTo>
                        <a:cubicBezTo>
                          <a:pt x="92" y="23"/>
                          <a:pt x="92" y="23"/>
                          <a:pt x="92" y="23"/>
                        </a:cubicBezTo>
                        <a:cubicBezTo>
                          <a:pt x="90" y="21"/>
                          <a:pt x="90" y="21"/>
                          <a:pt x="90" y="21"/>
                        </a:cubicBezTo>
                        <a:cubicBezTo>
                          <a:pt x="88" y="23"/>
                          <a:pt x="87" y="24"/>
                          <a:pt x="86" y="24"/>
                        </a:cubicBezTo>
                        <a:cubicBezTo>
                          <a:pt x="85" y="25"/>
                          <a:pt x="83" y="23"/>
                          <a:pt x="80" y="20"/>
                        </a:cubicBezTo>
                        <a:cubicBezTo>
                          <a:pt x="79" y="19"/>
                          <a:pt x="79" y="19"/>
                          <a:pt x="79" y="19"/>
                        </a:cubicBezTo>
                        <a:cubicBezTo>
                          <a:pt x="78" y="18"/>
                          <a:pt x="77" y="19"/>
                          <a:pt x="75" y="19"/>
                        </a:cubicBezTo>
                        <a:cubicBezTo>
                          <a:pt x="72" y="20"/>
                          <a:pt x="71" y="20"/>
                          <a:pt x="70" y="20"/>
                        </a:cubicBezTo>
                        <a:cubicBezTo>
                          <a:pt x="69" y="19"/>
                          <a:pt x="68" y="17"/>
                          <a:pt x="69" y="15"/>
                        </a:cubicBezTo>
                        <a:cubicBezTo>
                          <a:pt x="69" y="13"/>
                          <a:pt x="69" y="12"/>
                          <a:pt x="68" y="12"/>
                        </a:cubicBezTo>
                        <a:cubicBezTo>
                          <a:pt x="46" y="10"/>
                          <a:pt x="46" y="10"/>
                          <a:pt x="46" y="10"/>
                        </a:cubicBezTo>
                        <a:cubicBezTo>
                          <a:pt x="44" y="10"/>
                          <a:pt x="42" y="9"/>
                          <a:pt x="41" y="8"/>
                        </a:cubicBezTo>
                        <a:cubicBezTo>
                          <a:pt x="38" y="7"/>
                          <a:pt x="38" y="7"/>
                          <a:pt x="38" y="7"/>
                        </a:cubicBezTo>
                        <a:cubicBezTo>
                          <a:pt x="36" y="6"/>
                          <a:pt x="34" y="4"/>
                          <a:pt x="30" y="0"/>
                        </a:cubicBezTo>
                        <a:cubicBezTo>
                          <a:pt x="28" y="2"/>
                          <a:pt x="28" y="2"/>
                          <a:pt x="28" y="2"/>
                        </a:cubicBezTo>
                        <a:cubicBezTo>
                          <a:pt x="25" y="1"/>
                          <a:pt x="25" y="1"/>
                          <a:pt x="25" y="1"/>
                        </a:cubicBezTo>
                        <a:cubicBezTo>
                          <a:pt x="15" y="1"/>
                          <a:pt x="15" y="1"/>
                          <a:pt x="15" y="1"/>
                        </a:cubicBezTo>
                        <a:cubicBezTo>
                          <a:pt x="15" y="1"/>
                          <a:pt x="15" y="1"/>
                          <a:pt x="15" y="1"/>
                        </a:cubicBezTo>
                        <a:cubicBezTo>
                          <a:pt x="15" y="1"/>
                          <a:pt x="15" y="1"/>
                          <a:pt x="15" y="1"/>
                        </a:cubicBezTo>
                        <a:lnTo>
                          <a:pt x="13" y="0"/>
                        </a:lnTo>
                        <a:close/>
                      </a:path>
                    </a:pathLst>
                  </a:custGeom>
                  <a:grpFill/>
                  <a:ln w="9525" cap="flat" cmpd="sng" algn="ctr">
                    <a:solidFill>
                      <a:srgbClr val="E5EAF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944" name="Freeform 18">
                    <a:extLst>
                      <a:ext uri="{FF2B5EF4-FFF2-40B4-BE49-F238E27FC236}">
                        <a16:creationId xmlns:a16="http://schemas.microsoft.com/office/drawing/2014/main" id="{894DD7AF-6F09-40AF-AA3E-E76CF2D33F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48536" y="4134441"/>
                    <a:ext cx="792618" cy="634095"/>
                  </a:xfrm>
                  <a:custGeom>
                    <a:avLst/>
                    <a:gdLst>
                      <a:gd name="T0" fmla="*/ 105 w 109"/>
                      <a:gd name="T1" fmla="*/ 28 h 87"/>
                      <a:gd name="T2" fmla="*/ 109 w 109"/>
                      <a:gd name="T3" fmla="*/ 27 h 87"/>
                      <a:gd name="T4" fmla="*/ 102 w 109"/>
                      <a:gd name="T5" fmla="*/ 19 h 87"/>
                      <a:gd name="T6" fmla="*/ 96 w 109"/>
                      <a:gd name="T7" fmla="*/ 9 h 87"/>
                      <a:gd name="T8" fmla="*/ 87 w 109"/>
                      <a:gd name="T9" fmla="*/ 12 h 87"/>
                      <a:gd name="T10" fmla="*/ 86 w 109"/>
                      <a:gd name="T11" fmla="*/ 13 h 87"/>
                      <a:gd name="T12" fmla="*/ 79 w 109"/>
                      <a:gd name="T13" fmla="*/ 11 h 87"/>
                      <a:gd name="T14" fmla="*/ 65 w 109"/>
                      <a:gd name="T15" fmla="*/ 17 h 87"/>
                      <a:gd name="T16" fmla="*/ 65 w 109"/>
                      <a:gd name="T17" fmla="*/ 8 h 87"/>
                      <a:gd name="T18" fmla="*/ 64 w 109"/>
                      <a:gd name="T19" fmla="*/ 4 h 87"/>
                      <a:gd name="T20" fmla="*/ 60 w 109"/>
                      <a:gd name="T21" fmla="*/ 4 h 87"/>
                      <a:gd name="T22" fmla="*/ 54 w 109"/>
                      <a:gd name="T23" fmla="*/ 4 h 87"/>
                      <a:gd name="T24" fmla="*/ 47 w 109"/>
                      <a:gd name="T25" fmla="*/ 1 h 87"/>
                      <a:gd name="T26" fmla="*/ 45 w 109"/>
                      <a:gd name="T27" fmla="*/ 11 h 87"/>
                      <a:gd name="T28" fmla="*/ 35 w 109"/>
                      <a:gd name="T29" fmla="*/ 8 h 87"/>
                      <a:gd name="T30" fmla="*/ 33 w 109"/>
                      <a:gd name="T31" fmla="*/ 7 h 87"/>
                      <a:gd name="T32" fmla="*/ 31 w 109"/>
                      <a:gd name="T33" fmla="*/ 14 h 87"/>
                      <a:gd name="T34" fmla="*/ 32 w 109"/>
                      <a:gd name="T35" fmla="*/ 21 h 87"/>
                      <a:gd name="T36" fmla="*/ 29 w 109"/>
                      <a:gd name="T37" fmla="*/ 26 h 87"/>
                      <a:gd name="T38" fmla="*/ 22 w 109"/>
                      <a:gd name="T39" fmla="*/ 44 h 87"/>
                      <a:gd name="T40" fmla="*/ 12 w 109"/>
                      <a:gd name="T41" fmla="*/ 51 h 87"/>
                      <a:gd name="T42" fmla="*/ 13 w 109"/>
                      <a:gd name="T43" fmla="*/ 54 h 87"/>
                      <a:gd name="T44" fmla="*/ 8 w 109"/>
                      <a:gd name="T45" fmla="*/ 62 h 87"/>
                      <a:gd name="T46" fmla="*/ 2 w 109"/>
                      <a:gd name="T47" fmla="*/ 63 h 87"/>
                      <a:gd name="T48" fmla="*/ 1 w 109"/>
                      <a:gd name="T49" fmla="*/ 79 h 87"/>
                      <a:gd name="T50" fmla="*/ 3 w 109"/>
                      <a:gd name="T51" fmla="*/ 85 h 87"/>
                      <a:gd name="T52" fmla="*/ 9 w 109"/>
                      <a:gd name="T53" fmla="*/ 87 h 87"/>
                      <a:gd name="T54" fmla="*/ 9 w 109"/>
                      <a:gd name="T55" fmla="*/ 86 h 87"/>
                      <a:gd name="T56" fmla="*/ 7 w 109"/>
                      <a:gd name="T57" fmla="*/ 81 h 87"/>
                      <a:gd name="T58" fmla="*/ 5 w 109"/>
                      <a:gd name="T59" fmla="*/ 79 h 87"/>
                      <a:gd name="T60" fmla="*/ 8 w 109"/>
                      <a:gd name="T61" fmla="*/ 75 h 87"/>
                      <a:gd name="T62" fmla="*/ 14 w 109"/>
                      <a:gd name="T63" fmla="*/ 70 h 87"/>
                      <a:gd name="T64" fmla="*/ 27 w 109"/>
                      <a:gd name="T65" fmla="*/ 61 h 87"/>
                      <a:gd name="T66" fmla="*/ 30 w 109"/>
                      <a:gd name="T67" fmla="*/ 63 h 87"/>
                      <a:gd name="T68" fmla="*/ 32 w 109"/>
                      <a:gd name="T69" fmla="*/ 61 h 87"/>
                      <a:gd name="T70" fmla="*/ 41 w 109"/>
                      <a:gd name="T71" fmla="*/ 59 h 87"/>
                      <a:gd name="T72" fmla="*/ 42 w 109"/>
                      <a:gd name="T73" fmla="*/ 59 h 87"/>
                      <a:gd name="T74" fmla="*/ 51 w 109"/>
                      <a:gd name="T75" fmla="*/ 55 h 87"/>
                      <a:gd name="T76" fmla="*/ 53 w 109"/>
                      <a:gd name="T77" fmla="*/ 41 h 87"/>
                      <a:gd name="T78" fmla="*/ 56 w 109"/>
                      <a:gd name="T79" fmla="*/ 41 h 87"/>
                      <a:gd name="T80" fmla="*/ 57 w 109"/>
                      <a:gd name="T81" fmla="*/ 41 h 87"/>
                      <a:gd name="T82" fmla="*/ 68 w 109"/>
                      <a:gd name="T83" fmla="*/ 49 h 87"/>
                      <a:gd name="T84" fmla="*/ 67 w 109"/>
                      <a:gd name="T85" fmla="*/ 45 h 87"/>
                      <a:gd name="T86" fmla="*/ 72 w 109"/>
                      <a:gd name="T87" fmla="*/ 43 h 87"/>
                      <a:gd name="T88" fmla="*/ 74 w 109"/>
                      <a:gd name="T89" fmla="*/ 41 h 87"/>
                      <a:gd name="T90" fmla="*/ 83 w 109"/>
                      <a:gd name="T91" fmla="*/ 44 h 87"/>
                      <a:gd name="T92" fmla="*/ 89 w 109"/>
                      <a:gd name="T93" fmla="*/ 40 h 87"/>
                      <a:gd name="T94" fmla="*/ 89 w 109"/>
                      <a:gd name="T95" fmla="*/ 41 h 87"/>
                      <a:gd name="T96" fmla="*/ 103 w 109"/>
                      <a:gd name="T97" fmla="*/ 30 h 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109" h="87">
                        <a:moveTo>
                          <a:pt x="103" y="30"/>
                        </a:moveTo>
                        <a:cubicBezTo>
                          <a:pt x="104" y="30"/>
                          <a:pt x="105" y="29"/>
                          <a:pt x="105" y="28"/>
                        </a:cubicBezTo>
                        <a:cubicBezTo>
                          <a:pt x="105" y="28"/>
                          <a:pt x="105" y="28"/>
                          <a:pt x="105" y="28"/>
                        </a:cubicBezTo>
                        <a:cubicBezTo>
                          <a:pt x="106" y="27"/>
                          <a:pt x="106" y="27"/>
                          <a:pt x="106" y="27"/>
                        </a:cubicBezTo>
                        <a:cubicBezTo>
                          <a:pt x="106" y="27"/>
                          <a:pt x="106" y="27"/>
                          <a:pt x="106" y="27"/>
                        </a:cubicBezTo>
                        <a:cubicBezTo>
                          <a:pt x="109" y="27"/>
                          <a:pt x="109" y="27"/>
                          <a:pt x="109" y="27"/>
                        </a:cubicBezTo>
                        <a:cubicBezTo>
                          <a:pt x="109" y="25"/>
                          <a:pt x="109" y="25"/>
                          <a:pt x="109" y="25"/>
                        </a:cubicBezTo>
                        <a:cubicBezTo>
                          <a:pt x="108" y="25"/>
                          <a:pt x="108" y="25"/>
                          <a:pt x="107" y="24"/>
                        </a:cubicBezTo>
                        <a:cubicBezTo>
                          <a:pt x="102" y="19"/>
                          <a:pt x="102" y="19"/>
                          <a:pt x="102" y="19"/>
                        </a:cubicBezTo>
                        <a:cubicBezTo>
                          <a:pt x="102" y="19"/>
                          <a:pt x="102" y="19"/>
                          <a:pt x="102" y="19"/>
                        </a:cubicBezTo>
                        <a:cubicBezTo>
                          <a:pt x="99" y="13"/>
                          <a:pt x="99" y="13"/>
                          <a:pt x="99" y="13"/>
                        </a:cubicBezTo>
                        <a:cubicBezTo>
                          <a:pt x="96" y="9"/>
                          <a:pt x="96" y="9"/>
                          <a:pt x="96" y="9"/>
                        </a:cubicBezTo>
                        <a:cubicBezTo>
                          <a:pt x="92" y="9"/>
                          <a:pt x="89" y="9"/>
                          <a:pt x="87" y="9"/>
                        </a:cubicBezTo>
                        <a:cubicBezTo>
                          <a:pt x="87" y="10"/>
                          <a:pt x="87" y="10"/>
                          <a:pt x="87" y="10"/>
                        </a:cubicBezTo>
                        <a:cubicBezTo>
                          <a:pt x="87" y="12"/>
                          <a:pt x="87" y="12"/>
                          <a:pt x="87" y="12"/>
                        </a:cubicBezTo>
                        <a:cubicBezTo>
                          <a:pt x="87" y="12"/>
                          <a:pt x="87" y="12"/>
                          <a:pt x="87" y="12"/>
                        </a:cubicBezTo>
                        <a:cubicBezTo>
                          <a:pt x="87" y="13"/>
                          <a:pt x="87" y="13"/>
                          <a:pt x="87" y="13"/>
                        </a:cubicBezTo>
                        <a:cubicBezTo>
                          <a:pt x="86" y="13"/>
                          <a:pt x="86" y="13"/>
                          <a:pt x="86" y="13"/>
                        </a:cubicBezTo>
                        <a:cubicBezTo>
                          <a:pt x="84" y="14"/>
                          <a:pt x="84" y="14"/>
                          <a:pt x="84" y="14"/>
                        </a:cubicBezTo>
                        <a:cubicBezTo>
                          <a:pt x="83" y="13"/>
                          <a:pt x="83" y="13"/>
                          <a:pt x="83" y="13"/>
                        </a:cubicBezTo>
                        <a:cubicBezTo>
                          <a:pt x="81" y="11"/>
                          <a:pt x="79" y="10"/>
                          <a:pt x="79" y="11"/>
                        </a:cubicBezTo>
                        <a:cubicBezTo>
                          <a:pt x="73" y="14"/>
                          <a:pt x="69" y="15"/>
                          <a:pt x="68" y="14"/>
                        </a:cubicBezTo>
                        <a:cubicBezTo>
                          <a:pt x="67" y="15"/>
                          <a:pt x="67" y="15"/>
                          <a:pt x="65" y="17"/>
                        </a:cubicBezTo>
                        <a:cubicBezTo>
                          <a:pt x="65" y="17"/>
                          <a:pt x="65" y="17"/>
                          <a:pt x="65" y="17"/>
                        </a:cubicBezTo>
                        <a:cubicBezTo>
                          <a:pt x="64" y="17"/>
                          <a:pt x="64" y="17"/>
                          <a:pt x="64" y="17"/>
                        </a:cubicBezTo>
                        <a:cubicBezTo>
                          <a:pt x="62" y="15"/>
                          <a:pt x="62" y="14"/>
                          <a:pt x="62" y="13"/>
                        </a:cubicBezTo>
                        <a:cubicBezTo>
                          <a:pt x="62" y="12"/>
                          <a:pt x="63" y="11"/>
                          <a:pt x="65" y="8"/>
                        </a:cubicBezTo>
                        <a:cubicBezTo>
                          <a:pt x="67" y="6"/>
                          <a:pt x="68" y="4"/>
                          <a:pt x="68" y="4"/>
                        </a:cubicBezTo>
                        <a:cubicBezTo>
                          <a:pt x="68" y="3"/>
                          <a:pt x="68" y="3"/>
                          <a:pt x="68" y="3"/>
                        </a:cubicBezTo>
                        <a:cubicBezTo>
                          <a:pt x="67" y="2"/>
                          <a:pt x="66" y="3"/>
                          <a:pt x="64" y="4"/>
                        </a:cubicBezTo>
                        <a:cubicBezTo>
                          <a:pt x="62" y="6"/>
                          <a:pt x="61" y="6"/>
                          <a:pt x="61" y="6"/>
                        </a:cubicBezTo>
                        <a:cubicBezTo>
                          <a:pt x="60" y="6"/>
                          <a:pt x="60" y="6"/>
                          <a:pt x="60" y="5"/>
                        </a:cubicBezTo>
                        <a:cubicBezTo>
                          <a:pt x="60" y="4"/>
                          <a:pt x="60" y="4"/>
                          <a:pt x="60" y="4"/>
                        </a:cubicBezTo>
                        <a:cubicBezTo>
                          <a:pt x="58" y="2"/>
                          <a:pt x="58" y="2"/>
                          <a:pt x="58" y="2"/>
                        </a:cubicBezTo>
                        <a:cubicBezTo>
                          <a:pt x="55" y="4"/>
                          <a:pt x="55" y="4"/>
                          <a:pt x="55" y="4"/>
                        </a:cubicBezTo>
                        <a:cubicBezTo>
                          <a:pt x="54" y="4"/>
                          <a:pt x="54" y="4"/>
                          <a:pt x="54" y="4"/>
                        </a:cubicBezTo>
                        <a:cubicBezTo>
                          <a:pt x="54" y="4"/>
                          <a:pt x="54" y="4"/>
                          <a:pt x="54" y="4"/>
                        </a:cubicBezTo>
                        <a:cubicBezTo>
                          <a:pt x="54" y="4"/>
                          <a:pt x="54" y="4"/>
                          <a:pt x="54" y="4"/>
                        </a:cubicBezTo>
                        <a:cubicBezTo>
                          <a:pt x="52" y="2"/>
                          <a:pt x="49" y="1"/>
                          <a:pt x="47" y="1"/>
                        </a:cubicBezTo>
                        <a:cubicBezTo>
                          <a:pt x="46" y="0"/>
                          <a:pt x="44" y="1"/>
                          <a:pt x="42" y="3"/>
                        </a:cubicBezTo>
                        <a:cubicBezTo>
                          <a:pt x="44" y="5"/>
                          <a:pt x="44" y="5"/>
                          <a:pt x="44" y="5"/>
                        </a:cubicBezTo>
                        <a:cubicBezTo>
                          <a:pt x="45" y="8"/>
                          <a:pt x="46" y="9"/>
                          <a:pt x="45" y="11"/>
                        </a:cubicBezTo>
                        <a:cubicBezTo>
                          <a:pt x="45" y="11"/>
                          <a:pt x="44" y="12"/>
                          <a:pt x="44" y="12"/>
                        </a:cubicBezTo>
                        <a:cubicBezTo>
                          <a:pt x="43" y="12"/>
                          <a:pt x="41" y="12"/>
                          <a:pt x="39" y="10"/>
                        </a:cubicBezTo>
                        <a:cubicBezTo>
                          <a:pt x="38" y="9"/>
                          <a:pt x="36" y="8"/>
                          <a:pt x="35" y="8"/>
                        </a:cubicBezTo>
                        <a:cubicBezTo>
                          <a:pt x="33" y="7"/>
                          <a:pt x="33" y="7"/>
                          <a:pt x="33" y="7"/>
                        </a:cubicBezTo>
                        <a:cubicBezTo>
                          <a:pt x="33" y="7"/>
                          <a:pt x="33" y="7"/>
                          <a:pt x="33" y="7"/>
                        </a:cubicBezTo>
                        <a:cubicBezTo>
                          <a:pt x="33" y="7"/>
                          <a:pt x="33" y="7"/>
                          <a:pt x="33" y="7"/>
                        </a:cubicBezTo>
                        <a:cubicBezTo>
                          <a:pt x="34" y="7"/>
                          <a:pt x="34" y="7"/>
                          <a:pt x="34" y="7"/>
                        </a:cubicBezTo>
                        <a:cubicBezTo>
                          <a:pt x="34" y="11"/>
                          <a:pt x="34" y="11"/>
                          <a:pt x="34" y="11"/>
                        </a:cubicBezTo>
                        <a:cubicBezTo>
                          <a:pt x="31" y="14"/>
                          <a:pt x="31" y="14"/>
                          <a:pt x="31" y="14"/>
                        </a:cubicBezTo>
                        <a:cubicBezTo>
                          <a:pt x="31" y="17"/>
                          <a:pt x="31" y="17"/>
                          <a:pt x="31" y="17"/>
                        </a:cubicBezTo>
                        <a:cubicBezTo>
                          <a:pt x="32" y="20"/>
                          <a:pt x="32" y="20"/>
                          <a:pt x="32" y="20"/>
                        </a:cubicBezTo>
                        <a:cubicBezTo>
                          <a:pt x="32" y="21"/>
                          <a:pt x="32" y="21"/>
                          <a:pt x="32" y="21"/>
                        </a:cubicBezTo>
                        <a:cubicBezTo>
                          <a:pt x="30" y="23"/>
                          <a:pt x="30" y="23"/>
                          <a:pt x="30" y="23"/>
                        </a:cubicBezTo>
                        <a:cubicBezTo>
                          <a:pt x="29" y="26"/>
                          <a:pt x="29" y="26"/>
                          <a:pt x="29" y="26"/>
                        </a:cubicBezTo>
                        <a:cubicBezTo>
                          <a:pt x="29" y="26"/>
                          <a:pt x="29" y="26"/>
                          <a:pt x="29" y="26"/>
                        </a:cubicBezTo>
                        <a:cubicBezTo>
                          <a:pt x="26" y="29"/>
                          <a:pt x="26" y="29"/>
                          <a:pt x="26" y="29"/>
                        </a:cubicBezTo>
                        <a:cubicBezTo>
                          <a:pt x="22" y="39"/>
                          <a:pt x="22" y="39"/>
                          <a:pt x="22" y="39"/>
                        </a:cubicBezTo>
                        <a:cubicBezTo>
                          <a:pt x="22" y="44"/>
                          <a:pt x="22" y="44"/>
                          <a:pt x="22" y="44"/>
                        </a:cubicBezTo>
                        <a:cubicBezTo>
                          <a:pt x="22" y="44"/>
                          <a:pt x="22" y="44"/>
                          <a:pt x="22" y="44"/>
                        </a:cubicBezTo>
                        <a:cubicBezTo>
                          <a:pt x="13" y="50"/>
                          <a:pt x="13" y="50"/>
                          <a:pt x="13" y="50"/>
                        </a:cubicBezTo>
                        <a:cubicBezTo>
                          <a:pt x="12" y="51"/>
                          <a:pt x="12" y="51"/>
                          <a:pt x="12" y="51"/>
                        </a:cubicBezTo>
                        <a:cubicBezTo>
                          <a:pt x="13" y="54"/>
                          <a:pt x="13" y="54"/>
                          <a:pt x="13" y="54"/>
                        </a:cubicBezTo>
                        <a:cubicBezTo>
                          <a:pt x="13" y="54"/>
                          <a:pt x="13" y="54"/>
                          <a:pt x="13" y="54"/>
                        </a:cubicBezTo>
                        <a:cubicBezTo>
                          <a:pt x="13" y="54"/>
                          <a:pt x="13" y="54"/>
                          <a:pt x="13" y="54"/>
                        </a:cubicBezTo>
                        <a:cubicBezTo>
                          <a:pt x="13" y="58"/>
                          <a:pt x="13" y="58"/>
                          <a:pt x="13" y="58"/>
                        </a:cubicBezTo>
                        <a:cubicBezTo>
                          <a:pt x="9" y="57"/>
                          <a:pt x="9" y="57"/>
                          <a:pt x="9" y="57"/>
                        </a:cubicBezTo>
                        <a:cubicBezTo>
                          <a:pt x="8" y="62"/>
                          <a:pt x="8" y="62"/>
                          <a:pt x="8" y="62"/>
                        </a:cubicBezTo>
                        <a:cubicBezTo>
                          <a:pt x="3" y="62"/>
                          <a:pt x="3" y="62"/>
                          <a:pt x="3" y="62"/>
                        </a:cubicBezTo>
                        <a:cubicBezTo>
                          <a:pt x="2" y="63"/>
                          <a:pt x="2" y="63"/>
                          <a:pt x="2" y="63"/>
                        </a:cubicBezTo>
                        <a:cubicBezTo>
                          <a:pt x="2" y="63"/>
                          <a:pt x="2" y="63"/>
                          <a:pt x="2" y="63"/>
                        </a:cubicBezTo>
                        <a:cubicBezTo>
                          <a:pt x="1" y="66"/>
                          <a:pt x="1" y="66"/>
                          <a:pt x="1" y="66"/>
                        </a:cubicBezTo>
                        <a:cubicBezTo>
                          <a:pt x="0" y="77"/>
                          <a:pt x="0" y="77"/>
                          <a:pt x="0" y="77"/>
                        </a:cubicBezTo>
                        <a:cubicBezTo>
                          <a:pt x="1" y="79"/>
                          <a:pt x="1" y="79"/>
                          <a:pt x="1" y="79"/>
                        </a:cubicBezTo>
                        <a:cubicBezTo>
                          <a:pt x="1" y="80"/>
                          <a:pt x="1" y="80"/>
                          <a:pt x="1" y="80"/>
                        </a:cubicBezTo>
                        <a:cubicBezTo>
                          <a:pt x="1" y="82"/>
                          <a:pt x="1" y="82"/>
                          <a:pt x="1" y="82"/>
                        </a:cubicBezTo>
                        <a:cubicBezTo>
                          <a:pt x="3" y="85"/>
                          <a:pt x="3" y="85"/>
                          <a:pt x="3" y="85"/>
                        </a:cubicBezTo>
                        <a:cubicBezTo>
                          <a:pt x="3" y="85"/>
                          <a:pt x="3" y="85"/>
                          <a:pt x="3" y="85"/>
                        </a:cubicBezTo>
                        <a:cubicBezTo>
                          <a:pt x="3" y="87"/>
                          <a:pt x="3" y="87"/>
                          <a:pt x="3" y="87"/>
                        </a:cubicBezTo>
                        <a:cubicBezTo>
                          <a:pt x="9" y="87"/>
                          <a:pt x="9" y="87"/>
                          <a:pt x="9" y="87"/>
                        </a:cubicBezTo>
                        <a:cubicBezTo>
                          <a:pt x="9" y="86"/>
                          <a:pt x="9" y="86"/>
                          <a:pt x="9" y="86"/>
                        </a:cubicBezTo>
                        <a:cubicBezTo>
                          <a:pt x="9" y="86"/>
                          <a:pt x="9" y="86"/>
                          <a:pt x="9" y="86"/>
                        </a:cubicBezTo>
                        <a:cubicBezTo>
                          <a:pt x="9" y="86"/>
                          <a:pt x="9" y="86"/>
                          <a:pt x="9" y="86"/>
                        </a:cubicBezTo>
                        <a:cubicBezTo>
                          <a:pt x="9" y="86"/>
                          <a:pt x="9" y="86"/>
                          <a:pt x="9" y="86"/>
                        </a:cubicBezTo>
                        <a:cubicBezTo>
                          <a:pt x="11" y="84"/>
                          <a:pt x="11" y="84"/>
                          <a:pt x="11" y="84"/>
                        </a:cubicBezTo>
                        <a:cubicBezTo>
                          <a:pt x="7" y="81"/>
                          <a:pt x="7" y="81"/>
                          <a:pt x="7" y="81"/>
                        </a:cubicBezTo>
                        <a:cubicBezTo>
                          <a:pt x="7" y="80"/>
                          <a:pt x="7" y="80"/>
                          <a:pt x="7" y="80"/>
                        </a:cubicBezTo>
                        <a:cubicBezTo>
                          <a:pt x="5" y="79"/>
                          <a:pt x="5" y="79"/>
                          <a:pt x="5" y="79"/>
                        </a:cubicBezTo>
                        <a:cubicBezTo>
                          <a:pt x="5" y="79"/>
                          <a:pt x="5" y="79"/>
                          <a:pt x="5" y="79"/>
                        </a:cubicBezTo>
                        <a:cubicBezTo>
                          <a:pt x="5" y="78"/>
                          <a:pt x="5" y="78"/>
                          <a:pt x="5" y="78"/>
                        </a:cubicBezTo>
                        <a:cubicBezTo>
                          <a:pt x="5" y="75"/>
                          <a:pt x="5" y="75"/>
                          <a:pt x="5" y="75"/>
                        </a:cubicBezTo>
                        <a:cubicBezTo>
                          <a:pt x="8" y="75"/>
                          <a:pt x="8" y="75"/>
                          <a:pt x="8" y="75"/>
                        </a:cubicBezTo>
                        <a:cubicBezTo>
                          <a:pt x="8" y="74"/>
                          <a:pt x="8" y="74"/>
                          <a:pt x="8" y="74"/>
                        </a:cubicBezTo>
                        <a:cubicBezTo>
                          <a:pt x="7" y="70"/>
                          <a:pt x="7" y="70"/>
                          <a:pt x="7" y="70"/>
                        </a:cubicBezTo>
                        <a:cubicBezTo>
                          <a:pt x="14" y="70"/>
                          <a:pt x="14" y="70"/>
                          <a:pt x="14" y="70"/>
                        </a:cubicBezTo>
                        <a:cubicBezTo>
                          <a:pt x="26" y="65"/>
                          <a:pt x="26" y="65"/>
                          <a:pt x="26" y="65"/>
                        </a:cubicBezTo>
                        <a:cubicBezTo>
                          <a:pt x="27" y="62"/>
                          <a:pt x="27" y="62"/>
                          <a:pt x="27" y="62"/>
                        </a:cubicBezTo>
                        <a:cubicBezTo>
                          <a:pt x="27" y="61"/>
                          <a:pt x="27" y="61"/>
                          <a:pt x="27" y="61"/>
                        </a:cubicBezTo>
                        <a:cubicBezTo>
                          <a:pt x="30" y="62"/>
                          <a:pt x="30" y="62"/>
                          <a:pt x="30" y="62"/>
                        </a:cubicBezTo>
                        <a:cubicBezTo>
                          <a:pt x="30" y="62"/>
                          <a:pt x="30" y="62"/>
                          <a:pt x="30" y="62"/>
                        </a:cubicBezTo>
                        <a:cubicBezTo>
                          <a:pt x="30" y="63"/>
                          <a:pt x="30" y="63"/>
                          <a:pt x="30" y="63"/>
                        </a:cubicBezTo>
                        <a:cubicBezTo>
                          <a:pt x="31" y="64"/>
                          <a:pt x="31" y="64"/>
                          <a:pt x="31" y="64"/>
                        </a:cubicBezTo>
                        <a:cubicBezTo>
                          <a:pt x="32" y="64"/>
                          <a:pt x="32" y="64"/>
                          <a:pt x="32" y="64"/>
                        </a:cubicBezTo>
                        <a:cubicBezTo>
                          <a:pt x="32" y="61"/>
                          <a:pt x="32" y="61"/>
                          <a:pt x="32" y="61"/>
                        </a:cubicBezTo>
                        <a:cubicBezTo>
                          <a:pt x="36" y="61"/>
                          <a:pt x="36" y="61"/>
                          <a:pt x="36" y="61"/>
                        </a:cubicBezTo>
                        <a:cubicBezTo>
                          <a:pt x="40" y="62"/>
                          <a:pt x="40" y="62"/>
                          <a:pt x="40" y="62"/>
                        </a:cubicBezTo>
                        <a:cubicBezTo>
                          <a:pt x="41" y="59"/>
                          <a:pt x="41" y="59"/>
                          <a:pt x="41" y="59"/>
                        </a:cubicBezTo>
                        <a:cubicBezTo>
                          <a:pt x="42" y="59"/>
                          <a:pt x="42" y="59"/>
                          <a:pt x="42" y="59"/>
                        </a:cubicBezTo>
                        <a:cubicBezTo>
                          <a:pt x="42" y="59"/>
                          <a:pt x="42" y="59"/>
                          <a:pt x="42" y="59"/>
                        </a:cubicBezTo>
                        <a:cubicBezTo>
                          <a:pt x="42" y="59"/>
                          <a:pt x="42" y="59"/>
                          <a:pt x="42" y="59"/>
                        </a:cubicBezTo>
                        <a:cubicBezTo>
                          <a:pt x="46" y="58"/>
                          <a:pt x="46" y="58"/>
                          <a:pt x="46" y="58"/>
                        </a:cubicBezTo>
                        <a:cubicBezTo>
                          <a:pt x="47" y="51"/>
                          <a:pt x="47" y="51"/>
                          <a:pt x="47" y="51"/>
                        </a:cubicBezTo>
                        <a:cubicBezTo>
                          <a:pt x="51" y="55"/>
                          <a:pt x="51" y="55"/>
                          <a:pt x="51" y="55"/>
                        </a:cubicBezTo>
                        <a:cubicBezTo>
                          <a:pt x="53" y="56"/>
                          <a:pt x="53" y="56"/>
                          <a:pt x="53" y="56"/>
                        </a:cubicBezTo>
                        <a:cubicBezTo>
                          <a:pt x="54" y="55"/>
                          <a:pt x="54" y="55"/>
                          <a:pt x="54" y="55"/>
                        </a:cubicBezTo>
                        <a:cubicBezTo>
                          <a:pt x="53" y="41"/>
                          <a:pt x="53" y="41"/>
                          <a:pt x="53" y="41"/>
                        </a:cubicBezTo>
                        <a:cubicBezTo>
                          <a:pt x="53" y="41"/>
                          <a:pt x="53" y="41"/>
                          <a:pt x="53" y="41"/>
                        </a:cubicBezTo>
                        <a:cubicBezTo>
                          <a:pt x="53" y="40"/>
                          <a:pt x="53" y="40"/>
                          <a:pt x="53" y="40"/>
                        </a:cubicBezTo>
                        <a:cubicBezTo>
                          <a:pt x="56" y="41"/>
                          <a:pt x="56" y="41"/>
                          <a:pt x="56" y="41"/>
                        </a:cubicBezTo>
                        <a:cubicBezTo>
                          <a:pt x="56" y="41"/>
                          <a:pt x="56" y="41"/>
                          <a:pt x="56" y="41"/>
                        </a:cubicBezTo>
                        <a:cubicBezTo>
                          <a:pt x="56" y="41"/>
                          <a:pt x="57" y="41"/>
                          <a:pt x="57" y="41"/>
                        </a:cubicBezTo>
                        <a:cubicBezTo>
                          <a:pt x="57" y="41"/>
                          <a:pt x="57" y="41"/>
                          <a:pt x="57" y="41"/>
                        </a:cubicBezTo>
                        <a:cubicBezTo>
                          <a:pt x="58" y="43"/>
                          <a:pt x="62" y="50"/>
                          <a:pt x="62" y="50"/>
                        </a:cubicBezTo>
                        <a:cubicBezTo>
                          <a:pt x="67" y="49"/>
                          <a:pt x="67" y="49"/>
                          <a:pt x="67" y="49"/>
                        </a:cubicBezTo>
                        <a:cubicBezTo>
                          <a:pt x="68" y="49"/>
                          <a:pt x="68" y="49"/>
                          <a:pt x="68" y="49"/>
                        </a:cubicBezTo>
                        <a:cubicBezTo>
                          <a:pt x="69" y="47"/>
                          <a:pt x="69" y="47"/>
                          <a:pt x="69" y="47"/>
                        </a:cubicBezTo>
                        <a:cubicBezTo>
                          <a:pt x="68" y="45"/>
                          <a:pt x="68" y="45"/>
                          <a:pt x="68" y="45"/>
                        </a:cubicBezTo>
                        <a:cubicBezTo>
                          <a:pt x="67" y="45"/>
                          <a:pt x="67" y="45"/>
                          <a:pt x="67" y="45"/>
                        </a:cubicBezTo>
                        <a:cubicBezTo>
                          <a:pt x="71" y="43"/>
                          <a:pt x="71" y="43"/>
                          <a:pt x="71" y="43"/>
                        </a:cubicBezTo>
                        <a:cubicBezTo>
                          <a:pt x="71" y="43"/>
                          <a:pt x="71" y="43"/>
                          <a:pt x="71" y="43"/>
                        </a:cubicBezTo>
                        <a:cubicBezTo>
                          <a:pt x="72" y="43"/>
                          <a:pt x="72" y="43"/>
                          <a:pt x="72" y="43"/>
                        </a:cubicBezTo>
                        <a:cubicBezTo>
                          <a:pt x="73" y="45"/>
                          <a:pt x="73" y="45"/>
                          <a:pt x="73" y="45"/>
                        </a:cubicBezTo>
                        <a:cubicBezTo>
                          <a:pt x="74" y="44"/>
                          <a:pt x="74" y="44"/>
                          <a:pt x="74" y="44"/>
                        </a:cubicBezTo>
                        <a:cubicBezTo>
                          <a:pt x="74" y="41"/>
                          <a:pt x="74" y="41"/>
                          <a:pt x="74" y="41"/>
                        </a:cubicBezTo>
                        <a:cubicBezTo>
                          <a:pt x="75" y="41"/>
                          <a:pt x="75" y="41"/>
                          <a:pt x="75" y="41"/>
                        </a:cubicBezTo>
                        <a:cubicBezTo>
                          <a:pt x="78" y="41"/>
                          <a:pt x="78" y="41"/>
                          <a:pt x="78" y="41"/>
                        </a:cubicBezTo>
                        <a:cubicBezTo>
                          <a:pt x="80" y="41"/>
                          <a:pt x="82" y="42"/>
                          <a:pt x="83" y="44"/>
                        </a:cubicBezTo>
                        <a:cubicBezTo>
                          <a:pt x="83" y="45"/>
                          <a:pt x="83" y="45"/>
                          <a:pt x="83" y="45"/>
                        </a:cubicBezTo>
                        <a:cubicBezTo>
                          <a:pt x="85" y="40"/>
                          <a:pt x="85" y="40"/>
                          <a:pt x="85" y="40"/>
                        </a:cubicBezTo>
                        <a:cubicBezTo>
                          <a:pt x="85" y="39"/>
                          <a:pt x="87" y="39"/>
                          <a:pt x="89" y="40"/>
                        </a:cubicBezTo>
                        <a:cubicBezTo>
                          <a:pt x="89" y="40"/>
                          <a:pt x="89" y="40"/>
                          <a:pt x="89" y="40"/>
                        </a:cubicBezTo>
                        <a:cubicBezTo>
                          <a:pt x="89" y="40"/>
                          <a:pt x="89" y="40"/>
                          <a:pt x="89" y="40"/>
                        </a:cubicBezTo>
                        <a:cubicBezTo>
                          <a:pt x="89" y="41"/>
                          <a:pt x="89" y="41"/>
                          <a:pt x="89" y="41"/>
                        </a:cubicBezTo>
                        <a:cubicBezTo>
                          <a:pt x="89" y="41"/>
                          <a:pt x="90" y="41"/>
                          <a:pt x="90" y="41"/>
                        </a:cubicBezTo>
                        <a:cubicBezTo>
                          <a:pt x="91" y="41"/>
                          <a:pt x="94" y="39"/>
                          <a:pt x="99" y="35"/>
                        </a:cubicBezTo>
                        <a:cubicBezTo>
                          <a:pt x="99" y="32"/>
                          <a:pt x="100" y="31"/>
                          <a:pt x="103" y="30"/>
                        </a:cubicBezTo>
                        <a:close/>
                      </a:path>
                    </a:pathLst>
                  </a:custGeom>
                  <a:grpFill/>
                  <a:ln w="9525" cap="flat" cmpd="sng" algn="ctr">
                    <a:solidFill>
                      <a:srgbClr val="E5EAF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945" name="Freeform 19">
                    <a:extLst>
                      <a:ext uri="{FF2B5EF4-FFF2-40B4-BE49-F238E27FC236}">
                        <a16:creationId xmlns:a16="http://schemas.microsoft.com/office/drawing/2014/main" id="{2665E53B-29EF-4C75-BC20-E8A53BA82A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718426" y="3587649"/>
                    <a:ext cx="482464" cy="650178"/>
                  </a:xfrm>
                  <a:custGeom>
                    <a:avLst/>
                    <a:gdLst>
                      <a:gd name="T0" fmla="*/ 52 w 66"/>
                      <a:gd name="T1" fmla="*/ 3 h 89"/>
                      <a:gd name="T2" fmla="*/ 46 w 66"/>
                      <a:gd name="T3" fmla="*/ 1 h 89"/>
                      <a:gd name="T4" fmla="*/ 38 w 66"/>
                      <a:gd name="T5" fmla="*/ 7 h 89"/>
                      <a:gd name="T6" fmla="*/ 34 w 66"/>
                      <a:gd name="T7" fmla="*/ 5 h 89"/>
                      <a:gd name="T8" fmla="*/ 33 w 66"/>
                      <a:gd name="T9" fmla="*/ 5 h 89"/>
                      <a:gd name="T10" fmla="*/ 24 w 66"/>
                      <a:gd name="T11" fmla="*/ 7 h 89"/>
                      <a:gd name="T12" fmla="*/ 19 w 66"/>
                      <a:gd name="T13" fmla="*/ 8 h 89"/>
                      <a:gd name="T14" fmla="*/ 15 w 66"/>
                      <a:gd name="T15" fmla="*/ 12 h 89"/>
                      <a:gd name="T16" fmla="*/ 9 w 66"/>
                      <a:gd name="T17" fmla="*/ 12 h 89"/>
                      <a:gd name="T18" fmla="*/ 5 w 66"/>
                      <a:gd name="T19" fmla="*/ 19 h 89"/>
                      <a:gd name="T20" fmla="*/ 5 w 66"/>
                      <a:gd name="T21" fmla="*/ 20 h 89"/>
                      <a:gd name="T22" fmla="*/ 8 w 66"/>
                      <a:gd name="T23" fmla="*/ 30 h 89"/>
                      <a:gd name="T24" fmla="*/ 8 w 66"/>
                      <a:gd name="T25" fmla="*/ 31 h 89"/>
                      <a:gd name="T26" fmla="*/ 8 w 66"/>
                      <a:gd name="T27" fmla="*/ 31 h 89"/>
                      <a:gd name="T28" fmla="*/ 0 w 66"/>
                      <a:gd name="T29" fmla="*/ 41 h 89"/>
                      <a:gd name="T30" fmla="*/ 3 w 66"/>
                      <a:gd name="T31" fmla="*/ 42 h 89"/>
                      <a:gd name="T32" fmla="*/ 6 w 66"/>
                      <a:gd name="T33" fmla="*/ 57 h 89"/>
                      <a:gd name="T34" fmla="*/ 9 w 66"/>
                      <a:gd name="T35" fmla="*/ 62 h 89"/>
                      <a:gd name="T36" fmla="*/ 10 w 66"/>
                      <a:gd name="T37" fmla="*/ 65 h 89"/>
                      <a:gd name="T38" fmla="*/ 10 w 66"/>
                      <a:gd name="T39" fmla="*/ 78 h 89"/>
                      <a:gd name="T40" fmla="*/ 12 w 66"/>
                      <a:gd name="T41" fmla="*/ 78 h 89"/>
                      <a:gd name="T42" fmla="*/ 19 w 66"/>
                      <a:gd name="T43" fmla="*/ 78 h 89"/>
                      <a:gd name="T44" fmla="*/ 13 w 66"/>
                      <a:gd name="T45" fmla="*/ 88 h 89"/>
                      <a:gd name="T46" fmla="*/ 18 w 66"/>
                      <a:gd name="T47" fmla="*/ 88 h 89"/>
                      <a:gd name="T48" fmla="*/ 33 w 66"/>
                      <a:gd name="T49" fmla="*/ 87 h 89"/>
                      <a:gd name="T50" fmla="*/ 34 w 66"/>
                      <a:gd name="T51" fmla="*/ 84 h 89"/>
                      <a:gd name="T52" fmla="*/ 34 w 66"/>
                      <a:gd name="T53" fmla="*/ 82 h 89"/>
                      <a:gd name="T54" fmla="*/ 33 w 66"/>
                      <a:gd name="T55" fmla="*/ 77 h 89"/>
                      <a:gd name="T56" fmla="*/ 36 w 66"/>
                      <a:gd name="T57" fmla="*/ 75 h 89"/>
                      <a:gd name="T58" fmla="*/ 36 w 66"/>
                      <a:gd name="T59" fmla="*/ 72 h 89"/>
                      <a:gd name="T60" fmla="*/ 36 w 66"/>
                      <a:gd name="T61" fmla="*/ 72 h 89"/>
                      <a:gd name="T62" fmla="*/ 37 w 66"/>
                      <a:gd name="T63" fmla="*/ 67 h 89"/>
                      <a:gd name="T64" fmla="*/ 39 w 66"/>
                      <a:gd name="T65" fmla="*/ 64 h 89"/>
                      <a:gd name="T66" fmla="*/ 41 w 66"/>
                      <a:gd name="T67" fmla="*/ 63 h 89"/>
                      <a:gd name="T68" fmla="*/ 44 w 66"/>
                      <a:gd name="T69" fmla="*/ 56 h 89"/>
                      <a:gd name="T70" fmla="*/ 45 w 66"/>
                      <a:gd name="T71" fmla="*/ 55 h 89"/>
                      <a:gd name="T72" fmla="*/ 43 w 66"/>
                      <a:gd name="T73" fmla="*/ 48 h 89"/>
                      <a:gd name="T74" fmla="*/ 49 w 66"/>
                      <a:gd name="T75" fmla="*/ 43 h 89"/>
                      <a:gd name="T76" fmla="*/ 48 w 66"/>
                      <a:gd name="T77" fmla="*/ 37 h 89"/>
                      <a:gd name="T78" fmla="*/ 55 w 66"/>
                      <a:gd name="T79" fmla="*/ 29 h 89"/>
                      <a:gd name="T80" fmla="*/ 57 w 66"/>
                      <a:gd name="T81" fmla="*/ 30 h 89"/>
                      <a:gd name="T82" fmla="*/ 62 w 66"/>
                      <a:gd name="T83" fmla="*/ 28 h 89"/>
                      <a:gd name="T84" fmla="*/ 62 w 66"/>
                      <a:gd name="T85" fmla="*/ 28 h 89"/>
                      <a:gd name="T86" fmla="*/ 65 w 66"/>
                      <a:gd name="T87" fmla="*/ 26 h 89"/>
                      <a:gd name="T88" fmla="*/ 64 w 66"/>
                      <a:gd name="T89" fmla="*/ 23 h 89"/>
                      <a:gd name="T90" fmla="*/ 65 w 66"/>
                      <a:gd name="T91" fmla="*/ 22 h 89"/>
                      <a:gd name="T92" fmla="*/ 66 w 66"/>
                      <a:gd name="T93" fmla="*/ 21 h 89"/>
                      <a:gd name="T94" fmla="*/ 60 w 66"/>
                      <a:gd name="T95" fmla="*/ 11 h 89"/>
                      <a:gd name="T96" fmla="*/ 58 w 66"/>
                      <a:gd name="T97" fmla="*/ 4 h 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66" h="89">
                        <a:moveTo>
                          <a:pt x="52" y="4"/>
                        </a:moveTo>
                        <a:cubicBezTo>
                          <a:pt x="52" y="3"/>
                          <a:pt x="52" y="3"/>
                          <a:pt x="52" y="3"/>
                        </a:cubicBezTo>
                        <a:cubicBezTo>
                          <a:pt x="48" y="0"/>
                          <a:pt x="48" y="0"/>
                          <a:pt x="48" y="0"/>
                        </a:cubicBezTo>
                        <a:cubicBezTo>
                          <a:pt x="46" y="1"/>
                          <a:pt x="46" y="1"/>
                          <a:pt x="46" y="1"/>
                        </a:cubicBezTo>
                        <a:cubicBezTo>
                          <a:pt x="45" y="4"/>
                          <a:pt x="43" y="6"/>
                          <a:pt x="41" y="7"/>
                        </a:cubicBezTo>
                        <a:cubicBezTo>
                          <a:pt x="40" y="7"/>
                          <a:pt x="39" y="7"/>
                          <a:pt x="38" y="7"/>
                        </a:cubicBezTo>
                        <a:cubicBezTo>
                          <a:pt x="38" y="6"/>
                          <a:pt x="38" y="4"/>
                          <a:pt x="39" y="1"/>
                        </a:cubicBezTo>
                        <a:cubicBezTo>
                          <a:pt x="34" y="5"/>
                          <a:pt x="34" y="5"/>
                          <a:pt x="34" y="5"/>
                        </a:cubicBezTo>
                        <a:cubicBezTo>
                          <a:pt x="33" y="5"/>
                          <a:pt x="33" y="5"/>
                          <a:pt x="33" y="5"/>
                        </a:cubicBezTo>
                        <a:cubicBezTo>
                          <a:pt x="33" y="5"/>
                          <a:pt x="33" y="5"/>
                          <a:pt x="33" y="5"/>
                        </a:cubicBezTo>
                        <a:cubicBezTo>
                          <a:pt x="28" y="5"/>
                          <a:pt x="28" y="5"/>
                          <a:pt x="28" y="5"/>
                        </a:cubicBezTo>
                        <a:cubicBezTo>
                          <a:pt x="24" y="7"/>
                          <a:pt x="24" y="7"/>
                          <a:pt x="24" y="7"/>
                        </a:cubicBezTo>
                        <a:cubicBezTo>
                          <a:pt x="24" y="8"/>
                          <a:pt x="24" y="8"/>
                          <a:pt x="24" y="8"/>
                        </a:cubicBezTo>
                        <a:cubicBezTo>
                          <a:pt x="19" y="8"/>
                          <a:pt x="19" y="8"/>
                          <a:pt x="19" y="8"/>
                        </a:cubicBezTo>
                        <a:cubicBezTo>
                          <a:pt x="16" y="9"/>
                          <a:pt x="16" y="9"/>
                          <a:pt x="16" y="9"/>
                        </a:cubicBezTo>
                        <a:cubicBezTo>
                          <a:pt x="15" y="12"/>
                          <a:pt x="15" y="12"/>
                          <a:pt x="15" y="12"/>
                        </a:cubicBezTo>
                        <a:cubicBezTo>
                          <a:pt x="15" y="12"/>
                          <a:pt x="15" y="12"/>
                          <a:pt x="15" y="12"/>
                        </a:cubicBezTo>
                        <a:cubicBezTo>
                          <a:pt x="9" y="12"/>
                          <a:pt x="9" y="12"/>
                          <a:pt x="9" y="12"/>
                        </a:cubicBezTo>
                        <a:cubicBezTo>
                          <a:pt x="8" y="12"/>
                          <a:pt x="6" y="14"/>
                          <a:pt x="2" y="17"/>
                        </a:cubicBezTo>
                        <a:cubicBezTo>
                          <a:pt x="4" y="18"/>
                          <a:pt x="5" y="19"/>
                          <a:pt x="5" y="19"/>
                        </a:cubicBezTo>
                        <a:cubicBezTo>
                          <a:pt x="5" y="20"/>
                          <a:pt x="5" y="20"/>
                          <a:pt x="5" y="20"/>
                        </a:cubicBezTo>
                        <a:cubicBezTo>
                          <a:pt x="5" y="20"/>
                          <a:pt x="5" y="20"/>
                          <a:pt x="5" y="20"/>
                        </a:cubicBezTo>
                        <a:cubicBezTo>
                          <a:pt x="8" y="30"/>
                          <a:pt x="8" y="30"/>
                          <a:pt x="8" y="30"/>
                        </a:cubicBezTo>
                        <a:cubicBezTo>
                          <a:pt x="8" y="30"/>
                          <a:pt x="8" y="30"/>
                          <a:pt x="8" y="30"/>
                        </a:cubicBezTo>
                        <a:cubicBezTo>
                          <a:pt x="8" y="30"/>
                          <a:pt x="8" y="30"/>
                          <a:pt x="8" y="30"/>
                        </a:cubicBezTo>
                        <a:cubicBezTo>
                          <a:pt x="8" y="31"/>
                          <a:pt x="8" y="31"/>
                          <a:pt x="8" y="31"/>
                        </a:cubicBezTo>
                        <a:cubicBezTo>
                          <a:pt x="8" y="31"/>
                          <a:pt x="8" y="31"/>
                          <a:pt x="8" y="31"/>
                        </a:cubicBezTo>
                        <a:cubicBezTo>
                          <a:pt x="8" y="31"/>
                          <a:pt x="8" y="31"/>
                          <a:pt x="8" y="31"/>
                        </a:cubicBezTo>
                        <a:cubicBezTo>
                          <a:pt x="7" y="31"/>
                          <a:pt x="7" y="31"/>
                          <a:pt x="7" y="31"/>
                        </a:cubicBezTo>
                        <a:cubicBezTo>
                          <a:pt x="0" y="41"/>
                          <a:pt x="0" y="41"/>
                          <a:pt x="0" y="41"/>
                        </a:cubicBezTo>
                        <a:cubicBezTo>
                          <a:pt x="1" y="43"/>
                          <a:pt x="1" y="43"/>
                          <a:pt x="1" y="43"/>
                        </a:cubicBezTo>
                        <a:cubicBezTo>
                          <a:pt x="2" y="42"/>
                          <a:pt x="3" y="42"/>
                          <a:pt x="3" y="42"/>
                        </a:cubicBezTo>
                        <a:cubicBezTo>
                          <a:pt x="4" y="43"/>
                          <a:pt x="5" y="44"/>
                          <a:pt x="4" y="46"/>
                        </a:cubicBezTo>
                        <a:cubicBezTo>
                          <a:pt x="4" y="49"/>
                          <a:pt x="4" y="53"/>
                          <a:pt x="6" y="57"/>
                        </a:cubicBezTo>
                        <a:cubicBezTo>
                          <a:pt x="8" y="59"/>
                          <a:pt x="8" y="59"/>
                          <a:pt x="8" y="59"/>
                        </a:cubicBezTo>
                        <a:cubicBezTo>
                          <a:pt x="9" y="60"/>
                          <a:pt x="10" y="61"/>
                          <a:pt x="9" y="62"/>
                        </a:cubicBezTo>
                        <a:cubicBezTo>
                          <a:pt x="8" y="63"/>
                          <a:pt x="8" y="63"/>
                          <a:pt x="8" y="63"/>
                        </a:cubicBezTo>
                        <a:cubicBezTo>
                          <a:pt x="10" y="65"/>
                          <a:pt x="10" y="65"/>
                          <a:pt x="10" y="65"/>
                        </a:cubicBezTo>
                        <a:cubicBezTo>
                          <a:pt x="11" y="67"/>
                          <a:pt x="10" y="70"/>
                          <a:pt x="8" y="74"/>
                        </a:cubicBezTo>
                        <a:cubicBezTo>
                          <a:pt x="10" y="78"/>
                          <a:pt x="10" y="78"/>
                          <a:pt x="10" y="78"/>
                        </a:cubicBezTo>
                        <a:cubicBezTo>
                          <a:pt x="11" y="79"/>
                          <a:pt x="11" y="79"/>
                          <a:pt x="11" y="79"/>
                        </a:cubicBezTo>
                        <a:cubicBezTo>
                          <a:pt x="12" y="78"/>
                          <a:pt x="12" y="78"/>
                          <a:pt x="12" y="78"/>
                        </a:cubicBezTo>
                        <a:cubicBezTo>
                          <a:pt x="14" y="76"/>
                          <a:pt x="16" y="76"/>
                          <a:pt x="18" y="76"/>
                        </a:cubicBezTo>
                        <a:cubicBezTo>
                          <a:pt x="19" y="76"/>
                          <a:pt x="19" y="77"/>
                          <a:pt x="19" y="78"/>
                        </a:cubicBezTo>
                        <a:cubicBezTo>
                          <a:pt x="19" y="79"/>
                          <a:pt x="18" y="81"/>
                          <a:pt x="15" y="84"/>
                        </a:cubicBezTo>
                        <a:cubicBezTo>
                          <a:pt x="13" y="88"/>
                          <a:pt x="13" y="88"/>
                          <a:pt x="13" y="88"/>
                        </a:cubicBezTo>
                        <a:cubicBezTo>
                          <a:pt x="14" y="89"/>
                          <a:pt x="14" y="89"/>
                          <a:pt x="14" y="89"/>
                        </a:cubicBezTo>
                        <a:cubicBezTo>
                          <a:pt x="16" y="88"/>
                          <a:pt x="17" y="87"/>
                          <a:pt x="18" y="88"/>
                        </a:cubicBezTo>
                        <a:cubicBezTo>
                          <a:pt x="19" y="88"/>
                          <a:pt x="22" y="87"/>
                          <a:pt x="27" y="84"/>
                        </a:cubicBezTo>
                        <a:cubicBezTo>
                          <a:pt x="28" y="83"/>
                          <a:pt x="30" y="84"/>
                          <a:pt x="33" y="87"/>
                        </a:cubicBezTo>
                        <a:cubicBezTo>
                          <a:pt x="34" y="86"/>
                          <a:pt x="34" y="86"/>
                          <a:pt x="34" y="86"/>
                        </a:cubicBezTo>
                        <a:cubicBezTo>
                          <a:pt x="34" y="84"/>
                          <a:pt x="34" y="84"/>
                          <a:pt x="34" y="84"/>
                        </a:cubicBezTo>
                        <a:cubicBezTo>
                          <a:pt x="33" y="84"/>
                          <a:pt x="33" y="84"/>
                          <a:pt x="33" y="84"/>
                        </a:cubicBezTo>
                        <a:cubicBezTo>
                          <a:pt x="33" y="83"/>
                          <a:pt x="33" y="83"/>
                          <a:pt x="34" y="82"/>
                        </a:cubicBezTo>
                        <a:cubicBezTo>
                          <a:pt x="33" y="79"/>
                          <a:pt x="33" y="79"/>
                          <a:pt x="33" y="79"/>
                        </a:cubicBezTo>
                        <a:cubicBezTo>
                          <a:pt x="33" y="78"/>
                          <a:pt x="33" y="78"/>
                          <a:pt x="33" y="77"/>
                        </a:cubicBezTo>
                        <a:cubicBezTo>
                          <a:pt x="33" y="77"/>
                          <a:pt x="34" y="76"/>
                          <a:pt x="35" y="76"/>
                        </a:cubicBezTo>
                        <a:cubicBezTo>
                          <a:pt x="36" y="75"/>
                          <a:pt x="36" y="75"/>
                          <a:pt x="36" y="75"/>
                        </a:cubicBezTo>
                        <a:cubicBezTo>
                          <a:pt x="36" y="73"/>
                          <a:pt x="36" y="73"/>
                          <a:pt x="36" y="73"/>
                        </a:cubicBezTo>
                        <a:cubicBezTo>
                          <a:pt x="36" y="72"/>
                          <a:pt x="36" y="72"/>
                          <a:pt x="36" y="72"/>
                        </a:cubicBezTo>
                        <a:cubicBezTo>
                          <a:pt x="36" y="72"/>
                          <a:pt x="36" y="72"/>
                          <a:pt x="36" y="72"/>
                        </a:cubicBezTo>
                        <a:cubicBezTo>
                          <a:pt x="36" y="72"/>
                          <a:pt x="36" y="72"/>
                          <a:pt x="36" y="72"/>
                        </a:cubicBezTo>
                        <a:cubicBezTo>
                          <a:pt x="36" y="71"/>
                          <a:pt x="36" y="70"/>
                          <a:pt x="36" y="70"/>
                        </a:cubicBezTo>
                        <a:cubicBezTo>
                          <a:pt x="36" y="69"/>
                          <a:pt x="36" y="68"/>
                          <a:pt x="37" y="67"/>
                        </a:cubicBezTo>
                        <a:cubicBezTo>
                          <a:pt x="39" y="65"/>
                          <a:pt x="39" y="65"/>
                          <a:pt x="39" y="65"/>
                        </a:cubicBezTo>
                        <a:cubicBezTo>
                          <a:pt x="39" y="64"/>
                          <a:pt x="39" y="64"/>
                          <a:pt x="39" y="64"/>
                        </a:cubicBezTo>
                        <a:cubicBezTo>
                          <a:pt x="38" y="64"/>
                          <a:pt x="38" y="64"/>
                          <a:pt x="38" y="64"/>
                        </a:cubicBezTo>
                        <a:cubicBezTo>
                          <a:pt x="41" y="63"/>
                          <a:pt x="41" y="63"/>
                          <a:pt x="41" y="63"/>
                        </a:cubicBezTo>
                        <a:cubicBezTo>
                          <a:pt x="41" y="60"/>
                          <a:pt x="41" y="60"/>
                          <a:pt x="41" y="60"/>
                        </a:cubicBezTo>
                        <a:cubicBezTo>
                          <a:pt x="41" y="59"/>
                          <a:pt x="42" y="58"/>
                          <a:pt x="44" y="56"/>
                        </a:cubicBezTo>
                        <a:cubicBezTo>
                          <a:pt x="45" y="55"/>
                          <a:pt x="45" y="55"/>
                          <a:pt x="45" y="55"/>
                        </a:cubicBezTo>
                        <a:cubicBezTo>
                          <a:pt x="45" y="55"/>
                          <a:pt x="45" y="55"/>
                          <a:pt x="45" y="55"/>
                        </a:cubicBezTo>
                        <a:cubicBezTo>
                          <a:pt x="42" y="52"/>
                          <a:pt x="42" y="52"/>
                          <a:pt x="42" y="52"/>
                        </a:cubicBezTo>
                        <a:cubicBezTo>
                          <a:pt x="42" y="51"/>
                          <a:pt x="42" y="49"/>
                          <a:pt x="43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9" y="43"/>
                          <a:pt x="49" y="43"/>
                          <a:pt x="49" y="43"/>
                        </a:cubicBezTo>
                        <a:cubicBezTo>
                          <a:pt x="49" y="42"/>
                          <a:pt x="49" y="42"/>
                          <a:pt x="49" y="42"/>
                        </a:cubicBezTo>
                        <a:cubicBezTo>
                          <a:pt x="48" y="41"/>
                          <a:pt x="48" y="40"/>
                          <a:pt x="48" y="37"/>
                        </a:cubicBezTo>
                        <a:cubicBezTo>
                          <a:pt x="49" y="32"/>
                          <a:pt x="51" y="30"/>
                          <a:pt x="55" y="29"/>
                        </a:cubicBezTo>
                        <a:cubicBezTo>
                          <a:pt x="55" y="29"/>
                          <a:pt x="55" y="29"/>
                          <a:pt x="55" y="29"/>
                        </a:cubicBezTo>
                        <a:cubicBezTo>
                          <a:pt x="55" y="29"/>
                          <a:pt x="55" y="29"/>
                          <a:pt x="55" y="29"/>
                        </a:cubicBezTo>
                        <a:cubicBezTo>
                          <a:pt x="57" y="30"/>
                          <a:pt x="57" y="30"/>
                          <a:pt x="57" y="30"/>
                        </a:cubicBezTo>
                        <a:cubicBezTo>
                          <a:pt x="60" y="30"/>
                          <a:pt x="60" y="30"/>
                          <a:pt x="60" y="30"/>
                        </a:cubicBezTo>
                        <a:cubicBezTo>
                          <a:pt x="62" y="28"/>
                          <a:pt x="62" y="28"/>
                          <a:pt x="62" y="28"/>
                        </a:cubicBezTo>
                        <a:cubicBezTo>
                          <a:pt x="62" y="28"/>
                          <a:pt x="62" y="28"/>
                          <a:pt x="62" y="28"/>
                        </a:cubicBezTo>
                        <a:cubicBezTo>
                          <a:pt x="62" y="28"/>
                          <a:pt x="62" y="28"/>
                          <a:pt x="62" y="28"/>
                        </a:cubicBezTo>
                        <a:cubicBezTo>
                          <a:pt x="62" y="27"/>
                          <a:pt x="62" y="27"/>
                          <a:pt x="62" y="27"/>
                        </a:cubicBezTo>
                        <a:cubicBezTo>
                          <a:pt x="65" y="26"/>
                          <a:pt x="65" y="26"/>
                          <a:pt x="65" y="26"/>
                        </a:cubicBezTo>
                        <a:cubicBezTo>
                          <a:pt x="64" y="23"/>
                          <a:pt x="64" y="23"/>
                          <a:pt x="64" y="23"/>
                        </a:cubicBezTo>
                        <a:cubicBezTo>
                          <a:pt x="64" y="23"/>
                          <a:pt x="64" y="23"/>
                          <a:pt x="64" y="23"/>
                        </a:cubicBezTo>
                        <a:cubicBezTo>
                          <a:pt x="65" y="22"/>
                          <a:pt x="65" y="22"/>
                          <a:pt x="65" y="22"/>
                        </a:cubicBezTo>
                        <a:cubicBezTo>
                          <a:pt x="65" y="22"/>
                          <a:pt x="65" y="22"/>
                          <a:pt x="65" y="22"/>
                        </a:cubicBezTo>
                        <a:cubicBezTo>
                          <a:pt x="66" y="21"/>
                          <a:pt x="66" y="21"/>
                          <a:pt x="66" y="21"/>
                        </a:cubicBezTo>
                        <a:cubicBezTo>
                          <a:pt x="66" y="21"/>
                          <a:pt x="66" y="21"/>
                          <a:pt x="66" y="21"/>
                        </a:cubicBezTo>
                        <a:cubicBezTo>
                          <a:pt x="65" y="18"/>
                          <a:pt x="65" y="18"/>
                          <a:pt x="65" y="18"/>
                        </a:cubicBezTo>
                        <a:cubicBezTo>
                          <a:pt x="63" y="16"/>
                          <a:pt x="61" y="14"/>
                          <a:pt x="60" y="11"/>
                        </a:cubicBezTo>
                        <a:cubicBezTo>
                          <a:pt x="60" y="10"/>
                          <a:pt x="60" y="8"/>
                          <a:pt x="61" y="6"/>
                        </a:cubicBezTo>
                        <a:cubicBezTo>
                          <a:pt x="58" y="4"/>
                          <a:pt x="58" y="4"/>
                          <a:pt x="58" y="4"/>
                        </a:cubicBezTo>
                        <a:lnTo>
                          <a:pt x="52" y="4"/>
                        </a:lnTo>
                        <a:close/>
                      </a:path>
                    </a:pathLst>
                  </a:custGeom>
                  <a:grpFill/>
                  <a:ln w="9525" cap="flat" cmpd="sng" algn="ctr">
                    <a:solidFill>
                      <a:srgbClr val="E5EAF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946" name="Freeform 20">
                    <a:extLst>
                      <a:ext uri="{FF2B5EF4-FFF2-40B4-BE49-F238E27FC236}">
                        <a16:creationId xmlns:a16="http://schemas.microsoft.com/office/drawing/2014/main" id="{1D983497-0958-4B13-8696-B175CB3E4F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73441" y="3762255"/>
                    <a:ext cx="436515" cy="539901"/>
                  </a:xfrm>
                  <a:custGeom>
                    <a:avLst/>
                    <a:gdLst>
                      <a:gd name="T0" fmla="*/ 31 w 60"/>
                      <a:gd name="T1" fmla="*/ 3 h 74"/>
                      <a:gd name="T2" fmla="*/ 26 w 60"/>
                      <a:gd name="T3" fmla="*/ 8 h 74"/>
                      <a:gd name="T4" fmla="*/ 25 w 60"/>
                      <a:gd name="T5" fmla="*/ 8 h 74"/>
                      <a:gd name="T6" fmla="*/ 22 w 60"/>
                      <a:gd name="T7" fmla="*/ 8 h 74"/>
                      <a:gd name="T8" fmla="*/ 15 w 60"/>
                      <a:gd name="T9" fmla="*/ 13 h 74"/>
                      <a:gd name="T10" fmla="*/ 17 w 60"/>
                      <a:gd name="T11" fmla="*/ 14 h 74"/>
                      <a:gd name="T12" fmla="*/ 16 w 60"/>
                      <a:gd name="T13" fmla="*/ 20 h 74"/>
                      <a:gd name="T14" fmla="*/ 10 w 60"/>
                      <a:gd name="T15" fmla="*/ 25 h 74"/>
                      <a:gd name="T16" fmla="*/ 10 w 60"/>
                      <a:gd name="T17" fmla="*/ 29 h 74"/>
                      <a:gd name="T18" fmla="*/ 11 w 60"/>
                      <a:gd name="T19" fmla="*/ 33 h 74"/>
                      <a:gd name="T20" fmla="*/ 8 w 60"/>
                      <a:gd name="T21" fmla="*/ 39 h 74"/>
                      <a:gd name="T22" fmla="*/ 7 w 60"/>
                      <a:gd name="T23" fmla="*/ 40 h 74"/>
                      <a:gd name="T24" fmla="*/ 5 w 60"/>
                      <a:gd name="T25" fmla="*/ 43 h 74"/>
                      <a:gd name="T26" fmla="*/ 3 w 60"/>
                      <a:gd name="T27" fmla="*/ 45 h 74"/>
                      <a:gd name="T28" fmla="*/ 3 w 60"/>
                      <a:gd name="T29" fmla="*/ 52 h 74"/>
                      <a:gd name="T30" fmla="*/ 1 w 60"/>
                      <a:gd name="T31" fmla="*/ 54 h 74"/>
                      <a:gd name="T32" fmla="*/ 0 w 60"/>
                      <a:gd name="T33" fmla="*/ 54 h 74"/>
                      <a:gd name="T34" fmla="*/ 1 w 60"/>
                      <a:gd name="T35" fmla="*/ 59 h 74"/>
                      <a:gd name="T36" fmla="*/ 11 w 60"/>
                      <a:gd name="T37" fmla="*/ 59 h 74"/>
                      <a:gd name="T38" fmla="*/ 15 w 60"/>
                      <a:gd name="T39" fmla="*/ 63 h 74"/>
                      <a:gd name="T40" fmla="*/ 15 w 60"/>
                      <a:gd name="T41" fmla="*/ 63 h 74"/>
                      <a:gd name="T42" fmla="*/ 22 w 60"/>
                      <a:gd name="T43" fmla="*/ 73 h 74"/>
                      <a:gd name="T44" fmla="*/ 24 w 60"/>
                      <a:gd name="T45" fmla="*/ 69 h 74"/>
                      <a:gd name="T46" fmla="*/ 29 w 60"/>
                      <a:gd name="T47" fmla="*/ 72 h 74"/>
                      <a:gd name="T48" fmla="*/ 33 w 60"/>
                      <a:gd name="T49" fmla="*/ 62 h 74"/>
                      <a:gd name="T50" fmla="*/ 34 w 60"/>
                      <a:gd name="T51" fmla="*/ 63 h 74"/>
                      <a:gd name="T52" fmla="*/ 37 w 60"/>
                      <a:gd name="T53" fmla="*/ 60 h 74"/>
                      <a:gd name="T54" fmla="*/ 37 w 60"/>
                      <a:gd name="T55" fmla="*/ 59 h 74"/>
                      <a:gd name="T56" fmla="*/ 41 w 60"/>
                      <a:gd name="T57" fmla="*/ 59 h 74"/>
                      <a:gd name="T58" fmla="*/ 44 w 60"/>
                      <a:gd name="T59" fmla="*/ 48 h 74"/>
                      <a:gd name="T60" fmla="*/ 49 w 60"/>
                      <a:gd name="T61" fmla="*/ 47 h 74"/>
                      <a:gd name="T62" fmla="*/ 47 w 60"/>
                      <a:gd name="T63" fmla="*/ 45 h 74"/>
                      <a:gd name="T64" fmla="*/ 50 w 60"/>
                      <a:gd name="T65" fmla="*/ 41 h 74"/>
                      <a:gd name="T66" fmla="*/ 53 w 60"/>
                      <a:gd name="T67" fmla="*/ 43 h 74"/>
                      <a:gd name="T68" fmla="*/ 51 w 60"/>
                      <a:gd name="T69" fmla="*/ 39 h 74"/>
                      <a:gd name="T70" fmla="*/ 53 w 60"/>
                      <a:gd name="T71" fmla="*/ 38 h 74"/>
                      <a:gd name="T72" fmla="*/ 51 w 60"/>
                      <a:gd name="T73" fmla="*/ 34 h 74"/>
                      <a:gd name="T74" fmla="*/ 51 w 60"/>
                      <a:gd name="T75" fmla="*/ 33 h 74"/>
                      <a:gd name="T76" fmla="*/ 56 w 60"/>
                      <a:gd name="T77" fmla="*/ 29 h 74"/>
                      <a:gd name="T78" fmla="*/ 52 w 60"/>
                      <a:gd name="T79" fmla="*/ 23 h 74"/>
                      <a:gd name="T80" fmla="*/ 57 w 60"/>
                      <a:gd name="T81" fmla="*/ 21 h 74"/>
                      <a:gd name="T82" fmla="*/ 60 w 60"/>
                      <a:gd name="T83" fmla="*/ 18 h 74"/>
                      <a:gd name="T84" fmla="*/ 58 w 60"/>
                      <a:gd name="T85" fmla="*/ 14 h 74"/>
                      <a:gd name="T86" fmla="*/ 58 w 60"/>
                      <a:gd name="T87" fmla="*/ 14 h 74"/>
                      <a:gd name="T88" fmla="*/ 58 w 60"/>
                      <a:gd name="T89" fmla="*/ 12 h 74"/>
                      <a:gd name="T90" fmla="*/ 57 w 60"/>
                      <a:gd name="T91" fmla="*/ 12 h 74"/>
                      <a:gd name="T92" fmla="*/ 50 w 60"/>
                      <a:gd name="T93" fmla="*/ 11 h 74"/>
                      <a:gd name="T94" fmla="*/ 50 w 60"/>
                      <a:gd name="T95" fmla="*/ 11 h 74"/>
                      <a:gd name="T96" fmla="*/ 48 w 60"/>
                      <a:gd name="T97" fmla="*/ 9 h 74"/>
                      <a:gd name="T98" fmla="*/ 40 w 60"/>
                      <a:gd name="T99" fmla="*/ 13 h 74"/>
                      <a:gd name="T100" fmla="*/ 37 w 60"/>
                      <a:gd name="T101" fmla="*/ 6 h 74"/>
                      <a:gd name="T102" fmla="*/ 31 w 60"/>
                      <a:gd name="T103" fmla="*/ 0 h 74"/>
                      <a:gd name="T104" fmla="*/ 31 w 60"/>
                      <a:gd name="T105" fmla="*/ 3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60" h="74">
                        <a:moveTo>
                          <a:pt x="31" y="3"/>
                        </a:moveTo>
                        <a:cubicBezTo>
                          <a:pt x="31" y="3"/>
                          <a:pt x="31" y="3"/>
                          <a:pt x="31" y="3"/>
                        </a:cubicBezTo>
                        <a:cubicBezTo>
                          <a:pt x="28" y="5"/>
                          <a:pt x="28" y="5"/>
                          <a:pt x="28" y="5"/>
                        </a:cubicBezTo>
                        <a:cubicBezTo>
                          <a:pt x="26" y="8"/>
                          <a:pt x="26" y="8"/>
                          <a:pt x="26" y="8"/>
                        </a:cubicBezTo>
                        <a:cubicBezTo>
                          <a:pt x="25" y="8"/>
                          <a:pt x="25" y="8"/>
                          <a:pt x="25" y="8"/>
                        </a:cubicBezTo>
                        <a:cubicBezTo>
                          <a:pt x="25" y="8"/>
                          <a:pt x="25" y="8"/>
                          <a:pt x="25" y="8"/>
                        </a:cubicBezTo>
                        <a:cubicBezTo>
                          <a:pt x="22" y="8"/>
                          <a:pt x="22" y="8"/>
                          <a:pt x="22" y="8"/>
                        </a:cubicBezTo>
                        <a:cubicBezTo>
                          <a:pt x="22" y="8"/>
                          <a:pt x="22" y="8"/>
                          <a:pt x="22" y="8"/>
                        </a:cubicBezTo>
                        <a:cubicBezTo>
                          <a:pt x="20" y="7"/>
                          <a:pt x="20" y="7"/>
                          <a:pt x="20" y="7"/>
                        </a:cubicBezTo>
                        <a:cubicBezTo>
                          <a:pt x="17" y="8"/>
                          <a:pt x="16" y="10"/>
                          <a:pt x="15" y="13"/>
                        </a:cubicBezTo>
                        <a:cubicBezTo>
                          <a:pt x="15" y="16"/>
                          <a:pt x="15" y="16"/>
                          <a:pt x="15" y="16"/>
                        </a:cubicBezTo>
                        <a:cubicBezTo>
                          <a:pt x="17" y="14"/>
                          <a:pt x="17" y="14"/>
                          <a:pt x="17" y="14"/>
                        </a:cubicBezTo>
                        <a:cubicBezTo>
                          <a:pt x="16" y="20"/>
                          <a:pt x="16" y="20"/>
                          <a:pt x="16" y="20"/>
                        </a:cubicBezTo>
                        <a:cubicBezTo>
                          <a:pt x="16" y="20"/>
                          <a:pt x="16" y="20"/>
                          <a:pt x="16" y="20"/>
                        </a:cubicBezTo>
                        <a:cubicBezTo>
                          <a:pt x="16" y="20"/>
                          <a:pt x="16" y="20"/>
                          <a:pt x="16" y="20"/>
                        </a:cubicBezTo>
                        <a:cubicBezTo>
                          <a:pt x="10" y="25"/>
                          <a:pt x="10" y="25"/>
                          <a:pt x="10" y="25"/>
                        </a:cubicBezTo>
                        <a:cubicBezTo>
                          <a:pt x="9" y="26"/>
                          <a:pt x="9" y="27"/>
                          <a:pt x="9" y="27"/>
                        </a:cubicBezTo>
                        <a:cubicBezTo>
                          <a:pt x="10" y="29"/>
                          <a:pt x="10" y="29"/>
                          <a:pt x="10" y="29"/>
                        </a:cubicBezTo>
                        <a:cubicBezTo>
                          <a:pt x="11" y="30"/>
                          <a:pt x="12" y="30"/>
                          <a:pt x="12" y="31"/>
                        </a:cubicBezTo>
                        <a:cubicBezTo>
                          <a:pt x="12" y="32"/>
                          <a:pt x="12" y="32"/>
                          <a:pt x="11" y="33"/>
                        </a:cubicBezTo>
                        <a:cubicBezTo>
                          <a:pt x="8" y="36"/>
                          <a:pt x="8" y="36"/>
                          <a:pt x="8" y="36"/>
                        </a:cubicBezTo>
                        <a:cubicBezTo>
                          <a:pt x="8" y="36"/>
                          <a:pt x="8" y="38"/>
                          <a:pt x="8" y="39"/>
                        </a:cubicBezTo>
                        <a:cubicBezTo>
                          <a:pt x="8" y="40"/>
                          <a:pt x="8" y="40"/>
                          <a:pt x="8" y="40"/>
                        </a:cubicBezTo>
                        <a:cubicBezTo>
                          <a:pt x="7" y="40"/>
                          <a:pt x="7" y="40"/>
                          <a:pt x="7" y="40"/>
                        </a:cubicBezTo>
                        <a:cubicBezTo>
                          <a:pt x="6" y="41"/>
                          <a:pt x="6" y="41"/>
                          <a:pt x="6" y="41"/>
                        </a:cubicBezTo>
                        <a:cubicBezTo>
                          <a:pt x="6" y="41"/>
                          <a:pt x="6" y="42"/>
                          <a:pt x="5" y="43"/>
                        </a:cubicBezTo>
                        <a:cubicBezTo>
                          <a:pt x="3" y="45"/>
                          <a:pt x="3" y="45"/>
                          <a:pt x="3" y="45"/>
                        </a:cubicBezTo>
                        <a:cubicBezTo>
                          <a:pt x="3" y="45"/>
                          <a:pt x="3" y="45"/>
                          <a:pt x="3" y="45"/>
                        </a:cubicBezTo>
                        <a:cubicBezTo>
                          <a:pt x="3" y="46"/>
                          <a:pt x="3" y="47"/>
                          <a:pt x="3" y="48"/>
                        </a:cubicBezTo>
                        <a:cubicBezTo>
                          <a:pt x="3" y="50"/>
                          <a:pt x="3" y="51"/>
                          <a:pt x="3" y="52"/>
                        </a:cubicBezTo>
                        <a:cubicBezTo>
                          <a:pt x="1" y="54"/>
                          <a:pt x="1" y="54"/>
                          <a:pt x="1" y="54"/>
                        </a:cubicBezTo>
                        <a:cubicBezTo>
                          <a:pt x="1" y="54"/>
                          <a:pt x="1" y="54"/>
                          <a:pt x="1" y="54"/>
                        </a:cubicBezTo>
                        <a:cubicBezTo>
                          <a:pt x="0" y="54"/>
                          <a:pt x="0" y="54"/>
                          <a:pt x="0" y="54"/>
                        </a:cubicBezTo>
                        <a:cubicBezTo>
                          <a:pt x="0" y="54"/>
                          <a:pt x="0" y="54"/>
                          <a:pt x="0" y="54"/>
                        </a:cubicBezTo>
                        <a:cubicBezTo>
                          <a:pt x="1" y="59"/>
                          <a:pt x="1" y="59"/>
                          <a:pt x="1" y="59"/>
                        </a:cubicBezTo>
                        <a:cubicBezTo>
                          <a:pt x="1" y="59"/>
                          <a:pt x="1" y="59"/>
                          <a:pt x="1" y="59"/>
                        </a:cubicBezTo>
                        <a:cubicBezTo>
                          <a:pt x="4" y="58"/>
                          <a:pt x="7" y="58"/>
                          <a:pt x="11" y="59"/>
                        </a:cubicBezTo>
                        <a:cubicBezTo>
                          <a:pt x="11" y="59"/>
                          <a:pt x="11" y="59"/>
                          <a:pt x="11" y="59"/>
                        </a:cubicBezTo>
                        <a:cubicBezTo>
                          <a:pt x="11" y="59"/>
                          <a:pt x="11" y="59"/>
                          <a:pt x="11" y="59"/>
                        </a:cubicBezTo>
                        <a:cubicBezTo>
                          <a:pt x="15" y="63"/>
                          <a:pt x="15" y="63"/>
                          <a:pt x="15" y="63"/>
                        </a:cubicBezTo>
                        <a:cubicBezTo>
                          <a:pt x="15" y="63"/>
                          <a:pt x="15" y="63"/>
                          <a:pt x="15" y="63"/>
                        </a:cubicBezTo>
                        <a:cubicBezTo>
                          <a:pt x="15" y="63"/>
                          <a:pt x="15" y="63"/>
                          <a:pt x="15" y="63"/>
                        </a:cubicBezTo>
                        <a:cubicBezTo>
                          <a:pt x="17" y="69"/>
                          <a:pt x="17" y="69"/>
                          <a:pt x="17" y="69"/>
                        </a:cubicBezTo>
                        <a:cubicBezTo>
                          <a:pt x="22" y="73"/>
                          <a:pt x="22" y="73"/>
                          <a:pt x="22" y="73"/>
                        </a:cubicBezTo>
                        <a:cubicBezTo>
                          <a:pt x="24" y="74"/>
                          <a:pt x="24" y="74"/>
                          <a:pt x="24" y="74"/>
                        </a:cubicBezTo>
                        <a:cubicBezTo>
                          <a:pt x="24" y="69"/>
                          <a:pt x="24" y="69"/>
                          <a:pt x="24" y="69"/>
                        </a:cubicBezTo>
                        <a:cubicBezTo>
                          <a:pt x="28" y="73"/>
                          <a:pt x="28" y="73"/>
                          <a:pt x="28" y="73"/>
                        </a:cubicBezTo>
                        <a:cubicBezTo>
                          <a:pt x="29" y="72"/>
                          <a:pt x="29" y="72"/>
                          <a:pt x="29" y="72"/>
                        </a:cubicBezTo>
                        <a:cubicBezTo>
                          <a:pt x="32" y="66"/>
                          <a:pt x="32" y="66"/>
                          <a:pt x="32" y="66"/>
                        </a:cubicBezTo>
                        <a:cubicBezTo>
                          <a:pt x="33" y="62"/>
                          <a:pt x="33" y="62"/>
                          <a:pt x="33" y="62"/>
                        </a:cubicBezTo>
                        <a:cubicBezTo>
                          <a:pt x="33" y="63"/>
                          <a:pt x="33" y="63"/>
                          <a:pt x="33" y="63"/>
                        </a:cubicBezTo>
                        <a:cubicBezTo>
                          <a:pt x="34" y="63"/>
                          <a:pt x="34" y="63"/>
                          <a:pt x="34" y="63"/>
                        </a:cubicBezTo>
                        <a:cubicBezTo>
                          <a:pt x="37" y="63"/>
                          <a:pt x="37" y="63"/>
                          <a:pt x="37" y="63"/>
                        </a:cubicBezTo>
                        <a:cubicBezTo>
                          <a:pt x="37" y="60"/>
                          <a:pt x="37" y="60"/>
                          <a:pt x="37" y="60"/>
                        </a:cubicBezTo>
                        <a:cubicBezTo>
                          <a:pt x="37" y="60"/>
                          <a:pt x="37" y="60"/>
                          <a:pt x="37" y="60"/>
                        </a:cubicBezTo>
                        <a:cubicBezTo>
                          <a:pt x="37" y="59"/>
                          <a:pt x="37" y="59"/>
                          <a:pt x="37" y="59"/>
                        </a:cubicBezTo>
                        <a:cubicBezTo>
                          <a:pt x="37" y="59"/>
                          <a:pt x="37" y="59"/>
                          <a:pt x="37" y="59"/>
                        </a:cubicBezTo>
                        <a:cubicBezTo>
                          <a:pt x="41" y="59"/>
                          <a:pt x="41" y="59"/>
                          <a:pt x="41" y="59"/>
                        </a:cubicBezTo>
                        <a:cubicBezTo>
                          <a:pt x="44" y="57"/>
                          <a:pt x="45" y="55"/>
                          <a:pt x="45" y="54"/>
                        </a:cubicBezTo>
                        <a:cubicBezTo>
                          <a:pt x="44" y="48"/>
                          <a:pt x="44" y="48"/>
                          <a:pt x="44" y="48"/>
                        </a:cubicBezTo>
                        <a:cubicBezTo>
                          <a:pt x="48" y="49"/>
                          <a:pt x="48" y="49"/>
                          <a:pt x="48" y="49"/>
                        </a:cubicBezTo>
                        <a:cubicBezTo>
                          <a:pt x="49" y="47"/>
                          <a:pt x="49" y="47"/>
                          <a:pt x="49" y="47"/>
                        </a:cubicBezTo>
                        <a:cubicBezTo>
                          <a:pt x="47" y="45"/>
                          <a:pt x="47" y="45"/>
                          <a:pt x="47" y="45"/>
                        </a:cubicBezTo>
                        <a:cubicBezTo>
                          <a:pt x="47" y="45"/>
                          <a:pt x="47" y="45"/>
                          <a:pt x="47" y="45"/>
                        </a:cubicBezTo>
                        <a:cubicBezTo>
                          <a:pt x="50" y="41"/>
                          <a:pt x="50" y="41"/>
                          <a:pt x="50" y="41"/>
                        </a:cubicBezTo>
                        <a:cubicBezTo>
                          <a:pt x="50" y="41"/>
                          <a:pt x="50" y="41"/>
                          <a:pt x="50" y="41"/>
                        </a:cubicBezTo>
                        <a:cubicBezTo>
                          <a:pt x="51" y="41"/>
                          <a:pt x="51" y="41"/>
                          <a:pt x="51" y="41"/>
                        </a:cubicBezTo>
                        <a:cubicBezTo>
                          <a:pt x="53" y="43"/>
                          <a:pt x="53" y="43"/>
                          <a:pt x="53" y="43"/>
                        </a:cubicBezTo>
                        <a:cubicBezTo>
                          <a:pt x="53" y="42"/>
                          <a:pt x="53" y="42"/>
                          <a:pt x="53" y="42"/>
                        </a:cubicBezTo>
                        <a:cubicBezTo>
                          <a:pt x="51" y="39"/>
                          <a:pt x="51" y="39"/>
                          <a:pt x="51" y="39"/>
                        </a:cubicBezTo>
                        <a:cubicBezTo>
                          <a:pt x="52" y="39"/>
                          <a:pt x="52" y="39"/>
                          <a:pt x="52" y="39"/>
                        </a:cubicBezTo>
                        <a:cubicBezTo>
                          <a:pt x="53" y="38"/>
                          <a:pt x="53" y="38"/>
                          <a:pt x="53" y="38"/>
                        </a:cubicBezTo>
                        <a:cubicBezTo>
                          <a:pt x="52" y="37"/>
                          <a:pt x="52" y="37"/>
                          <a:pt x="52" y="37"/>
                        </a:cubicBezTo>
                        <a:cubicBezTo>
                          <a:pt x="51" y="34"/>
                          <a:pt x="51" y="34"/>
                          <a:pt x="51" y="34"/>
                        </a:cubicBezTo>
                        <a:cubicBezTo>
                          <a:pt x="51" y="33"/>
                          <a:pt x="51" y="33"/>
                          <a:pt x="51" y="33"/>
                        </a:cubicBezTo>
                        <a:cubicBezTo>
                          <a:pt x="51" y="33"/>
                          <a:pt x="51" y="33"/>
                          <a:pt x="51" y="33"/>
                        </a:cubicBezTo>
                        <a:cubicBezTo>
                          <a:pt x="56" y="30"/>
                          <a:pt x="56" y="30"/>
                          <a:pt x="56" y="30"/>
                        </a:cubicBezTo>
                        <a:cubicBezTo>
                          <a:pt x="56" y="29"/>
                          <a:pt x="56" y="29"/>
                          <a:pt x="56" y="29"/>
                        </a:cubicBezTo>
                        <a:cubicBezTo>
                          <a:pt x="52" y="26"/>
                          <a:pt x="50" y="25"/>
                          <a:pt x="50" y="24"/>
                        </a:cubicBezTo>
                        <a:cubicBezTo>
                          <a:pt x="51" y="23"/>
                          <a:pt x="51" y="23"/>
                          <a:pt x="52" y="23"/>
                        </a:cubicBezTo>
                        <a:cubicBezTo>
                          <a:pt x="57" y="24"/>
                          <a:pt x="57" y="24"/>
                          <a:pt x="57" y="24"/>
                        </a:cubicBezTo>
                        <a:cubicBezTo>
                          <a:pt x="57" y="21"/>
                          <a:pt x="57" y="21"/>
                          <a:pt x="57" y="21"/>
                        </a:cubicBezTo>
                        <a:cubicBezTo>
                          <a:pt x="57" y="20"/>
                          <a:pt x="57" y="20"/>
                          <a:pt x="57" y="20"/>
                        </a:cubicBezTo>
                        <a:cubicBezTo>
                          <a:pt x="60" y="18"/>
                          <a:pt x="60" y="18"/>
                          <a:pt x="60" y="18"/>
                        </a:cubicBezTo>
                        <a:cubicBezTo>
                          <a:pt x="60" y="16"/>
                          <a:pt x="60" y="16"/>
                          <a:pt x="60" y="16"/>
                        </a:cubicBezTo>
                        <a:cubicBezTo>
                          <a:pt x="59" y="16"/>
                          <a:pt x="59" y="15"/>
                          <a:pt x="58" y="14"/>
                        </a:cubicBezTo>
                        <a:cubicBezTo>
                          <a:pt x="58" y="14"/>
                          <a:pt x="58" y="14"/>
                          <a:pt x="58" y="14"/>
                        </a:cubicBezTo>
                        <a:cubicBezTo>
                          <a:pt x="58" y="14"/>
                          <a:pt x="58" y="14"/>
                          <a:pt x="58" y="14"/>
                        </a:cubicBezTo>
                        <a:cubicBezTo>
                          <a:pt x="58" y="13"/>
                          <a:pt x="58" y="13"/>
                          <a:pt x="58" y="13"/>
                        </a:cubicBezTo>
                        <a:cubicBezTo>
                          <a:pt x="58" y="12"/>
                          <a:pt x="58" y="12"/>
                          <a:pt x="58" y="12"/>
                        </a:cubicBezTo>
                        <a:cubicBezTo>
                          <a:pt x="58" y="12"/>
                          <a:pt x="58" y="12"/>
                          <a:pt x="58" y="12"/>
                        </a:cubicBezTo>
                        <a:cubicBezTo>
                          <a:pt x="57" y="12"/>
                          <a:pt x="57" y="12"/>
                          <a:pt x="57" y="12"/>
                        </a:cubicBezTo>
                        <a:cubicBezTo>
                          <a:pt x="57" y="13"/>
                          <a:pt x="56" y="14"/>
                          <a:pt x="55" y="14"/>
                        </a:cubicBezTo>
                        <a:cubicBezTo>
                          <a:pt x="53" y="14"/>
                          <a:pt x="52" y="13"/>
                          <a:pt x="50" y="11"/>
                        </a:cubicBezTo>
                        <a:cubicBezTo>
                          <a:pt x="50" y="11"/>
                          <a:pt x="50" y="11"/>
                          <a:pt x="50" y="11"/>
                        </a:cubicBezTo>
                        <a:cubicBezTo>
                          <a:pt x="50" y="11"/>
                          <a:pt x="50" y="11"/>
                          <a:pt x="50" y="11"/>
                        </a:cubicBezTo>
                        <a:cubicBezTo>
                          <a:pt x="49" y="9"/>
                          <a:pt x="49" y="9"/>
                          <a:pt x="49" y="9"/>
                        </a:cubicBezTo>
                        <a:cubicBezTo>
                          <a:pt x="48" y="9"/>
                          <a:pt x="48" y="9"/>
                          <a:pt x="48" y="9"/>
                        </a:cubicBezTo>
                        <a:cubicBezTo>
                          <a:pt x="48" y="10"/>
                          <a:pt x="48" y="11"/>
                          <a:pt x="46" y="12"/>
                        </a:cubicBezTo>
                        <a:cubicBezTo>
                          <a:pt x="44" y="13"/>
                          <a:pt x="42" y="14"/>
                          <a:pt x="40" y="13"/>
                        </a:cubicBezTo>
                        <a:cubicBezTo>
                          <a:pt x="39" y="12"/>
                          <a:pt x="38" y="11"/>
                          <a:pt x="37" y="10"/>
                        </a:cubicBezTo>
                        <a:cubicBezTo>
                          <a:pt x="37" y="6"/>
                          <a:pt x="37" y="6"/>
                          <a:pt x="37" y="6"/>
                        </a:cubicBezTo>
                        <a:cubicBezTo>
                          <a:pt x="36" y="3"/>
                          <a:pt x="35" y="1"/>
                          <a:pt x="34" y="0"/>
                        </a:cubicBezTo>
                        <a:cubicBezTo>
                          <a:pt x="33" y="0"/>
                          <a:pt x="32" y="0"/>
                          <a:pt x="31" y="0"/>
                        </a:cubicBezTo>
                        <a:cubicBezTo>
                          <a:pt x="32" y="3"/>
                          <a:pt x="32" y="3"/>
                          <a:pt x="32" y="3"/>
                        </a:cubicBezTo>
                        <a:lnTo>
                          <a:pt x="31" y="3"/>
                        </a:lnTo>
                        <a:close/>
                      </a:path>
                    </a:pathLst>
                  </a:custGeom>
                  <a:grpFill/>
                  <a:ln w="9525" cap="flat" cmpd="sng" algn="ctr">
                    <a:solidFill>
                      <a:srgbClr val="E5EAF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947" name="Freeform 21">
                    <a:extLst>
                      <a:ext uri="{FF2B5EF4-FFF2-40B4-BE49-F238E27FC236}">
                        <a16:creationId xmlns:a16="http://schemas.microsoft.com/office/drawing/2014/main" id="{7E079A0B-C031-40DD-9C25-4C14910999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798835" y="3040857"/>
                    <a:ext cx="480165" cy="583551"/>
                  </a:xfrm>
                  <a:custGeom>
                    <a:avLst/>
                    <a:gdLst>
                      <a:gd name="T0" fmla="*/ 41 w 66"/>
                      <a:gd name="T1" fmla="*/ 22 h 80"/>
                      <a:gd name="T2" fmla="*/ 37 w 66"/>
                      <a:gd name="T3" fmla="*/ 11 h 80"/>
                      <a:gd name="T4" fmla="*/ 24 w 66"/>
                      <a:gd name="T5" fmla="*/ 7 h 80"/>
                      <a:gd name="T6" fmla="*/ 16 w 66"/>
                      <a:gd name="T7" fmla="*/ 0 h 80"/>
                      <a:gd name="T8" fmla="*/ 21 w 66"/>
                      <a:gd name="T9" fmla="*/ 7 h 80"/>
                      <a:gd name="T10" fmla="*/ 21 w 66"/>
                      <a:gd name="T11" fmla="*/ 7 h 80"/>
                      <a:gd name="T12" fmla="*/ 15 w 66"/>
                      <a:gd name="T13" fmla="*/ 15 h 80"/>
                      <a:gd name="T14" fmla="*/ 8 w 66"/>
                      <a:gd name="T15" fmla="*/ 9 h 80"/>
                      <a:gd name="T16" fmla="*/ 10 w 66"/>
                      <a:gd name="T17" fmla="*/ 15 h 80"/>
                      <a:gd name="T18" fmla="*/ 10 w 66"/>
                      <a:gd name="T19" fmla="*/ 15 h 80"/>
                      <a:gd name="T20" fmla="*/ 9 w 66"/>
                      <a:gd name="T21" fmla="*/ 17 h 80"/>
                      <a:gd name="T22" fmla="*/ 6 w 66"/>
                      <a:gd name="T23" fmla="*/ 19 h 80"/>
                      <a:gd name="T24" fmla="*/ 5 w 66"/>
                      <a:gd name="T25" fmla="*/ 21 h 80"/>
                      <a:gd name="T26" fmla="*/ 4 w 66"/>
                      <a:gd name="T27" fmla="*/ 26 h 80"/>
                      <a:gd name="T28" fmla="*/ 3 w 66"/>
                      <a:gd name="T29" fmla="*/ 26 h 80"/>
                      <a:gd name="T30" fmla="*/ 2 w 66"/>
                      <a:gd name="T31" fmla="*/ 28 h 80"/>
                      <a:gd name="T32" fmla="*/ 6 w 66"/>
                      <a:gd name="T33" fmla="*/ 35 h 80"/>
                      <a:gd name="T34" fmla="*/ 8 w 66"/>
                      <a:gd name="T35" fmla="*/ 34 h 80"/>
                      <a:gd name="T36" fmla="*/ 15 w 66"/>
                      <a:gd name="T37" fmla="*/ 38 h 80"/>
                      <a:gd name="T38" fmla="*/ 15 w 66"/>
                      <a:gd name="T39" fmla="*/ 38 h 80"/>
                      <a:gd name="T40" fmla="*/ 15 w 66"/>
                      <a:gd name="T41" fmla="*/ 43 h 80"/>
                      <a:gd name="T42" fmla="*/ 13 w 66"/>
                      <a:gd name="T43" fmla="*/ 46 h 80"/>
                      <a:gd name="T44" fmla="*/ 11 w 66"/>
                      <a:gd name="T45" fmla="*/ 49 h 80"/>
                      <a:gd name="T46" fmla="*/ 11 w 66"/>
                      <a:gd name="T47" fmla="*/ 49 h 80"/>
                      <a:gd name="T48" fmla="*/ 11 w 66"/>
                      <a:gd name="T49" fmla="*/ 54 h 80"/>
                      <a:gd name="T50" fmla="*/ 16 w 66"/>
                      <a:gd name="T51" fmla="*/ 55 h 80"/>
                      <a:gd name="T52" fmla="*/ 19 w 66"/>
                      <a:gd name="T53" fmla="*/ 57 h 80"/>
                      <a:gd name="T54" fmla="*/ 22 w 66"/>
                      <a:gd name="T55" fmla="*/ 75 h 80"/>
                      <a:gd name="T56" fmla="*/ 21 w 66"/>
                      <a:gd name="T57" fmla="*/ 77 h 80"/>
                      <a:gd name="T58" fmla="*/ 22 w 66"/>
                      <a:gd name="T59" fmla="*/ 78 h 80"/>
                      <a:gd name="T60" fmla="*/ 32 w 66"/>
                      <a:gd name="T61" fmla="*/ 74 h 80"/>
                      <a:gd name="T62" fmla="*/ 34 w 66"/>
                      <a:gd name="T63" fmla="*/ 75 h 80"/>
                      <a:gd name="T64" fmla="*/ 34 w 66"/>
                      <a:gd name="T65" fmla="*/ 75 h 80"/>
                      <a:gd name="T66" fmla="*/ 38 w 66"/>
                      <a:gd name="T67" fmla="*/ 73 h 80"/>
                      <a:gd name="T68" fmla="*/ 47 w 66"/>
                      <a:gd name="T69" fmla="*/ 77 h 80"/>
                      <a:gd name="T70" fmla="*/ 50 w 66"/>
                      <a:gd name="T71" fmla="*/ 79 h 80"/>
                      <a:gd name="T72" fmla="*/ 58 w 66"/>
                      <a:gd name="T73" fmla="*/ 70 h 80"/>
                      <a:gd name="T74" fmla="*/ 56 w 66"/>
                      <a:gd name="T75" fmla="*/ 63 h 80"/>
                      <a:gd name="T76" fmla="*/ 62 w 66"/>
                      <a:gd name="T77" fmla="*/ 64 h 80"/>
                      <a:gd name="T78" fmla="*/ 62 w 66"/>
                      <a:gd name="T79" fmla="*/ 58 h 80"/>
                      <a:gd name="T80" fmla="*/ 66 w 66"/>
                      <a:gd name="T81" fmla="*/ 52 h 80"/>
                      <a:gd name="T82" fmla="*/ 61 w 66"/>
                      <a:gd name="T83" fmla="*/ 47 h 80"/>
                      <a:gd name="T84" fmla="*/ 59 w 66"/>
                      <a:gd name="T85" fmla="*/ 49 h 80"/>
                      <a:gd name="T86" fmla="*/ 58 w 66"/>
                      <a:gd name="T87" fmla="*/ 49 h 80"/>
                      <a:gd name="T88" fmla="*/ 54 w 66"/>
                      <a:gd name="T89" fmla="*/ 45 h 80"/>
                      <a:gd name="T90" fmla="*/ 49 w 66"/>
                      <a:gd name="T91" fmla="*/ 42 h 80"/>
                      <a:gd name="T92" fmla="*/ 48 w 66"/>
                      <a:gd name="T93" fmla="*/ 36 h 80"/>
                      <a:gd name="T94" fmla="*/ 50 w 66"/>
                      <a:gd name="T95" fmla="*/ 27 h 80"/>
                      <a:gd name="T96" fmla="*/ 56 w 66"/>
                      <a:gd name="T97" fmla="*/ 27 h 80"/>
                      <a:gd name="T98" fmla="*/ 56 w 66"/>
                      <a:gd name="T99" fmla="*/ 22 h 80"/>
                      <a:gd name="T100" fmla="*/ 42 w 66"/>
                      <a:gd name="T101" fmla="*/ 23 h 80"/>
                      <a:gd name="T102" fmla="*/ 42 w 66"/>
                      <a:gd name="T103" fmla="*/ 22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66" h="80">
                        <a:moveTo>
                          <a:pt x="42" y="22"/>
                        </a:moveTo>
                        <a:cubicBezTo>
                          <a:pt x="41" y="22"/>
                          <a:pt x="41" y="22"/>
                          <a:pt x="41" y="22"/>
                        </a:cubicBezTo>
                        <a:cubicBezTo>
                          <a:pt x="41" y="22"/>
                          <a:pt x="41" y="22"/>
                          <a:pt x="41" y="22"/>
                        </a:cubicBezTo>
                        <a:cubicBezTo>
                          <a:pt x="40" y="16"/>
                          <a:pt x="38" y="12"/>
                          <a:pt x="37" y="11"/>
                        </a:cubicBezTo>
                        <a:cubicBezTo>
                          <a:pt x="31" y="9"/>
                          <a:pt x="31" y="9"/>
                          <a:pt x="31" y="9"/>
                        </a:cubicBezTo>
                        <a:cubicBezTo>
                          <a:pt x="27" y="8"/>
                          <a:pt x="25" y="8"/>
                          <a:pt x="24" y="7"/>
                        </a:cubicBezTo>
                        <a:cubicBezTo>
                          <a:pt x="22" y="6"/>
                          <a:pt x="20" y="4"/>
                          <a:pt x="17" y="0"/>
                        </a:cubicBez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17" y="1"/>
                          <a:pt x="18" y="4"/>
                          <a:pt x="21" y="7"/>
                        </a:cubicBezTo>
                        <a:cubicBezTo>
                          <a:pt x="21" y="7"/>
                          <a:pt x="21" y="7"/>
                          <a:pt x="21" y="7"/>
                        </a:cubicBezTo>
                        <a:cubicBezTo>
                          <a:pt x="21" y="7"/>
                          <a:pt x="21" y="7"/>
                          <a:pt x="21" y="7"/>
                        </a:cubicBezTo>
                        <a:cubicBezTo>
                          <a:pt x="19" y="12"/>
                          <a:pt x="19" y="12"/>
                          <a:pt x="19" y="12"/>
                        </a:cubicBezTo>
                        <a:cubicBezTo>
                          <a:pt x="17" y="14"/>
                          <a:pt x="16" y="15"/>
                          <a:pt x="15" y="15"/>
                        </a:cubicBezTo>
                        <a:cubicBezTo>
                          <a:pt x="15" y="15"/>
                          <a:pt x="13" y="13"/>
                          <a:pt x="11" y="10"/>
                        </a:cubicBezTo>
                        <a:cubicBezTo>
                          <a:pt x="8" y="9"/>
                          <a:pt x="8" y="9"/>
                          <a:pt x="8" y="9"/>
                        </a:cubicBezTo>
                        <a:cubicBezTo>
                          <a:pt x="8" y="10"/>
                          <a:pt x="9" y="12"/>
                          <a:pt x="10" y="15"/>
                        </a:cubicBezTo>
                        <a:cubicBezTo>
                          <a:pt x="10" y="15"/>
                          <a:pt x="10" y="15"/>
                          <a:pt x="10" y="15"/>
                        </a:cubicBezTo>
                        <a:cubicBezTo>
                          <a:pt x="10" y="15"/>
                          <a:pt x="10" y="15"/>
                          <a:pt x="10" y="15"/>
                        </a:cubicBezTo>
                        <a:cubicBezTo>
                          <a:pt x="10" y="15"/>
                          <a:pt x="10" y="15"/>
                          <a:pt x="10" y="15"/>
                        </a:cubicBezTo>
                        <a:cubicBezTo>
                          <a:pt x="10" y="15"/>
                          <a:pt x="10" y="15"/>
                          <a:pt x="10" y="15"/>
                        </a:cubicBezTo>
                        <a:cubicBezTo>
                          <a:pt x="9" y="17"/>
                          <a:pt x="9" y="17"/>
                          <a:pt x="9" y="17"/>
                        </a:cubicBezTo>
                        <a:cubicBezTo>
                          <a:pt x="6" y="19"/>
                          <a:pt x="6" y="19"/>
                          <a:pt x="6" y="19"/>
                        </a:cubicBezTo>
                        <a:cubicBezTo>
                          <a:pt x="6" y="19"/>
                          <a:pt x="6" y="19"/>
                          <a:pt x="6" y="19"/>
                        </a:cubicBezTo>
                        <a:cubicBezTo>
                          <a:pt x="5" y="19"/>
                          <a:pt x="5" y="19"/>
                          <a:pt x="5" y="19"/>
                        </a:cubicBezTo>
                        <a:cubicBezTo>
                          <a:pt x="5" y="19"/>
                          <a:pt x="5" y="20"/>
                          <a:pt x="5" y="21"/>
                        </a:cubicBezTo>
                        <a:cubicBezTo>
                          <a:pt x="5" y="24"/>
                          <a:pt x="5" y="25"/>
                          <a:pt x="5" y="26"/>
                        </a:cubicBezTo>
                        <a:cubicBezTo>
                          <a:pt x="4" y="26"/>
                          <a:pt x="4" y="26"/>
                          <a:pt x="4" y="26"/>
                        </a:cubicBezTo>
                        <a:cubicBezTo>
                          <a:pt x="3" y="26"/>
                          <a:pt x="3" y="26"/>
                          <a:pt x="3" y="26"/>
                        </a:cubicBezTo>
                        <a:cubicBezTo>
                          <a:pt x="3" y="26"/>
                          <a:pt x="3" y="26"/>
                          <a:pt x="3" y="26"/>
                        </a:cubicBezTo>
                        <a:cubicBezTo>
                          <a:pt x="0" y="26"/>
                          <a:pt x="0" y="26"/>
                          <a:pt x="0" y="26"/>
                        </a:cubicBezTo>
                        <a:cubicBezTo>
                          <a:pt x="0" y="26"/>
                          <a:pt x="1" y="27"/>
                          <a:pt x="2" y="28"/>
                        </a:cubicBezTo>
                        <a:cubicBezTo>
                          <a:pt x="3" y="29"/>
                          <a:pt x="5" y="31"/>
                          <a:pt x="6" y="34"/>
                        </a:cubicBezTo>
                        <a:cubicBezTo>
                          <a:pt x="6" y="35"/>
                          <a:pt x="6" y="35"/>
                          <a:pt x="6" y="35"/>
                        </a:cubicBezTo>
                        <a:cubicBezTo>
                          <a:pt x="6" y="35"/>
                          <a:pt x="6" y="35"/>
                          <a:pt x="6" y="35"/>
                        </a:cubicBezTo>
                        <a:cubicBezTo>
                          <a:pt x="8" y="34"/>
                          <a:pt x="8" y="34"/>
                          <a:pt x="8" y="34"/>
                        </a:cubicBezTo>
                        <a:cubicBezTo>
                          <a:pt x="10" y="34"/>
                          <a:pt x="11" y="34"/>
                          <a:pt x="13" y="35"/>
                        </a:cubicBezTo>
                        <a:cubicBezTo>
                          <a:pt x="15" y="38"/>
                          <a:pt x="15" y="38"/>
                          <a:pt x="15" y="38"/>
                        </a:cubicBezTo>
                        <a:cubicBezTo>
                          <a:pt x="15" y="38"/>
                          <a:pt x="15" y="38"/>
                          <a:pt x="15" y="38"/>
                        </a:cubicBezTo>
                        <a:cubicBezTo>
                          <a:pt x="15" y="38"/>
                          <a:pt x="15" y="38"/>
                          <a:pt x="15" y="38"/>
                        </a:cubicBezTo>
                        <a:cubicBezTo>
                          <a:pt x="15" y="38"/>
                          <a:pt x="15" y="38"/>
                          <a:pt x="15" y="38"/>
                        </a:cubicBezTo>
                        <a:cubicBezTo>
                          <a:pt x="15" y="43"/>
                          <a:pt x="15" y="43"/>
                          <a:pt x="15" y="43"/>
                        </a:cubicBezTo>
                        <a:cubicBezTo>
                          <a:pt x="15" y="43"/>
                          <a:pt x="16" y="44"/>
                          <a:pt x="15" y="45"/>
                        </a:cubicBezTo>
                        <a:cubicBezTo>
                          <a:pt x="15" y="46"/>
                          <a:pt x="14" y="46"/>
                          <a:pt x="13" y="46"/>
                        </a:cubicBezTo>
                        <a:cubicBezTo>
                          <a:pt x="12" y="46"/>
                          <a:pt x="11" y="47"/>
                          <a:pt x="11" y="49"/>
                        </a:cubicBezTo>
                        <a:cubicBezTo>
                          <a:pt x="11" y="49"/>
                          <a:pt x="11" y="49"/>
                          <a:pt x="11" y="49"/>
                        </a:cubicBezTo>
                        <a:cubicBezTo>
                          <a:pt x="11" y="49"/>
                          <a:pt x="11" y="49"/>
                          <a:pt x="11" y="49"/>
                        </a:cubicBezTo>
                        <a:cubicBezTo>
                          <a:pt x="11" y="49"/>
                          <a:pt x="11" y="49"/>
                          <a:pt x="11" y="49"/>
                        </a:cubicBezTo>
                        <a:cubicBezTo>
                          <a:pt x="9" y="52"/>
                          <a:pt x="9" y="52"/>
                          <a:pt x="9" y="52"/>
                        </a:cubicBezTo>
                        <a:cubicBezTo>
                          <a:pt x="11" y="54"/>
                          <a:pt x="11" y="54"/>
                          <a:pt x="11" y="54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9" y="57"/>
                          <a:pt x="19" y="57"/>
                          <a:pt x="19" y="57"/>
                        </a:cubicBezTo>
                        <a:cubicBezTo>
                          <a:pt x="16" y="62"/>
                          <a:pt x="16" y="62"/>
                          <a:pt x="16" y="62"/>
                        </a:cubicBezTo>
                        <a:cubicBezTo>
                          <a:pt x="22" y="75"/>
                          <a:pt x="22" y="75"/>
                          <a:pt x="22" y="75"/>
                        </a:cubicBezTo>
                        <a:cubicBezTo>
                          <a:pt x="22" y="76"/>
                          <a:pt x="22" y="76"/>
                          <a:pt x="22" y="76"/>
                        </a:cubicBezTo>
                        <a:cubicBezTo>
                          <a:pt x="21" y="77"/>
                          <a:pt x="21" y="77"/>
                          <a:pt x="21" y="77"/>
                        </a:cubicBezTo>
                        <a:cubicBezTo>
                          <a:pt x="22" y="78"/>
                          <a:pt x="22" y="78"/>
                          <a:pt x="22" y="78"/>
                        </a:cubicBezTo>
                        <a:cubicBezTo>
                          <a:pt x="22" y="78"/>
                          <a:pt x="22" y="78"/>
                          <a:pt x="22" y="78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32" y="74"/>
                          <a:pt x="32" y="74"/>
                          <a:pt x="32" y="74"/>
                        </a:cubicBezTo>
                        <a:cubicBezTo>
                          <a:pt x="30" y="77"/>
                          <a:pt x="29" y="79"/>
                          <a:pt x="29" y="80"/>
                        </a:cubicBezTo>
                        <a:cubicBezTo>
                          <a:pt x="31" y="80"/>
                          <a:pt x="33" y="78"/>
                          <a:pt x="34" y="75"/>
                        </a:cubicBezTo>
                        <a:cubicBezTo>
                          <a:pt x="34" y="75"/>
                          <a:pt x="34" y="75"/>
                          <a:pt x="34" y="75"/>
                        </a:cubicBezTo>
                        <a:cubicBezTo>
                          <a:pt x="34" y="75"/>
                          <a:pt x="34" y="75"/>
                          <a:pt x="34" y="75"/>
                        </a:cubicBezTo>
                        <a:cubicBezTo>
                          <a:pt x="37" y="73"/>
                          <a:pt x="37" y="73"/>
                          <a:pt x="37" y="73"/>
                        </a:cubicBezTo>
                        <a:cubicBezTo>
                          <a:pt x="38" y="73"/>
                          <a:pt x="38" y="73"/>
                          <a:pt x="38" y="73"/>
                        </a:cubicBezTo>
                        <a:cubicBezTo>
                          <a:pt x="42" y="77"/>
                          <a:pt x="42" y="77"/>
                          <a:pt x="42" y="77"/>
                        </a:cubicBezTo>
                        <a:cubicBezTo>
                          <a:pt x="47" y="77"/>
                          <a:pt x="47" y="77"/>
                          <a:pt x="47" y="77"/>
                        </a:cubicBezTo>
                        <a:cubicBezTo>
                          <a:pt x="48" y="77"/>
                          <a:pt x="48" y="77"/>
                          <a:pt x="48" y="77"/>
                        </a:cubicBezTo>
                        <a:cubicBezTo>
                          <a:pt x="50" y="79"/>
                          <a:pt x="50" y="79"/>
                          <a:pt x="50" y="79"/>
                        </a:cubicBezTo>
                        <a:cubicBezTo>
                          <a:pt x="56" y="73"/>
                          <a:pt x="56" y="73"/>
                          <a:pt x="56" y="73"/>
                        </a:cubicBezTo>
                        <a:cubicBezTo>
                          <a:pt x="57" y="73"/>
                          <a:pt x="57" y="72"/>
                          <a:pt x="58" y="70"/>
                        </a:cubicBezTo>
                        <a:cubicBezTo>
                          <a:pt x="59" y="69"/>
                          <a:pt x="59" y="69"/>
                          <a:pt x="59" y="69"/>
                        </a:cubicBezTo>
                        <a:cubicBezTo>
                          <a:pt x="59" y="68"/>
                          <a:pt x="58" y="66"/>
                          <a:pt x="56" y="63"/>
                        </a:cubicBezTo>
                        <a:cubicBezTo>
                          <a:pt x="55" y="61"/>
                          <a:pt x="55" y="61"/>
                          <a:pt x="55" y="61"/>
                        </a:cubicBezTo>
                        <a:cubicBezTo>
                          <a:pt x="62" y="64"/>
                          <a:pt x="62" y="64"/>
                          <a:pt x="62" y="64"/>
                        </a:cubicBezTo>
                        <a:cubicBezTo>
                          <a:pt x="65" y="62"/>
                          <a:pt x="65" y="62"/>
                          <a:pt x="65" y="62"/>
                        </a:cubicBezTo>
                        <a:cubicBezTo>
                          <a:pt x="62" y="58"/>
                          <a:pt x="62" y="58"/>
                          <a:pt x="62" y="58"/>
                        </a:cubicBezTo>
                        <a:cubicBezTo>
                          <a:pt x="62" y="57"/>
                          <a:pt x="62" y="57"/>
                          <a:pt x="62" y="57"/>
                        </a:cubicBezTo>
                        <a:cubicBezTo>
                          <a:pt x="66" y="52"/>
                          <a:pt x="66" y="52"/>
                          <a:pt x="66" y="52"/>
                        </a:cubicBezTo>
                        <a:cubicBezTo>
                          <a:pt x="64" y="50"/>
                          <a:pt x="64" y="50"/>
                          <a:pt x="64" y="50"/>
                        </a:cubicBezTo>
                        <a:cubicBezTo>
                          <a:pt x="63" y="48"/>
                          <a:pt x="62" y="47"/>
                          <a:pt x="61" y="47"/>
                        </a:cubicBezTo>
                        <a:cubicBezTo>
                          <a:pt x="61" y="48"/>
                          <a:pt x="61" y="48"/>
                          <a:pt x="61" y="48"/>
                        </a:cubicBezTo>
                        <a:cubicBezTo>
                          <a:pt x="59" y="49"/>
                          <a:pt x="59" y="49"/>
                          <a:pt x="59" y="49"/>
                        </a:cubicBezTo>
                        <a:cubicBezTo>
                          <a:pt x="59" y="49"/>
                          <a:pt x="59" y="49"/>
                          <a:pt x="59" y="49"/>
                        </a:cubicBezTo>
                        <a:cubicBezTo>
                          <a:pt x="58" y="49"/>
                          <a:pt x="58" y="49"/>
                          <a:pt x="58" y="49"/>
                        </a:cubicBezTo>
                        <a:cubicBezTo>
                          <a:pt x="55" y="48"/>
                          <a:pt x="55" y="48"/>
                          <a:pt x="55" y="48"/>
                        </a:cubicBezTo>
                        <a:cubicBezTo>
                          <a:pt x="54" y="45"/>
                          <a:pt x="54" y="45"/>
                          <a:pt x="54" y="45"/>
                        </a:cubicBezTo>
                        <a:cubicBezTo>
                          <a:pt x="53" y="45"/>
                          <a:pt x="52" y="45"/>
                          <a:pt x="51" y="43"/>
                        </a:cubicBezTo>
                        <a:cubicBezTo>
                          <a:pt x="49" y="42"/>
                          <a:pt x="49" y="42"/>
                          <a:pt x="49" y="42"/>
                        </a:cubicBezTo>
                        <a:cubicBezTo>
                          <a:pt x="47" y="42"/>
                          <a:pt x="46" y="41"/>
                          <a:pt x="46" y="40"/>
                        </a:cubicBezTo>
                        <a:cubicBezTo>
                          <a:pt x="46" y="39"/>
                          <a:pt x="46" y="38"/>
                          <a:pt x="48" y="36"/>
                        </a:cubicBezTo>
                        <a:cubicBezTo>
                          <a:pt x="49" y="33"/>
                          <a:pt x="50" y="31"/>
                          <a:pt x="50" y="29"/>
                        </a:cubicBezTo>
                        <a:cubicBezTo>
                          <a:pt x="50" y="27"/>
                          <a:pt x="50" y="27"/>
                          <a:pt x="50" y="27"/>
                        </a:cubicBezTo>
                        <a:cubicBezTo>
                          <a:pt x="52" y="27"/>
                          <a:pt x="52" y="27"/>
                          <a:pt x="52" y="27"/>
                        </a:cubicBezTo>
                        <a:cubicBezTo>
                          <a:pt x="56" y="27"/>
                          <a:pt x="56" y="27"/>
                          <a:pt x="56" y="27"/>
                        </a:cubicBezTo>
                        <a:cubicBezTo>
                          <a:pt x="56" y="27"/>
                          <a:pt x="57" y="25"/>
                          <a:pt x="57" y="22"/>
                        </a:cubicBezTo>
                        <a:cubicBezTo>
                          <a:pt x="56" y="22"/>
                          <a:pt x="56" y="22"/>
                          <a:pt x="56" y="22"/>
                        </a:cubicBezTo>
                        <a:cubicBezTo>
                          <a:pt x="53" y="24"/>
                          <a:pt x="51" y="25"/>
                          <a:pt x="50" y="26"/>
                        </a:cubicBezTo>
                        <a:cubicBezTo>
                          <a:pt x="48" y="26"/>
                          <a:pt x="45" y="25"/>
                          <a:pt x="42" y="23"/>
                        </a:cubicBezTo>
                        <a:cubicBezTo>
                          <a:pt x="42" y="23"/>
                          <a:pt x="42" y="23"/>
                          <a:pt x="42" y="23"/>
                        </a:cubicBezTo>
                        <a:lnTo>
                          <a:pt x="42" y="22"/>
                        </a:lnTo>
                        <a:close/>
                      </a:path>
                    </a:pathLst>
                  </a:custGeom>
                  <a:grpFill/>
                  <a:ln w="9525" cap="flat" cmpd="sng" algn="ctr">
                    <a:solidFill>
                      <a:srgbClr val="E5EAF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948" name="Freeform 22">
                    <a:extLst>
                      <a:ext uri="{FF2B5EF4-FFF2-40B4-BE49-F238E27FC236}">
                        <a16:creationId xmlns:a16="http://schemas.microsoft.com/office/drawing/2014/main" id="{05D03C90-D45D-44A7-A4C0-8485DDACF8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93031" y="2356218"/>
                    <a:ext cx="124062" cy="183796"/>
                  </a:xfrm>
                  <a:custGeom>
                    <a:avLst/>
                    <a:gdLst>
                      <a:gd name="T0" fmla="*/ 10 w 17"/>
                      <a:gd name="T1" fmla="*/ 1 h 25"/>
                      <a:gd name="T2" fmla="*/ 9 w 17"/>
                      <a:gd name="T3" fmla="*/ 0 h 25"/>
                      <a:gd name="T4" fmla="*/ 7 w 17"/>
                      <a:gd name="T5" fmla="*/ 3 h 25"/>
                      <a:gd name="T6" fmla="*/ 6 w 17"/>
                      <a:gd name="T7" fmla="*/ 3 h 25"/>
                      <a:gd name="T8" fmla="*/ 6 w 17"/>
                      <a:gd name="T9" fmla="*/ 3 h 25"/>
                      <a:gd name="T10" fmla="*/ 6 w 17"/>
                      <a:gd name="T11" fmla="*/ 3 h 25"/>
                      <a:gd name="T12" fmla="*/ 5 w 17"/>
                      <a:gd name="T13" fmla="*/ 5 h 25"/>
                      <a:gd name="T14" fmla="*/ 4 w 17"/>
                      <a:gd name="T15" fmla="*/ 5 h 25"/>
                      <a:gd name="T16" fmla="*/ 2 w 17"/>
                      <a:gd name="T17" fmla="*/ 6 h 25"/>
                      <a:gd name="T18" fmla="*/ 2 w 17"/>
                      <a:gd name="T19" fmla="*/ 7 h 25"/>
                      <a:gd name="T20" fmla="*/ 1 w 17"/>
                      <a:gd name="T21" fmla="*/ 11 h 25"/>
                      <a:gd name="T22" fmla="*/ 0 w 17"/>
                      <a:gd name="T23" fmla="*/ 13 h 25"/>
                      <a:gd name="T24" fmla="*/ 0 w 17"/>
                      <a:gd name="T25" fmla="*/ 17 h 25"/>
                      <a:gd name="T26" fmla="*/ 1 w 17"/>
                      <a:gd name="T27" fmla="*/ 22 h 25"/>
                      <a:gd name="T28" fmla="*/ 4 w 17"/>
                      <a:gd name="T29" fmla="*/ 24 h 25"/>
                      <a:gd name="T30" fmla="*/ 8 w 17"/>
                      <a:gd name="T31" fmla="*/ 25 h 25"/>
                      <a:gd name="T32" fmla="*/ 12 w 17"/>
                      <a:gd name="T33" fmla="*/ 24 h 25"/>
                      <a:gd name="T34" fmla="*/ 11 w 17"/>
                      <a:gd name="T35" fmla="*/ 22 h 25"/>
                      <a:gd name="T36" fmla="*/ 11 w 17"/>
                      <a:gd name="T37" fmla="*/ 21 h 25"/>
                      <a:gd name="T38" fmla="*/ 11 w 17"/>
                      <a:gd name="T39" fmla="*/ 21 h 25"/>
                      <a:gd name="T40" fmla="*/ 11 w 17"/>
                      <a:gd name="T41" fmla="*/ 20 h 25"/>
                      <a:gd name="T42" fmla="*/ 11 w 17"/>
                      <a:gd name="T43" fmla="*/ 20 h 25"/>
                      <a:gd name="T44" fmla="*/ 13 w 17"/>
                      <a:gd name="T45" fmla="*/ 16 h 25"/>
                      <a:gd name="T46" fmla="*/ 16 w 17"/>
                      <a:gd name="T47" fmla="*/ 16 h 25"/>
                      <a:gd name="T48" fmla="*/ 17 w 17"/>
                      <a:gd name="T49" fmla="*/ 16 h 25"/>
                      <a:gd name="T50" fmla="*/ 14 w 17"/>
                      <a:gd name="T51" fmla="*/ 11 h 25"/>
                      <a:gd name="T52" fmla="*/ 13 w 17"/>
                      <a:gd name="T53" fmla="*/ 9 h 25"/>
                      <a:gd name="T54" fmla="*/ 11 w 17"/>
                      <a:gd name="T55" fmla="*/ 4 h 25"/>
                      <a:gd name="T56" fmla="*/ 10 w 17"/>
                      <a:gd name="T57" fmla="*/ 1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17" h="25">
                        <a:moveTo>
                          <a:pt x="10" y="1"/>
                        </a:move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8" y="0"/>
                          <a:pt x="8" y="1"/>
                          <a:pt x="7" y="3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2" y="6"/>
                          <a:pt x="2" y="6"/>
                          <a:pt x="2" y="6"/>
                        </a:cubicBezTo>
                        <a:cubicBezTo>
                          <a:pt x="2" y="7"/>
                          <a:pt x="2" y="7"/>
                          <a:pt x="2" y="7"/>
                        </a:cubicBezTo>
                        <a:cubicBezTo>
                          <a:pt x="2" y="9"/>
                          <a:pt x="2" y="10"/>
                          <a:pt x="1" y="11"/>
                        </a:cubicBezTo>
                        <a:cubicBezTo>
                          <a:pt x="0" y="13"/>
                          <a:pt x="0" y="13"/>
                          <a:pt x="0" y="13"/>
                        </a:cubicBezTo>
                        <a:cubicBezTo>
                          <a:pt x="0" y="14"/>
                          <a:pt x="0" y="15"/>
                          <a:pt x="0" y="17"/>
                        </a:cubicBezTo>
                        <a:cubicBezTo>
                          <a:pt x="1" y="22"/>
                          <a:pt x="1" y="22"/>
                          <a:pt x="1" y="22"/>
                        </a:cubicBezTo>
                        <a:cubicBezTo>
                          <a:pt x="1" y="23"/>
                          <a:pt x="2" y="24"/>
                          <a:pt x="4" y="24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9" y="25"/>
                          <a:pt x="10" y="25"/>
                          <a:pt x="12" y="24"/>
                        </a:cubicBezTo>
                        <a:cubicBezTo>
                          <a:pt x="11" y="22"/>
                          <a:pt x="11" y="22"/>
                          <a:pt x="11" y="22"/>
                        </a:cubicBezTo>
                        <a:cubicBezTo>
                          <a:pt x="11" y="21"/>
                          <a:pt x="11" y="21"/>
                          <a:pt x="11" y="21"/>
                        </a:cubicBezTo>
                        <a:cubicBezTo>
                          <a:pt x="11" y="21"/>
                          <a:pt x="11" y="21"/>
                          <a:pt x="11" y="21"/>
                        </a:cubicBezTo>
                        <a:cubicBezTo>
                          <a:pt x="11" y="20"/>
                          <a:pt x="11" y="20"/>
                          <a:pt x="11" y="20"/>
                        </a:cubicBezTo>
                        <a:cubicBezTo>
                          <a:pt x="11" y="20"/>
                          <a:pt x="11" y="20"/>
                          <a:pt x="11" y="20"/>
                        </a:cubicBezTo>
                        <a:cubicBezTo>
                          <a:pt x="13" y="16"/>
                          <a:pt x="13" y="16"/>
                          <a:pt x="13" y="1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17" y="16"/>
                          <a:pt x="17" y="16"/>
                          <a:pt x="17" y="16"/>
                        </a:cubicBezTo>
                        <a:cubicBezTo>
                          <a:pt x="17" y="15"/>
                          <a:pt x="16" y="13"/>
                          <a:pt x="14" y="11"/>
                        </a:cubicBezTo>
                        <a:cubicBezTo>
                          <a:pt x="13" y="9"/>
                          <a:pt x="13" y="9"/>
                          <a:pt x="13" y="9"/>
                        </a:cubicBezTo>
                        <a:cubicBezTo>
                          <a:pt x="12" y="7"/>
                          <a:pt x="11" y="6"/>
                          <a:pt x="11" y="4"/>
                        </a:cubicBezTo>
                        <a:cubicBezTo>
                          <a:pt x="11" y="2"/>
                          <a:pt x="10" y="1"/>
                          <a:pt x="10" y="1"/>
                        </a:cubicBezTo>
                        <a:close/>
                      </a:path>
                    </a:pathLst>
                  </a:custGeom>
                  <a:grpFill/>
                  <a:ln w="9525" cap="flat" cmpd="sng" algn="ctr">
                    <a:solidFill>
                      <a:srgbClr val="E5EAF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949" name="Freeform 23">
                    <a:extLst>
                      <a:ext uri="{FF2B5EF4-FFF2-40B4-BE49-F238E27FC236}">
                        <a16:creationId xmlns:a16="http://schemas.microsoft.com/office/drawing/2014/main" id="{052B7BF7-D9E6-41FA-AE14-DD7F179730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184806" y="1584276"/>
                    <a:ext cx="845460" cy="569767"/>
                  </a:xfrm>
                  <a:custGeom>
                    <a:avLst/>
                    <a:gdLst>
                      <a:gd name="T0" fmla="*/ 20 w 116"/>
                      <a:gd name="T1" fmla="*/ 1 h 78"/>
                      <a:gd name="T2" fmla="*/ 15 w 116"/>
                      <a:gd name="T3" fmla="*/ 2 h 78"/>
                      <a:gd name="T4" fmla="*/ 15 w 116"/>
                      <a:gd name="T5" fmla="*/ 4 h 78"/>
                      <a:gd name="T6" fmla="*/ 12 w 116"/>
                      <a:gd name="T7" fmla="*/ 7 h 78"/>
                      <a:gd name="T8" fmla="*/ 9 w 116"/>
                      <a:gd name="T9" fmla="*/ 10 h 78"/>
                      <a:gd name="T10" fmla="*/ 4 w 116"/>
                      <a:gd name="T11" fmla="*/ 7 h 78"/>
                      <a:gd name="T12" fmla="*/ 0 w 116"/>
                      <a:gd name="T13" fmla="*/ 8 h 78"/>
                      <a:gd name="T14" fmla="*/ 7 w 116"/>
                      <a:gd name="T15" fmla="*/ 13 h 78"/>
                      <a:gd name="T16" fmla="*/ 7 w 116"/>
                      <a:gd name="T17" fmla="*/ 13 h 78"/>
                      <a:gd name="T18" fmla="*/ 8 w 116"/>
                      <a:gd name="T19" fmla="*/ 22 h 78"/>
                      <a:gd name="T20" fmla="*/ 13 w 116"/>
                      <a:gd name="T21" fmla="*/ 32 h 78"/>
                      <a:gd name="T22" fmla="*/ 16 w 116"/>
                      <a:gd name="T23" fmla="*/ 29 h 78"/>
                      <a:gd name="T24" fmla="*/ 21 w 116"/>
                      <a:gd name="T25" fmla="*/ 28 h 78"/>
                      <a:gd name="T26" fmla="*/ 21 w 116"/>
                      <a:gd name="T27" fmla="*/ 28 h 78"/>
                      <a:gd name="T28" fmla="*/ 25 w 116"/>
                      <a:gd name="T29" fmla="*/ 33 h 78"/>
                      <a:gd name="T30" fmla="*/ 27 w 116"/>
                      <a:gd name="T31" fmla="*/ 38 h 78"/>
                      <a:gd name="T32" fmla="*/ 26 w 116"/>
                      <a:gd name="T33" fmla="*/ 42 h 78"/>
                      <a:gd name="T34" fmla="*/ 29 w 116"/>
                      <a:gd name="T35" fmla="*/ 46 h 78"/>
                      <a:gd name="T36" fmla="*/ 34 w 116"/>
                      <a:gd name="T37" fmla="*/ 45 h 78"/>
                      <a:gd name="T38" fmla="*/ 36 w 116"/>
                      <a:gd name="T39" fmla="*/ 46 h 78"/>
                      <a:gd name="T40" fmla="*/ 41 w 116"/>
                      <a:gd name="T41" fmla="*/ 49 h 78"/>
                      <a:gd name="T42" fmla="*/ 45 w 116"/>
                      <a:gd name="T43" fmla="*/ 47 h 78"/>
                      <a:gd name="T44" fmla="*/ 47 w 116"/>
                      <a:gd name="T45" fmla="*/ 45 h 78"/>
                      <a:gd name="T46" fmla="*/ 50 w 116"/>
                      <a:gd name="T47" fmla="*/ 52 h 78"/>
                      <a:gd name="T48" fmla="*/ 56 w 116"/>
                      <a:gd name="T49" fmla="*/ 59 h 78"/>
                      <a:gd name="T50" fmla="*/ 57 w 116"/>
                      <a:gd name="T51" fmla="*/ 69 h 78"/>
                      <a:gd name="T52" fmla="*/ 62 w 116"/>
                      <a:gd name="T53" fmla="*/ 71 h 78"/>
                      <a:gd name="T54" fmla="*/ 64 w 116"/>
                      <a:gd name="T55" fmla="*/ 78 h 78"/>
                      <a:gd name="T56" fmla="*/ 80 w 116"/>
                      <a:gd name="T57" fmla="*/ 65 h 78"/>
                      <a:gd name="T58" fmla="*/ 86 w 116"/>
                      <a:gd name="T59" fmla="*/ 58 h 78"/>
                      <a:gd name="T60" fmla="*/ 97 w 116"/>
                      <a:gd name="T61" fmla="*/ 49 h 78"/>
                      <a:gd name="T62" fmla="*/ 101 w 116"/>
                      <a:gd name="T63" fmla="*/ 45 h 78"/>
                      <a:gd name="T64" fmla="*/ 102 w 116"/>
                      <a:gd name="T65" fmla="*/ 36 h 78"/>
                      <a:gd name="T66" fmla="*/ 106 w 116"/>
                      <a:gd name="T67" fmla="*/ 36 h 78"/>
                      <a:gd name="T68" fmla="*/ 113 w 116"/>
                      <a:gd name="T69" fmla="*/ 42 h 78"/>
                      <a:gd name="T70" fmla="*/ 111 w 116"/>
                      <a:gd name="T71" fmla="*/ 37 h 78"/>
                      <a:gd name="T72" fmla="*/ 116 w 116"/>
                      <a:gd name="T73" fmla="*/ 34 h 78"/>
                      <a:gd name="T74" fmla="*/ 113 w 116"/>
                      <a:gd name="T75" fmla="*/ 27 h 78"/>
                      <a:gd name="T76" fmla="*/ 106 w 116"/>
                      <a:gd name="T77" fmla="*/ 23 h 78"/>
                      <a:gd name="T78" fmla="*/ 104 w 116"/>
                      <a:gd name="T79" fmla="*/ 23 h 78"/>
                      <a:gd name="T80" fmla="*/ 101 w 116"/>
                      <a:gd name="T81" fmla="*/ 23 h 78"/>
                      <a:gd name="T82" fmla="*/ 96 w 116"/>
                      <a:gd name="T83" fmla="*/ 23 h 78"/>
                      <a:gd name="T84" fmla="*/ 96 w 116"/>
                      <a:gd name="T85" fmla="*/ 29 h 78"/>
                      <a:gd name="T86" fmla="*/ 89 w 116"/>
                      <a:gd name="T87" fmla="*/ 30 h 78"/>
                      <a:gd name="T88" fmla="*/ 81 w 116"/>
                      <a:gd name="T89" fmla="*/ 23 h 78"/>
                      <a:gd name="T90" fmla="*/ 79 w 116"/>
                      <a:gd name="T91" fmla="*/ 19 h 78"/>
                      <a:gd name="T92" fmla="*/ 79 w 116"/>
                      <a:gd name="T93" fmla="*/ 21 h 78"/>
                      <a:gd name="T94" fmla="*/ 77 w 116"/>
                      <a:gd name="T95" fmla="*/ 26 h 78"/>
                      <a:gd name="T96" fmla="*/ 72 w 116"/>
                      <a:gd name="T97" fmla="*/ 24 h 78"/>
                      <a:gd name="T98" fmla="*/ 72 w 116"/>
                      <a:gd name="T99" fmla="*/ 20 h 78"/>
                      <a:gd name="T100" fmla="*/ 67 w 116"/>
                      <a:gd name="T101" fmla="*/ 18 h 78"/>
                      <a:gd name="T102" fmla="*/ 62 w 116"/>
                      <a:gd name="T103" fmla="*/ 15 h 78"/>
                      <a:gd name="T104" fmla="*/ 55 w 116"/>
                      <a:gd name="T105" fmla="*/ 12 h 78"/>
                      <a:gd name="T106" fmla="*/ 50 w 116"/>
                      <a:gd name="T107" fmla="*/ 14 h 78"/>
                      <a:gd name="T108" fmla="*/ 48 w 116"/>
                      <a:gd name="T109" fmla="*/ 10 h 78"/>
                      <a:gd name="T110" fmla="*/ 42 w 116"/>
                      <a:gd name="T111" fmla="*/ 10 h 78"/>
                      <a:gd name="T112" fmla="*/ 35 w 116"/>
                      <a:gd name="T113" fmla="*/ 11 h 78"/>
                      <a:gd name="T114" fmla="*/ 29 w 116"/>
                      <a:gd name="T115" fmla="*/ 11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116" h="78">
                        <a:moveTo>
                          <a:pt x="22" y="3"/>
                        </a:moveTo>
                        <a:cubicBezTo>
                          <a:pt x="22" y="0"/>
                          <a:pt x="22" y="0"/>
                          <a:pt x="22" y="0"/>
                        </a:cubicBezTo>
                        <a:cubicBezTo>
                          <a:pt x="20" y="1"/>
                          <a:pt x="20" y="1"/>
                          <a:pt x="20" y="1"/>
                        </a:cubicBezTo>
                        <a:cubicBezTo>
                          <a:pt x="20" y="1"/>
                          <a:pt x="20" y="1"/>
                          <a:pt x="20" y="1"/>
                        </a:cubicBezTo>
                        <a:cubicBezTo>
                          <a:pt x="16" y="2"/>
                          <a:pt x="16" y="2"/>
                          <a:pt x="16" y="2"/>
                        </a:cubicBezTo>
                        <a:cubicBezTo>
                          <a:pt x="15" y="2"/>
                          <a:pt x="15" y="2"/>
                          <a:pt x="15" y="2"/>
                        </a:cubicBezTo>
                        <a:cubicBezTo>
                          <a:pt x="15" y="2"/>
                          <a:pt x="15" y="2"/>
                          <a:pt x="15" y="2"/>
                        </a:cubicBezTo>
                        <a:cubicBezTo>
                          <a:pt x="15" y="4"/>
                          <a:pt x="15" y="4"/>
                          <a:pt x="15" y="4"/>
                        </a:cubicBezTo>
                        <a:cubicBezTo>
                          <a:pt x="15" y="4"/>
                          <a:pt x="15" y="4"/>
                          <a:pt x="15" y="4"/>
                        </a:cubicBezTo>
                        <a:cubicBezTo>
                          <a:pt x="12" y="7"/>
                          <a:pt x="12" y="7"/>
                          <a:pt x="12" y="7"/>
                        </a:cubicBezTo>
                        <a:cubicBezTo>
                          <a:pt x="12" y="7"/>
                          <a:pt x="12" y="7"/>
                          <a:pt x="12" y="7"/>
                        </a:cubicBezTo>
                        <a:cubicBezTo>
                          <a:pt x="12" y="7"/>
                          <a:pt x="12" y="7"/>
                          <a:pt x="12" y="7"/>
                        </a:cubicBezTo>
                        <a:cubicBezTo>
                          <a:pt x="12" y="7"/>
                          <a:pt x="12" y="7"/>
                          <a:pt x="12" y="7"/>
                        </a:cubicBezTo>
                        <a:cubicBezTo>
                          <a:pt x="9" y="10"/>
                          <a:pt x="9" y="10"/>
                          <a:pt x="9" y="10"/>
                        </a:cubicBezTo>
                        <a:cubicBezTo>
                          <a:pt x="9" y="10"/>
                          <a:pt x="9" y="10"/>
                          <a:pt x="9" y="10"/>
                        </a:cubicBezTo>
                        <a:cubicBezTo>
                          <a:pt x="9" y="10"/>
                          <a:pt x="9" y="10"/>
                          <a:pt x="9" y="10"/>
                        </a:cubicBezTo>
                        <a:cubicBezTo>
                          <a:pt x="8" y="10"/>
                          <a:pt x="8" y="10"/>
                          <a:pt x="8" y="10"/>
                        </a:cubicBezTo>
                        <a:cubicBezTo>
                          <a:pt x="6" y="9"/>
                          <a:pt x="5" y="8"/>
                          <a:pt x="4" y="7"/>
                        </a:cubicBezTo>
                        <a:cubicBezTo>
                          <a:pt x="4" y="7"/>
                          <a:pt x="4" y="7"/>
                          <a:pt x="4" y="6"/>
                        </a:cubicBezTo>
                        <a:cubicBezTo>
                          <a:pt x="1" y="7"/>
                          <a:pt x="1" y="7"/>
                          <a:pt x="1" y="7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4" y="11"/>
                          <a:pt x="4" y="11"/>
                          <a:pt x="4" y="11"/>
                        </a:cubicBezTo>
                        <a:cubicBezTo>
                          <a:pt x="6" y="12"/>
                          <a:pt x="6" y="12"/>
                          <a:pt x="6" y="12"/>
                        </a:cubicBezTo>
                        <a:cubicBezTo>
                          <a:pt x="7" y="13"/>
                          <a:pt x="7" y="13"/>
                          <a:pt x="7" y="13"/>
                        </a:cubicBezTo>
                        <a:cubicBezTo>
                          <a:pt x="7" y="13"/>
                          <a:pt x="7" y="13"/>
                          <a:pt x="7" y="13"/>
                        </a:cubicBezTo>
                        <a:cubicBezTo>
                          <a:pt x="7" y="13"/>
                          <a:pt x="7" y="13"/>
                          <a:pt x="7" y="13"/>
                        </a:cubicBezTo>
                        <a:cubicBezTo>
                          <a:pt x="7" y="13"/>
                          <a:pt x="7" y="13"/>
                          <a:pt x="7" y="13"/>
                        </a:cubicBezTo>
                        <a:cubicBezTo>
                          <a:pt x="7" y="17"/>
                          <a:pt x="7" y="17"/>
                          <a:pt x="7" y="17"/>
                        </a:cubicBezTo>
                        <a:cubicBezTo>
                          <a:pt x="8" y="17"/>
                          <a:pt x="8" y="17"/>
                          <a:pt x="8" y="17"/>
                        </a:cubicBezTo>
                        <a:cubicBezTo>
                          <a:pt x="8" y="22"/>
                          <a:pt x="8" y="22"/>
                          <a:pt x="8" y="22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10" y="30"/>
                          <a:pt x="10" y="30"/>
                          <a:pt x="10" y="30"/>
                        </a:cubicBezTo>
                        <a:cubicBezTo>
                          <a:pt x="13" y="32"/>
                          <a:pt x="13" y="32"/>
                          <a:pt x="13" y="32"/>
                        </a:cubicBezTo>
                        <a:cubicBezTo>
                          <a:pt x="15" y="31"/>
                          <a:pt x="15" y="31"/>
                          <a:pt x="15" y="31"/>
                        </a:cubicBezTo>
                        <a:cubicBezTo>
                          <a:pt x="16" y="29"/>
                          <a:pt x="16" y="29"/>
                          <a:pt x="16" y="29"/>
                        </a:cubicBezTo>
                        <a:cubicBezTo>
                          <a:pt x="16" y="29"/>
                          <a:pt x="16" y="29"/>
                          <a:pt x="16" y="29"/>
                        </a:cubicBezTo>
                        <a:cubicBezTo>
                          <a:pt x="16" y="29"/>
                          <a:pt x="16" y="29"/>
                          <a:pt x="16" y="29"/>
                        </a:cubicBezTo>
                        <a:cubicBezTo>
                          <a:pt x="19" y="26"/>
                          <a:pt x="19" y="26"/>
                          <a:pt x="19" y="26"/>
                        </a:cubicBezTo>
                        <a:cubicBezTo>
                          <a:pt x="21" y="28"/>
                          <a:pt x="21" y="28"/>
                          <a:pt x="21" y="28"/>
                        </a:cubicBezTo>
                        <a:cubicBezTo>
                          <a:pt x="21" y="28"/>
                          <a:pt x="21" y="28"/>
                          <a:pt x="21" y="28"/>
                        </a:cubicBezTo>
                        <a:cubicBezTo>
                          <a:pt x="21" y="28"/>
                          <a:pt x="21" y="28"/>
                          <a:pt x="21" y="28"/>
                        </a:cubicBezTo>
                        <a:cubicBezTo>
                          <a:pt x="21" y="28"/>
                          <a:pt x="21" y="28"/>
                          <a:pt x="21" y="28"/>
                        </a:cubicBezTo>
                        <a:cubicBezTo>
                          <a:pt x="21" y="28"/>
                          <a:pt x="21" y="28"/>
                          <a:pt x="21" y="28"/>
                        </a:cubicBezTo>
                        <a:cubicBezTo>
                          <a:pt x="23" y="32"/>
                          <a:pt x="23" y="32"/>
                          <a:pt x="23" y="32"/>
                        </a:cubicBezTo>
                        <a:cubicBezTo>
                          <a:pt x="25" y="33"/>
                          <a:pt x="25" y="33"/>
                          <a:pt x="25" y="33"/>
                        </a:cubicBezTo>
                        <a:cubicBezTo>
                          <a:pt x="27" y="37"/>
                          <a:pt x="27" y="37"/>
                          <a:pt x="27" y="37"/>
                        </a:cubicBezTo>
                        <a:cubicBezTo>
                          <a:pt x="27" y="37"/>
                          <a:pt x="27" y="37"/>
                          <a:pt x="27" y="37"/>
                        </a:cubicBezTo>
                        <a:cubicBezTo>
                          <a:pt x="27" y="38"/>
                          <a:pt x="27" y="38"/>
                          <a:pt x="27" y="38"/>
                        </a:cubicBezTo>
                        <a:cubicBezTo>
                          <a:pt x="27" y="41"/>
                          <a:pt x="27" y="41"/>
                          <a:pt x="27" y="41"/>
                        </a:cubicBezTo>
                        <a:cubicBezTo>
                          <a:pt x="27" y="42"/>
                          <a:pt x="27" y="42"/>
                          <a:pt x="27" y="42"/>
                        </a:cubicBezTo>
                        <a:cubicBezTo>
                          <a:pt x="26" y="42"/>
                          <a:pt x="26" y="42"/>
                          <a:pt x="26" y="42"/>
                        </a:cubicBezTo>
                        <a:cubicBezTo>
                          <a:pt x="25" y="45"/>
                          <a:pt x="25" y="45"/>
                          <a:pt x="25" y="45"/>
                        </a:cubicBezTo>
                        <a:cubicBezTo>
                          <a:pt x="27" y="47"/>
                          <a:pt x="27" y="47"/>
                          <a:pt x="27" y="47"/>
                        </a:cubicBezTo>
                        <a:cubicBezTo>
                          <a:pt x="29" y="46"/>
                          <a:pt x="29" y="46"/>
                          <a:pt x="29" y="46"/>
                        </a:cubicBezTo>
                        <a:cubicBezTo>
                          <a:pt x="31" y="44"/>
                          <a:pt x="31" y="44"/>
                          <a:pt x="31" y="44"/>
                        </a:cubicBezTo>
                        <a:cubicBezTo>
                          <a:pt x="32" y="44"/>
                          <a:pt x="32" y="44"/>
                          <a:pt x="32" y="44"/>
                        </a:cubicBezTo>
                        <a:cubicBezTo>
                          <a:pt x="34" y="45"/>
                          <a:pt x="34" y="45"/>
                          <a:pt x="34" y="45"/>
                        </a:cubicBezTo>
                        <a:cubicBezTo>
                          <a:pt x="34" y="45"/>
                          <a:pt x="34" y="45"/>
                          <a:pt x="34" y="45"/>
                        </a:cubicBezTo>
                        <a:cubicBezTo>
                          <a:pt x="34" y="45"/>
                          <a:pt x="34" y="45"/>
                          <a:pt x="34" y="45"/>
                        </a:cubicBezTo>
                        <a:cubicBezTo>
                          <a:pt x="36" y="46"/>
                          <a:pt x="36" y="46"/>
                          <a:pt x="36" y="46"/>
                        </a:cubicBezTo>
                        <a:cubicBezTo>
                          <a:pt x="38" y="46"/>
                          <a:pt x="38" y="46"/>
                          <a:pt x="38" y="46"/>
                        </a:cubicBezTo>
                        <a:cubicBezTo>
                          <a:pt x="40" y="45"/>
                          <a:pt x="41" y="46"/>
                          <a:pt x="41" y="47"/>
                        </a:cubicBezTo>
                        <a:cubicBezTo>
                          <a:pt x="41" y="49"/>
                          <a:pt x="41" y="49"/>
                          <a:pt x="41" y="49"/>
                        </a:cubicBezTo>
                        <a:cubicBezTo>
                          <a:pt x="42" y="49"/>
                          <a:pt x="42" y="49"/>
                          <a:pt x="42" y="49"/>
                        </a:cubicBezTo>
                        <a:cubicBezTo>
                          <a:pt x="44" y="50"/>
                          <a:pt x="44" y="50"/>
                          <a:pt x="44" y="50"/>
                        </a:cubicBezTo>
                        <a:cubicBezTo>
                          <a:pt x="45" y="47"/>
                          <a:pt x="45" y="47"/>
                          <a:pt x="45" y="47"/>
                        </a:cubicBezTo>
                        <a:cubicBezTo>
                          <a:pt x="45" y="46"/>
                          <a:pt x="45" y="46"/>
                          <a:pt x="45" y="46"/>
                        </a:cubicBezTo>
                        <a:cubicBezTo>
                          <a:pt x="45" y="46"/>
                          <a:pt x="45" y="45"/>
                          <a:pt x="46" y="45"/>
                        </a:cubicBezTo>
                        <a:cubicBezTo>
                          <a:pt x="47" y="45"/>
                          <a:pt x="47" y="45"/>
                          <a:pt x="47" y="45"/>
                        </a:cubicBezTo>
                        <a:cubicBezTo>
                          <a:pt x="49" y="46"/>
                          <a:pt x="50" y="47"/>
                          <a:pt x="50" y="49"/>
                        </a:cubicBezTo>
                        <a:cubicBezTo>
                          <a:pt x="50" y="50"/>
                          <a:pt x="50" y="50"/>
                          <a:pt x="50" y="50"/>
                        </a:cubicBezTo>
                        <a:cubicBezTo>
                          <a:pt x="50" y="52"/>
                          <a:pt x="50" y="52"/>
                          <a:pt x="50" y="52"/>
                        </a:cubicBezTo>
                        <a:cubicBezTo>
                          <a:pt x="52" y="55"/>
                          <a:pt x="52" y="55"/>
                          <a:pt x="52" y="55"/>
                        </a:cubicBezTo>
                        <a:cubicBezTo>
                          <a:pt x="54" y="57"/>
                          <a:pt x="54" y="57"/>
                          <a:pt x="54" y="57"/>
                        </a:cubicBezTo>
                        <a:cubicBezTo>
                          <a:pt x="54" y="58"/>
                          <a:pt x="55" y="58"/>
                          <a:pt x="56" y="59"/>
                        </a:cubicBezTo>
                        <a:cubicBezTo>
                          <a:pt x="57" y="59"/>
                          <a:pt x="57" y="59"/>
                          <a:pt x="57" y="59"/>
                        </a:cubicBezTo>
                        <a:cubicBezTo>
                          <a:pt x="57" y="59"/>
                          <a:pt x="57" y="60"/>
                          <a:pt x="57" y="62"/>
                        </a:cubicBezTo>
                        <a:cubicBezTo>
                          <a:pt x="57" y="69"/>
                          <a:pt x="57" y="69"/>
                          <a:pt x="57" y="69"/>
                        </a:cubicBezTo>
                        <a:cubicBezTo>
                          <a:pt x="58" y="70"/>
                          <a:pt x="58" y="71"/>
                          <a:pt x="59" y="71"/>
                        </a:cubicBezTo>
                        <a:cubicBezTo>
                          <a:pt x="59" y="71"/>
                          <a:pt x="59" y="71"/>
                          <a:pt x="59" y="71"/>
                        </a:cubicBezTo>
                        <a:cubicBezTo>
                          <a:pt x="60" y="70"/>
                          <a:pt x="61" y="70"/>
                          <a:pt x="62" y="71"/>
                        </a:cubicBezTo>
                        <a:cubicBezTo>
                          <a:pt x="62" y="72"/>
                          <a:pt x="62" y="72"/>
                          <a:pt x="62" y="72"/>
                        </a:cubicBezTo>
                        <a:cubicBezTo>
                          <a:pt x="63" y="72"/>
                          <a:pt x="64" y="73"/>
                          <a:pt x="64" y="74"/>
                        </a:cubicBezTo>
                        <a:cubicBezTo>
                          <a:pt x="64" y="78"/>
                          <a:pt x="64" y="78"/>
                          <a:pt x="64" y="78"/>
                        </a:cubicBezTo>
                        <a:cubicBezTo>
                          <a:pt x="68" y="70"/>
                          <a:pt x="68" y="70"/>
                          <a:pt x="68" y="70"/>
                        </a:cubicBezTo>
                        <a:cubicBezTo>
                          <a:pt x="70" y="66"/>
                          <a:pt x="71" y="63"/>
                          <a:pt x="73" y="63"/>
                        </a:cubicBezTo>
                        <a:cubicBezTo>
                          <a:pt x="74" y="62"/>
                          <a:pt x="77" y="63"/>
                          <a:pt x="80" y="65"/>
                        </a:cubicBezTo>
                        <a:cubicBezTo>
                          <a:pt x="91" y="66"/>
                          <a:pt x="91" y="66"/>
                          <a:pt x="91" y="66"/>
                        </a:cubicBezTo>
                        <a:cubicBezTo>
                          <a:pt x="91" y="63"/>
                          <a:pt x="91" y="63"/>
                          <a:pt x="91" y="63"/>
                        </a:cubicBezTo>
                        <a:cubicBezTo>
                          <a:pt x="86" y="58"/>
                          <a:pt x="86" y="58"/>
                          <a:pt x="86" y="58"/>
                        </a:cubicBezTo>
                        <a:cubicBezTo>
                          <a:pt x="84" y="57"/>
                          <a:pt x="83" y="56"/>
                          <a:pt x="83" y="55"/>
                        </a:cubicBezTo>
                        <a:cubicBezTo>
                          <a:pt x="87" y="55"/>
                          <a:pt x="87" y="55"/>
                          <a:pt x="87" y="55"/>
                        </a:cubicBezTo>
                        <a:cubicBezTo>
                          <a:pt x="91" y="57"/>
                          <a:pt x="94" y="55"/>
                          <a:pt x="97" y="49"/>
                        </a:cubicBezTo>
                        <a:cubicBezTo>
                          <a:pt x="97" y="49"/>
                          <a:pt x="97" y="49"/>
                          <a:pt x="97" y="49"/>
                        </a:cubicBezTo>
                        <a:cubicBezTo>
                          <a:pt x="98" y="49"/>
                          <a:pt x="98" y="49"/>
                          <a:pt x="98" y="49"/>
                        </a:cubicBezTo>
                        <a:cubicBezTo>
                          <a:pt x="101" y="45"/>
                          <a:pt x="101" y="45"/>
                          <a:pt x="101" y="45"/>
                        </a:cubicBezTo>
                        <a:cubicBezTo>
                          <a:pt x="102" y="37"/>
                          <a:pt x="102" y="37"/>
                          <a:pt x="102" y="37"/>
                        </a:cubicBezTo>
                        <a:cubicBezTo>
                          <a:pt x="102" y="36"/>
                          <a:pt x="102" y="36"/>
                          <a:pt x="102" y="36"/>
                        </a:cubicBezTo>
                        <a:cubicBezTo>
                          <a:pt x="102" y="36"/>
                          <a:pt x="102" y="36"/>
                          <a:pt x="102" y="36"/>
                        </a:cubicBezTo>
                        <a:cubicBezTo>
                          <a:pt x="103" y="36"/>
                          <a:pt x="103" y="36"/>
                          <a:pt x="103" y="36"/>
                        </a:cubicBezTo>
                        <a:cubicBezTo>
                          <a:pt x="106" y="36"/>
                          <a:pt x="106" y="36"/>
                          <a:pt x="106" y="36"/>
                        </a:cubicBezTo>
                        <a:cubicBezTo>
                          <a:pt x="106" y="36"/>
                          <a:pt x="106" y="36"/>
                          <a:pt x="106" y="36"/>
                        </a:cubicBezTo>
                        <a:cubicBezTo>
                          <a:pt x="107" y="36"/>
                          <a:pt x="107" y="36"/>
                          <a:pt x="107" y="36"/>
                        </a:cubicBezTo>
                        <a:cubicBezTo>
                          <a:pt x="107" y="36"/>
                          <a:pt x="107" y="36"/>
                          <a:pt x="107" y="36"/>
                        </a:cubicBezTo>
                        <a:cubicBezTo>
                          <a:pt x="113" y="42"/>
                          <a:pt x="113" y="42"/>
                          <a:pt x="113" y="42"/>
                        </a:cubicBezTo>
                        <a:cubicBezTo>
                          <a:pt x="114" y="42"/>
                          <a:pt x="114" y="42"/>
                          <a:pt x="114" y="42"/>
                        </a:cubicBezTo>
                        <a:cubicBezTo>
                          <a:pt x="115" y="41"/>
                          <a:pt x="115" y="41"/>
                          <a:pt x="115" y="41"/>
                        </a:cubicBezTo>
                        <a:cubicBezTo>
                          <a:pt x="111" y="37"/>
                          <a:pt x="111" y="37"/>
                          <a:pt x="111" y="37"/>
                        </a:cubicBezTo>
                        <a:cubicBezTo>
                          <a:pt x="111" y="37"/>
                          <a:pt x="111" y="37"/>
                          <a:pt x="111" y="37"/>
                        </a:cubicBezTo>
                        <a:cubicBezTo>
                          <a:pt x="111" y="37"/>
                          <a:pt x="111" y="37"/>
                          <a:pt x="111" y="37"/>
                        </a:cubicBezTo>
                        <a:cubicBezTo>
                          <a:pt x="116" y="34"/>
                          <a:pt x="116" y="34"/>
                          <a:pt x="116" y="34"/>
                        </a:cubicBezTo>
                        <a:cubicBezTo>
                          <a:pt x="115" y="26"/>
                          <a:pt x="115" y="26"/>
                          <a:pt x="115" y="26"/>
                        </a:cubicBezTo>
                        <a:cubicBezTo>
                          <a:pt x="113" y="27"/>
                          <a:pt x="113" y="27"/>
                          <a:pt x="113" y="27"/>
                        </a:cubicBezTo>
                        <a:cubicBezTo>
                          <a:pt x="113" y="27"/>
                          <a:pt x="113" y="27"/>
                          <a:pt x="113" y="27"/>
                        </a:cubicBezTo>
                        <a:cubicBezTo>
                          <a:pt x="113" y="27"/>
                          <a:pt x="113" y="27"/>
                          <a:pt x="113" y="27"/>
                        </a:cubicBezTo>
                        <a:cubicBezTo>
                          <a:pt x="110" y="25"/>
                          <a:pt x="110" y="25"/>
                          <a:pt x="110" y="25"/>
                        </a:cubicBezTo>
                        <a:cubicBezTo>
                          <a:pt x="109" y="25"/>
                          <a:pt x="108" y="25"/>
                          <a:pt x="106" y="23"/>
                        </a:cubicBezTo>
                        <a:cubicBezTo>
                          <a:pt x="105" y="23"/>
                          <a:pt x="104" y="22"/>
                          <a:pt x="104" y="22"/>
                        </a:cubicBezTo>
                        <a:cubicBezTo>
                          <a:pt x="104" y="22"/>
                          <a:pt x="104" y="22"/>
                          <a:pt x="104" y="22"/>
                        </a:cubicBezTo>
                        <a:cubicBezTo>
                          <a:pt x="104" y="22"/>
                          <a:pt x="104" y="23"/>
                          <a:pt x="104" y="23"/>
                        </a:cubicBezTo>
                        <a:cubicBezTo>
                          <a:pt x="103" y="23"/>
                          <a:pt x="102" y="23"/>
                          <a:pt x="101" y="23"/>
                        </a:cubicBezTo>
                        <a:cubicBezTo>
                          <a:pt x="101" y="23"/>
                          <a:pt x="101" y="23"/>
                          <a:pt x="101" y="23"/>
                        </a:cubicBezTo>
                        <a:cubicBezTo>
                          <a:pt x="101" y="23"/>
                          <a:pt x="101" y="23"/>
                          <a:pt x="101" y="23"/>
                        </a:cubicBezTo>
                        <a:cubicBezTo>
                          <a:pt x="101" y="23"/>
                          <a:pt x="101" y="23"/>
                          <a:pt x="101" y="23"/>
                        </a:cubicBezTo>
                        <a:cubicBezTo>
                          <a:pt x="98" y="22"/>
                          <a:pt x="98" y="22"/>
                          <a:pt x="98" y="22"/>
                        </a:cubicBezTo>
                        <a:cubicBezTo>
                          <a:pt x="96" y="23"/>
                          <a:pt x="96" y="23"/>
                          <a:pt x="96" y="23"/>
                        </a:cubicBezTo>
                        <a:cubicBezTo>
                          <a:pt x="95" y="24"/>
                          <a:pt x="94" y="25"/>
                          <a:pt x="94" y="26"/>
                        </a:cubicBezTo>
                        <a:cubicBezTo>
                          <a:pt x="95" y="28"/>
                          <a:pt x="95" y="28"/>
                          <a:pt x="95" y="28"/>
                        </a:cubicBezTo>
                        <a:cubicBezTo>
                          <a:pt x="96" y="28"/>
                          <a:pt x="96" y="29"/>
                          <a:pt x="96" y="29"/>
                        </a:cubicBezTo>
                        <a:cubicBezTo>
                          <a:pt x="95" y="30"/>
                          <a:pt x="95" y="30"/>
                          <a:pt x="93" y="31"/>
                        </a:cubicBezTo>
                        <a:cubicBezTo>
                          <a:pt x="92" y="31"/>
                          <a:pt x="92" y="31"/>
                          <a:pt x="92" y="31"/>
                        </a:cubicBezTo>
                        <a:cubicBezTo>
                          <a:pt x="91" y="31"/>
                          <a:pt x="90" y="31"/>
                          <a:pt x="89" y="30"/>
                        </a:cubicBezTo>
                        <a:cubicBezTo>
                          <a:pt x="89" y="30"/>
                          <a:pt x="89" y="30"/>
                          <a:pt x="89" y="30"/>
                        </a:cubicBezTo>
                        <a:cubicBezTo>
                          <a:pt x="85" y="25"/>
                          <a:pt x="85" y="25"/>
                          <a:pt x="85" y="25"/>
                        </a:cubicBezTo>
                        <a:cubicBezTo>
                          <a:pt x="82" y="25"/>
                          <a:pt x="81" y="24"/>
                          <a:pt x="81" y="23"/>
                        </a:cubicBezTo>
                        <a:cubicBezTo>
                          <a:pt x="80" y="22"/>
                          <a:pt x="80" y="22"/>
                          <a:pt x="80" y="21"/>
                        </a:cubicBezTo>
                        <a:cubicBezTo>
                          <a:pt x="80" y="20"/>
                          <a:pt x="80" y="19"/>
                          <a:pt x="80" y="18"/>
                        </a:cubicBezTo>
                        <a:cubicBezTo>
                          <a:pt x="79" y="19"/>
                          <a:pt x="79" y="19"/>
                          <a:pt x="79" y="19"/>
                        </a:cubicBezTo>
                        <a:cubicBezTo>
                          <a:pt x="78" y="19"/>
                          <a:pt x="78" y="19"/>
                          <a:pt x="78" y="19"/>
                        </a:cubicBezTo>
                        <a:cubicBezTo>
                          <a:pt x="78" y="20"/>
                          <a:pt x="79" y="20"/>
                          <a:pt x="79" y="21"/>
                        </a:cubicBezTo>
                        <a:cubicBezTo>
                          <a:pt x="79" y="21"/>
                          <a:pt x="79" y="21"/>
                          <a:pt x="79" y="21"/>
                        </a:cubicBezTo>
                        <a:cubicBezTo>
                          <a:pt x="80" y="21"/>
                          <a:pt x="80" y="21"/>
                          <a:pt x="80" y="21"/>
                        </a:cubicBezTo>
                        <a:cubicBezTo>
                          <a:pt x="79" y="22"/>
                          <a:pt x="79" y="22"/>
                          <a:pt x="79" y="22"/>
                        </a:cubicBezTo>
                        <a:cubicBezTo>
                          <a:pt x="77" y="26"/>
                          <a:pt x="77" y="26"/>
                          <a:pt x="77" y="26"/>
                        </a:cubicBezTo>
                        <a:cubicBezTo>
                          <a:pt x="73" y="25"/>
                          <a:pt x="73" y="25"/>
                          <a:pt x="73" y="25"/>
                        </a:cubicBezTo>
                        <a:cubicBezTo>
                          <a:pt x="72" y="24"/>
                          <a:pt x="72" y="24"/>
                          <a:pt x="72" y="24"/>
                        </a:cubicBezTo>
                        <a:cubicBezTo>
                          <a:pt x="72" y="24"/>
                          <a:pt x="72" y="24"/>
                          <a:pt x="72" y="24"/>
                        </a:cubicBezTo>
                        <a:cubicBezTo>
                          <a:pt x="72" y="24"/>
                          <a:pt x="72" y="24"/>
                          <a:pt x="72" y="24"/>
                        </a:cubicBezTo>
                        <a:cubicBezTo>
                          <a:pt x="72" y="23"/>
                          <a:pt x="72" y="22"/>
                          <a:pt x="72" y="21"/>
                        </a:cubicBezTo>
                        <a:cubicBezTo>
                          <a:pt x="72" y="20"/>
                          <a:pt x="72" y="20"/>
                          <a:pt x="72" y="20"/>
                        </a:cubicBezTo>
                        <a:cubicBezTo>
                          <a:pt x="68" y="17"/>
                          <a:pt x="68" y="17"/>
                          <a:pt x="68" y="17"/>
                        </a:cubicBezTo>
                        <a:cubicBezTo>
                          <a:pt x="68" y="17"/>
                          <a:pt x="68" y="17"/>
                          <a:pt x="68" y="17"/>
                        </a:cubicBezTo>
                        <a:cubicBezTo>
                          <a:pt x="68" y="18"/>
                          <a:pt x="67" y="18"/>
                          <a:pt x="67" y="18"/>
                        </a:cubicBezTo>
                        <a:cubicBezTo>
                          <a:pt x="64" y="18"/>
                          <a:pt x="64" y="18"/>
                          <a:pt x="64" y="18"/>
                        </a:cubicBezTo>
                        <a:cubicBezTo>
                          <a:pt x="63" y="17"/>
                          <a:pt x="62" y="17"/>
                          <a:pt x="62" y="17"/>
                        </a:cubicBezTo>
                        <a:cubicBezTo>
                          <a:pt x="62" y="16"/>
                          <a:pt x="62" y="16"/>
                          <a:pt x="62" y="15"/>
                        </a:cubicBezTo>
                        <a:cubicBezTo>
                          <a:pt x="62" y="14"/>
                          <a:pt x="62" y="14"/>
                          <a:pt x="62" y="14"/>
                        </a:cubicBezTo>
                        <a:cubicBezTo>
                          <a:pt x="61" y="12"/>
                          <a:pt x="61" y="12"/>
                          <a:pt x="61" y="12"/>
                        </a:cubicBezTo>
                        <a:cubicBezTo>
                          <a:pt x="55" y="12"/>
                          <a:pt x="55" y="12"/>
                          <a:pt x="55" y="12"/>
                        </a:cubicBezTo>
                        <a:cubicBezTo>
                          <a:pt x="55" y="13"/>
                          <a:pt x="55" y="13"/>
                          <a:pt x="54" y="14"/>
                        </a:cubicBezTo>
                        <a:cubicBezTo>
                          <a:pt x="54" y="15"/>
                          <a:pt x="54" y="15"/>
                          <a:pt x="53" y="15"/>
                        </a:cubicBezTo>
                        <a:cubicBezTo>
                          <a:pt x="52" y="15"/>
                          <a:pt x="51" y="15"/>
                          <a:pt x="50" y="14"/>
                        </a:cubicBezTo>
                        <a:cubicBezTo>
                          <a:pt x="50" y="14"/>
                          <a:pt x="50" y="14"/>
                          <a:pt x="50" y="14"/>
                        </a:cubicBezTo>
                        <a:cubicBezTo>
                          <a:pt x="50" y="14"/>
                          <a:pt x="50" y="14"/>
                          <a:pt x="50" y="14"/>
                        </a:cubicBezTo>
                        <a:cubicBezTo>
                          <a:pt x="49" y="12"/>
                          <a:pt x="48" y="11"/>
                          <a:pt x="48" y="10"/>
                        </a:cubicBezTo>
                        <a:cubicBezTo>
                          <a:pt x="47" y="8"/>
                          <a:pt x="47" y="8"/>
                          <a:pt x="47" y="8"/>
                        </a:cubicBezTo>
                        <a:cubicBezTo>
                          <a:pt x="45" y="9"/>
                          <a:pt x="45" y="9"/>
                          <a:pt x="45" y="9"/>
                        </a:cubicBezTo>
                        <a:cubicBezTo>
                          <a:pt x="44" y="10"/>
                          <a:pt x="43" y="10"/>
                          <a:pt x="42" y="10"/>
                        </a:cubicBezTo>
                        <a:cubicBezTo>
                          <a:pt x="42" y="9"/>
                          <a:pt x="42" y="9"/>
                          <a:pt x="42" y="9"/>
                        </a:cubicBezTo>
                        <a:cubicBezTo>
                          <a:pt x="40" y="10"/>
                          <a:pt x="40" y="10"/>
                          <a:pt x="40" y="10"/>
                        </a:cubicBezTo>
                        <a:cubicBezTo>
                          <a:pt x="35" y="11"/>
                          <a:pt x="35" y="11"/>
                          <a:pt x="35" y="11"/>
                        </a:cubicBezTo>
                        <a:cubicBezTo>
                          <a:pt x="34" y="12"/>
                          <a:pt x="33" y="12"/>
                          <a:pt x="33" y="12"/>
                        </a:cubicBezTo>
                        <a:cubicBezTo>
                          <a:pt x="32" y="12"/>
                          <a:pt x="32" y="12"/>
                          <a:pt x="32" y="12"/>
                        </a:cubicBezTo>
                        <a:cubicBezTo>
                          <a:pt x="30" y="12"/>
                          <a:pt x="29" y="12"/>
                          <a:pt x="29" y="11"/>
                        </a:cubicBezTo>
                        <a:cubicBezTo>
                          <a:pt x="26" y="9"/>
                          <a:pt x="26" y="9"/>
                          <a:pt x="26" y="9"/>
                        </a:cubicBezTo>
                        <a:lnTo>
                          <a:pt x="22" y="3"/>
                        </a:lnTo>
                        <a:close/>
                      </a:path>
                    </a:pathLst>
                  </a:custGeom>
                  <a:grpFill/>
                  <a:ln w="9525" cap="flat" cmpd="sng" algn="ctr">
                    <a:solidFill>
                      <a:srgbClr val="E5EAF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950" name="Freeform 24">
                    <a:extLst>
                      <a:ext uri="{FF2B5EF4-FFF2-40B4-BE49-F238E27FC236}">
                        <a16:creationId xmlns:a16="http://schemas.microsoft.com/office/drawing/2014/main" id="{82BADB05-83B6-4A32-A054-3B57224D23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003309" y="768682"/>
                    <a:ext cx="1128045" cy="1026959"/>
                  </a:xfrm>
                  <a:custGeom>
                    <a:avLst/>
                    <a:gdLst>
                      <a:gd name="T0" fmla="*/ 153 w 155"/>
                      <a:gd name="T1" fmla="*/ 66 h 141"/>
                      <a:gd name="T2" fmla="*/ 150 w 155"/>
                      <a:gd name="T3" fmla="*/ 51 h 141"/>
                      <a:gd name="T4" fmla="*/ 136 w 155"/>
                      <a:gd name="T5" fmla="*/ 66 h 141"/>
                      <a:gd name="T6" fmla="*/ 133 w 155"/>
                      <a:gd name="T7" fmla="*/ 70 h 141"/>
                      <a:gd name="T8" fmla="*/ 116 w 155"/>
                      <a:gd name="T9" fmla="*/ 73 h 141"/>
                      <a:gd name="T10" fmla="*/ 112 w 155"/>
                      <a:gd name="T11" fmla="*/ 66 h 141"/>
                      <a:gd name="T12" fmla="*/ 107 w 155"/>
                      <a:gd name="T13" fmla="*/ 61 h 141"/>
                      <a:gd name="T14" fmla="*/ 102 w 155"/>
                      <a:gd name="T15" fmla="*/ 56 h 141"/>
                      <a:gd name="T16" fmla="*/ 73 w 155"/>
                      <a:gd name="T17" fmla="*/ 51 h 141"/>
                      <a:gd name="T18" fmla="*/ 56 w 155"/>
                      <a:gd name="T19" fmla="*/ 24 h 141"/>
                      <a:gd name="T20" fmla="*/ 23 w 155"/>
                      <a:gd name="T21" fmla="*/ 3 h 141"/>
                      <a:gd name="T22" fmla="*/ 2 w 155"/>
                      <a:gd name="T23" fmla="*/ 6 h 141"/>
                      <a:gd name="T24" fmla="*/ 2 w 155"/>
                      <a:gd name="T25" fmla="*/ 9 h 141"/>
                      <a:gd name="T26" fmla="*/ 0 w 155"/>
                      <a:gd name="T27" fmla="*/ 12 h 141"/>
                      <a:gd name="T28" fmla="*/ 2 w 155"/>
                      <a:gd name="T29" fmla="*/ 19 h 141"/>
                      <a:gd name="T30" fmla="*/ 9 w 155"/>
                      <a:gd name="T31" fmla="*/ 16 h 141"/>
                      <a:gd name="T32" fmla="*/ 16 w 155"/>
                      <a:gd name="T33" fmla="*/ 21 h 141"/>
                      <a:gd name="T34" fmla="*/ 26 w 155"/>
                      <a:gd name="T35" fmla="*/ 33 h 141"/>
                      <a:gd name="T36" fmla="*/ 32 w 155"/>
                      <a:gd name="T37" fmla="*/ 28 h 141"/>
                      <a:gd name="T38" fmla="*/ 42 w 155"/>
                      <a:gd name="T39" fmla="*/ 22 h 141"/>
                      <a:gd name="T40" fmla="*/ 50 w 155"/>
                      <a:gd name="T41" fmla="*/ 30 h 141"/>
                      <a:gd name="T42" fmla="*/ 52 w 155"/>
                      <a:gd name="T43" fmla="*/ 43 h 141"/>
                      <a:gd name="T44" fmla="*/ 52 w 155"/>
                      <a:gd name="T45" fmla="*/ 56 h 141"/>
                      <a:gd name="T46" fmla="*/ 50 w 155"/>
                      <a:gd name="T47" fmla="*/ 62 h 141"/>
                      <a:gd name="T48" fmla="*/ 48 w 155"/>
                      <a:gd name="T49" fmla="*/ 64 h 141"/>
                      <a:gd name="T50" fmla="*/ 49 w 155"/>
                      <a:gd name="T51" fmla="*/ 72 h 141"/>
                      <a:gd name="T52" fmla="*/ 47 w 155"/>
                      <a:gd name="T53" fmla="*/ 79 h 141"/>
                      <a:gd name="T54" fmla="*/ 41 w 155"/>
                      <a:gd name="T55" fmla="*/ 78 h 141"/>
                      <a:gd name="T56" fmla="*/ 36 w 155"/>
                      <a:gd name="T57" fmla="*/ 88 h 141"/>
                      <a:gd name="T58" fmla="*/ 29 w 155"/>
                      <a:gd name="T59" fmla="*/ 94 h 141"/>
                      <a:gd name="T60" fmla="*/ 35 w 155"/>
                      <a:gd name="T61" fmla="*/ 101 h 141"/>
                      <a:gd name="T62" fmla="*/ 39 w 155"/>
                      <a:gd name="T63" fmla="*/ 107 h 141"/>
                      <a:gd name="T64" fmla="*/ 47 w 155"/>
                      <a:gd name="T65" fmla="*/ 109 h 141"/>
                      <a:gd name="T66" fmla="*/ 51 w 155"/>
                      <a:gd name="T67" fmla="*/ 117 h 141"/>
                      <a:gd name="T68" fmla="*/ 58 w 155"/>
                      <a:gd name="T69" fmla="*/ 122 h 141"/>
                      <a:gd name="T70" fmla="*/ 67 w 155"/>
                      <a:gd name="T71" fmla="*/ 120 h 141"/>
                      <a:gd name="T72" fmla="*/ 72 w 155"/>
                      <a:gd name="T73" fmla="*/ 118 h 141"/>
                      <a:gd name="T74" fmla="*/ 77 w 155"/>
                      <a:gd name="T75" fmla="*/ 125 h 141"/>
                      <a:gd name="T76" fmla="*/ 78 w 155"/>
                      <a:gd name="T77" fmla="*/ 125 h 141"/>
                      <a:gd name="T78" fmla="*/ 86 w 155"/>
                      <a:gd name="T79" fmla="*/ 122 h 141"/>
                      <a:gd name="T80" fmla="*/ 89 w 155"/>
                      <a:gd name="T81" fmla="*/ 126 h 141"/>
                      <a:gd name="T82" fmla="*/ 91 w 155"/>
                      <a:gd name="T83" fmla="*/ 128 h 141"/>
                      <a:gd name="T84" fmla="*/ 99 w 155"/>
                      <a:gd name="T85" fmla="*/ 133 h 141"/>
                      <a:gd name="T86" fmla="*/ 102 w 155"/>
                      <a:gd name="T87" fmla="*/ 131 h 141"/>
                      <a:gd name="T88" fmla="*/ 105 w 155"/>
                      <a:gd name="T89" fmla="*/ 128 h 141"/>
                      <a:gd name="T90" fmla="*/ 110 w 155"/>
                      <a:gd name="T91" fmla="*/ 135 h 141"/>
                      <a:gd name="T92" fmla="*/ 116 w 155"/>
                      <a:gd name="T93" fmla="*/ 141 h 141"/>
                      <a:gd name="T94" fmla="*/ 120 w 155"/>
                      <a:gd name="T95" fmla="*/ 134 h 141"/>
                      <a:gd name="T96" fmla="*/ 128 w 155"/>
                      <a:gd name="T97" fmla="*/ 130 h 141"/>
                      <a:gd name="T98" fmla="*/ 132 w 155"/>
                      <a:gd name="T99" fmla="*/ 131 h 141"/>
                      <a:gd name="T100" fmla="*/ 136 w 155"/>
                      <a:gd name="T101" fmla="*/ 135 h 141"/>
                      <a:gd name="T102" fmla="*/ 137 w 155"/>
                      <a:gd name="T103" fmla="*/ 124 h 141"/>
                      <a:gd name="T104" fmla="*/ 140 w 155"/>
                      <a:gd name="T105" fmla="*/ 105 h 141"/>
                      <a:gd name="T106" fmla="*/ 145 w 155"/>
                      <a:gd name="T107" fmla="*/ 106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155" h="141">
                        <a:moveTo>
                          <a:pt x="155" y="83"/>
                        </a:moveTo>
                        <a:cubicBezTo>
                          <a:pt x="152" y="66"/>
                          <a:pt x="152" y="66"/>
                          <a:pt x="152" y="66"/>
                        </a:cubicBezTo>
                        <a:cubicBezTo>
                          <a:pt x="152" y="66"/>
                          <a:pt x="152" y="66"/>
                          <a:pt x="152" y="66"/>
                        </a:cubicBezTo>
                        <a:cubicBezTo>
                          <a:pt x="153" y="66"/>
                          <a:pt x="153" y="66"/>
                          <a:pt x="153" y="66"/>
                        </a:cubicBezTo>
                        <a:cubicBezTo>
                          <a:pt x="154" y="64"/>
                          <a:pt x="154" y="62"/>
                          <a:pt x="154" y="61"/>
                        </a:cubicBezTo>
                        <a:cubicBezTo>
                          <a:pt x="153" y="60"/>
                          <a:pt x="153" y="60"/>
                          <a:pt x="153" y="60"/>
                        </a:cubicBezTo>
                        <a:cubicBezTo>
                          <a:pt x="152" y="59"/>
                          <a:pt x="151" y="56"/>
                          <a:pt x="151" y="51"/>
                        </a:cubicBezTo>
                        <a:cubicBezTo>
                          <a:pt x="150" y="51"/>
                          <a:pt x="150" y="51"/>
                          <a:pt x="150" y="51"/>
                        </a:cubicBezTo>
                        <a:cubicBezTo>
                          <a:pt x="148" y="51"/>
                          <a:pt x="147" y="52"/>
                          <a:pt x="146" y="52"/>
                        </a:cubicBezTo>
                        <a:cubicBezTo>
                          <a:pt x="144" y="53"/>
                          <a:pt x="143" y="55"/>
                          <a:pt x="143" y="55"/>
                        </a:cubicBezTo>
                        <a:cubicBezTo>
                          <a:pt x="143" y="58"/>
                          <a:pt x="140" y="59"/>
                          <a:pt x="136" y="60"/>
                        </a:cubicBezTo>
                        <a:cubicBezTo>
                          <a:pt x="136" y="66"/>
                          <a:pt x="136" y="66"/>
                          <a:pt x="136" y="66"/>
                        </a:cubicBezTo>
                        <a:cubicBezTo>
                          <a:pt x="136" y="66"/>
                          <a:pt x="136" y="66"/>
                          <a:pt x="136" y="66"/>
                        </a:cubicBezTo>
                        <a:cubicBezTo>
                          <a:pt x="135" y="66"/>
                          <a:pt x="135" y="66"/>
                          <a:pt x="135" y="66"/>
                        </a:cubicBezTo>
                        <a:cubicBezTo>
                          <a:pt x="134" y="69"/>
                          <a:pt x="134" y="69"/>
                          <a:pt x="134" y="69"/>
                        </a:cubicBezTo>
                        <a:cubicBezTo>
                          <a:pt x="133" y="70"/>
                          <a:pt x="133" y="70"/>
                          <a:pt x="133" y="70"/>
                        </a:cubicBezTo>
                        <a:cubicBezTo>
                          <a:pt x="133" y="70"/>
                          <a:pt x="133" y="70"/>
                          <a:pt x="133" y="70"/>
                        </a:cubicBezTo>
                        <a:cubicBezTo>
                          <a:pt x="133" y="70"/>
                          <a:pt x="133" y="70"/>
                          <a:pt x="133" y="70"/>
                        </a:cubicBezTo>
                        <a:cubicBezTo>
                          <a:pt x="116" y="73"/>
                          <a:pt x="116" y="73"/>
                          <a:pt x="116" y="73"/>
                        </a:cubicBezTo>
                        <a:cubicBezTo>
                          <a:pt x="116" y="73"/>
                          <a:pt x="116" y="73"/>
                          <a:pt x="116" y="73"/>
                        </a:cubicBezTo>
                        <a:cubicBezTo>
                          <a:pt x="115" y="73"/>
                          <a:pt x="115" y="73"/>
                          <a:pt x="115" y="73"/>
                        </a:cubicBezTo>
                        <a:cubicBezTo>
                          <a:pt x="115" y="72"/>
                          <a:pt x="115" y="72"/>
                          <a:pt x="115" y="72"/>
                        </a:cubicBezTo>
                        <a:cubicBezTo>
                          <a:pt x="110" y="67"/>
                          <a:pt x="110" y="67"/>
                          <a:pt x="110" y="67"/>
                        </a:cubicBezTo>
                        <a:cubicBezTo>
                          <a:pt x="112" y="66"/>
                          <a:pt x="112" y="66"/>
                          <a:pt x="112" y="66"/>
                        </a:cubicBezTo>
                        <a:cubicBezTo>
                          <a:pt x="110" y="63"/>
                          <a:pt x="110" y="63"/>
                          <a:pt x="110" y="63"/>
                        </a:cubicBezTo>
                        <a:cubicBezTo>
                          <a:pt x="107" y="61"/>
                          <a:pt x="107" y="61"/>
                          <a:pt x="107" y="61"/>
                        </a:cubicBezTo>
                        <a:cubicBezTo>
                          <a:pt x="107" y="61"/>
                          <a:pt x="107" y="61"/>
                          <a:pt x="107" y="61"/>
                        </a:cubicBezTo>
                        <a:cubicBezTo>
                          <a:pt x="107" y="61"/>
                          <a:pt x="107" y="61"/>
                          <a:pt x="107" y="61"/>
                        </a:cubicBezTo>
                        <a:cubicBezTo>
                          <a:pt x="107" y="61"/>
                          <a:pt x="107" y="61"/>
                          <a:pt x="107" y="61"/>
                        </a:cubicBezTo>
                        <a:cubicBezTo>
                          <a:pt x="107" y="61"/>
                          <a:pt x="107" y="61"/>
                          <a:pt x="107" y="61"/>
                        </a:cubicBezTo>
                        <a:cubicBezTo>
                          <a:pt x="106" y="56"/>
                          <a:pt x="106" y="56"/>
                          <a:pt x="106" y="56"/>
                        </a:cubicBezTo>
                        <a:cubicBezTo>
                          <a:pt x="102" y="56"/>
                          <a:pt x="102" y="56"/>
                          <a:pt x="102" y="56"/>
                        </a:cubicBezTo>
                        <a:cubicBezTo>
                          <a:pt x="101" y="56"/>
                          <a:pt x="101" y="56"/>
                          <a:pt x="101" y="56"/>
                        </a:cubicBezTo>
                        <a:cubicBezTo>
                          <a:pt x="98" y="54"/>
                          <a:pt x="98" y="54"/>
                          <a:pt x="98" y="54"/>
                        </a:cubicBezTo>
                        <a:cubicBezTo>
                          <a:pt x="84" y="51"/>
                          <a:pt x="84" y="51"/>
                          <a:pt x="84" y="51"/>
                        </a:cubicBezTo>
                        <a:cubicBezTo>
                          <a:pt x="73" y="51"/>
                          <a:pt x="73" y="51"/>
                          <a:pt x="73" y="51"/>
                        </a:cubicBezTo>
                        <a:cubicBezTo>
                          <a:pt x="72" y="51"/>
                          <a:pt x="72" y="51"/>
                          <a:pt x="72" y="51"/>
                        </a:cubicBezTo>
                        <a:cubicBezTo>
                          <a:pt x="72" y="51"/>
                          <a:pt x="71" y="51"/>
                          <a:pt x="71" y="51"/>
                        </a:cubicBezTo>
                        <a:cubicBezTo>
                          <a:pt x="65" y="36"/>
                          <a:pt x="65" y="36"/>
                          <a:pt x="65" y="36"/>
                        </a:cubicBezTo>
                        <a:cubicBezTo>
                          <a:pt x="64" y="35"/>
                          <a:pt x="61" y="31"/>
                          <a:pt x="56" y="24"/>
                        </a:cubicBezTo>
                        <a:cubicBezTo>
                          <a:pt x="50" y="18"/>
                          <a:pt x="48" y="14"/>
                          <a:pt x="47" y="14"/>
                        </a:cubicBezTo>
                        <a:cubicBezTo>
                          <a:pt x="37" y="4"/>
                          <a:pt x="37" y="4"/>
                          <a:pt x="37" y="4"/>
                        </a:cubicBezTo>
                        <a:cubicBezTo>
                          <a:pt x="35" y="3"/>
                          <a:pt x="35" y="3"/>
                          <a:pt x="35" y="3"/>
                        </a:cubicBezTo>
                        <a:cubicBezTo>
                          <a:pt x="23" y="3"/>
                          <a:pt x="23" y="3"/>
                          <a:pt x="23" y="3"/>
                        </a:cubicBezTo>
                        <a:cubicBezTo>
                          <a:pt x="23" y="3"/>
                          <a:pt x="23" y="3"/>
                          <a:pt x="23" y="3"/>
                        </a:cubicBezTo>
                        <a:cubicBezTo>
                          <a:pt x="23" y="3"/>
                          <a:pt x="23" y="3"/>
                          <a:pt x="23" y="3"/>
                        </a:cubicBezTo>
                        <a:cubicBezTo>
                          <a:pt x="22" y="2"/>
                          <a:pt x="20" y="1"/>
                          <a:pt x="17" y="1"/>
                        </a:cubicBezTo>
                        <a:cubicBezTo>
                          <a:pt x="15" y="0"/>
                          <a:pt x="10" y="1"/>
                          <a:pt x="2" y="6"/>
                        </a:cubicBezTo>
                        <a:cubicBezTo>
                          <a:pt x="1" y="6"/>
                          <a:pt x="1" y="6"/>
                          <a:pt x="1" y="6"/>
                        </a:cubicBezTo>
                        <a:cubicBezTo>
                          <a:pt x="2" y="8"/>
                          <a:pt x="2" y="8"/>
                          <a:pt x="2" y="8"/>
                        </a:cubicBezTo>
                        <a:cubicBezTo>
                          <a:pt x="2" y="8"/>
                          <a:pt x="2" y="8"/>
                          <a:pt x="2" y="8"/>
                        </a:cubicBezTo>
                        <a:cubicBezTo>
                          <a:pt x="2" y="9"/>
                          <a:pt x="2" y="9"/>
                          <a:pt x="2" y="9"/>
                        </a:cubicBezTo>
                        <a:cubicBezTo>
                          <a:pt x="2" y="9"/>
                          <a:pt x="2" y="9"/>
                          <a:pt x="2" y="9"/>
                        </a:cubicBezTo>
                        <a:cubicBezTo>
                          <a:pt x="2" y="9"/>
                          <a:pt x="2" y="9"/>
                          <a:pt x="2" y="9"/>
                        </a:cubicBezTo>
                        <a:cubicBezTo>
                          <a:pt x="0" y="12"/>
                          <a:pt x="0" y="12"/>
                          <a:pt x="0" y="12"/>
                        </a:cubicBezTo>
                        <a:cubicBezTo>
                          <a:pt x="0" y="12"/>
                          <a:pt x="0" y="12"/>
                          <a:pt x="0" y="12"/>
                        </a:cubicBezTo>
                        <a:cubicBezTo>
                          <a:pt x="0" y="12"/>
                          <a:pt x="0" y="12"/>
                          <a:pt x="0" y="12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0" y="15"/>
                          <a:pt x="0" y="17"/>
                          <a:pt x="1" y="18"/>
                        </a:cubicBezTo>
                        <a:cubicBezTo>
                          <a:pt x="2" y="19"/>
                          <a:pt x="2" y="19"/>
                          <a:pt x="2" y="19"/>
                        </a:cubicBezTo>
                        <a:cubicBezTo>
                          <a:pt x="5" y="19"/>
                          <a:pt x="5" y="19"/>
                          <a:pt x="5" y="19"/>
                        </a:cubicBezTo>
                        <a:cubicBezTo>
                          <a:pt x="7" y="20"/>
                          <a:pt x="7" y="20"/>
                          <a:pt x="7" y="20"/>
                        </a:cubicBezTo>
                        <a:cubicBezTo>
                          <a:pt x="8" y="19"/>
                          <a:pt x="8" y="19"/>
                          <a:pt x="8" y="19"/>
                        </a:cubicBezTo>
                        <a:cubicBezTo>
                          <a:pt x="8" y="17"/>
                          <a:pt x="8" y="16"/>
                          <a:pt x="9" y="16"/>
                        </a:cubicBezTo>
                        <a:cubicBezTo>
                          <a:pt x="11" y="16"/>
                          <a:pt x="11" y="16"/>
                          <a:pt x="11" y="16"/>
                        </a:cubicBezTo>
                        <a:cubicBezTo>
                          <a:pt x="17" y="17"/>
                          <a:pt x="17" y="17"/>
                          <a:pt x="17" y="17"/>
                        </a:cubicBezTo>
                        <a:cubicBezTo>
                          <a:pt x="18" y="18"/>
                          <a:pt x="18" y="18"/>
                          <a:pt x="18" y="18"/>
                        </a:cubicBezTo>
                        <a:cubicBezTo>
                          <a:pt x="16" y="21"/>
                          <a:pt x="16" y="21"/>
                          <a:pt x="16" y="21"/>
                        </a:cubicBezTo>
                        <a:cubicBezTo>
                          <a:pt x="16" y="25"/>
                          <a:pt x="16" y="25"/>
                          <a:pt x="16" y="25"/>
                        </a:cubicBezTo>
                        <a:cubicBezTo>
                          <a:pt x="16" y="26"/>
                          <a:pt x="18" y="28"/>
                          <a:pt x="21" y="31"/>
                        </a:cubicBezTo>
                        <a:cubicBezTo>
                          <a:pt x="23" y="32"/>
                          <a:pt x="24" y="33"/>
                          <a:pt x="25" y="33"/>
                        </a:cubicBezTo>
                        <a:cubicBezTo>
                          <a:pt x="26" y="33"/>
                          <a:pt x="26" y="33"/>
                          <a:pt x="26" y="33"/>
                        </a:cubicBezTo>
                        <a:cubicBezTo>
                          <a:pt x="27" y="33"/>
                          <a:pt x="27" y="33"/>
                          <a:pt x="27" y="33"/>
                        </a:cubicBezTo>
                        <a:cubicBezTo>
                          <a:pt x="30" y="30"/>
                          <a:pt x="30" y="30"/>
                          <a:pt x="30" y="30"/>
                        </a:cubicBezTo>
                        <a:cubicBezTo>
                          <a:pt x="32" y="28"/>
                          <a:pt x="32" y="28"/>
                          <a:pt x="32" y="28"/>
                        </a:cubicBezTo>
                        <a:cubicBezTo>
                          <a:pt x="32" y="28"/>
                          <a:pt x="32" y="28"/>
                          <a:pt x="32" y="28"/>
                        </a:cubicBezTo>
                        <a:cubicBezTo>
                          <a:pt x="32" y="28"/>
                          <a:pt x="32" y="28"/>
                          <a:pt x="32" y="28"/>
                        </a:cubicBezTo>
                        <a:cubicBezTo>
                          <a:pt x="37" y="27"/>
                          <a:pt x="37" y="27"/>
                          <a:pt x="37" y="27"/>
                        </a:cubicBezTo>
                        <a:cubicBezTo>
                          <a:pt x="38" y="24"/>
                          <a:pt x="38" y="24"/>
                          <a:pt x="38" y="24"/>
                        </a:cubicBezTo>
                        <a:cubicBezTo>
                          <a:pt x="42" y="22"/>
                          <a:pt x="42" y="22"/>
                          <a:pt x="42" y="22"/>
                        </a:cubicBezTo>
                        <a:cubicBezTo>
                          <a:pt x="46" y="24"/>
                          <a:pt x="46" y="24"/>
                          <a:pt x="46" y="24"/>
                        </a:cubicBezTo>
                        <a:cubicBezTo>
                          <a:pt x="46" y="24"/>
                          <a:pt x="46" y="24"/>
                          <a:pt x="46" y="24"/>
                        </a:cubicBezTo>
                        <a:cubicBezTo>
                          <a:pt x="46" y="24"/>
                          <a:pt x="46" y="24"/>
                          <a:pt x="46" y="24"/>
                        </a:cubicBezTo>
                        <a:cubicBezTo>
                          <a:pt x="50" y="30"/>
                          <a:pt x="50" y="30"/>
                          <a:pt x="50" y="30"/>
                        </a:cubicBezTo>
                        <a:cubicBezTo>
                          <a:pt x="51" y="34"/>
                          <a:pt x="51" y="34"/>
                          <a:pt x="51" y="34"/>
                        </a:cubicBezTo>
                        <a:cubicBezTo>
                          <a:pt x="51" y="35"/>
                          <a:pt x="51" y="35"/>
                          <a:pt x="51" y="35"/>
                        </a:cubicBezTo>
                        <a:cubicBezTo>
                          <a:pt x="50" y="40"/>
                          <a:pt x="50" y="40"/>
                          <a:pt x="50" y="40"/>
                        </a:cubicBezTo>
                        <a:cubicBezTo>
                          <a:pt x="52" y="43"/>
                          <a:pt x="52" y="43"/>
                          <a:pt x="52" y="43"/>
                        </a:cubicBezTo>
                        <a:cubicBezTo>
                          <a:pt x="52" y="43"/>
                          <a:pt x="52" y="43"/>
                          <a:pt x="52" y="43"/>
                        </a:cubicBezTo>
                        <a:cubicBezTo>
                          <a:pt x="51" y="47"/>
                          <a:pt x="51" y="47"/>
                          <a:pt x="51" y="47"/>
                        </a:cubicBezTo>
                        <a:cubicBezTo>
                          <a:pt x="51" y="51"/>
                          <a:pt x="51" y="51"/>
                          <a:pt x="51" y="51"/>
                        </a:cubicBezTo>
                        <a:cubicBezTo>
                          <a:pt x="52" y="54"/>
                          <a:pt x="52" y="56"/>
                          <a:pt x="52" y="56"/>
                        </a:cubicBezTo>
                        <a:cubicBezTo>
                          <a:pt x="52" y="59"/>
                          <a:pt x="52" y="59"/>
                          <a:pt x="52" y="59"/>
                        </a:cubicBezTo>
                        <a:cubicBezTo>
                          <a:pt x="52" y="59"/>
                          <a:pt x="52" y="59"/>
                          <a:pt x="52" y="59"/>
                        </a:cubicBezTo>
                        <a:cubicBezTo>
                          <a:pt x="52" y="59"/>
                          <a:pt x="52" y="59"/>
                          <a:pt x="52" y="59"/>
                        </a:cubicBezTo>
                        <a:cubicBezTo>
                          <a:pt x="50" y="62"/>
                          <a:pt x="50" y="62"/>
                          <a:pt x="50" y="62"/>
                        </a:cubicBezTo>
                        <a:cubicBezTo>
                          <a:pt x="50" y="62"/>
                          <a:pt x="50" y="62"/>
                          <a:pt x="50" y="62"/>
                        </a:cubicBezTo>
                        <a:cubicBezTo>
                          <a:pt x="50" y="62"/>
                          <a:pt x="50" y="62"/>
                          <a:pt x="50" y="62"/>
                        </a:cubicBezTo>
                        <a:cubicBezTo>
                          <a:pt x="50" y="62"/>
                          <a:pt x="50" y="62"/>
                          <a:pt x="50" y="62"/>
                        </a:cubicBezTo>
                        <a:cubicBezTo>
                          <a:pt x="48" y="64"/>
                          <a:pt x="48" y="64"/>
                          <a:pt x="48" y="64"/>
                        </a:cubicBezTo>
                        <a:cubicBezTo>
                          <a:pt x="48" y="68"/>
                          <a:pt x="48" y="68"/>
                          <a:pt x="48" y="68"/>
                        </a:cubicBezTo>
                        <a:cubicBezTo>
                          <a:pt x="49" y="72"/>
                          <a:pt x="49" y="72"/>
                          <a:pt x="49" y="72"/>
                        </a:cubicBezTo>
                        <a:cubicBezTo>
                          <a:pt x="49" y="72"/>
                          <a:pt x="49" y="72"/>
                          <a:pt x="49" y="72"/>
                        </a:cubicBezTo>
                        <a:cubicBezTo>
                          <a:pt x="49" y="72"/>
                          <a:pt x="49" y="72"/>
                          <a:pt x="49" y="72"/>
                        </a:cubicBezTo>
                        <a:cubicBezTo>
                          <a:pt x="49" y="72"/>
                          <a:pt x="49" y="72"/>
                          <a:pt x="49" y="72"/>
                        </a:cubicBezTo>
                        <a:cubicBezTo>
                          <a:pt x="49" y="72"/>
                          <a:pt x="49" y="72"/>
                          <a:pt x="49" y="72"/>
                        </a:cubicBezTo>
                        <a:cubicBezTo>
                          <a:pt x="48" y="78"/>
                          <a:pt x="48" y="78"/>
                          <a:pt x="48" y="78"/>
                        </a:cubicBezTo>
                        <a:cubicBezTo>
                          <a:pt x="47" y="79"/>
                          <a:pt x="47" y="79"/>
                          <a:pt x="47" y="79"/>
                        </a:cubicBezTo>
                        <a:cubicBezTo>
                          <a:pt x="47" y="80"/>
                          <a:pt x="46" y="80"/>
                          <a:pt x="45" y="79"/>
                        </a:cubicBezTo>
                        <a:cubicBezTo>
                          <a:pt x="44" y="79"/>
                          <a:pt x="44" y="79"/>
                          <a:pt x="44" y="79"/>
                        </a:cubicBezTo>
                        <a:cubicBezTo>
                          <a:pt x="43" y="77"/>
                          <a:pt x="43" y="77"/>
                          <a:pt x="43" y="77"/>
                        </a:cubicBezTo>
                        <a:cubicBezTo>
                          <a:pt x="41" y="78"/>
                          <a:pt x="41" y="78"/>
                          <a:pt x="41" y="78"/>
                        </a:cubicBezTo>
                        <a:cubicBezTo>
                          <a:pt x="39" y="80"/>
                          <a:pt x="39" y="80"/>
                          <a:pt x="39" y="80"/>
                        </a:cubicBezTo>
                        <a:cubicBezTo>
                          <a:pt x="36" y="87"/>
                          <a:pt x="36" y="87"/>
                          <a:pt x="36" y="87"/>
                        </a:cubicBezTo>
                        <a:cubicBezTo>
                          <a:pt x="36" y="88"/>
                          <a:pt x="36" y="88"/>
                          <a:pt x="36" y="88"/>
                        </a:cubicBezTo>
                        <a:cubicBezTo>
                          <a:pt x="36" y="88"/>
                          <a:pt x="36" y="88"/>
                          <a:pt x="36" y="88"/>
                        </a:cubicBezTo>
                        <a:cubicBezTo>
                          <a:pt x="34" y="90"/>
                          <a:pt x="34" y="90"/>
                          <a:pt x="34" y="90"/>
                        </a:cubicBezTo>
                        <a:cubicBezTo>
                          <a:pt x="34" y="90"/>
                          <a:pt x="34" y="90"/>
                          <a:pt x="34" y="90"/>
                        </a:cubicBezTo>
                        <a:cubicBezTo>
                          <a:pt x="32" y="90"/>
                          <a:pt x="32" y="90"/>
                          <a:pt x="32" y="90"/>
                        </a:cubicBezTo>
                        <a:cubicBezTo>
                          <a:pt x="29" y="94"/>
                          <a:pt x="29" y="94"/>
                          <a:pt x="29" y="94"/>
                        </a:cubicBezTo>
                        <a:cubicBezTo>
                          <a:pt x="31" y="97"/>
                          <a:pt x="31" y="97"/>
                          <a:pt x="31" y="97"/>
                        </a:cubicBezTo>
                        <a:cubicBezTo>
                          <a:pt x="31" y="97"/>
                          <a:pt x="31" y="97"/>
                          <a:pt x="31" y="97"/>
                        </a:cubicBezTo>
                        <a:cubicBezTo>
                          <a:pt x="35" y="101"/>
                          <a:pt x="35" y="101"/>
                          <a:pt x="35" y="101"/>
                        </a:cubicBezTo>
                        <a:cubicBezTo>
                          <a:pt x="35" y="101"/>
                          <a:pt x="35" y="101"/>
                          <a:pt x="35" y="101"/>
                        </a:cubicBezTo>
                        <a:cubicBezTo>
                          <a:pt x="35" y="103"/>
                          <a:pt x="35" y="103"/>
                          <a:pt x="35" y="103"/>
                        </a:cubicBezTo>
                        <a:cubicBezTo>
                          <a:pt x="38" y="103"/>
                          <a:pt x="38" y="103"/>
                          <a:pt x="38" y="103"/>
                        </a:cubicBezTo>
                        <a:cubicBezTo>
                          <a:pt x="39" y="107"/>
                          <a:pt x="39" y="107"/>
                          <a:pt x="39" y="107"/>
                        </a:cubicBezTo>
                        <a:cubicBezTo>
                          <a:pt x="39" y="107"/>
                          <a:pt x="39" y="107"/>
                          <a:pt x="39" y="107"/>
                        </a:cubicBezTo>
                        <a:cubicBezTo>
                          <a:pt x="40" y="111"/>
                          <a:pt x="40" y="111"/>
                          <a:pt x="40" y="111"/>
                        </a:cubicBezTo>
                        <a:cubicBezTo>
                          <a:pt x="41" y="112"/>
                          <a:pt x="41" y="112"/>
                          <a:pt x="41" y="112"/>
                        </a:cubicBezTo>
                        <a:cubicBezTo>
                          <a:pt x="44" y="111"/>
                          <a:pt x="44" y="111"/>
                          <a:pt x="44" y="111"/>
                        </a:cubicBezTo>
                        <a:cubicBezTo>
                          <a:pt x="47" y="109"/>
                          <a:pt x="47" y="109"/>
                          <a:pt x="47" y="109"/>
                        </a:cubicBezTo>
                        <a:cubicBezTo>
                          <a:pt x="48" y="109"/>
                          <a:pt x="48" y="109"/>
                          <a:pt x="48" y="109"/>
                        </a:cubicBezTo>
                        <a:cubicBezTo>
                          <a:pt x="49" y="115"/>
                          <a:pt x="49" y="115"/>
                          <a:pt x="49" y="115"/>
                        </a:cubicBezTo>
                        <a:cubicBezTo>
                          <a:pt x="51" y="117"/>
                          <a:pt x="51" y="117"/>
                          <a:pt x="51" y="117"/>
                        </a:cubicBezTo>
                        <a:cubicBezTo>
                          <a:pt x="51" y="117"/>
                          <a:pt x="51" y="117"/>
                          <a:pt x="51" y="117"/>
                        </a:cubicBezTo>
                        <a:cubicBezTo>
                          <a:pt x="52" y="119"/>
                          <a:pt x="52" y="119"/>
                          <a:pt x="52" y="119"/>
                        </a:cubicBezTo>
                        <a:cubicBezTo>
                          <a:pt x="55" y="121"/>
                          <a:pt x="55" y="121"/>
                          <a:pt x="55" y="121"/>
                        </a:cubicBezTo>
                        <a:cubicBezTo>
                          <a:pt x="55" y="122"/>
                          <a:pt x="56" y="122"/>
                          <a:pt x="57" y="122"/>
                        </a:cubicBezTo>
                        <a:cubicBezTo>
                          <a:pt x="58" y="122"/>
                          <a:pt x="58" y="122"/>
                          <a:pt x="58" y="122"/>
                        </a:cubicBezTo>
                        <a:cubicBezTo>
                          <a:pt x="59" y="121"/>
                          <a:pt x="59" y="121"/>
                          <a:pt x="59" y="121"/>
                        </a:cubicBezTo>
                        <a:cubicBezTo>
                          <a:pt x="60" y="121"/>
                          <a:pt x="62" y="120"/>
                          <a:pt x="63" y="120"/>
                        </a:cubicBezTo>
                        <a:cubicBezTo>
                          <a:pt x="64" y="120"/>
                          <a:pt x="64" y="120"/>
                          <a:pt x="64" y="120"/>
                        </a:cubicBezTo>
                        <a:cubicBezTo>
                          <a:pt x="67" y="120"/>
                          <a:pt x="67" y="120"/>
                          <a:pt x="67" y="120"/>
                        </a:cubicBezTo>
                        <a:cubicBezTo>
                          <a:pt x="67" y="120"/>
                          <a:pt x="68" y="120"/>
                          <a:pt x="68" y="120"/>
                        </a:cubicBezTo>
                        <a:cubicBezTo>
                          <a:pt x="72" y="118"/>
                          <a:pt x="72" y="118"/>
                          <a:pt x="72" y="118"/>
                        </a:cubicBezTo>
                        <a:cubicBezTo>
                          <a:pt x="72" y="118"/>
                          <a:pt x="72" y="118"/>
                          <a:pt x="72" y="118"/>
                        </a:cubicBezTo>
                        <a:cubicBezTo>
                          <a:pt x="72" y="118"/>
                          <a:pt x="72" y="118"/>
                          <a:pt x="72" y="118"/>
                        </a:cubicBezTo>
                        <a:cubicBezTo>
                          <a:pt x="73" y="118"/>
                          <a:pt x="73" y="118"/>
                          <a:pt x="73" y="118"/>
                        </a:cubicBezTo>
                        <a:cubicBezTo>
                          <a:pt x="73" y="118"/>
                          <a:pt x="73" y="118"/>
                          <a:pt x="73" y="118"/>
                        </a:cubicBezTo>
                        <a:cubicBezTo>
                          <a:pt x="74" y="120"/>
                          <a:pt x="75" y="121"/>
                          <a:pt x="75" y="122"/>
                        </a:cubicBezTo>
                        <a:cubicBezTo>
                          <a:pt x="77" y="125"/>
                          <a:pt x="77" y="125"/>
                          <a:pt x="77" y="125"/>
                        </a:cubicBezTo>
                        <a:cubicBezTo>
                          <a:pt x="78" y="125"/>
                          <a:pt x="78" y="125"/>
                          <a:pt x="78" y="125"/>
                        </a:cubicBezTo>
                        <a:cubicBezTo>
                          <a:pt x="78" y="125"/>
                          <a:pt x="78" y="125"/>
                          <a:pt x="78" y="125"/>
                        </a:cubicBezTo>
                        <a:cubicBezTo>
                          <a:pt x="78" y="125"/>
                          <a:pt x="78" y="125"/>
                          <a:pt x="78" y="125"/>
                        </a:cubicBezTo>
                        <a:cubicBezTo>
                          <a:pt x="78" y="125"/>
                          <a:pt x="78" y="125"/>
                          <a:pt x="78" y="125"/>
                        </a:cubicBezTo>
                        <a:cubicBezTo>
                          <a:pt x="78" y="124"/>
                          <a:pt x="78" y="123"/>
                          <a:pt x="78" y="123"/>
                        </a:cubicBezTo>
                        <a:cubicBezTo>
                          <a:pt x="78" y="122"/>
                          <a:pt x="79" y="122"/>
                          <a:pt x="80" y="122"/>
                        </a:cubicBezTo>
                        <a:cubicBezTo>
                          <a:pt x="86" y="122"/>
                          <a:pt x="86" y="122"/>
                          <a:pt x="86" y="122"/>
                        </a:cubicBezTo>
                        <a:cubicBezTo>
                          <a:pt x="86" y="122"/>
                          <a:pt x="86" y="122"/>
                          <a:pt x="86" y="122"/>
                        </a:cubicBezTo>
                        <a:cubicBezTo>
                          <a:pt x="87" y="122"/>
                          <a:pt x="87" y="122"/>
                          <a:pt x="87" y="122"/>
                        </a:cubicBezTo>
                        <a:cubicBezTo>
                          <a:pt x="87" y="122"/>
                          <a:pt x="87" y="122"/>
                          <a:pt x="87" y="122"/>
                        </a:cubicBezTo>
                        <a:cubicBezTo>
                          <a:pt x="87" y="122"/>
                          <a:pt x="87" y="122"/>
                          <a:pt x="87" y="122"/>
                        </a:cubicBezTo>
                        <a:cubicBezTo>
                          <a:pt x="89" y="126"/>
                          <a:pt x="89" y="126"/>
                          <a:pt x="89" y="126"/>
                        </a:cubicBezTo>
                        <a:cubicBezTo>
                          <a:pt x="89" y="128"/>
                          <a:pt x="89" y="128"/>
                          <a:pt x="89" y="128"/>
                        </a:cubicBezTo>
                        <a:cubicBezTo>
                          <a:pt x="89" y="128"/>
                          <a:pt x="89" y="128"/>
                          <a:pt x="89" y="128"/>
                        </a:cubicBezTo>
                        <a:cubicBezTo>
                          <a:pt x="91" y="128"/>
                          <a:pt x="91" y="128"/>
                          <a:pt x="91" y="128"/>
                        </a:cubicBezTo>
                        <a:cubicBezTo>
                          <a:pt x="91" y="128"/>
                          <a:pt x="91" y="128"/>
                          <a:pt x="91" y="128"/>
                        </a:cubicBezTo>
                        <a:cubicBezTo>
                          <a:pt x="91" y="128"/>
                          <a:pt x="91" y="127"/>
                          <a:pt x="91" y="127"/>
                        </a:cubicBezTo>
                        <a:cubicBezTo>
                          <a:pt x="92" y="127"/>
                          <a:pt x="92" y="127"/>
                          <a:pt x="92" y="127"/>
                        </a:cubicBezTo>
                        <a:cubicBezTo>
                          <a:pt x="98" y="131"/>
                          <a:pt x="98" y="131"/>
                          <a:pt x="98" y="131"/>
                        </a:cubicBezTo>
                        <a:cubicBezTo>
                          <a:pt x="98" y="131"/>
                          <a:pt x="99" y="132"/>
                          <a:pt x="99" y="133"/>
                        </a:cubicBezTo>
                        <a:cubicBezTo>
                          <a:pt x="99" y="135"/>
                          <a:pt x="99" y="135"/>
                          <a:pt x="99" y="135"/>
                        </a:cubicBezTo>
                        <a:cubicBezTo>
                          <a:pt x="101" y="135"/>
                          <a:pt x="101" y="135"/>
                          <a:pt x="101" y="135"/>
                        </a:cubicBezTo>
                        <a:cubicBezTo>
                          <a:pt x="102" y="133"/>
                          <a:pt x="102" y="133"/>
                          <a:pt x="102" y="133"/>
                        </a:cubicBezTo>
                        <a:cubicBezTo>
                          <a:pt x="102" y="132"/>
                          <a:pt x="101" y="131"/>
                          <a:pt x="102" y="131"/>
                        </a:cubicBezTo>
                        <a:cubicBezTo>
                          <a:pt x="102" y="130"/>
                          <a:pt x="102" y="129"/>
                          <a:pt x="103" y="129"/>
                        </a:cubicBezTo>
                        <a:cubicBezTo>
                          <a:pt x="103" y="129"/>
                          <a:pt x="103" y="129"/>
                          <a:pt x="103" y="129"/>
                        </a:cubicBezTo>
                        <a:cubicBezTo>
                          <a:pt x="103" y="128"/>
                          <a:pt x="103" y="128"/>
                          <a:pt x="104" y="128"/>
                        </a:cubicBezTo>
                        <a:cubicBezTo>
                          <a:pt x="105" y="128"/>
                          <a:pt x="105" y="128"/>
                          <a:pt x="105" y="128"/>
                        </a:cubicBezTo>
                        <a:cubicBezTo>
                          <a:pt x="106" y="129"/>
                          <a:pt x="107" y="130"/>
                          <a:pt x="107" y="133"/>
                        </a:cubicBezTo>
                        <a:cubicBezTo>
                          <a:pt x="107" y="134"/>
                          <a:pt x="107" y="134"/>
                          <a:pt x="107" y="134"/>
                        </a:cubicBezTo>
                        <a:cubicBezTo>
                          <a:pt x="107" y="134"/>
                          <a:pt x="107" y="134"/>
                          <a:pt x="107" y="134"/>
                        </a:cubicBezTo>
                        <a:cubicBezTo>
                          <a:pt x="108" y="134"/>
                          <a:pt x="109" y="135"/>
                          <a:pt x="110" y="135"/>
                        </a:cubicBezTo>
                        <a:cubicBezTo>
                          <a:pt x="110" y="135"/>
                          <a:pt x="110" y="135"/>
                          <a:pt x="110" y="135"/>
                        </a:cubicBezTo>
                        <a:cubicBezTo>
                          <a:pt x="111" y="136"/>
                          <a:pt x="111" y="136"/>
                          <a:pt x="111" y="136"/>
                        </a:cubicBezTo>
                        <a:cubicBezTo>
                          <a:pt x="116" y="141"/>
                          <a:pt x="116" y="141"/>
                          <a:pt x="116" y="141"/>
                        </a:cubicBezTo>
                        <a:cubicBezTo>
                          <a:pt x="116" y="141"/>
                          <a:pt x="116" y="141"/>
                          <a:pt x="116" y="141"/>
                        </a:cubicBezTo>
                        <a:cubicBezTo>
                          <a:pt x="119" y="140"/>
                          <a:pt x="119" y="140"/>
                          <a:pt x="119" y="140"/>
                        </a:cubicBezTo>
                        <a:cubicBezTo>
                          <a:pt x="118" y="140"/>
                          <a:pt x="118" y="140"/>
                          <a:pt x="118" y="140"/>
                        </a:cubicBezTo>
                        <a:cubicBezTo>
                          <a:pt x="118" y="139"/>
                          <a:pt x="117" y="138"/>
                          <a:pt x="117" y="137"/>
                        </a:cubicBezTo>
                        <a:cubicBezTo>
                          <a:pt x="117" y="136"/>
                          <a:pt x="118" y="135"/>
                          <a:pt x="120" y="134"/>
                        </a:cubicBezTo>
                        <a:cubicBezTo>
                          <a:pt x="123" y="131"/>
                          <a:pt x="123" y="131"/>
                          <a:pt x="123" y="131"/>
                        </a:cubicBezTo>
                        <a:cubicBezTo>
                          <a:pt x="126" y="134"/>
                          <a:pt x="126" y="134"/>
                          <a:pt x="126" y="134"/>
                        </a:cubicBezTo>
                        <a:cubicBezTo>
                          <a:pt x="127" y="134"/>
                          <a:pt x="127" y="134"/>
                          <a:pt x="127" y="134"/>
                        </a:cubicBezTo>
                        <a:cubicBezTo>
                          <a:pt x="128" y="130"/>
                          <a:pt x="128" y="130"/>
                          <a:pt x="128" y="130"/>
                        </a:cubicBezTo>
                        <a:cubicBezTo>
                          <a:pt x="128" y="129"/>
                          <a:pt x="128" y="129"/>
                          <a:pt x="128" y="129"/>
                        </a:cubicBezTo>
                        <a:cubicBezTo>
                          <a:pt x="129" y="129"/>
                          <a:pt x="129" y="129"/>
                          <a:pt x="129" y="129"/>
                        </a:cubicBezTo>
                        <a:cubicBezTo>
                          <a:pt x="131" y="129"/>
                          <a:pt x="131" y="129"/>
                          <a:pt x="131" y="129"/>
                        </a:cubicBezTo>
                        <a:cubicBezTo>
                          <a:pt x="132" y="130"/>
                          <a:pt x="132" y="130"/>
                          <a:pt x="132" y="131"/>
                        </a:cubicBezTo>
                        <a:cubicBezTo>
                          <a:pt x="132" y="132"/>
                          <a:pt x="132" y="133"/>
                          <a:pt x="131" y="133"/>
                        </a:cubicBezTo>
                        <a:cubicBezTo>
                          <a:pt x="132" y="134"/>
                          <a:pt x="132" y="134"/>
                          <a:pt x="132" y="134"/>
                        </a:cubicBezTo>
                        <a:cubicBezTo>
                          <a:pt x="133" y="135"/>
                          <a:pt x="135" y="135"/>
                          <a:pt x="136" y="135"/>
                        </a:cubicBezTo>
                        <a:cubicBezTo>
                          <a:pt x="136" y="135"/>
                          <a:pt x="136" y="135"/>
                          <a:pt x="136" y="135"/>
                        </a:cubicBezTo>
                        <a:cubicBezTo>
                          <a:pt x="136" y="135"/>
                          <a:pt x="136" y="135"/>
                          <a:pt x="136" y="135"/>
                        </a:cubicBezTo>
                        <a:cubicBezTo>
                          <a:pt x="138" y="137"/>
                          <a:pt x="138" y="137"/>
                          <a:pt x="138" y="137"/>
                        </a:cubicBezTo>
                        <a:cubicBezTo>
                          <a:pt x="140" y="137"/>
                          <a:pt x="140" y="137"/>
                          <a:pt x="140" y="137"/>
                        </a:cubicBezTo>
                        <a:cubicBezTo>
                          <a:pt x="137" y="124"/>
                          <a:pt x="137" y="124"/>
                          <a:pt x="137" y="124"/>
                        </a:cubicBezTo>
                        <a:cubicBezTo>
                          <a:pt x="136" y="123"/>
                          <a:pt x="134" y="121"/>
                          <a:pt x="133" y="118"/>
                        </a:cubicBezTo>
                        <a:cubicBezTo>
                          <a:pt x="131" y="116"/>
                          <a:pt x="132" y="113"/>
                          <a:pt x="135" y="110"/>
                        </a:cubicBezTo>
                        <a:cubicBezTo>
                          <a:pt x="136" y="108"/>
                          <a:pt x="138" y="106"/>
                          <a:pt x="140" y="105"/>
                        </a:cubicBezTo>
                        <a:cubicBezTo>
                          <a:pt x="140" y="105"/>
                          <a:pt x="140" y="105"/>
                          <a:pt x="140" y="105"/>
                        </a:cubicBezTo>
                        <a:cubicBezTo>
                          <a:pt x="140" y="104"/>
                          <a:pt x="140" y="104"/>
                          <a:pt x="140" y="104"/>
                        </a:cubicBezTo>
                        <a:cubicBezTo>
                          <a:pt x="143" y="104"/>
                          <a:pt x="143" y="104"/>
                          <a:pt x="143" y="104"/>
                        </a:cubicBezTo>
                        <a:cubicBezTo>
                          <a:pt x="143" y="105"/>
                          <a:pt x="143" y="105"/>
                          <a:pt x="143" y="105"/>
                        </a:cubicBezTo>
                        <a:cubicBezTo>
                          <a:pt x="145" y="106"/>
                          <a:pt x="145" y="106"/>
                          <a:pt x="145" y="106"/>
                        </a:cubicBezTo>
                        <a:cubicBezTo>
                          <a:pt x="149" y="106"/>
                          <a:pt x="149" y="106"/>
                          <a:pt x="149" y="106"/>
                        </a:cubicBezTo>
                        <a:cubicBezTo>
                          <a:pt x="151" y="105"/>
                          <a:pt x="153" y="102"/>
                          <a:pt x="154" y="98"/>
                        </a:cubicBezTo>
                        <a:cubicBezTo>
                          <a:pt x="155" y="96"/>
                          <a:pt x="155" y="91"/>
                          <a:pt x="155" y="83"/>
                        </a:cubicBezTo>
                        <a:close/>
                      </a:path>
                    </a:pathLst>
                  </a:custGeom>
                  <a:grpFill/>
                  <a:ln w="9525" cap="flat" cmpd="sng" algn="ctr">
                    <a:solidFill>
                      <a:srgbClr val="E5EAF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951" name="Freeform 31">
                    <a:extLst>
                      <a:ext uri="{FF2B5EF4-FFF2-40B4-BE49-F238E27FC236}">
                        <a16:creationId xmlns:a16="http://schemas.microsoft.com/office/drawing/2014/main" id="{3C8B1B14-B4CE-4161-A110-84A31A900A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419146" y="3318847"/>
                    <a:ext cx="107979" cy="101088"/>
                  </a:xfrm>
                  <a:custGeom>
                    <a:avLst/>
                    <a:gdLst>
                      <a:gd name="T0" fmla="*/ 13 w 15"/>
                      <a:gd name="T1" fmla="*/ 7 h 14"/>
                      <a:gd name="T2" fmla="*/ 15 w 15"/>
                      <a:gd name="T3" fmla="*/ 6 h 14"/>
                      <a:gd name="T4" fmla="*/ 15 w 15"/>
                      <a:gd name="T5" fmla="*/ 6 h 14"/>
                      <a:gd name="T6" fmla="*/ 15 w 15"/>
                      <a:gd name="T7" fmla="*/ 6 h 14"/>
                      <a:gd name="T8" fmla="*/ 15 w 15"/>
                      <a:gd name="T9" fmla="*/ 6 h 14"/>
                      <a:gd name="T10" fmla="*/ 10 w 15"/>
                      <a:gd name="T11" fmla="*/ 2 h 14"/>
                      <a:gd name="T12" fmla="*/ 5 w 15"/>
                      <a:gd name="T13" fmla="*/ 1 h 14"/>
                      <a:gd name="T14" fmla="*/ 3 w 15"/>
                      <a:gd name="T15" fmla="*/ 1 h 14"/>
                      <a:gd name="T16" fmla="*/ 3 w 15"/>
                      <a:gd name="T17" fmla="*/ 5 h 14"/>
                      <a:gd name="T18" fmla="*/ 1 w 15"/>
                      <a:gd name="T19" fmla="*/ 9 h 14"/>
                      <a:gd name="T20" fmla="*/ 0 w 15"/>
                      <a:gd name="T21" fmla="*/ 9 h 14"/>
                      <a:gd name="T22" fmla="*/ 2 w 15"/>
                      <a:gd name="T23" fmla="*/ 11 h 14"/>
                      <a:gd name="T24" fmla="*/ 2 w 15"/>
                      <a:gd name="T25" fmla="*/ 11 h 14"/>
                      <a:gd name="T26" fmla="*/ 3 w 15"/>
                      <a:gd name="T27" fmla="*/ 13 h 14"/>
                      <a:gd name="T28" fmla="*/ 5 w 15"/>
                      <a:gd name="T29" fmla="*/ 14 h 14"/>
                      <a:gd name="T30" fmla="*/ 8 w 15"/>
                      <a:gd name="T31" fmla="*/ 12 h 14"/>
                      <a:gd name="T32" fmla="*/ 11 w 15"/>
                      <a:gd name="T33" fmla="*/ 13 h 14"/>
                      <a:gd name="T34" fmla="*/ 11 w 15"/>
                      <a:gd name="T35" fmla="*/ 12 h 14"/>
                      <a:gd name="T36" fmla="*/ 13 w 15"/>
                      <a:gd name="T37" fmla="*/ 7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5" h="14">
                        <a:moveTo>
                          <a:pt x="13" y="7"/>
                        </a:moveTo>
                        <a:cubicBezTo>
                          <a:pt x="15" y="6"/>
                          <a:pt x="15" y="6"/>
                          <a:pt x="15" y="6"/>
                        </a:cubicBezTo>
                        <a:cubicBezTo>
                          <a:pt x="15" y="6"/>
                          <a:pt x="15" y="6"/>
                          <a:pt x="15" y="6"/>
                        </a:cubicBezTo>
                        <a:cubicBezTo>
                          <a:pt x="15" y="6"/>
                          <a:pt x="15" y="6"/>
                          <a:pt x="15" y="6"/>
                        </a:cubicBezTo>
                        <a:cubicBezTo>
                          <a:pt x="15" y="6"/>
                          <a:pt x="15" y="6"/>
                          <a:pt x="15" y="6"/>
                        </a:cubicBezTo>
                        <a:cubicBezTo>
                          <a:pt x="10" y="2"/>
                          <a:pt x="10" y="2"/>
                          <a:pt x="10" y="2"/>
                        </a:cubicBezTo>
                        <a:cubicBezTo>
                          <a:pt x="8" y="1"/>
                          <a:pt x="6" y="0"/>
                          <a:pt x="5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3" y="6"/>
                          <a:pt x="2" y="7"/>
                          <a:pt x="1" y="9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2" y="11"/>
                          <a:pt x="2" y="11"/>
                          <a:pt x="2" y="11"/>
                        </a:cubicBezTo>
                        <a:cubicBezTo>
                          <a:pt x="2" y="11"/>
                          <a:pt x="2" y="11"/>
                          <a:pt x="2" y="11"/>
                        </a:cubicBezTo>
                        <a:cubicBezTo>
                          <a:pt x="3" y="13"/>
                          <a:pt x="3" y="13"/>
                          <a:pt x="3" y="13"/>
                        </a:cubicBezTo>
                        <a:cubicBezTo>
                          <a:pt x="5" y="14"/>
                          <a:pt x="5" y="14"/>
                          <a:pt x="5" y="14"/>
                        </a:cubicBezTo>
                        <a:cubicBezTo>
                          <a:pt x="6" y="13"/>
                          <a:pt x="7" y="12"/>
                          <a:pt x="8" y="12"/>
                        </a:cubicBezTo>
                        <a:cubicBezTo>
                          <a:pt x="11" y="13"/>
                          <a:pt x="11" y="13"/>
                          <a:pt x="11" y="13"/>
                        </a:cubicBezTo>
                        <a:cubicBezTo>
                          <a:pt x="11" y="12"/>
                          <a:pt x="11" y="12"/>
                          <a:pt x="11" y="12"/>
                        </a:cubicBezTo>
                        <a:cubicBezTo>
                          <a:pt x="12" y="10"/>
                          <a:pt x="12" y="8"/>
                          <a:pt x="13" y="7"/>
                        </a:cubicBezTo>
                        <a:close/>
                      </a:path>
                    </a:pathLst>
                  </a:custGeom>
                  <a:grpFill/>
                  <a:ln w="9525" cap="flat" cmpd="sng" algn="ctr">
                    <a:solidFill>
                      <a:srgbClr val="E5EAF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952" name="Freeform 32">
                    <a:extLst>
                      <a:ext uri="{FF2B5EF4-FFF2-40B4-BE49-F238E27FC236}">
                        <a16:creationId xmlns:a16="http://schemas.microsoft.com/office/drawing/2014/main" id="{B8972576-0166-490D-A38B-DA28877609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16006" y="2962744"/>
                    <a:ext cx="597336" cy="457193"/>
                  </a:xfrm>
                  <a:custGeom>
                    <a:avLst/>
                    <a:gdLst>
                      <a:gd name="T0" fmla="*/ 52 w 82"/>
                      <a:gd name="T1" fmla="*/ 10 h 63"/>
                      <a:gd name="T2" fmla="*/ 37 w 82"/>
                      <a:gd name="T3" fmla="*/ 4 h 63"/>
                      <a:gd name="T4" fmla="*/ 37 w 82"/>
                      <a:gd name="T5" fmla="*/ 1 h 63"/>
                      <a:gd name="T6" fmla="*/ 36 w 82"/>
                      <a:gd name="T7" fmla="*/ 0 h 63"/>
                      <a:gd name="T8" fmla="*/ 29 w 82"/>
                      <a:gd name="T9" fmla="*/ 7 h 63"/>
                      <a:gd name="T10" fmla="*/ 25 w 82"/>
                      <a:gd name="T11" fmla="*/ 11 h 63"/>
                      <a:gd name="T12" fmla="*/ 21 w 82"/>
                      <a:gd name="T13" fmla="*/ 8 h 63"/>
                      <a:gd name="T14" fmla="*/ 14 w 82"/>
                      <a:gd name="T15" fmla="*/ 11 h 63"/>
                      <a:gd name="T16" fmla="*/ 5 w 82"/>
                      <a:gd name="T17" fmla="*/ 5 h 63"/>
                      <a:gd name="T18" fmla="*/ 1 w 82"/>
                      <a:gd name="T19" fmla="*/ 8 h 63"/>
                      <a:gd name="T20" fmla="*/ 1 w 82"/>
                      <a:gd name="T21" fmla="*/ 8 h 63"/>
                      <a:gd name="T22" fmla="*/ 0 w 82"/>
                      <a:gd name="T23" fmla="*/ 9 h 63"/>
                      <a:gd name="T24" fmla="*/ 2 w 82"/>
                      <a:gd name="T25" fmla="*/ 9 h 63"/>
                      <a:gd name="T26" fmla="*/ 3 w 82"/>
                      <a:gd name="T27" fmla="*/ 9 h 63"/>
                      <a:gd name="T28" fmla="*/ 15 w 82"/>
                      <a:gd name="T29" fmla="*/ 19 h 63"/>
                      <a:gd name="T30" fmla="*/ 27 w 82"/>
                      <a:gd name="T31" fmla="*/ 32 h 63"/>
                      <a:gd name="T32" fmla="*/ 39 w 82"/>
                      <a:gd name="T33" fmla="*/ 31 h 63"/>
                      <a:gd name="T34" fmla="*/ 40 w 82"/>
                      <a:gd name="T35" fmla="*/ 31 h 63"/>
                      <a:gd name="T36" fmla="*/ 43 w 82"/>
                      <a:gd name="T37" fmla="*/ 32 h 63"/>
                      <a:gd name="T38" fmla="*/ 43 w 82"/>
                      <a:gd name="T39" fmla="*/ 32 h 63"/>
                      <a:gd name="T40" fmla="*/ 41 w 82"/>
                      <a:gd name="T41" fmla="*/ 40 h 63"/>
                      <a:gd name="T42" fmla="*/ 37 w 82"/>
                      <a:gd name="T43" fmla="*/ 40 h 63"/>
                      <a:gd name="T44" fmla="*/ 32 w 82"/>
                      <a:gd name="T45" fmla="*/ 50 h 63"/>
                      <a:gd name="T46" fmla="*/ 39 w 82"/>
                      <a:gd name="T47" fmla="*/ 55 h 63"/>
                      <a:gd name="T48" fmla="*/ 41 w 82"/>
                      <a:gd name="T49" fmla="*/ 58 h 63"/>
                      <a:gd name="T50" fmla="*/ 43 w 82"/>
                      <a:gd name="T51" fmla="*/ 57 h 63"/>
                      <a:gd name="T52" fmla="*/ 50 w 82"/>
                      <a:gd name="T53" fmla="*/ 60 h 63"/>
                      <a:gd name="T54" fmla="*/ 52 w 82"/>
                      <a:gd name="T55" fmla="*/ 62 h 63"/>
                      <a:gd name="T56" fmla="*/ 57 w 82"/>
                      <a:gd name="T57" fmla="*/ 62 h 63"/>
                      <a:gd name="T58" fmla="*/ 66 w 82"/>
                      <a:gd name="T59" fmla="*/ 62 h 63"/>
                      <a:gd name="T60" fmla="*/ 69 w 82"/>
                      <a:gd name="T61" fmla="*/ 60 h 63"/>
                      <a:gd name="T62" fmla="*/ 69 w 82"/>
                      <a:gd name="T63" fmla="*/ 56 h 63"/>
                      <a:gd name="T64" fmla="*/ 71 w 82"/>
                      <a:gd name="T65" fmla="*/ 52 h 63"/>
                      <a:gd name="T66" fmla="*/ 74 w 82"/>
                      <a:gd name="T67" fmla="*/ 48 h 63"/>
                      <a:gd name="T68" fmla="*/ 81 w 82"/>
                      <a:gd name="T69" fmla="*/ 48 h 63"/>
                      <a:gd name="T70" fmla="*/ 79 w 82"/>
                      <a:gd name="T71" fmla="*/ 42 h 63"/>
                      <a:gd name="T72" fmla="*/ 75 w 82"/>
                      <a:gd name="T73" fmla="*/ 42 h 63"/>
                      <a:gd name="T74" fmla="*/ 75 w 82"/>
                      <a:gd name="T75" fmla="*/ 42 h 63"/>
                      <a:gd name="T76" fmla="*/ 68 w 82"/>
                      <a:gd name="T77" fmla="*/ 37 h 63"/>
                      <a:gd name="T78" fmla="*/ 64 w 82"/>
                      <a:gd name="T79" fmla="*/ 36 h 63"/>
                      <a:gd name="T80" fmla="*/ 57 w 82"/>
                      <a:gd name="T81" fmla="*/ 18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82" h="63">
                        <a:moveTo>
                          <a:pt x="57" y="18"/>
                        </a:moveTo>
                        <a:cubicBezTo>
                          <a:pt x="56" y="17"/>
                          <a:pt x="54" y="14"/>
                          <a:pt x="52" y="10"/>
                        </a:cubicBezTo>
                        <a:cubicBezTo>
                          <a:pt x="47" y="10"/>
                          <a:pt x="44" y="9"/>
                          <a:pt x="43" y="7"/>
                        </a:cubicBezTo>
                        <a:cubicBezTo>
                          <a:pt x="42" y="6"/>
                          <a:pt x="40" y="5"/>
                          <a:pt x="37" y="4"/>
                        </a:cubicBezTo>
                        <a:cubicBezTo>
                          <a:pt x="36" y="4"/>
                          <a:pt x="36" y="4"/>
                          <a:pt x="36" y="4"/>
                        </a:cubicBezTo>
                        <a:cubicBezTo>
                          <a:pt x="37" y="1"/>
                          <a:pt x="37" y="1"/>
                          <a:pt x="37" y="1"/>
                        </a:cubicBezTo>
                        <a:cubicBezTo>
                          <a:pt x="37" y="0"/>
                          <a:pt x="37" y="0"/>
                          <a:pt x="37" y="0"/>
                        </a:cubicBezTo>
                        <a:cubicBezTo>
                          <a:pt x="36" y="0"/>
                          <a:pt x="36" y="0"/>
                          <a:pt x="36" y="0"/>
                        </a:cubicBezTo>
                        <a:cubicBezTo>
                          <a:pt x="34" y="1"/>
                          <a:pt x="32" y="2"/>
                          <a:pt x="32" y="4"/>
                        </a:cubicBezTo>
                        <a:cubicBezTo>
                          <a:pt x="31" y="5"/>
                          <a:pt x="30" y="6"/>
                          <a:pt x="29" y="7"/>
                        </a:cubicBezTo>
                        <a:cubicBezTo>
                          <a:pt x="28" y="10"/>
                          <a:pt x="27" y="11"/>
                          <a:pt x="27" y="11"/>
                        </a:cubicBezTo>
                        <a:cubicBezTo>
                          <a:pt x="26" y="11"/>
                          <a:pt x="26" y="11"/>
                          <a:pt x="25" y="11"/>
                        </a:cubicBezTo>
                        <a:cubicBezTo>
                          <a:pt x="24" y="9"/>
                          <a:pt x="24" y="9"/>
                          <a:pt x="24" y="9"/>
                        </a:cubicBezTo>
                        <a:cubicBezTo>
                          <a:pt x="23" y="9"/>
                          <a:pt x="22" y="8"/>
                          <a:pt x="21" y="8"/>
                        </a:cubicBezTo>
                        <a:cubicBezTo>
                          <a:pt x="19" y="9"/>
                          <a:pt x="19" y="9"/>
                          <a:pt x="19" y="9"/>
                        </a:cubicBezTo>
                        <a:cubicBezTo>
                          <a:pt x="18" y="10"/>
                          <a:pt x="16" y="11"/>
                          <a:pt x="14" y="11"/>
                        </a:cubicBezTo>
                        <a:cubicBezTo>
                          <a:pt x="7" y="11"/>
                          <a:pt x="7" y="11"/>
                          <a:pt x="7" y="11"/>
                        </a:cubicBezTo>
                        <a:cubicBezTo>
                          <a:pt x="5" y="10"/>
                          <a:pt x="4" y="8"/>
                          <a:pt x="5" y="5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1" y="8"/>
                          <a:pt x="1" y="8"/>
                          <a:pt x="1" y="8"/>
                        </a:cubicBezTo>
                        <a:cubicBezTo>
                          <a:pt x="1" y="8"/>
                          <a:pt x="1" y="8"/>
                          <a:pt x="1" y="8"/>
                        </a:cubicBezTo>
                        <a:cubicBezTo>
                          <a:pt x="1" y="8"/>
                          <a:pt x="1" y="8"/>
                          <a:pt x="1" y="8"/>
                        </a:cubicBezTo>
                        <a:cubicBezTo>
                          <a:pt x="1" y="8"/>
                          <a:pt x="1" y="8"/>
                          <a:pt x="1" y="8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2" y="9"/>
                          <a:pt x="2" y="9"/>
                          <a:pt x="2" y="9"/>
                        </a:cubicBezTo>
                        <a:cubicBezTo>
                          <a:pt x="2" y="9"/>
                          <a:pt x="2" y="9"/>
                          <a:pt x="2" y="9"/>
                        </a:cubicBezTo>
                        <a:cubicBezTo>
                          <a:pt x="3" y="9"/>
                          <a:pt x="3" y="9"/>
                          <a:pt x="3" y="9"/>
                        </a:cubicBezTo>
                        <a:cubicBezTo>
                          <a:pt x="3" y="9"/>
                          <a:pt x="3" y="9"/>
                          <a:pt x="3" y="9"/>
                        </a:cubicBezTo>
                        <a:cubicBezTo>
                          <a:pt x="5" y="13"/>
                          <a:pt x="8" y="16"/>
                          <a:pt x="9" y="17"/>
                        </a:cubicBezTo>
                        <a:cubicBezTo>
                          <a:pt x="10" y="17"/>
                          <a:pt x="12" y="18"/>
                          <a:pt x="15" y="19"/>
                        </a:cubicBezTo>
                        <a:cubicBezTo>
                          <a:pt x="22" y="21"/>
                          <a:pt x="22" y="21"/>
                          <a:pt x="22" y="21"/>
                        </a:cubicBezTo>
                        <a:cubicBezTo>
                          <a:pt x="23" y="22"/>
                          <a:pt x="25" y="26"/>
                          <a:pt x="27" y="32"/>
                        </a:cubicBezTo>
                        <a:cubicBezTo>
                          <a:pt x="30" y="34"/>
                          <a:pt x="32" y="35"/>
                          <a:pt x="33" y="35"/>
                        </a:cubicBezTo>
                        <a:cubicBezTo>
                          <a:pt x="34" y="34"/>
                          <a:pt x="36" y="33"/>
                          <a:pt x="39" y="31"/>
                        </a:cubicBezTo>
                        <a:cubicBezTo>
                          <a:pt x="39" y="31"/>
                          <a:pt x="39" y="31"/>
                          <a:pt x="39" y="31"/>
                        </a:cubicBezTo>
                        <a:cubicBezTo>
                          <a:pt x="40" y="31"/>
                          <a:pt x="40" y="31"/>
                          <a:pt x="40" y="31"/>
                        </a:cubicBezTo>
                        <a:cubicBezTo>
                          <a:pt x="40" y="31"/>
                          <a:pt x="40" y="31"/>
                          <a:pt x="40" y="31"/>
                        </a:cubicBez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43" y="33"/>
                          <a:pt x="43" y="33"/>
                          <a:pt x="43" y="33"/>
                        </a:cubicBezTo>
                        <a:cubicBezTo>
                          <a:pt x="42" y="37"/>
                          <a:pt x="41" y="39"/>
                          <a:pt x="41" y="40"/>
                        </a:cubicBezTo>
                        <a:cubicBezTo>
                          <a:pt x="37" y="40"/>
                          <a:pt x="37" y="40"/>
                          <a:pt x="37" y="40"/>
                        </a:cubicBezTo>
                        <a:cubicBezTo>
                          <a:pt x="37" y="40"/>
                          <a:pt x="37" y="40"/>
                          <a:pt x="37" y="40"/>
                        </a:cubicBezTo>
                        <a:cubicBezTo>
                          <a:pt x="37" y="42"/>
                          <a:pt x="35" y="45"/>
                          <a:pt x="33" y="48"/>
                        </a:cubicBezTo>
                        <a:cubicBezTo>
                          <a:pt x="32" y="49"/>
                          <a:pt x="32" y="50"/>
                          <a:pt x="32" y="50"/>
                        </a:cubicBezTo>
                        <a:cubicBezTo>
                          <a:pt x="36" y="53"/>
                          <a:pt x="36" y="53"/>
                          <a:pt x="36" y="53"/>
                        </a:cubicBezTo>
                        <a:cubicBezTo>
                          <a:pt x="37" y="54"/>
                          <a:pt x="38" y="55"/>
                          <a:pt x="39" y="55"/>
                        </a:cubicBezTo>
                        <a:cubicBezTo>
                          <a:pt x="40" y="55"/>
                          <a:pt x="40" y="55"/>
                          <a:pt x="40" y="55"/>
                        </a:cubicBezTo>
                        <a:cubicBezTo>
                          <a:pt x="41" y="58"/>
                          <a:pt x="41" y="58"/>
                          <a:pt x="41" y="58"/>
                        </a:cubicBezTo>
                        <a:cubicBezTo>
                          <a:pt x="42" y="58"/>
                          <a:pt x="42" y="58"/>
                          <a:pt x="42" y="58"/>
                        </a:cubicBezTo>
                        <a:cubicBezTo>
                          <a:pt x="43" y="57"/>
                          <a:pt x="43" y="57"/>
                          <a:pt x="43" y="57"/>
                        </a:cubicBezTo>
                        <a:cubicBezTo>
                          <a:pt x="44" y="57"/>
                          <a:pt x="45" y="56"/>
                          <a:pt x="45" y="57"/>
                        </a:cubicBezTo>
                        <a:cubicBezTo>
                          <a:pt x="47" y="57"/>
                          <a:pt x="48" y="58"/>
                          <a:pt x="50" y="60"/>
                        </a:cubicBezTo>
                        <a:cubicBezTo>
                          <a:pt x="50" y="60"/>
                          <a:pt x="50" y="60"/>
                          <a:pt x="50" y="60"/>
                        </a:cubicBezTo>
                        <a:cubicBezTo>
                          <a:pt x="52" y="62"/>
                          <a:pt x="52" y="62"/>
                          <a:pt x="52" y="62"/>
                        </a:cubicBezTo>
                        <a:cubicBezTo>
                          <a:pt x="52" y="62"/>
                          <a:pt x="52" y="62"/>
                          <a:pt x="52" y="62"/>
                        </a:cubicBezTo>
                        <a:cubicBezTo>
                          <a:pt x="53" y="61"/>
                          <a:pt x="55" y="61"/>
                          <a:pt x="57" y="62"/>
                        </a:cubicBezTo>
                        <a:cubicBezTo>
                          <a:pt x="62" y="63"/>
                          <a:pt x="62" y="63"/>
                          <a:pt x="62" y="63"/>
                        </a:cubicBezTo>
                        <a:cubicBezTo>
                          <a:pt x="66" y="62"/>
                          <a:pt x="66" y="62"/>
                          <a:pt x="66" y="62"/>
                        </a:cubicBezTo>
                        <a:cubicBezTo>
                          <a:pt x="68" y="61"/>
                          <a:pt x="68" y="61"/>
                          <a:pt x="68" y="61"/>
                        </a:cubicBezTo>
                        <a:cubicBezTo>
                          <a:pt x="69" y="60"/>
                          <a:pt x="69" y="60"/>
                          <a:pt x="69" y="60"/>
                        </a:cubicBezTo>
                        <a:cubicBezTo>
                          <a:pt x="68" y="59"/>
                          <a:pt x="68" y="59"/>
                          <a:pt x="68" y="59"/>
                        </a:cubicBezTo>
                        <a:cubicBezTo>
                          <a:pt x="68" y="58"/>
                          <a:pt x="68" y="57"/>
                          <a:pt x="69" y="56"/>
                        </a:cubicBezTo>
                        <a:cubicBezTo>
                          <a:pt x="70" y="56"/>
                          <a:pt x="71" y="55"/>
                          <a:pt x="71" y="54"/>
                        </a:cubicBezTo>
                        <a:cubicBezTo>
                          <a:pt x="71" y="52"/>
                          <a:pt x="71" y="52"/>
                          <a:pt x="71" y="52"/>
                        </a:cubicBezTo>
                        <a:cubicBezTo>
                          <a:pt x="70" y="51"/>
                          <a:pt x="70" y="50"/>
                          <a:pt x="71" y="50"/>
                        </a:cubicBezTo>
                        <a:cubicBezTo>
                          <a:pt x="71" y="49"/>
                          <a:pt x="72" y="49"/>
                          <a:pt x="74" y="48"/>
                        </a:cubicBezTo>
                        <a:cubicBezTo>
                          <a:pt x="76" y="48"/>
                          <a:pt x="79" y="49"/>
                          <a:pt x="82" y="52"/>
                        </a:cubicBezTo>
                        <a:cubicBezTo>
                          <a:pt x="81" y="48"/>
                          <a:pt x="81" y="48"/>
                          <a:pt x="81" y="48"/>
                        </a:cubicBezTo>
                        <a:cubicBezTo>
                          <a:pt x="79" y="46"/>
                          <a:pt x="79" y="46"/>
                          <a:pt x="79" y="46"/>
                        </a:cubicBezTo>
                        <a:cubicBezTo>
                          <a:pt x="79" y="42"/>
                          <a:pt x="79" y="42"/>
                          <a:pt x="79" y="42"/>
                        </a:cubicBezTo>
                        <a:cubicBezTo>
                          <a:pt x="76" y="42"/>
                          <a:pt x="76" y="42"/>
                          <a:pt x="76" y="42"/>
                        </a:cubicBezTo>
                        <a:cubicBezTo>
                          <a:pt x="75" y="42"/>
                          <a:pt x="75" y="42"/>
                          <a:pt x="75" y="42"/>
                        </a:cubicBezTo>
                        <a:cubicBezTo>
                          <a:pt x="75" y="42"/>
                          <a:pt x="75" y="42"/>
                          <a:pt x="75" y="42"/>
                        </a:cubicBezTo>
                        <a:cubicBezTo>
                          <a:pt x="75" y="42"/>
                          <a:pt x="75" y="42"/>
                          <a:pt x="75" y="42"/>
                        </a:cubicBezTo>
                        <a:cubicBezTo>
                          <a:pt x="75" y="42"/>
                          <a:pt x="75" y="42"/>
                          <a:pt x="75" y="42"/>
                        </a:cubicBezTo>
                        <a:cubicBezTo>
                          <a:pt x="68" y="37"/>
                          <a:pt x="68" y="37"/>
                          <a:pt x="68" y="37"/>
                        </a:cubicBezTo>
                        <a:cubicBezTo>
                          <a:pt x="64" y="37"/>
                          <a:pt x="64" y="37"/>
                          <a:pt x="64" y="37"/>
                        </a:cubicBezTo>
                        <a:cubicBezTo>
                          <a:pt x="64" y="36"/>
                          <a:pt x="64" y="36"/>
                          <a:pt x="64" y="36"/>
                        </a:cubicBezTo>
                        <a:cubicBezTo>
                          <a:pt x="64" y="32"/>
                          <a:pt x="64" y="32"/>
                          <a:pt x="64" y="32"/>
                        </a:cubicBezTo>
                        <a:cubicBezTo>
                          <a:pt x="61" y="25"/>
                          <a:pt x="59" y="20"/>
                          <a:pt x="57" y="18"/>
                        </a:cubicBezTo>
                        <a:close/>
                      </a:path>
                    </a:pathLst>
                  </a:custGeom>
                  <a:grpFill/>
                  <a:ln w="9525" cap="flat" cmpd="sng" algn="ctr">
                    <a:solidFill>
                      <a:srgbClr val="E5EAF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953" name="Freeform 33">
                    <a:extLst>
                      <a:ext uri="{FF2B5EF4-FFF2-40B4-BE49-F238E27FC236}">
                        <a16:creationId xmlns:a16="http://schemas.microsoft.com/office/drawing/2014/main" id="{0C22AD5C-27DA-493C-A6CC-AAB66AE311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610445" y="2087416"/>
                    <a:ext cx="553684" cy="788025"/>
                  </a:xfrm>
                  <a:custGeom>
                    <a:avLst/>
                    <a:gdLst>
                      <a:gd name="T0" fmla="*/ 68 w 76"/>
                      <a:gd name="T1" fmla="*/ 32 h 108"/>
                      <a:gd name="T2" fmla="*/ 60 w 76"/>
                      <a:gd name="T3" fmla="*/ 29 h 108"/>
                      <a:gd name="T4" fmla="*/ 60 w 76"/>
                      <a:gd name="T5" fmla="*/ 22 h 108"/>
                      <a:gd name="T6" fmla="*/ 57 w 76"/>
                      <a:gd name="T7" fmla="*/ 19 h 108"/>
                      <a:gd name="T8" fmla="*/ 50 w 76"/>
                      <a:gd name="T9" fmla="*/ 16 h 108"/>
                      <a:gd name="T10" fmla="*/ 50 w 76"/>
                      <a:gd name="T11" fmla="*/ 10 h 108"/>
                      <a:gd name="T12" fmla="*/ 49 w 76"/>
                      <a:gd name="T13" fmla="*/ 8 h 108"/>
                      <a:gd name="T14" fmla="*/ 45 w 76"/>
                      <a:gd name="T15" fmla="*/ 6 h 108"/>
                      <a:gd name="T16" fmla="*/ 43 w 76"/>
                      <a:gd name="T17" fmla="*/ 0 h 108"/>
                      <a:gd name="T18" fmla="*/ 38 w 76"/>
                      <a:gd name="T19" fmla="*/ 3 h 108"/>
                      <a:gd name="T20" fmla="*/ 33 w 76"/>
                      <a:gd name="T21" fmla="*/ 10 h 108"/>
                      <a:gd name="T22" fmla="*/ 31 w 76"/>
                      <a:gd name="T23" fmla="*/ 14 h 108"/>
                      <a:gd name="T24" fmla="*/ 25 w 76"/>
                      <a:gd name="T25" fmla="*/ 17 h 108"/>
                      <a:gd name="T26" fmla="*/ 19 w 76"/>
                      <a:gd name="T27" fmla="*/ 17 h 108"/>
                      <a:gd name="T28" fmla="*/ 13 w 76"/>
                      <a:gd name="T29" fmla="*/ 21 h 108"/>
                      <a:gd name="T30" fmla="*/ 10 w 76"/>
                      <a:gd name="T31" fmla="*/ 19 h 108"/>
                      <a:gd name="T32" fmla="*/ 7 w 76"/>
                      <a:gd name="T33" fmla="*/ 13 h 108"/>
                      <a:gd name="T34" fmla="*/ 3 w 76"/>
                      <a:gd name="T35" fmla="*/ 20 h 108"/>
                      <a:gd name="T36" fmla="*/ 3 w 76"/>
                      <a:gd name="T37" fmla="*/ 20 h 108"/>
                      <a:gd name="T38" fmla="*/ 6 w 76"/>
                      <a:gd name="T39" fmla="*/ 36 h 108"/>
                      <a:gd name="T40" fmla="*/ 8 w 76"/>
                      <a:gd name="T41" fmla="*/ 40 h 108"/>
                      <a:gd name="T42" fmla="*/ 2 w 76"/>
                      <a:gd name="T43" fmla="*/ 43 h 108"/>
                      <a:gd name="T44" fmla="*/ 10 w 76"/>
                      <a:gd name="T45" fmla="*/ 51 h 108"/>
                      <a:gd name="T46" fmla="*/ 10 w 76"/>
                      <a:gd name="T47" fmla="*/ 52 h 108"/>
                      <a:gd name="T48" fmla="*/ 8 w 76"/>
                      <a:gd name="T49" fmla="*/ 60 h 108"/>
                      <a:gd name="T50" fmla="*/ 3 w 76"/>
                      <a:gd name="T51" fmla="*/ 63 h 108"/>
                      <a:gd name="T52" fmla="*/ 8 w 76"/>
                      <a:gd name="T53" fmla="*/ 77 h 108"/>
                      <a:gd name="T54" fmla="*/ 10 w 76"/>
                      <a:gd name="T55" fmla="*/ 81 h 108"/>
                      <a:gd name="T56" fmla="*/ 6 w 76"/>
                      <a:gd name="T57" fmla="*/ 89 h 108"/>
                      <a:gd name="T58" fmla="*/ 4 w 76"/>
                      <a:gd name="T59" fmla="*/ 97 h 108"/>
                      <a:gd name="T60" fmla="*/ 4 w 76"/>
                      <a:gd name="T61" fmla="*/ 102 h 108"/>
                      <a:gd name="T62" fmla="*/ 5 w 76"/>
                      <a:gd name="T63" fmla="*/ 104 h 108"/>
                      <a:gd name="T64" fmla="*/ 6 w 76"/>
                      <a:gd name="T65" fmla="*/ 105 h 108"/>
                      <a:gd name="T66" fmla="*/ 6 w 76"/>
                      <a:gd name="T67" fmla="*/ 105 h 108"/>
                      <a:gd name="T68" fmla="*/ 20 w 76"/>
                      <a:gd name="T69" fmla="*/ 107 h 108"/>
                      <a:gd name="T70" fmla="*/ 24 w 76"/>
                      <a:gd name="T71" fmla="*/ 100 h 108"/>
                      <a:gd name="T72" fmla="*/ 45 w 76"/>
                      <a:gd name="T73" fmla="*/ 76 h 108"/>
                      <a:gd name="T74" fmla="*/ 54 w 76"/>
                      <a:gd name="T75" fmla="*/ 70 h 108"/>
                      <a:gd name="T76" fmla="*/ 50 w 76"/>
                      <a:gd name="T77" fmla="*/ 67 h 108"/>
                      <a:gd name="T78" fmla="*/ 49 w 76"/>
                      <a:gd name="T79" fmla="*/ 63 h 108"/>
                      <a:gd name="T80" fmla="*/ 37 w 76"/>
                      <a:gd name="T81" fmla="*/ 51 h 108"/>
                      <a:gd name="T82" fmla="*/ 26 w 76"/>
                      <a:gd name="T83" fmla="*/ 49 h 108"/>
                      <a:gd name="T84" fmla="*/ 22 w 76"/>
                      <a:gd name="T85" fmla="*/ 43 h 108"/>
                      <a:gd name="T86" fmla="*/ 28 w 76"/>
                      <a:gd name="T87" fmla="*/ 31 h 108"/>
                      <a:gd name="T88" fmla="*/ 30 w 76"/>
                      <a:gd name="T89" fmla="*/ 26 h 108"/>
                      <a:gd name="T90" fmla="*/ 45 w 76"/>
                      <a:gd name="T91" fmla="*/ 28 h 108"/>
                      <a:gd name="T92" fmla="*/ 43 w 76"/>
                      <a:gd name="T93" fmla="*/ 34 h 108"/>
                      <a:gd name="T94" fmla="*/ 51 w 76"/>
                      <a:gd name="T95" fmla="*/ 41 h 108"/>
                      <a:gd name="T96" fmla="*/ 64 w 76"/>
                      <a:gd name="T97" fmla="*/ 52 h 108"/>
                      <a:gd name="T98" fmla="*/ 71 w 76"/>
                      <a:gd name="T99" fmla="*/ 44 h 108"/>
                      <a:gd name="T100" fmla="*/ 72 w 76"/>
                      <a:gd name="T101" fmla="*/ 39 h 108"/>
                      <a:gd name="T102" fmla="*/ 75 w 76"/>
                      <a:gd name="T103" fmla="*/ 37 h 108"/>
                      <a:gd name="T104" fmla="*/ 70 w 76"/>
                      <a:gd name="T105" fmla="*/ 33 h 1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76" h="108">
                        <a:moveTo>
                          <a:pt x="70" y="32"/>
                        </a:moveTo>
                        <a:cubicBezTo>
                          <a:pt x="68" y="32"/>
                          <a:pt x="68" y="32"/>
                          <a:pt x="68" y="32"/>
                        </a:cubicBezTo>
                        <a:cubicBezTo>
                          <a:pt x="68" y="32"/>
                          <a:pt x="68" y="32"/>
                          <a:pt x="68" y="32"/>
                        </a:cubicBezTo>
                        <a:cubicBezTo>
                          <a:pt x="68" y="32"/>
                          <a:pt x="68" y="32"/>
                          <a:pt x="68" y="32"/>
                        </a:cubicBezTo>
                        <a:cubicBezTo>
                          <a:pt x="67" y="30"/>
                          <a:pt x="67" y="30"/>
                          <a:pt x="67" y="30"/>
                        </a:cubicBezTo>
                        <a:cubicBezTo>
                          <a:pt x="62" y="29"/>
                          <a:pt x="62" y="29"/>
                          <a:pt x="62" y="29"/>
                        </a:cubicBezTo>
                        <a:cubicBezTo>
                          <a:pt x="61" y="29"/>
                          <a:pt x="61" y="29"/>
                          <a:pt x="61" y="29"/>
                        </a:cubicBezTo>
                        <a:cubicBezTo>
                          <a:pt x="60" y="29"/>
                          <a:pt x="60" y="29"/>
                          <a:pt x="60" y="29"/>
                        </a:cubicBezTo>
                        <a:cubicBezTo>
                          <a:pt x="58" y="26"/>
                          <a:pt x="58" y="26"/>
                          <a:pt x="58" y="26"/>
                        </a:cubicBezTo>
                        <a:cubicBezTo>
                          <a:pt x="58" y="26"/>
                          <a:pt x="58" y="26"/>
                          <a:pt x="58" y="26"/>
                        </a:cubicBezTo>
                        <a:cubicBezTo>
                          <a:pt x="60" y="24"/>
                          <a:pt x="60" y="24"/>
                          <a:pt x="60" y="24"/>
                        </a:cubicBezTo>
                        <a:cubicBezTo>
                          <a:pt x="60" y="22"/>
                          <a:pt x="60" y="22"/>
                          <a:pt x="60" y="22"/>
                        </a:cubicBezTo>
                        <a:cubicBezTo>
                          <a:pt x="60" y="22"/>
                          <a:pt x="60" y="22"/>
                          <a:pt x="60" y="22"/>
                        </a:cubicBezTo>
                        <a:cubicBezTo>
                          <a:pt x="61" y="20"/>
                          <a:pt x="61" y="20"/>
                          <a:pt x="61" y="20"/>
                        </a:cubicBezTo>
                        <a:cubicBezTo>
                          <a:pt x="60" y="20"/>
                          <a:pt x="60" y="20"/>
                          <a:pt x="60" y="20"/>
                        </a:cubicBezTo>
                        <a:cubicBezTo>
                          <a:pt x="57" y="19"/>
                          <a:pt x="57" y="19"/>
                          <a:pt x="57" y="19"/>
                        </a:cubicBezTo>
                        <a:cubicBezTo>
                          <a:pt x="57" y="19"/>
                          <a:pt x="57" y="19"/>
                          <a:pt x="57" y="19"/>
                        </a:cubicBezTo>
                        <a:cubicBezTo>
                          <a:pt x="53" y="19"/>
                          <a:pt x="53" y="19"/>
                          <a:pt x="53" y="19"/>
                        </a:cubicBezTo>
                        <a:cubicBezTo>
                          <a:pt x="53" y="19"/>
                          <a:pt x="53" y="19"/>
                          <a:pt x="53" y="19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49" y="14"/>
                          <a:pt x="49" y="14"/>
                          <a:pt x="49" y="14"/>
                        </a:cubicBezTo>
                        <a:cubicBezTo>
                          <a:pt x="49" y="14"/>
                          <a:pt x="49" y="14"/>
                          <a:pt x="49" y="14"/>
                        </a:cubicBezTo>
                        <a:cubicBezTo>
                          <a:pt x="50" y="10"/>
                          <a:pt x="50" y="10"/>
                          <a:pt x="50" y="10"/>
                        </a:cubicBezTo>
                        <a:cubicBezTo>
                          <a:pt x="50" y="7"/>
                          <a:pt x="50" y="7"/>
                          <a:pt x="50" y="7"/>
                        </a:cubicBezTo>
                        <a:cubicBezTo>
                          <a:pt x="50" y="7"/>
                          <a:pt x="50" y="7"/>
                          <a:pt x="50" y="7"/>
                        </a:cubicBezTo>
                        <a:cubicBezTo>
                          <a:pt x="49" y="8"/>
                          <a:pt x="49" y="8"/>
                          <a:pt x="49" y="8"/>
                        </a:cubicBezTo>
                        <a:cubicBezTo>
                          <a:pt x="49" y="8"/>
                          <a:pt x="49" y="8"/>
                          <a:pt x="49" y="8"/>
                        </a:cubicBezTo>
                        <a:cubicBezTo>
                          <a:pt x="48" y="9"/>
                          <a:pt x="48" y="9"/>
                          <a:pt x="48" y="9"/>
                        </a:cubicBezTo>
                        <a:cubicBezTo>
                          <a:pt x="48" y="8"/>
                          <a:pt x="48" y="8"/>
                          <a:pt x="48" y="8"/>
                        </a:cubicBezTo>
                        <a:cubicBezTo>
                          <a:pt x="47" y="8"/>
                          <a:pt x="47" y="8"/>
                          <a:pt x="47" y="8"/>
                        </a:cubicBezTo>
                        <a:cubicBezTo>
                          <a:pt x="45" y="6"/>
                          <a:pt x="45" y="6"/>
                          <a:pt x="45" y="6"/>
                        </a:cubicBezTo>
                        <a:cubicBezTo>
                          <a:pt x="45" y="6"/>
                          <a:pt x="45" y="6"/>
                          <a:pt x="45" y="6"/>
                        </a:cubicBezTo>
                        <a:cubicBezTo>
                          <a:pt x="45" y="5"/>
                          <a:pt x="45" y="5"/>
                          <a:pt x="45" y="5"/>
                        </a:cubicBezTo>
                        <a:cubicBezTo>
                          <a:pt x="44" y="1"/>
                          <a:pt x="44" y="1"/>
                          <a:pt x="44" y="1"/>
                        </a:cubicBezTo>
                        <a:cubicBezTo>
                          <a:pt x="43" y="0"/>
                          <a:pt x="43" y="0"/>
                          <a:pt x="43" y="0"/>
                        </a:cubicBezTo>
                        <a:cubicBezTo>
                          <a:pt x="40" y="0"/>
                          <a:pt x="40" y="0"/>
                          <a:pt x="40" y="0"/>
                        </a:cubicBezTo>
                        <a:cubicBezTo>
                          <a:pt x="39" y="3"/>
                          <a:pt x="39" y="3"/>
                          <a:pt x="39" y="3"/>
                        </a:cubicBezTo>
                        <a:cubicBezTo>
                          <a:pt x="38" y="3"/>
                          <a:pt x="38" y="3"/>
                          <a:pt x="38" y="3"/>
                        </a:cubicBezTo>
                        <a:cubicBezTo>
                          <a:pt x="38" y="3"/>
                          <a:pt x="38" y="3"/>
                          <a:pt x="38" y="3"/>
                        </a:cubicBezTo>
                        <a:cubicBezTo>
                          <a:pt x="34" y="2"/>
                          <a:pt x="34" y="2"/>
                          <a:pt x="34" y="2"/>
                        </a:cubicBezTo>
                        <a:cubicBezTo>
                          <a:pt x="33" y="6"/>
                          <a:pt x="33" y="6"/>
                          <a:pt x="33" y="6"/>
                        </a:cubicBezTo>
                        <a:cubicBezTo>
                          <a:pt x="33" y="10"/>
                          <a:pt x="33" y="10"/>
                          <a:pt x="33" y="10"/>
                        </a:cubicBezTo>
                        <a:cubicBezTo>
                          <a:pt x="33" y="10"/>
                          <a:pt x="33" y="10"/>
                          <a:pt x="33" y="10"/>
                        </a:cubicBezTo>
                        <a:cubicBezTo>
                          <a:pt x="31" y="13"/>
                          <a:pt x="31" y="13"/>
                          <a:pt x="31" y="13"/>
                        </a:cubicBezTo>
                        <a:cubicBezTo>
                          <a:pt x="31" y="14"/>
                          <a:pt x="31" y="14"/>
                          <a:pt x="31" y="14"/>
                        </a:cubicBezTo>
                        <a:cubicBezTo>
                          <a:pt x="31" y="14"/>
                          <a:pt x="31" y="14"/>
                          <a:pt x="31" y="14"/>
                        </a:cubicBezTo>
                        <a:cubicBezTo>
                          <a:pt x="31" y="14"/>
                          <a:pt x="31" y="14"/>
                          <a:pt x="31" y="14"/>
                        </a:cubicBezTo>
                        <a:cubicBezTo>
                          <a:pt x="28" y="14"/>
                          <a:pt x="28" y="14"/>
                          <a:pt x="28" y="14"/>
                        </a:cubicBezTo>
                        <a:cubicBezTo>
                          <a:pt x="25" y="16"/>
                          <a:pt x="25" y="16"/>
                          <a:pt x="25" y="16"/>
                        </a:cubicBezTo>
                        <a:cubicBezTo>
                          <a:pt x="25" y="17"/>
                          <a:pt x="25" y="17"/>
                          <a:pt x="25" y="17"/>
                        </a:cubicBezTo>
                        <a:cubicBezTo>
                          <a:pt x="25" y="17"/>
                          <a:pt x="25" y="17"/>
                          <a:pt x="25" y="17"/>
                        </a:cubicBezTo>
                        <a:cubicBezTo>
                          <a:pt x="25" y="17"/>
                          <a:pt x="25" y="17"/>
                          <a:pt x="25" y="17"/>
                        </a:cubicBezTo>
                        <a:cubicBezTo>
                          <a:pt x="24" y="16"/>
                          <a:pt x="24" y="16"/>
                          <a:pt x="24" y="16"/>
                        </a:cubicBezTo>
                        <a:cubicBezTo>
                          <a:pt x="20" y="15"/>
                          <a:pt x="20" y="15"/>
                          <a:pt x="20" y="15"/>
                        </a:cubicBezTo>
                        <a:cubicBezTo>
                          <a:pt x="19" y="17"/>
                          <a:pt x="19" y="17"/>
                          <a:pt x="19" y="17"/>
                        </a:cubicBezTo>
                        <a:cubicBezTo>
                          <a:pt x="19" y="17"/>
                          <a:pt x="19" y="17"/>
                          <a:pt x="19" y="17"/>
                        </a:cubicBezTo>
                        <a:cubicBezTo>
                          <a:pt x="17" y="20"/>
                          <a:pt x="17" y="20"/>
                          <a:pt x="17" y="20"/>
                        </a:cubicBezTo>
                        <a:cubicBezTo>
                          <a:pt x="17" y="21"/>
                          <a:pt x="16" y="21"/>
                          <a:pt x="15" y="21"/>
                        </a:cubicBezTo>
                        <a:cubicBezTo>
                          <a:pt x="13" y="21"/>
                          <a:pt x="13" y="21"/>
                          <a:pt x="13" y="21"/>
                        </a:cubicBezTo>
                        <a:cubicBezTo>
                          <a:pt x="11" y="20"/>
                          <a:pt x="11" y="20"/>
                          <a:pt x="11" y="20"/>
                        </a:cubicBezTo>
                        <a:cubicBezTo>
                          <a:pt x="10" y="19"/>
                          <a:pt x="10" y="19"/>
                          <a:pt x="10" y="19"/>
                        </a:cubicBezTo>
                        <a:cubicBezTo>
                          <a:pt x="10" y="19"/>
                          <a:pt x="10" y="19"/>
                          <a:pt x="10" y="19"/>
                        </a:cubicBezTo>
                        <a:cubicBezTo>
                          <a:pt x="10" y="19"/>
                          <a:pt x="10" y="19"/>
                          <a:pt x="10" y="19"/>
                        </a:cubicBezTo>
                        <a:cubicBezTo>
                          <a:pt x="9" y="15"/>
                          <a:pt x="9" y="15"/>
                          <a:pt x="9" y="15"/>
                        </a:cubicBezTo>
                        <a:cubicBezTo>
                          <a:pt x="9" y="12"/>
                          <a:pt x="9" y="12"/>
                          <a:pt x="9" y="12"/>
                        </a:cubicBezTo>
                        <a:cubicBezTo>
                          <a:pt x="8" y="11"/>
                          <a:pt x="8" y="11"/>
                          <a:pt x="8" y="11"/>
                        </a:cubicBezTo>
                        <a:cubicBezTo>
                          <a:pt x="7" y="13"/>
                          <a:pt x="7" y="13"/>
                          <a:pt x="7" y="13"/>
                        </a:cubicBezTo>
                        <a:cubicBezTo>
                          <a:pt x="7" y="13"/>
                          <a:pt x="7" y="13"/>
                          <a:pt x="7" y="13"/>
                        </a:cubicBezTo>
                        <a:cubicBezTo>
                          <a:pt x="7" y="13"/>
                          <a:pt x="7" y="13"/>
                          <a:pt x="7" y="13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3" y="20"/>
                          <a:pt x="3" y="20"/>
                          <a:pt x="3" y="20"/>
                        </a:cubicBezTo>
                        <a:cubicBezTo>
                          <a:pt x="3" y="20"/>
                          <a:pt x="3" y="20"/>
                          <a:pt x="3" y="20"/>
                        </a:cubicBezTo>
                        <a:cubicBezTo>
                          <a:pt x="3" y="20"/>
                          <a:pt x="3" y="20"/>
                          <a:pt x="3" y="20"/>
                        </a:cubicBezTo>
                        <a:cubicBezTo>
                          <a:pt x="3" y="20"/>
                          <a:pt x="3" y="20"/>
                          <a:pt x="3" y="20"/>
                        </a:cubicBezTo>
                        <a:cubicBezTo>
                          <a:pt x="3" y="20"/>
                          <a:pt x="3" y="20"/>
                          <a:pt x="3" y="20"/>
                        </a:cubicBezTo>
                        <a:cubicBezTo>
                          <a:pt x="1" y="23"/>
                          <a:pt x="1" y="23"/>
                          <a:pt x="1" y="23"/>
                        </a:cubicBezTo>
                        <a:cubicBezTo>
                          <a:pt x="1" y="23"/>
                          <a:pt x="1" y="24"/>
                          <a:pt x="0" y="26"/>
                        </a:cubicBezTo>
                        <a:cubicBezTo>
                          <a:pt x="1" y="30"/>
                          <a:pt x="1" y="30"/>
                          <a:pt x="1" y="30"/>
                        </a:cubicBezTo>
                        <a:cubicBezTo>
                          <a:pt x="6" y="36"/>
                          <a:pt x="6" y="36"/>
                          <a:pt x="6" y="36"/>
                        </a:cubicBezTo>
                        <a:cubicBezTo>
                          <a:pt x="6" y="36"/>
                          <a:pt x="6" y="36"/>
                          <a:pt x="6" y="36"/>
                        </a:cubicBezTo>
                        <a:cubicBezTo>
                          <a:pt x="8" y="39"/>
                          <a:pt x="8" y="39"/>
                          <a:pt x="8" y="39"/>
                        </a:cubicBezTo>
                        <a:cubicBezTo>
                          <a:pt x="8" y="40"/>
                          <a:pt x="8" y="40"/>
                          <a:pt x="8" y="40"/>
                        </a:cubicBezTo>
                        <a:cubicBezTo>
                          <a:pt x="8" y="40"/>
                          <a:pt x="8" y="40"/>
                          <a:pt x="8" y="40"/>
                        </a:cubicBezTo>
                        <a:cubicBezTo>
                          <a:pt x="7" y="40"/>
                          <a:pt x="7" y="40"/>
                          <a:pt x="7" y="40"/>
                        </a:cubicBezTo>
                        <a:cubicBezTo>
                          <a:pt x="6" y="42"/>
                          <a:pt x="6" y="42"/>
                          <a:pt x="6" y="42"/>
                        </a:cubicBezTo>
                        <a:cubicBezTo>
                          <a:pt x="6" y="42"/>
                          <a:pt x="6" y="42"/>
                          <a:pt x="6" y="42"/>
                        </a:cubicBezTo>
                        <a:cubicBezTo>
                          <a:pt x="2" y="43"/>
                          <a:pt x="2" y="43"/>
                          <a:pt x="2" y="43"/>
                        </a:cubicBezTo>
                        <a:cubicBezTo>
                          <a:pt x="3" y="46"/>
                          <a:pt x="3" y="46"/>
                          <a:pt x="3" y="46"/>
                        </a:cubicBezTo>
                        <a:cubicBezTo>
                          <a:pt x="5" y="47"/>
                          <a:pt x="5" y="47"/>
                          <a:pt x="5" y="47"/>
                        </a:cubicBezTo>
                        <a:cubicBezTo>
                          <a:pt x="9" y="48"/>
                          <a:pt x="9" y="48"/>
                          <a:pt x="9" y="48"/>
                        </a:cubicBezTo>
                        <a:cubicBezTo>
                          <a:pt x="10" y="51"/>
                          <a:pt x="10" y="51"/>
                          <a:pt x="10" y="51"/>
                        </a:cubicBezTo>
                        <a:cubicBezTo>
                          <a:pt x="10" y="51"/>
                          <a:pt x="10" y="51"/>
                          <a:pt x="10" y="51"/>
                        </a:cubicBezTo>
                        <a:cubicBezTo>
                          <a:pt x="10" y="51"/>
                          <a:pt x="10" y="51"/>
                          <a:pt x="10" y="51"/>
                        </a:cubicBezTo>
                        <a:cubicBezTo>
                          <a:pt x="10" y="51"/>
                          <a:pt x="10" y="51"/>
                          <a:pt x="10" y="51"/>
                        </a:cubicBezTo>
                        <a:cubicBezTo>
                          <a:pt x="10" y="52"/>
                          <a:pt x="10" y="52"/>
                          <a:pt x="10" y="52"/>
                        </a:cubicBezTo>
                        <a:cubicBezTo>
                          <a:pt x="9" y="57"/>
                          <a:pt x="9" y="57"/>
                          <a:pt x="9" y="57"/>
                        </a:cubicBezTo>
                        <a:cubicBezTo>
                          <a:pt x="9" y="57"/>
                          <a:pt x="9" y="57"/>
                          <a:pt x="9" y="57"/>
                        </a:cubicBezTo>
                        <a:cubicBezTo>
                          <a:pt x="9" y="58"/>
                          <a:pt x="9" y="58"/>
                          <a:pt x="9" y="58"/>
                        </a:cubicBezTo>
                        <a:cubicBezTo>
                          <a:pt x="8" y="60"/>
                          <a:pt x="8" y="60"/>
                          <a:pt x="8" y="60"/>
                        </a:cubicBezTo>
                        <a:cubicBezTo>
                          <a:pt x="8" y="61"/>
                          <a:pt x="8" y="61"/>
                          <a:pt x="8" y="61"/>
                        </a:cubicBezTo>
                        <a:cubicBezTo>
                          <a:pt x="7" y="61"/>
                          <a:pt x="7" y="61"/>
                          <a:pt x="7" y="61"/>
                        </a:cubicBezTo>
                        <a:cubicBezTo>
                          <a:pt x="3" y="61"/>
                          <a:pt x="3" y="61"/>
                          <a:pt x="3" y="61"/>
                        </a:cubicBezTo>
                        <a:cubicBezTo>
                          <a:pt x="3" y="63"/>
                          <a:pt x="3" y="63"/>
                          <a:pt x="3" y="63"/>
                        </a:cubicBezTo>
                        <a:cubicBezTo>
                          <a:pt x="2" y="67"/>
                          <a:pt x="2" y="67"/>
                          <a:pt x="2" y="67"/>
                        </a:cubicBezTo>
                        <a:cubicBezTo>
                          <a:pt x="1" y="71"/>
                          <a:pt x="1" y="71"/>
                          <a:pt x="1" y="71"/>
                        </a:cubicBezTo>
                        <a:cubicBezTo>
                          <a:pt x="2" y="74"/>
                          <a:pt x="2" y="74"/>
                          <a:pt x="2" y="74"/>
                        </a:cubicBezTo>
                        <a:cubicBezTo>
                          <a:pt x="8" y="77"/>
                          <a:pt x="8" y="77"/>
                          <a:pt x="8" y="77"/>
                        </a:cubicBezTo>
                        <a:cubicBezTo>
                          <a:pt x="8" y="77"/>
                          <a:pt x="8" y="77"/>
                          <a:pt x="8" y="77"/>
                        </a:cubicBezTo>
                        <a:cubicBezTo>
                          <a:pt x="10" y="81"/>
                          <a:pt x="10" y="81"/>
                          <a:pt x="10" y="81"/>
                        </a:cubicBezTo>
                        <a:cubicBezTo>
                          <a:pt x="10" y="81"/>
                          <a:pt x="10" y="81"/>
                          <a:pt x="10" y="81"/>
                        </a:cubicBezTo>
                        <a:cubicBezTo>
                          <a:pt x="10" y="81"/>
                          <a:pt x="10" y="81"/>
                          <a:pt x="10" y="81"/>
                        </a:cubicBezTo>
                        <a:cubicBezTo>
                          <a:pt x="10" y="81"/>
                          <a:pt x="10" y="81"/>
                          <a:pt x="10" y="81"/>
                        </a:cubicBezTo>
                        <a:cubicBezTo>
                          <a:pt x="7" y="88"/>
                          <a:pt x="7" y="88"/>
                          <a:pt x="7" y="88"/>
                        </a:cubicBezTo>
                        <a:cubicBezTo>
                          <a:pt x="6" y="89"/>
                          <a:pt x="6" y="89"/>
                          <a:pt x="6" y="89"/>
                        </a:cubicBezTo>
                        <a:cubicBezTo>
                          <a:pt x="6" y="89"/>
                          <a:pt x="6" y="89"/>
                          <a:pt x="6" y="89"/>
                        </a:cubicBezTo>
                        <a:cubicBezTo>
                          <a:pt x="5" y="93"/>
                          <a:pt x="5" y="93"/>
                          <a:pt x="5" y="93"/>
                        </a:cubicBezTo>
                        <a:cubicBezTo>
                          <a:pt x="4" y="96"/>
                          <a:pt x="4" y="96"/>
                          <a:pt x="4" y="96"/>
                        </a:cubicBezTo>
                        <a:cubicBezTo>
                          <a:pt x="4" y="97"/>
                          <a:pt x="4" y="97"/>
                          <a:pt x="4" y="97"/>
                        </a:cubicBezTo>
                        <a:cubicBezTo>
                          <a:pt x="4" y="97"/>
                          <a:pt x="4" y="97"/>
                          <a:pt x="4" y="97"/>
                        </a:cubicBezTo>
                        <a:cubicBezTo>
                          <a:pt x="3" y="98"/>
                          <a:pt x="3" y="98"/>
                          <a:pt x="2" y="99"/>
                        </a:cubicBezTo>
                        <a:cubicBezTo>
                          <a:pt x="2" y="100"/>
                          <a:pt x="2" y="100"/>
                          <a:pt x="2" y="100"/>
                        </a:cubicBezTo>
                        <a:cubicBezTo>
                          <a:pt x="3" y="100"/>
                          <a:pt x="3" y="100"/>
                          <a:pt x="3" y="100"/>
                        </a:cubicBezTo>
                        <a:cubicBezTo>
                          <a:pt x="4" y="102"/>
                          <a:pt x="4" y="102"/>
                          <a:pt x="4" y="102"/>
                        </a:cubicBezTo>
                        <a:cubicBezTo>
                          <a:pt x="4" y="102"/>
                          <a:pt x="4" y="102"/>
                          <a:pt x="4" y="102"/>
                        </a:cubicBezTo>
                        <a:cubicBezTo>
                          <a:pt x="4" y="102"/>
                          <a:pt x="4" y="102"/>
                          <a:pt x="4" y="102"/>
                        </a:cubicBezTo>
                        <a:cubicBezTo>
                          <a:pt x="5" y="104"/>
                          <a:pt x="5" y="104"/>
                          <a:pt x="5" y="104"/>
                        </a:cubicBezTo>
                        <a:cubicBezTo>
                          <a:pt x="5" y="104"/>
                          <a:pt x="5" y="104"/>
                          <a:pt x="5" y="104"/>
                        </a:cubicBezTo>
                        <a:cubicBezTo>
                          <a:pt x="5" y="104"/>
                          <a:pt x="5" y="104"/>
                          <a:pt x="5" y="104"/>
                        </a:cubicBezTo>
                        <a:cubicBezTo>
                          <a:pt x="6" y="104"/>
                          <a:pt x="6" y="104"/>
                          <a:pt x="6" y="104"/>
                        </a:cubicBezTo>
                        <a:cubicBezTo>
                          <a:pt x="6" y="104"/>
                          <a:pt x="6" y="104"/>
                          <a:pt x="6" y="104"/>
                        </a:cubicBezTo>
                        <a:cubicBezTo>
                          <a:pt x="6" y="105"/>
                          <a:pt x="6" y="105"/>
                          <a:pt x="6" y="105"/>
                        </a:cubicBezTo>
                        <a:cubicBezTo>
                          <a:pt x="6" y="105"/>
                          <a:pt x="6" y="105"/>
                          <a:pt x="6" y="105"/>
                        </a:cubicBezTo>
                        <a:cubicBezTo>
                          <a:pt x="6" y="105"/>
                          <a:pt x="6" y="105"/>
                          <a:pt x="6" y="105"/>
                        </a:cubicBezTo>
                        <a:cubicBezTo>
                          <a:pt x="6" y="105"/>
                          <a:pt x="6" y="105"/>
                          <a:pt x="6" y="105"/>
                        </a:cubicBezTo>
                        <a:cubicBezTo>
                          <a:pt x="6" y="105"/>
                          <a:pt x="6" y="105"/>
                          <a:pt x="6" y="105"/>
                        </a:cubicBezTo>
                        <a:cubicBezTo>
                          <a:pt x="6" y="106"/>
                          <a:pt x="6" y="106"/>
                          <a:pt x="6" y="106"/>
                        </a:cubicBezTo>
                        <a:cubicBezTo>
                          <a:pt x="8" y="107"/>
                          <a:pt x="8" y="107"/>
                          <a:pt x="8" y="107"/>
                        </a:cubicBezTo>
                        <a:cubicBezTo>
                          <a:pt x="14" y="108"/>
                          <a:pt x="14" y="108"/>
                          <a:pt x="14" y="108"/>
                        </a:cubicBezTo>
                        <a:cubicBezTo>
                          <a:pt x="16" y="108"/>
                          <a:pt x="18" y="107"/>
                          <a:pt x="20" y="107"/>
                        </a:cubicBezTo>
                        <a:cubicBezTo>
                          <a:pt x="22" y="106"/>
                          <a:pt x="24" y="105"/>
                          <a:pt x="26" y="106"/>
                        </a:cubicBezTo>
                        <a:cubicBezTo>
                          <a:pt x="26" y="105"/>
                          <a:pt x="26" y="105"/>
                          <a:pt x="26" y="105"/>
                        </a:cubicBezTo>
                        <a:cubicBezTo>
                          <a:pt x="24" y="100"/>
                          <a:pt x="24" y="100"/>
                          <a:pt x="24" y="100"/>
                        </a:cubicBezTo>
                        <a:cubicBezTo>
                          <a:pt x="24" y="100"/>
                          <a:pt x="24" y="100"/>
                          <a:pt x="24" y="100"/>
                        </a:cubicBezTo>
                        <a:cubicBezTo>
                          <a:pt x="24" y="100"/>
                          <a:pt x="24" y="100"/>
                          <a:pt x="24" y="100"/>
                        </a:cubicBezTo>
                        <a:cubicBezTo>
                          <a:pt x="34" y="86"/>
                          <a:pt x="34" y="86"/>
                          <a:pt x="34" y="86"/>
                        </a:cubicBezTo>
                        <a:cubicBezTo>
                          <a:pt x="45" y="76"/>
                          <a:pt x="45" y="76"/>
                          <a:pt x="45" y="76"/>
                        </a:cubicBezTo>
                        <a:cubicBezTo>
                          <a:pt x="45" y="76"/>
                          <a:pt x="45" y="76"/>
                          <a:pt x="45" y="76"/>
                        </a:cubicBezTo>
                        <a:cubicBezTo>
                          <a:pt x="48" y="75"/>
                          <a:pt x="48" y="75"/>
                          <a:pt x="48" y="75"/>
                        </a:cubicBezTo>
                        <a:cubicBezTo>
                          <a:pt x="50" y="73"/>
                          <a:pt x="50" y="73"/>
                          <a:pt x="50" y="73"/>
                        </a:cubicBezTo>
                        <a:cubicBezTo>
                          <a:pt x="50" y="72"/>
                          <a:pt x="50" y="72"/>
                          <a:pt x="50" y="72"/>
                        </a:cubicBezTo>
                        <a:cubicBezTo>
                          <a:pt x="51" y="71"/>
                          <a:pt x="52" y="71"/>
                          <a:pt x="54" y="70"/>
                        </a:cubicBezTo>
                        <a:cubicBezTo>
                          <a:pt x="53" y="69"/>
                          <a:pt x="53" y="69"/>
                          <a:pt x="53" y="69"/>
                        </a:cubicBezTo>
                        <a:cubicBezTo>
                          <a:pt x="50" y="67"/>
                          <a:pt x="50" y="67"/>
                          <a:pt x="50" y="67"/>
                        </a:cubicBezTo>
                        <a:cubicBezTo>
                          <a:pt x="50" y="67"/>
                          <a:pt x="50" y="67"/>
                          <a:pt x="50" y="67"/>
                        </a:cubicBezTo>
                        <a:cubicBezTo>
                          <a:pt x="50" y="67"/>
                          <a:pt x="50" y="67"/>
                          <a:pt x="50" y="67"/>
                        </a:cubicBezTo>
                        <a:cubicBezTo>
                          <a:pt x="48" y="65"/>
                          <a:pt x="48" y="65"/>
                          <a:pt x="48" y="65"/>
                        </a:cubicBezTo>
                        <a:cubicBezTo>
                          <a:pt x="48" y="65"/>
                          <a:pt x="48" y="65"/>
                          <a:pt x="48" y="65"/>
                        </a:cubicBezTo>
                        <a:cubicBezTo>
                          <a:pt x="48" y="64"/>
                          <a:pt x="48" y="64"/>
                          <a:pt x="48" y="64"/>
                        </a:cubicBezTo>
                        <a:cubicBezTo>
                          <a:pt x="49" y="63"/>
                          <a:pt x="49" y="63"/>
                          <a:pt x="49" y="63"/>
                        </a:cubicBezTo>
                        <a:cubicBezTo>
                          <a:pt x="47" y="64"/>
                          <a:pt x="47" y="64"/>
                          <a:pt x="47" y="64"/>
                        </a:cubicBezTo>
                        <a:cubicBezTo>
                          <a:pt x="42" y="62"/>
                          <a:pt x="42" y="62"/>
                          <a:pt x="42" y="62"/>
                        </a:cubicBezTo>
                        <a:cubicBezTo>
                          <a:pt x="40" y="62"/>
                          <a:pt x="39" y="61"/>
                          <a:pt x="39" y="59"/>
                        </a:cubicBezTo>
                        <a:cubicBezTo>
                          <a:pt x="38" y="56"/>
                          <a:pt x="37" y="53"/>
                          <a:pt x="37" y="51"/>
                        </a:cubicBezTo>
                        <a:cubicBezTo>
                          <a:pt x="37" y="52"/>
                          <a:pt x="36" y="52"/>
                          <a:pt x="35" y="52"/>
                        </a:cubicBezTo>
                        <a:cubicBezTo>
                          <a:pt x="31" y="51"/>
                          <a:pt x="31" y="51"/>
                          <a:pt x="31" y="51"/>
                        </a:cubicBezTo>
                        <a:cubicBezTo>
                          <a:pt x="29" y="49"/>
                          <a:pt x="29" y="49"/>
                          <a:pt x="29" y="49"/>
                        </a:cubicBezTo>
                        <a:cubicBezTo>
                          <a:pt x="26" y="49"/>
                          <a:pt x="26" y="49"/>
                          <a:pt x="26" y="49"/>
                        </a:cubicBezTo>
                        <a:cubicBezTo>
                          <a:pt x="25" y="49"/>
                          <a:pt x="25" y="49"/>
                          <a:pt x="25" y="49"/>
                        </a:cubicBezTo>
                        <a:cubicBezTo>
                          <a:pt x="24" y="49"/>
                          <a:pt x="23" y="48"/>
                          <a:pt x="22" y="48"/>
                        </a:cubicBezTo>
                        <a:cubicBezTo>
                          <a:pt x="21" y="47"/>
                          <a:pt x="20" y="46"/>
                          <a:pt x="20" y="46"/>
                        </a:cubicBezTo>
                        <a:cubicBezTo>
                          <a:pt x="20" y="44"/>
                          <a:pt x="20" y="43"/>
                          <a:pt x="22" y="43"/>
                        </a:cubicBezTo>
                        <a:cubicBezTo>
                          <a:pt x="23" y="42"/>
                          <a:pt x="24" y="40"/>
                          <a:pt x="25" y="39"/>
                        </a:cubicBezTo>
                        <a:cubicBezTo>
                          <a:pt x="24" y="37"/>
                          <a:pt x="24" y="35"/>
                          <a:pt x="24" y="34"/>
                        </a:cubicBezTo>
                        <a:cubicBezTo>
                          <a:pt x="24" y="34"/>
                          <a:pt x="24" y="34"/>
                          <a:pt x="24" y="34"/>
                        </a:cubicBezTo>
                        <a:cubicBezTo>
                          <a:pt x="24" y="33"/>
                          <a:pt x="26" y="32"/>
                          <a:pt x="28" y="31"/>
                        </a:cubicBezTo>
                        <a:cubicBezTo>
                          <a:pt x="29" y="30"/>
                          <a:pt x="29" y="30"/>
                          <a:pt x="29" y="30"/>
                        </a:cubicBezTo>
                        <a:cubicBezTo>
                          <a:pt x="32" y="30"/>
                          <a:pt x="32" y="30"/>
                          <a:pt x="32" y="30"/>
                        </a:cubicBezTo>
                        <a:cubicBezTo>
                          <a:pt x="32" y="30"/>
                          <a:pt x="32" y="30"/>
                          <a:pt x="32" y="30"/>
                        </a:cubicBezTo>
                        <a:cubicBezTo>
                          <a:pt x="30" y="29"/>
                          <a:pt x="29" y="27"/>
                          <a:pt x="30" y="26"/>
                        </a:cubicBezTo>
                        <a:cubicBezTo>
                          <a:pt x="32" y="25"/>
                          <a:pt x="32" y="25"/>
                          <a:pt x="32" y="25"/>
                        </a:cubicBezTo>
                        <a:cubicBezTo>
                          <a:pt x="33" y="24"/>
                          <a:pt x="35" y="25"/>
                          <a:pt x="37" y="26"/>
                        </a:cubicBezTo>
                        <a:cubicBezTo>
                          <a:pt x="41" y="28"/>
                          <a:pt x="41" y="28"/>
                          <a:pt x="41" y="28"/>
                        </a:cubicBezTo>
                        <a:cubicBezTo>
                          <a:pt x="45" y="28"/>
                          <a:pt x="45" y="28"/>
                          <a:pt x="45" y="28"/>
                        </a:cubicBezTo>
                        <a:cubicBezTo>
                          <a:pt x="46" y="29"/>
                          <a:pt x="46" y="29"/>
                          <a:pt x="46" y="29"/>
                        </a:cubicBezTo>
                        <a:cubicBezTo>
                          <a:pt x="46" y="31"/>
                          <a:pt x="46" y="31"/>
                          <a:pt x="46" y="31"/>
                        </a:cubicBezTo>
                        <a:cubicBezTo>
                          <a:pt x="46" y="32"/>
                          <a:pt x="46" y="32"/>
                          <a:pt x="45" y="32"/>
                        </a:cubicBezTo>
                        <a:cubicBezTo>
                          <a:pt x="44" y="32"/>
                          <a:pt x="44" y="33"/>
                          <a:pt x="43" y="34"/>
                        </a:cubicBezTo>
                        <a:cubicBezTo>
                          <a:pt x="45" y="38"/>
                          <a:pt x="45" y="38"/>
                          <a:pt x="45" y="38"/>
                        </a:cubicBezTo>
                        <a:cubicBezTo>
                          <a:pt x="46" y="37"/>
                          <a:pt x="47" y="36"/>
                          <a:pt x="48" y="36"/>
                        </a:cubicBezTo>
                        <a:cubicBezTo>
                          <a:pt x="49" y="36"/>
                          <a:pt x="50" y="36"/>
                          <a:pt x="50" y="37"/>
                        </a:cubicBezTo>
                        <a:cubicBezTo>
                          <a:pt x="51" y="38"/>
                          <a:pt x="51" y="39"/>
                          <a:pt x="51" y="41"/>
                        </a:cubicBezTo>
                        <a:cubicBezTo>
                          <a:pt x="52" y="43"/>
                          <a:pt x="52" y="44"/>
                          <a:pt x="53" y="45"/>
                        </a:cubicBezTo>
                        <a:cubicBezTo>
                          <a:pt x="54" y="47"/>
                          <a:pt x="54" y="47"/>
                          <a:pt x="54" y="47"/>
                        </a:cubicBezTo>
                        <a:cubicBezTo>
                          <a:pt x="56" y="49"/>
                          <a:pt x="57" y="51"/>
                          <a:pt x="58" y="53"/>
                        </a:cubicBezTo>
                        <a:cubicBezTo>
                          <a:pt x="64" y="52"/>
                          <a:pt x="64" y="52"/>
                          <a:pt x="64" y="52"/>
                        </a:cubicBezTo>
                        <a:cubicBezTo>
                          <a:pt x="67" y="51"/>
                          <a:pt x="67" y="51"/>
                          <a:pt x="67" y="51"/>
                        </a:cubicBezTo>
                        <a:cubicBezTo>
                          <a:pt x="70" y="47"/>
                          <a:pt x="70" y="47"/>
                          <a:pt x="70" y="47"/>
                        </a:cubicBezTo>
                        <a:cubicBezTo>
                          <a:pt x="71" y="44"/>
                          <a:pt x="71" y="44"/>
                          <a:pt x="71" y="44"/>
                        </a:cubicBezTo>
                        <a:cubicBezTo>
                          <a:pt x="71" y="44"/>
                          <a:pt x="71" y="44"/>
                          <a:pt x="71" y="44"/>
                        </a:cubicBezTo>
                        <a:cubicBezTo>
                          <a:pt x="71" y="43"/>
                          <a:pt x="71" y="43"/>
                          <a:pt x="71" y="43"/>
                        </a:cubicBezTo>
                        <a:cubicBezTo>
                          <a:pt x="72" y="40"/>
                          <a:pt x="72" y="40"/>
                          <a:pt x="72" y="40"/>
                        </a:cubicBezTo>
                        <a:cubicBezTo>
                          <a:pt x="72" y="40"/>
                          <a:pt x="72" y="40"/>
                          <a:pt x="72" y="40"/>
                        </a:cubicBezTo>
                        <a:cubicBezTo>
                          <a:pt x="72" y="39"/>
                          <a:pt x="72" y="39"/>
                          <a:pt x="72" y="39"/>
                        </a:cubicBezTo>
                        <a:cubicBezTo>
                          <a:pt x="72" y="39"/>
                          <a:pt x="72" y="39"/>
                          <a:pt x="72" y="39"/>
                        </a:cubicBezTo>
                        <a:cubicBezTo>
                          <a:pt x="75" y="38"/>
                          <a:pt x="75" y="38"/>
                          <a:pt x="75" y="38"/>
                        </a:cubicBezTo>
                        <a:cubicBezTo>
                          <a:pt x="76" y="37"/>
                          <a:pt x="76" y="37"/>
                          <a:pt x="76" y="37"/>
                        </a:cubicBezTo>
                        <a:cubicBezTo>
                          <a:pt x="75" y="37"/>
                          <a:pt x="75" y="37"/>
                          <a:pt x="75" y="37"/>
                        </a:cubicBezTo>
                        <a:cubicBezTo>
                          <a:pt x="71" y="36"/>
                          <a:pt x="71" y="36"/>
                          <a:pt x="71" y="36"/>
                        </a:cubicBezTo>
                        <a:cubicBezTo>
                          <a:pt x="71" y="36"/>
                          <a:pt x="71" y="36"/>
                          <a:pt x="71" y="36"/>
                        </a:cubicBezTo>
                        <a:cubicBezTo>
                          <a:pt x="71" y="36"/>
                          <a:pt x="71" y="36"/>
                          <a:pt x="71" y="36"/>
                        </a:cubicBezTo>
                        <a:cubicBezTo>
                          <a:pt x="70" y="33"/>
                          <a:pt x="70" y="33"/>
                          <a:pt x="70" y="33"/>
                        </a:cubicBezTo>
                        <a:lnTo>
                          <a:pt x="70" y="32"/>
                        </a:lnTo>
                        <a:close/>
                      </a:path>
                    </a:pathLst>
                  </a:custGeom>
                  <a:grpFill/>
                  <a:ln w="9525" cap="flat" cmpd="sng" algn="ctr">
                    <a:solidFill>
                      <a:srgbClr val="E5EAF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954" name="Freeform 34">
                    <a:extLst>
                      <a:ext uri="{FF2B5EF4-FFF2-40B4-BE49-F238E27FC236}">
                        <a16:creationId xmlns:a16="http://schemas.microsoft.com/office/drawing/2014/main" id="{EA400ABA-E55D-4E78-8EF2-AA105B4F03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55429" y="2845573"/>
                    <a:ext cx="581253" cy="574362"/>
                  </a:xfrm>
                  <a:custGeom>
                    <a:avLst/>
                    <a:gdLst>
                      <a:gd name="T0" fmla="*/ 17 w 80"/>
                      <a:gd name="T1" fmla="*/ 26 h 79"/>
                      <a:gd name="T2" fmla="*/ 0 w 80"/>
                      <a:gd name="T3" fmla="*/ 35 h 79"/>
                      <a:gd name="T4" fmla="*/ 6 w 80"/>
                      <a:gd name="T5" fmla="*/ 48 h 79"/>
                      <a:gd name="T6" fmla="*/ 6 w 80"/>
                      <a:gd name="T7" fmla="*/ 48 h 79"/>
                      <a:gd name="T8" fmla="*/ 14 w 80"/>
                      <a:gd name="T9" fmla="*/ 61 h 79"/>
                      <a:gd name="T10" fmla="*/ 19 w 80"/>
                      <a:gd name="T11" fmla="*/ 62 h 79"/>
                      <a:gd name="T12" fmla="*/ 22 w 80"/>
                      <a:gd name="T13" fmla="*/ 65 h 79"/>
                      <a:gd name="T14" fmla="*/ 46 w 80"/>
                      <a:gd name="T15" fmla="*/ 66 h 79"/>
                      <a:gd name="T16" fmla="*/ 47 w 80"/>
                      <a:gd name="T17" fmla="*/ 74 h 79"/>
                      <a:gd name="T18" fmla="*/ 56 w 80"/>
                      <a:gd name="T19" fmla="*/ 73 h 79"/>
                      <a:gd name="T20" fmla="*/ 61 w 80"/>
                      <a:gd name="T21" fmla="*/ 79 h 79"/>
                      <a:gd name="T22" fmla="*/ 65 w 80"/>
                      <a:gd name="T23" fmla="*/ 75 h 79"/>
                      <a:gd name="T24" fmla="*/ 70 w 80"/>
                      <a:gd name="T25" fmla="*/ 75 h 79"/>
                      <a:gd name="T26" fmla="*/ 75 w 80"/>
                      <a:gd name="T27" fmla="*/ 71 h 79"/>
                      <a:gd name="T28" fmla="*/ 74 w 80"/>
                      <a:gd name="T29" fmla="*/ 70 h 79"/>
                      <a:gd name="T30" fmla="*/ 74 w 80"/>
                      <a:gd name="T31" fmla="*/ 66 h 79"/>
                      <a:gd name="T32" fmla="*/ 66 w 80"/>
                      <a:gd name="T33" fmla="*/ 63 h 79"/>
                      <a:gd name="T34" fmla="*/ 61 w 80"/>
                      <a:gd name="T35" fmla="*/ 56 h 79"/>
                      <a:gd name="T36" fmla="*/ 59 w 80"/>
                      <a:gd name="T37" fmla="*/ 51 h 79"/>
                      <a:gd name="T38" fmla="*/ 64 w 80"/>
                      <a:gd name="T39" fmla="*/ 49 h 79"/>
                      <a:gd name="T40" fmla="*/ 67 w 80"/>
                      <a:gd name="T41" fmla="*/ 44 h 79"/>
                      <a:gd name="T42" fmla="*/ 69 w 80"/>
                      <a:gd name="T43" fmla="*/ 42 h 79"/>
                      <a:gd name="T44" fmla="*/ 69 w 80"/>
                      <a:gd name="T45" fmla="*/ 34 h 79"/>
                      <a:gd name="T46" fmla="*/ 73 w 80"/>
                      <a:gd name="T47" fmla="*/ 36 h 79"/>
                      <a:gd name="T48" fmla="*/ 73 w 80"/>
                      <a:gd name="T49" fmla="*/ 36 h 79"/>
                      <a:gd name="T50" fmla="*/ 80 w 80"/>
                      <a:gd name="T51" fmla="*/ 35 h 79"/>
                      <a:gd name="T52" fmla="*/ 73 w 80"/>
                      <a:gd name="T53" fmla="*/ 29 h 79"/>
                      <a:gd name="T54" fmla="*/ 65 w 80"/>
                      <a:gd name="T55" fmla="*/ 27 h 79"/>
                      <a:gd name="T56" fmla="*/ 65 w 80"/>
                      <a:gd name="T57" fmla="*/ 27 h 79"/>
                      <a:gd name="T58" fmla="*/ 56 w 80"/>
                      <a:gd name="T59" fmla="*/ 20 h 79"/>
                      <a:gd name="T60" fmla="*/ 64 w 80"/>
                      <a:gd name="T61" fmla="*/ 12 h 79"/>
                      <a:gd name="T62" fmla="*/ 61 w 80"/>
                      <a:gd name="T63" fmla="*/ 4 h 79"/>
                      <a:gd name="T64" fmla="*/ 49 w 80"/>
                      <a:gd name="T65" fmla="*/ 6 h 79"/>
                      <a:gd name="T66" fmla="*/ 43 w 80"/>
                      <a:gd name="T67" fmla="*/ 3 h 79"/>
                      <a:gd name="T68" fmla="*/ 41 w 80"/>
                      <a:gd name="T69" fmla="*/ 2 h 79"/>
                      <a:gd name="T70" fmla="*/ 41 w 80"/>
                      <a:gd name="T71" fmla="*/ 1 h 79"/>
                      <a:gd name="T72" fmla="*/ 41 w 80"/>
                      <a:gd name="T73" fmla="*/ 1 h 79"/>
                      <a:gd name="T74" fmla="*/ 40 w 80"/>
                      <a:gd name="T75" fmla="*/ 0 h 79"/>
                      <a:gd name="T76" fmla="*/ 40 w 80"/>
                      <a:gd name="T77" fmla="*/ 0 h 79"/>
                      <a:gd name="T78" fmla="*/ 40 w 80"/>
                      <a:gd name="T79" fmla="*/ 4 h 79"/>
                      <a:gd name="T80" fmla="*/ 39 w 80"/>
                      <a:gd name="T81" fmla="*/ 8 h 79"/>
                      <a:gd name="T82" fmla="*/ 40 w 80"/>
                      <a:gd name="T83" fmla="*/ 14 h 79"/>
                      <a:gd name="T84" fmla="*/ 39 w 80"/>
                      <a:gd name="T85" fmla="*/ 15 h 79"/>
                      <a:gd name="T86" fmla="*/ 37 w 80"/>
                      <a:gd name="T87" fmla="*/ 20 h 79"/>
                      <a:gd name="T88" fmla="*/ 29 w 80"/>
                      <a:gd name="T89" fmla="*/ 23 h 79"/>
                      <a:gd name="T90" fmla="*/ 18 w 80"/>
                      <a:gd name="T91" fmla="*/ 26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80" h="79">
                        <a:moveTo>
                          <a:pt x="18" y="26"/>
                        </a:moveTo>
                        <a:cubicBezTo>
                          <a:pt x="17" y="26"/>
                          <a:pt x="17" y="26"/>
                          <a:pt x="17" y="26"/>
                        </a:cubicBezTo>
                        <a:cubicBezTo>
                          <a:pt x="4" y="31"/>
                          <a:pt x="4" y="31"/>
                          <a:pt x="4" y="31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1"/>
                          <a:pt x="0" y="44"/>
                          <a:pt x="2" y="45"/>
                        </a:cubicBezTo>
                        <a:cubicBezTo>
                          <a:pt x="6" y="48"/>
                          <a:pt x="6" y="48"/>
                          <a:pt x="6" y="48"/>
                        </a:cubicBezTo>
                        <a:cubicBezTo>
                          <a:pt x="6" y="48"/>
                          <a:pt x="6" y="48"/>
                          <a:pt x="6" y="48"/>
                        </a:cubicBezTo>
                        <a:cubicBezTo>
                          <a:pt x="6" y="48"/>
                          <a:pt x="6" y="48"/>
                          <a:pt x="6" y="48"/>
                        </a:cubicBezTo>
                        <a:cubicBezTo>
                          <a:pt x="7" y="54"/>
                          <a:pt x="7" y="54"/>
                          <a:pt x="7" y="54"/>
                        </a:cubicBezTo>
                        <a:cubicBezTo>
                          <a:pt x="11" y="58"/>
                          <a:pt x="13" y="61"/>
                          <a:pt x="14" y="61"/>
                        </a:cubicBezTo>
                        <a:cubicBezTo>
                          <a:pt x="18" y="62"/>
                          <a:pt x="18" y="62"/>
                          <a:pt x="18" y="62"/>
                        </a:cubicBezTo>
                        <a:cubicBezTo>
                          <a:pt x="19" y="62"/>
                          <a:pt x="19" y="62"/>
                          <a:pt x="19" y="62"/>
                        </a:cubicBezTo>
                        <a:cubicBezTo>
                          <a:pt x="19" y="62"/>
                          <a:pt x="19" y="62"/>
                          <a:pt x="19" y="62"/>
                        </a:cubicBezTo>
                        <a:cubicBezTo>
                          <a:pt x="19" y="63"/>
                          <a:pt x="20" y="64"/>
                          <a:pt x="22" y="65"/>
                        </a:cubicBezTo>
                        <a:cubicBezTo>
                          <a:pt x="33" y="65"/>
                          <a:pt x="33" y="65"/>
                          <a:pt x="33" y="65"/>
                        </a:cubicBezTo>
                        <a:cubicBezTo>
                          <a:pt x="40" y="65"/>
                          <a:pt x="45" y="66"/>
                          <a:pt x="46" y="66"/>
                        </a:cubicBezTo>
                        <a:cubicBezTo>
                          <a:pt x="47" y="67"/>
                          <a:pt x="47" y="69"/>
                          <a:pt x="47" y="71"/>
                        </a:cubicBezTo>
                        <a:cubicBezTo>
                          <a:pt x="46" y="73"/>
                          <a:pt x="47" y="74"/>
                          <a:pt x="47" y="74"/>
                        </a:cubicBezTo>
                        <a:cubicBezTo>
                          <a:pt x="50" y="74"/>
                          <a:pt x="50" y="74"/>
                          <a:pt x="50" y="74"/>
                        </a:cubicBezTo>
                        <a:cubicBezTo>
                          <a:pt x="53" y="72"/>
                          <a:pt x="55" y="72"/>
                          <a:pt x="56" y="73"/>
                        </a:cubicBezTo>
                        <a:cubicBezTo>
                          <a:pt x="57" y="75"/>
                          <a:pt x="57" y="75"/>
                          <a:pt x="57" y="75"/>
                        </a:cubicBezTo>
                        <a:cubicBezTo>
                          <a:pt x="59" y="78"/>
                          <a:pt x="61" y="79"/>
                          <a:pt x="61" y="79"/>
                        </a:cubicBezTo>
                        <a:cubicBezTo>
                          <a:pt x="62" y="78"/>
                          <a:pt x="63" y="77"/>
                          <a:pt x="65" y="75"/>
                        </a:cubicBezTo>
                        <a:cubicBezTo>
                          <a:pt x="65" y="75"/>
                          <a:pt x="65" y="75"/>
                          <a:pt x="65" y="75"/>
                        </a:cubicBezTo>
                        <a:cubicBezTo>
                          <a:pt x="68" y="77"/>
                          <a:pt x="68" y="77"/>
                          <a:pt x="68" y="77"/>
                        </a:cubicBezTo>
                        <a:cubicBezTo>
                          <a:pt x="70" y="75"/>
                          <a:pt x="70" y="75"/>
                          <a:pt x="70" y="75"/>
                        </a:cubicBezTo>
                        <a:cubicBezTo>
                          <a:pt x="71" y="73"/>
                          <a:pt x="72" y="72"/>
                          <a:pt x="74" y="71"/>
                        </a:cubicBezTo>
                        <a:cubicBezTo>
                          <a:pt x="75" y="71"/>
                          <a:pt x="75" y="71"/>
                          <a:pt x="75" y="71"/>
                        </a:cubicBezTo>
                        <a:cubicBezTo>
                          <a:pt x="74" y="70"/>
                          <a:pt x="74" y="70"/>
                          <a:pt x="74" y="70"/>
                        </a:cubicBezTo>
                        <a:cubicBezTo>
                          <a:pt x="74" y="70"/>
                          <a:pt x="74" y="70"/>
                          <a:pt x="74" y="70"/>
                        </a:cubicBezTo>
                        <a:cubicBezTo>
                          <a:pt x="74" y="70"/>
                          <a:pt x="74" y="70"/>
                          <a:pt x="74" y="70"/>
                        </a:cubicBezTo>
                        <a:cubicBezTo>
                          <a:pt x="74" y="66"/>
                          <a:pt x="74" y="66"/>
                          <a:pt x="74" y="66"/>
                        </a:cubicBezTo>
                        <a:cubicBezTo>
                          <a:pt x="73" y="64"/>
                          <a:pt x="71" y="63"/>
                          <a:pt x="69" y="63"/>
                        </a:cubicBezTo>
                        <a:cubicBezTo>
                          <a:pt x="67" y="64"/>
                          <a:pt x="66" y="64"/>
                          <a:pt x="66" y="63"/>
                        </a:cubicBezTo>
                        <a:cubicBezTo>
                          <a:pt x="65" y="62"/>
                          <a:pt x="65" y="62"/>
                          <a:pt x="65" y="61"/>
                        </a:cubicBezTo>
                        <a:cubicBezTo>
                          <a:pt x="64" y="59"/>
                          <a:pt x="63" y="58"/>
                          <a:pt x="61" y="56"/>
                        </a:cubicBezTo>
                        <a:cubicBezTo>
                          <a:pt x="59" y="54"/>
                          <a:pt x="59" y="53"/>
                          <a:pt x="59" y="51"/>
                        </a:cubicBezTo>
                        <a:cubicBezTo>
                          <a:pt x="59" y="51"/>
                          <a:pt x="59" y="51"/>
                          <a:pt x="59" y="51"/>
                        </a:cubicBezTo>
                        <a:cubicBezTo>
                          <a:pt x="64" y="52"/>
                          <a:pt x="64" y="52"/>
                          <a:pt x="64" y="52"/>
                        </a:cubicBezTo>
                        <a:cubicBezTo>
                          <a:pt x="64" y="49"/>
                          <a:pt x="64" y="49"/>
                          <a:pt x="64" y="49"/>
                        </a:cubicBezTo>
                        <a:cubicBezTo>
                          <a:pt x="64" y="47"/>
                          <a:pt x="64" y="46"/>
                          <a:pt x="65" y="45"/>
                        </a:cubicBezTo>
                        <a:cubicBezTo>
                          <a:pt x="65" y="44"/>
                          <a:pt x="66" y="44"/>
                          <a:pt x="67" y="44"/>
                        </a:cubicBezTo>
                        <a:cubicBezTo>
                          <a:pt x="69" y="43"/>
                          <a:pt x="69" y="43"/>
                          <a:pt x="69" y="43"/>
                        </a:cubicBezTo>
                        <a:cubicBezTo>
                          <a:pt x="69" y="42"/>
                          <a:pt x="69" y="42"/>
                          <a:pt x="69" y="42"/>
                        </a:cubicBezTo>
                        <a:cubicBezTo>
                          <a:pt x="67" y="39"/>
                          <a:pt x="67" y="36"/>
                          <a:pt x="68" y="35"/>
                        </a:cubicBezTo>
                        <a:cubicBezTo>
                          <a:pt x="69" y="34"/>
                          <a:pt x="69" y="34"/>
                          <a:pt x="69" y="34"/>
                        </a:cubicBezTo>
                        <a:cubicBezTo>
                          <a:pt x="69" y="34"/>
                          <a:pt x="71" y="35"/>
                          <a:pt x="73" y="36"/>
                        </a:cubicBezTo>
                        <a:cubicBezTo>
                          <a:pt x="73" y="36"/>
                          <a:pt x="73" y="36"/>
                          <a:pt x="73" y="36"/>
                        </a:cubicBezTo>
                        <a:cubicBezTo>
                          <a:pt x="73" y="36"/>
                          <a:pt x="73" y="36"/>
                          <a:pt x="73" y="36"/>
                        </a:cubicBezTo>
                        <a:cubicBezTo>
                          <a:pt x="73" y="36"/>
                          <a:pt x="73" y="36"/>
                          <a:pt x="73" y="36"/>
                        </a:cubicBezTo>
                        <a:cubicBezTo>
                          <a:pt x="75" y="38"/>
                          <a:pt x="76" y="40"/>
                          <a:pt x="77" y="40"/>
                        </a:cubicBezTo>
                        <a:cubicBezTo>
                          <a:pt x="80" y="35"/>
                          <a:pt x="80" y="35"/>
                          <a:pt x="80" y="35"/>
                        </a:cubicBezTo>
                        <a:cubicBezTo>
                          <a:pt x="77" y="31"/>
                          <a:pt x="76" y="28"/>
                          <a:pt x="75" y="27"/>
                        </a:cubicBezTo>
                        <a:cubicBezTo>
                          <a:pt x="73" y="29"/>
                          <a:pt x="73" y="29"/>
                          <a:pt x="73" y="29"/>
                        </a:cubicBezTo>
                        <a:cubicBezTo>
                          <a:pt x="72" y="29"/>
                          <a:pt x="72" y="29"/>
                          <a:pt x="72" y="29"/>
                        </a:cubicBezTo>
                        <a:cubicBezTo>
                          <a:pt x="65" y="27"/>
                          <a:pt x="65" y="27"/>
                          <a:pt x="65" y="27"/>
                        </a:cubicBezTo>
                        <a:cubicBezTo>
                          <a:pt x="65" y="27"/>
                          <a:pt x="65" y="27"/>
                          <a:pt x="65" y="27"/>
                        </a:cubicBezTo>
                        <a:cubicBezTo>
                          <a:pt x="65" y="27"/>
                          <a:pt x="65" y="27"/>
                          <a:pt x="65" y="27"/>
                        </a:cubicBezTo>
                        <a:cubicBezTo>
                          <a:pt x="62" y="25"/>
                          <a:pt x="61" y="24"/>
                          <a:pt x="60" y="22"/>
                        </a:cubicBezTo>
                        <a:cubicBezTo>
                          <a:pt x="56" y="20"/>
                          <a:pt x="56" y="20"/>
                          <a:pt x="56" y="20"/>
                        </a:cubicBezTo>
                        <a:cubicBezTo>
                          <a:pt x="56" y="17"/>
                          <a:pt x="56" y="17"/>
                          <a:pt x="56" y="17"/>
                        </a:cubicBezTo>
                        <a:cubicBezTo>
                          <a:pt x="64" y="12"/>
                          <a:pt x="64" y="12"/>
                          <a:pt x="64" y="12"/>
                        </a:cubicBezTo>
                        <a:cubicBezTo>
                          <a:pt x="63" y="10"/>
                          <a:pt x="63" y="8"/>
                          <a:pt x="62" y="6"/>
                        </a:cubicBezTo>
                        <a:cubicBezTo>
                          <a:pt x="61" y="4"/>
                          <a:pt x="61" y="4"/>
                          <a:pt x="61" y="4"/>
                        </a:cubicBezTo>
                        <a:cubicBezTo>
                          <a:pt x="56" y="4"/>
                          <a:pt x="56" y="4"/>
                          <a:pt x="56" y="4"/>
                        </a:cubicBezTo>
                        <a:cubicBezTo>
                          <a:pt x="53" y="5"/>
                          <a:pt x="51" y="6"/>
                          <a:pt x="49" y="6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3" y="3"/>
                          <a:pt x="43" y="3"/>
                          <a:pt x="43" y="3"/>
                        </a:cubicBezTo>
                        <a:cubicBezTo>
                          <a:pt x="43" y="3"/>
                          <a:pt x="43" y="3"/>
                          <a:pt x="43" y="3"/>
                        </a:cubicBezTo>
                        <a:cubicBezTo>
                          <a:pt x="41" y="2"/>
                          <a:pt x="41" y="2"/>
                          <a:pt x="41" y="2"/>
                        </a:cubicBezTo>
                        <a:cubicBezTo>
                          <a:pt x="41" y="1"/>
                          <a:pt x="41" y="1"/>
                          <a:pt x="41" y="1"/>
                        </a:cubicBezTo>
                        <a:cubicBezTo>
                          <a:pt x="41" y="1"/>
                          <a:pt x="41" y="1"/>
                          <a:pt x="41" y="1"/>
                        </a:cubicBezTo>
                        <a:cubicBezTo>
                          <a:pt x="41" y="1"/>
                          <a:pt x="41" y="1"/>
                          <a:pt x="41" y="1"/>
                        </a:cubicBezTo>
                        <a:cubicBezTo>
                          <a:pt x="41" y="1"/>
                          <a:pt x="41" y="1"/>
                          <a:pt x="41" y="1"/>
                        </a:cubicBezTo>
                        <a:cubicBezTo>
                          <a:pt x="41" y="1"/>
                          <a:pt x="41" y="1"/>
                          <a:pt x="41" y="1"/>
                        </a:cubicBezTo>
                        <a:cubicBezTo>
                          <a:pt x="40" y="0"/>
                          <a:pt x="40" y="0"/>
                          <a:pt x="40" y="0"/>
                        </a:cubicBezTo>
                        <a:cubicBezTo>
                          <a:pt x="40" y="0"/>
                          <a:pt x="40" y="0"/>
                          <a:pt x="40" y="0"/>
                        </a:cubicBezTo>
                        <a:cubicBezTo>
                          <a:pt x="40" y="0"/>
                          <a:pt x="40" y="0"/>
                          <a:pt x="40" y="0"/>
                        </a:cubicBezTo>
                        <a:cubicBezTo>
                          <a:pt x="40" y="0"/>
                          <a:pt x="40" y="0"/>
                          <a:pt x="40" y="0"/>
                        </a:cubicBezTo>
                        <a:cubicBezTo>
                          <a:pt x="40" y="4"/>
                          <a:pt x="40" y="4"/>
                          <a:pt x="40" y="4"/>
                        </a:cubicBezTo>
                        <a:cubicBezTo>
                          <a:pt x="40" y="6"/>
                          <a:pt x="40" y="6"/>
                          <a:pt x="40" y="6"/>
                        </a:cubicBezTo>
                        <a:cubicBezTo>
                          <a:pt x="39" y="7"/>
                          <a:pt x="39" y="7"/>
                          <a:pt x="39" y="8"/>
                        </a:cubicBezTo>
                        <a:cubicBezTo>
                          <a:pt x="40" y="9"/>
                          <a:pt x="40" y="10"/>
                          <a:pt x="39" y="11"/>
                        </a:cubicBezTo>
                        <a:cubicBezTo>
                          <a:pt x="40" y="14"/>
                          <a:pt x="40" y="14"/>
                          <a:pt x="40" y="14"/>
                        </a:cubicBezTo>
                        <a:cubicBezTo>
                          <a:pt x="40" y="14"/>
                          <a:pt x="40" y="14"/>
                          <a:pt x="40" y="14"/>
                        </a:cubicBezTo>
                        <a:cubicBezTo>
                          <a:pt x="39" y="15"/>
                          <a:pt x="39" y="15"/>
                          <a:pt x="39" y="15"/>
                        </a:cubicBezTo>
                        <a:cubicBezTo>
                          <a:pt x="37" y="17"/>
                          <a:pt x="37" y="17"/>
                          <a:pt x="37" y="17"/>
                        </a:cubicBezTo>
                        <a:cubicBezTo>
                          <a:pt x="37" y="20"/>
                          <a:pt x="37" y="20"/>
                          <a:pt x="37" y="20"/>
                        </a:cubicBezTo>
                        <a:cubicBezTo>
                          <a:pt x="37" y="21"/>
                          <a:pt x="37" y="21"/>
                          <a:pt x="37" y="21"/>
                        </a:cubicBezTo>
                        <a:cubicBezTo>
                          <a:pt x="33" y="22"/>
                          <a:pt x="30" y="23"/>
                          <a:pt x="29" y="23"/>
                        </a:cubicBezTo>
                        <a:cubicBezTo>
                          <a:pt x="21" y="23"/>
                          <a:pt x="21" y="23"/>
                          <a:pt x="21" y="23"/>
                        </a:cubicBezTo>
                        <a:cubicBezTo>
                          <a:pt x="18" y="26"/>
                          <a:pt x="18" y="26"/>
                          <a:pt x="18" y="26"/>
                        </a:cubicBezTo>
                        <a:close/>
                      </a:path>
                    </a:pathLst>
                  </a:custGeom>
                  <a:grpFill/>
                  <a:ln w="9525" cap="flat" cmpd="sng" algn="ctr">
                    <a:solidFill>
                      <a:srgbClr val="E5EAF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955" name="Freeform 35">
                    <a:extLst>
                      <a:ext uri="{FF2B5EF4-FFF2-40B4-BE49-F238E27FC236}">
                        <a16:creationId xmlns:a16="http://schemas.microsoft.com/office/drawing/2014/main" id="{61EDAD20-0B41-4255-8391-4990629FA3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446715" y="4077004"/>
                    <a:ext cx="167713" cy="399756"/>
                  </a:xfrm>
                  <a:custGeom>
                    <a:avLst/>
                    <a:gdLst>
                      <a:gd name="T0" fmla="*/ 18 w 23"/>
                      <a:gd name="T1" fmla="*/ 0 h 55"/>
                      <a:gd name="T2" fmla="*/ 6 w 23"/>
                      <a:gd name="T3" fmla="*/ 15 h 55"/>
                      <a:gd name="T4" fmla="*/ 0 w 23"/>
                      <a:gd name="T5" fmla="*/ 23 h 55"/>
                      <a:gd name="T6" fmla="*/ 2 w 23"/>
                      <a:gd name="T7" fmla="*/ 33 h 55"/>
                      <a:gd name="T8" fmla="*/ 2 w 23"/>
                      <a:gd name="T9" fmla="*/ 33 h 55"/>
                      <a:gd name="T10" fmla="*/ 2 w 23"/>
                      <a:gd name="T11" fmla="*/ 33 h 55"/>
                      <a:gd name="T12" fmla="*/ 1 w 23"/>
                      <a:gd name="T13" fmla="*/ 39 h 55"/>
                      <a:gd name="T14" fmla="*/ 1 w 23"/>
                      <a:gd name="T15" fmla="*/ 43 h 55"/>
                      <a:gd name="T16" fmla="*/ 8 w 23"/>
                      <a:gd name="T17" fmla="*/ 48 h 55"/>
                      <a:gd name="T18" fmla="*/ 8 w 23"/>
                      <a:gd name="T19" fmla="*/ 48 h 55"/>
                      <a:gd name="T20" fmla="*/ 8 w 23"/>
                      <a:gd name="T21" fmla="*/ 48 h 55"/>
                      <a:gd name="T22" fmla="*/ 9 w 23"/>
                      <a:gd name="T23" fmla="*/ 48 h 55"/>
                      <a:gd name="T24" fmla="*/ 9 w 23"/>
                      <a:gd name="T25" fmla="*/ 48 h 55"/>
                      <a:gd name="T26" fmla="*/ 11 w 23"/>
                      <a:gd name="T27" fmla="*/ 53 h 55"/>
                      <a:gd name="T28" fmla="*/ 14 w 23"/>
                      <a:gd name="T29" fmla="*/ 55 h 55"/>
                      <a:gd name="T30" fmla="*/ 15 w 23"/>
                      <a:gd name="T31" fmla="*/ 43 h 55"/>
                      <a:gd name="T32" fmla="*/ 15 w 23"/>
                      <a:gd name="T33" fmla="*/ 43 h 55"/>
                      <a:gd name="T34" fmla="*/ 20 w 23"/>
                      <a:gd name="T35" fmla="*/ 31 h 55"/>
                      <a:gd name="T36" fmla="*/ 21 w 23"/>
                      <a:gd name="T37" fmla="*/ 17 h 55"/>
                      <a:gd name="T38" fmla="*/ 21 w 23"/>
                      <a:gd name="T39" fmla="*/ 16 h 55"/>
                      <a:gd name="T40" fmla="*/ 22 w 23"/>
                      <a:gd name="T41" fmla="*/ 16 h 55"/>
                      <a:gd name="T42" fmla="*/ 23 w 23"/>
                      <a:gd name="T43" fmla="*/ 12 h 55"/>
                      <a:gd name="T44" fmla="*/ 22 w 23"/>
                      <a:gd name="T45" fmla="*/ 9 h 55"/>
                      <a:gd name="T46" fmla="*/ 22 w 23"/>
                      <a:gd name="T47" fmla="*/ 9 h 55"/>
                      <a:gd name="T48" fmla="*/ 22 w 23"/>
                      <a:gd name="T49" fmla="*/ 9 h 55"/>
                      <a:gd name="T50" fmla="*/ 21 w 23"/>
                      <a:gd name="T51" fmla="*/ 5 h 55"/>
                      <a:gd name="T52" fmla="*/ 22 w 23"/>
                      <a:gd name="T53" fmla="*/ 4 h 55"/>
                      <a:gd name="T54" fmla="*/ 22 w 23"/>
                      <a:gd name="T55" fmla="*/ 4 h 55"/>
                      <a:gd name="T56" fmla="*/ 23 w 23"/>
                      <a:gd name="T57" fmla="*/ 3 h 55"/>
                      <a:gd name="T58" fmla="*/ 23 w 23"/>
                      <a:gd name="T59" fmla="*/ 2 h 55"/>
                      <a:gd name="T60" fmla="*/ 18 w 23"/>
                      <a:gd name="T61" fmla="*/ 0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23" h="55">
                        <a:moveTo>
                          <a:pt x="18" y="0"/>
                        </a:moveTo>
                        <a:cubicBezTo>
                          <a:pt x="12" y="3"/>
                          <a:pt x="8" y="9"/>
                          <a:pt x="6" y="15"/>
                        </a:cubicBezTo>
                        <a:cubicBezTo>
                          <a:pt x="3" y="20"/>
                          <a:pt x="2" y="22"/>
                          <a:pt x="0" y="23"/>
                        </a:cubicBezTo>
                        <a:cubicBezTo>
                          <a:pt x="2" y="33"/>
                          <a:pt x="2" y="33"/>
                          <a:pt x="2" y="33"/>
                        </a:cubicBezTo>
                        <a:cubicBezTo>
                          <a:pt x="2" y="33"/>
                          <a:pt x="2" y="33"/>
                          <a:pt x="2" y="33"/>
                        </a:cubicBezTo>
                        <a:cubicBezTo>
                          <a:pt x="2" y="33"/>
                          <a:pt x="2" y="33"/>
                          <a:pt x="2" y="33"/>
                        </a:cubicBezTo>
                        <a:cubicBezTo>
                          <a:pt x="1" y="39"/>
                          <a:pt x="1" y="39"/>
                          <a:pt x="1" y="39"/>
                        </a:cubicBezTo>
                        <a:cubicBezTo>
                          <a:pt x="0" y="41"/>
                          <a:pt x="1" y="43"/>
                          <a:pt x="1" y="43"/>
                        </a:cubicBezTo>
                        <a:cubicBezTo>
                          <a:pt x="8" y="48"/>
                          <a:pt x="8" y="48"/>
                          <a:pt x="8" y="48"/>
                        </a:cubicBezTo>
                        <a:cubicBezTo>
                          <a:pt x="8" y="48"/>
                          <a:pt x="8" y="48"/>
                          <a:pt x="8" y="48"/>
                        </a:cubicBezTo>
                        <a:cubicBezTo>
                          <a:pt x="8" y="48"/>
                          <a:pt x="8" y="48"/>
                          <a:pt x="8" y="48"/>
                        </a:cubicBezTo>
                        <a:cubicBezTo>
                          <a:pt x="9" y="48"/>
                          <a:pt x="9" y="48"/>
                          <a:pt x="9" y="48"/>
                        </a:cubicBezTo>
                        <a:cubicBezTo>
                          <a:pt x="9" y="48"/>
                          <a:pt x="9" y="48"/>
                          <a:pt x="9" y="48"/>
                        </a:cubicBezTo>
                        <a:cubicBezTo>
                          <a:pt x="9" y="50"/>
                          <a:pt x="10" y="51"/>
                          <a:pt x="11" y="53"/>
                        </a:cubicBezTo>
                        <a:cubicBezTo>
                          <a:pt x="12" y="54"/>
                          <a:pt x="13" y="54"/>
                          <a:pt x="14" y="55"/>
                        </a:cubicBezTo>
                        <a:cubicBezTo>
                          <a:pt x="15" y="43"/>
                          <a:pt x="15" y="43"/>
                          <a:pt x="15" y="43"/>
                        </a:cubicBezTo>
                        <a:cubicBezTo>
                          <a:pt x="15" y="43"/>
                          <a:pt x="15" y="43"/>
                          <a:pt x="15" y="43"/>
                        </a:cubicBezTo>
                        <a:cubicBezTo>
                          <a:pt x="20" y="31"/>
                          <a:pt x="20" y="31"/>
                          <a:pt x="20" y="31"/>
                        </a:cubicBezTo>
                        <a:cubicBezTo>
                          <a:pt x="21" y="17"/>
                          <a:pt x="21" y="17"/>
                          <a:pt x="21" y="17"/>
                        </a:cubicBezTo>
                        <a:cubicBezTo>
                          <a:pt x="21" y="16"/>
                          <a:pt x="21" y="16"/>
                          <a:pt x="21" y="16"/>
                        </a:cubicBezTo>
                        <a:cubicBezTo>
                          <a:pt x="22" y="16"/>
                          <a:pt x="22" y="16"/>
                          <a:pt x="22" y="16"/>
                        </a:cubicBezTo>
                        <a:cubicBezTo>
                          <a:pt x="23" y="12"/>
                          <a:pt x="23" y="12"/>
                          <a:pt x="23" y="12"/>
                        </a:cubicBezTo>
                        <a:cubicBezTo>
                          <a:pt x="22" y="9"/>
                          <a:pt x="22" y="9"/>
                          <a:pt x="22" y="9"/>
                        </a:cubicBezTo>
                        <a:cubicBezTo>
                          <a:pt x="22" y="9"/>
                          <a:pt x="22" y="9"/>
                          <a:pt x="22" y="9"/>
                        </a:cubicBezTo>
                        <a:cubicBezTo>
                          <a:pt x="22" y="9"/>
                          <a:pt x="22" y="9"/>
                          <a:pt x="22" y="9"/>
                        </a:cubicBezTo>
                        <a:cubicBezTo>
                          <a:pt x="21" y="5"/>
                          <a:pt x="21" y="5"/>
                          <a:pt x="21" y="5"/>
                        </a:cubicBezTo>
                        <a:cubicBezTo>
                          <a:pt x="22" y="4"/>
                          <a:pt x="22" y="4"/>
                          <a:pt x="22" y="4"/>
                        </a:cubicBezTo>
                        <a:cubicBezTo>
                          <a:pt x="22" y="4"/>
                          <a:pt x="22" y="4"/>
                          <a:pt x="22" y="4"/>
                        </a:cubicBezTo>
                        <a:cubicBezTo>
                          <a:pt x="23" y="3"/>
                          <a:pt x="23" y="3"/>
                          <a:pt x="23" y="3"/>
                        </a:cubicBezTo>
                        <a:cubicBezTo>
                          <a:pt x="23" y="2"/>
                          <a:pt x="23" y="2"/>
                          <a:pt x="23" y="2"/>
                        </a:cubicBezTo>
                        <a:lnTo>
                          <a:pt x="18" y="0"/>
                        </a:lnTo>
                        <a:close/>
                      </a:path>
                    </a:pathLst>
                  </a:custGeom>
                  <a:grpFill/>
                  <a:ln w="9525" cap="flat" cmpd="sng" algn="ctr">
                    <a:solidFill>
                      <a:srgbClr val="E5EAF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956" name="Freeform 36">
                    <a:extLst>
                      <a:ext uri="{FF2B5EF4-FFF2-40B4-BE49-F238E27FC236}">
                        <a16:creationId xmlns:a16="http://schemas.microsoft.com/office/drawing/2014/main" id="{819EF7D9-3EB5-453F-A0E1-B74B27126E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17582" y="4791511"/>
                    <a:ext cx="261909" cy="218258"/>
                  </a:xfrm>
                  <a:custGeom>
                    <a:avLst/>
                    <a:gdLst>
                      <a:gd name="T0" fmla="*/ 16 w 36"/>
                      <a:gd name="T1" fmla="*/ 3 h 30"/>
                      <a:gd name="T2" fmla="*/ 16 w 36"/>
                      <a:gd name="T3" fmla="*/ 3 h 30"/>
                      <a:gd name="T4" fmla="*/ 16 w 36"/>
                      <a:gd name="T5" fmla="*/ 4 h 30"/>
                      <a:gd name="T6" fmla="*/ 16 w 36"/>
                      <a:gd name="T7" fmla="*/ 4 h 30"/>
                      <a:gd name="T8" fmla="*/ 9 w 36"/>
                      <a:gd name="T9" fmla="*/ 6 h 30"/>
                      <a:gd name="T10" fmla="*/ 9 w 36"/>
                      <a:gd name="T11" fmla="*/ 7 h 30"/>
                      <a:gd name="T12" fmla="*/ 11 w 36"/>
                      <a:gd name="T13" fmla="*/ 9 h 30"/>
                      <a:gd name="T14" fmla="*/ 11 w 36"/>
                      <a:gd name="T15" fmla="*/ 9 h 30"/>
                      <a:gd name="T16" fmla="*/ 7 w 36"/>
                      <a:gd name="T17" fmla="*/ 11 h 30"/>
                      <a:gd name="T18" fmla="*/ 2 w 36"/>
                      <a:gd name="T19" fmla="*/ 15 h 30"/>
                      <a:gd name="T20" fmla="*/ 3 w 36"/>
                      <a:gd name="T21" fmla="*/ 27 h 30"/>
                      <a:gd name="T22" fmla="*/ 8 w 36"/>
                      <a:gd name="T23" fmla="*/ 27 h 30"/>
                      <a:gd name="T24" fmla="*/ 9 w 36"/>
                      <a:gd name="T25" fmla="*/ 27 h 30"/>
                      <a:gd name="T26" fmla="*/ 9 w 36"/>
                      <a:gd name="T27" fmla="*/ 27 h 30"/>
                      <a:gd name="T28" fmla="*/ 14 w 36"/>
                      <a:gd name="T29" fmla="*/ 30 h 30"/>
                      <a:gd name="T30" fmla="*/ 19 w 36"/>
                      <a:gd name="T31" fmla="*/ 29 h 30"/>
                      <a:gd name="T32" fmla="*/ 27 w 36"/>
                      <a:gd name="T33" fmla="*/ 22 h 30"/>
                      <a:gd name="T34" fmla="*/ 28 w 36"/>
                      <a:gd name="T35" fmla="*/ 22 h 30"/>
                      <a:gd name="T36" fmla="*/ 28 w 36"/>
                      <a:gd name="T37" fmla="*/ 22 h 30"/>
                      <a:gd name="T38" fmla="*/ 30 w 36"/>
                      <a:gd name="T39" fmla="*/ 21 h 30"/>
                      <a:gd name="T40" fmla="*/ 30 w 36"/>
                      <a:gd name="T41" fmla="*/ 14 h 30"/>
                      <a:gd name="T42" fmla="*/ 30 w 36"/>
                      <a:gd name="T43" fmla="*/ 14 h 30"/>
                      <a:gd name="T44" fmla="*/ 33 w 36"/>
                      <a:gd name="T45" fmla="*/ 9 h 30"/>
                      <a:gd name="T46" fmla="*/ 33 w 36"/>
                      <a:gd name="T47" fmla="*/ 9 h 30"/>
                      <a:gd name="T48" fmla="*/ 33 w 36"/>
                      <a:gd name="T49" fmla="*/ 9 h 30"/>
                      <a:gd name="T50" fmla="*/ 35 w 36"/>
                      <a:gd name="T51" fmla="*/ 7 h 30"/>
                      <a:gd name="T52" fmla="*/ 35 w 36"/>
                      <a:gd name="T53" fmla="*/ 2 h 30"/>
                      <a:gd name="T54" fmla="*/ 32 w 36"/>
                      <a:gd name="T55" fmla="*/ 0 h 30"/>
                      <a:gd name="T56" fmla="*/ 33 w 36"/>
                      <a:gd name="T57" fmla="*/ 2 h 30"/>
                      <a:gd name="T58" fmla="*/ 28 w 36"/>
                      <a:gd name="T59" fmla="*/ 1 h 30"/>
                      <a:gd name="T60" fmla="*/ 26 w 36"/>
                      <a:gd name="T61" fmla="*/ 3 h 30"/>
                      <a:gd name="T62" fmla="*/ 26 w 36"/>
                      <a:gd name="T63" fmla="*/ 3 h 30"/>
                      <a:gd name="T64" fmla="*/ 26 w 36"/>
                      <a:gd name="T65" fmla="*/ 3 h 30"/>
                      <a:gd name="T66" fmla="*/ 16 w 36"/>
                      <a:gd name="T67" fmla="*/ 3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36" h="30">
                        <a:moveTo>
                          <a:pt x="16" y="3"/>
                        </a:moveTo>
                        <a:cubicBezTo>
                          <a:pt x="16" y="3"/>
                          <a:pt x="16" y="3"/>
                          <a:pt x="16" y="3"/>
                        </a:cubicBezTo>
                        <a:cubicBezTo>
                          <a:pt x="16" y="4"/>
                          <a:pt x="16" y="4"/>
                          <a:pt x="16" y="4"/>
                        </a:cubicBezTo>
                        <a:cubicBezTo>
                          <a:pt x="16" y="4"/>
                          <a:pt x="16" y="4"/>
                          <a:pt x="16" y="4"/>
                        </a:cubicBezTo>
                        <a:cubicBezTo>
                          <a:pt x="9" y="6"/>
                          <a:pt x="9" y="6"/>
                          <a:pt x="9" y="6"/>
                        </a:cubicBezTo>
                        <a:cubicBezTo>
                          <a:pt x="9" y="7"/>
                          <a:pt x="9" y="7"/>
                          <a:pt x="9" y="7"/>
                        </a:cubicBezTo>
                        <a:cubicBezTo>
                          <a:pt x="11" y="9"/>
                          <a:pt x="11" y="9"/>
                          <a:pt x="11" y="9"/>
                        </a:cubicBezTo>
                        <a:cubicBezTo>
                          <a:pt x="11" y="9"/>
                          <a:pt x="11" y="9"/>
                          <a:pt x="11" y="9"/>
                        </a:cubicBezTo>
                        <a:cubicBezTo>
                          <a:pt x="7" y="11"/>
                          <a:pt x="7" y="11"/>
                          <a:pt x="7" y="11"/>
                        </a:cubicBezTo>
                        <a:cubicBezTo>
                          <a:pt x="2" y="15"/>
                          <a:pt x="2" y="15"/>
                          <a:pt x="2" y="15"/>
                        </a:cubicBezTo>
                        <a:cubicBezTo>
                          <a:pt x="0" y="17"/>
                          <a:pt x="1" y="21"/>
                          <a:pt x="3" y="27"/>
                        </a:cubicBezTo>
                        <a:cubicBezTo>
                          <a:pt x="8" y="27"/>
                          <a:pt x="8" y="27"/>
                          <a:pt x="8" y="27"/>
                        </a:cubicBezTo>
                        <a:cubicBezTo>
                          <a:pt x="9" y="27"/>
                          <a:pt x="9" y="27"/>
                          <a:pt x="9" y="27"/>
                        </a:cubicBezTo>
                        <a:cubicBezTo>
                          <a:pt x="9" y="27"/>
                          <a:pt x="9" y="27"/>
                          <a:pt x="9" y="27"/>
                        </a:cubicBezTo>
                        <a:cubicBezTo>
                          <a:pt x="14" y="30"/>
                          <a:pt x="14" y="30"/>
                          <a:pt x="14" y="30"/>
                        </a:cubicBezTo>
                        <a:cubicBezTo>
                          <a:pt x="19" y="29"/>
                          <a:pt x="19" y="29"/>
                          <a:pt x="19" y="29"/>
                        </a:cubicBezTo>
                        <a:cubicBezTo>
                          <a:pt x="22" y="28"/>
                          <a:pt x="24" y="26"/>
                          <a:pt x="27" y="22"/>
                        </a:cubicBezTo>
                        <a:cubicBezTo>
                          <a:pt x="28" y="22"/>
                          <a:pt x="28" y="22"/>
                          <a:pt x="28" y="22"/>
                        </a:cubicBezTo>
                        <a:cubicBezTo>
                          <a:pt x="28" y="22"/>
                          <a:pt x="28" y="22"/>
                          <a:pt x="28" y="22"/>
                        </a:cubicBezTo>
                        <a:cubicBezTo>
                          <a:pt x="30" y="21"/>
                          <a:pt x="30" y="21"/>
                          <a:pt x="30" y="21"/>
                        </a:cubicBezTo>
                        <a:cubicBezTo>
                          <a:pt x="30" y="14"/>
                          <a:pt x="30" y="14"/>
                          <a:pt x="30" y="14"/>
                        </a:cubicBezTo>
                        <a:cubicBezTo>
                          <a:pt x="30" y="14"/>
                          <a:pt x="30" y="14"/>
                          <a:pt x="30" y="14"/>
                        </a:cubicBezTo>
                        <a:cubicBezTo>
                          <a:pt x="33" y="9"/>
                          <a:pt x="33" y="9"/>
                          <a:pt x="33" y="9"/>
                        </a:cubicBezTo>
                        <a:cubicBezTo>
                          <a:pt x="33" y="9"/>
                          <a:pt x="33" y="9"/>
                          <a:pt x="33" y="9"/>
                        </a:cubicBezTo>
                        <a:cubicBezTo>
                          <a:pt x="33" y="9"/>
                          <a:pt x="33" y="9"/>
                          <a:pt x="33" y="9"/>
                        </a:cubicBezTo>
                        <a:cubicBezTo>
                          <a:pt x="35" y="7"/>
                          <a:pt x="35" y="7"/>
                          <a:pt x="35" y="7"/>
                        </a:cubicBezTo>
                        <a:cubicBezTo>
                          <a:pt x="36" y="5"/>
                          <a:pt x="36" y="3"/>
                          <a:pt x="35" y="2"/>
                        </a:cubicBezTo>
                        <a:cubicBezTo>
                          <a:pt x="34" y="0"/>
                          <a:pt x="33" y="0"/>
                          <a:pt x="32" y="0"/>
                        </a:cubicBezTo>
                        <a:cubicBezTo>
                          <a:pt x="33" y="2"/>
                          <a:pt x="33" y="2"/>
                          <a:pt x="33" y="2"/>
                        </a:cubicBezTo>
                        <a:cubicBezTo>
                          <a:pt x="28" y="1"/>
                          <a:pt x="28" y="1"/>
                          <a:pt x="28" y="1"/>
                        </a:cubicBezTo>
                        <a:cubicBezTo>
                          <a:pt x="26" y="3"/>
                          <a:pt x="26" y="3"/>
                          <a:pt x="26" y="3"/>
                        </a:cubicBezTo>
                        <a:cubicBezTo>
                          <a:pt x="26" y="3"/>
                          <a:pt x="26" y="3"/>
                          <a:pt x="26" y="3"/>
                        </a:cubicBezTo>
                        <a:cubicBezTo>
                          <a:pt x="26" y="3"/>
                          <a:pt x="26" y="3"/>
                          <a:pt x="26" y="3"/>
                        </a:cubicBezTo>
                        <a:lnTo>
                          <a:pt x="16" y="3"/>
                        </a:lnTo>
                        <a:close/>
                      </a:path>
                    </a:pathLst>
                  </a:custGeom>
                  <a:grpFill/>
                  <a:ln w="9525" cap="flat" cmpd="sng" algn="ctr">
                    <a:solidFill>
                      <a:srgbClr val="E5EAF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766" name="组合 765">
                  <a:extLst>
                    <a:ext uri="{FF2B5EF4-FFF2-40B4-BE49-F238E27FC236}">
                      <a16:creationId xmlns:a16="http://schemas.microsoft.com/office/drawing/2014/main" id="{D6B1E7FE-4444-4F97-A665-7904E850939A}"/>
                    </a:ext>
                  </a:extLst>
                </p:cNvPr>
                <p:cNvGrpSpPr/>
                <p:nvPr/>
              </p:nvGrpSpPr>
              <p:grpSpPr>
                <a:xfrm>
                  <a:off x="8712695" y="4857993"/>
                  <a:ext cx="1051152" cy="1577698"/>
                  <a:chOff x="9669400" y="4390578"/>
                  <a:chExt cx="1051152" cy="1577698"/>
                </a:xfrm>
                <a:grpFill/>
              </p:grpSpPr>
              <p:grpSp>
                <p:nvGrpSpPr>
                  <p:cNvPr id="767" name="图形 984">
                    <a:extLst>
                      <a:ext uri="{FF2B5EF4-FFF2-40B4-BE49-F238E27FC236}">
                        <a16:creationId xmlns:a16="http://schemas.microsoft.com/office/drawing/2014/main" id="{2D6DFAA0-7E80-4C81-8039-5A8BBD973C4C}"/>
                      </a:ext>
                    </a:extLst>
                  </p:cNvPr>
                  <p:cNvGrpSpPr/>
                  <p:nvPr/>
                </p:nvGrpSpPr>
                <p:grpSpPr>
                  <a:xfrm>
                    <a:off x="9669815" y="4391131"/>
                    <a:ext cx="765167" cy="240283"/>
                    <a:chOff x="7675022" y="4681902"/>
                    <a:chExt cx="765167" cy="240283"/>
                  </a:xfrm>
                  <a:grpFill/>
                </p:grpSpPr>
                <p:sp>
                  <p:nvSpPr>
                    <p:cNvPr id="930" name="任意多边形: 形状 929">
                      <a:extLst>
                        <a:ext uri="{FF2B5EF4-FFF2-40B4-BE49-F238E27FC236}">
                          <a16:creationId xmlns:a16="http://schemas.microsoft.com/office/drawing/2014/main" id="{39D83F6B-89E1-4B48-97D5-76F1D139A0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77515" y="4684257"/>
                      <a:ext cx="757827" cy="235913"/>
                    </a:xfrm>
                    <a:custGeom>
                      <a:avLst/>
                      <a:gdLst>
                        <a:gd name="connsiteX0" fmla="*/ 277 w 757827"/>
                        <a:gd name="connsiteY0" fmla="*/ 26313 h 235913"/>
                        <a:gd name="connsiteX1" fmla="*/ 0 w 757827"/>
                        <a:gd name="connsiteY1" fmla="*/ 0 h 235913"/>
                        <a:gd name="connsiteX2" fmla="*/ 757827 w 757827"/>
                        <a:gd name="connsiteY2" fmla="*/ 277 h 235913"/>
                        <a:gd name="connsiteX3" fmla="*/ 740100 w 757827"/>
                        <a:gd name="connsiteY3" fmla="*/ 8448 h 235913"/>
                        <a:gd name="connsiteX4" fmla="*/ 718080 w 757827"/>
                        <a:gd name="connsiteY4" fmla="*/ 32269 h 235913"/>
                        <a:gd name="connsiteX5" fmla="*/ 697722 w 757827"/>
                        <a:gd name="connsiteY5" fmla="*/ 50827 h 235913"/>
                        <a:gd name="connsiteX6" fmla="*/ 681380 w 757827"/>
                        <a:gd name="connsiteY6" fmla="*/ 58028 h 235913"/>
                        <a:gd name="connsiteX7" fmla="*/ 659360 w 757827"/>
                        <a:gd name="connsiteY7" fmla="*/ 59690 h 235913"/>
                        <a:gd name="connsiteX8" fmla="*/ 646341 w 757827"/>
                        <a:gd name="connsiteY8" fmla="*/ 62321 h 235913"/>
                        <a:gd name="connsiteX9" fmla="*/ 630415 w 757827"/>
                        <a:gd name="connsiteY9" fmla="*/ 63568 h 235913"/>
                        <a:gd name="connsiteX10" fmla="*/ 608395 w 757827"/>
                        <a:gd name="connsiteY10" fmla="*/ 70077 h 235913"/>
                        <a:gd name="connsiteX11" fmla="*/ 594130 w 757827"/>
                        <a:gd name="connsiteY11" fmla="*/ 70077 h 235913"/>
                        <a:gd name="connsiteX12" fmla="*/ 585405 w 757827"/>
                        <a:gd name="connsiteY12" fmla="*/ 71877 h 235913"/>
                        <a:gd name="connsiteX13" fmla="*/ 575018 w 757827"/>
                        <a:gd name="connsiteY13" fmla="*/ 88773 h 235913"/>
                        <a:gd name="connsiteX14" fmla="*/ 554660 w 757827"/>
                        <a:gd name="connsiteY14" fmla="*/ 94451 h 235913"/>
                        <a:gd name="connsiteX15" fmla="*/ 541642 w 757827"/>
                        <a:gd name="connsiteY15" fmla="*/ 85311 h 235913"/>
                        <a:gd name="connsiteX16" fmla="*/ 527792 w 757827"/>
                        <a:gd name="connsiteY16" fmla="*/ 66753 h 235913"/>
                        <a:gd name="connsiteX17" fmla="*/ 519206 w 757827"/>
                        <a:gd name="connsiteY17" fmla="*/ 82264 h 235913"/>
                        <a:gd name="connsiteX18" fmla="*/ 513528 w 757827"/>
                        <a:gd name="connsiteY18" fmla="*/ 110793 h 235913"/>
                        <a:gd name="connsiteX19" fmla="*/ 493169 w 757827"/>
                        <a:gd name="connsiteY19" fmla="*/ 110793 h 235913"/>
                        <a:gd name="connsiteX20" fmla="*/ 483614 w 757827"/>
                        <a:gd name="connsiteY20" fmla="*/ 114671 h 235913"/>
                        <a:gd name="connsiteX21" fmla="*/ 476550 w 757827"/>
                        <a:gd name="connsiteY21" fmla="*/ 125058 h 235913"/>
                        <a:gd name="connsiteX22" fmla="*/ 457993 w 757827"/>
                        <a:gd name="connsiteY22" fmla="*/ 131567 h 235913"/>
                        <a:gd name="connsiteX23" fmla="*/ 431679 w 757827"/>
                        <a:gd name="connsiteY23" fmla="*/ 135030 h 235913"/>
                        <a:gd name="connsiteX24" fmla="*/ 409659 w 757827"/>
                        <a:gd name="connsiteY24" fmla="*/ 141123 h 235913"/>
                        <a:gd name="connsiteX25" fmla="*/ 381545 w 757827"/>
                        <a:gd name="connsiteY25" fmla="*/ 151095 h 235913"/>
                        <a:gd name="connsiteX26" fmla="*/ 348722 w 757827"/>
                        <a:gd name="connsiteY26" fmla="*/ 154141 h 235913"/>
                        <a:gd name="connsiteX27" fmla="*/ 324902 w 757827"/>
                        <a:gd name="connsiteY27" fmla="*/ 166744 h 235913"/>
                        <a:gd name="connsiteX28" fmla="*/ 318393 w 757827"/>
                        <a:gd name="connsiteY28" fmla="*/ 177131 h 235913"/>
                        <a:gd name="connsiteX29" fmla="*/ 321855 w 757827"/>
                        <a:gd name="connsiteY29" fmla="*/ 186272 h 235913"/>
                        <a:gd name="connsiteX30" fmla="*/ 306344 w 757827"/>
                        <a:gd name="connsiteY30" fmla="*/ 183225 h 235913"/>
                        <a:gd name="connsiteX31" fmla="*/ 305098 w 757827"/>
                        <a:gd name="connsiteY31" fmla="*/ 194027 h 235913"/>
                        <a:gd name="connsiteX32" fmla="*/ 318531 w 757827"/>
                        <a:gd name="connsiteY32" fmla="*/ 209677 h 235913"/>
                        <a:gd name="connsiteX33" fmla="*/ 315900 w 757827"/>
                        <a:gd name="connsiteY33" fmla="*/ 229204 h 235913"/>
                        <a:gd name="connsiteX34" fmla="*/ 290833 w 757827"/>
                        <a:gd name="connsiteY34" fmla="*/ 233497 h 235913"/>
                        <a:gd name="connsiteX35" fmla="*/ 275737 w 757827"/>
                        <a:gd name="connsiteY35" fmla="*/ 209677 h 235913"/>
                        <a:gd name="connsiteX36" fmla="*/ 270059 w 757827"/>
                        <a:gd name="connsiteY36" fmla="*/ 180732 h 235913"/>
                        <a:gd name="connsiteX37" fmla="*/ 281692 w 757827"/>
                        <a:gd name="connsiteY37" fmla="*/ 162589 h 235913"/>
                        <a:gd name="connsiteX38" fmla="*/ 278230 w 757827"/>
                        <a:gd name="connsiteY38" fmla="*/ 151787 h 235913"/>
                        <a:gd name="connsiteX39" fmla="*/ 268259 w 757827"/>
                        <a:gd name="connsiteY39" fmla="*/ 141816 h 235913"/>
                        <a:gd name="connsiteX40" fmla="*/ 258703 w 757827"/>
                        <a:gd name="connsiteY40" fmla="*/ 147494 h 235913"/>
                        <a:gd name="connsiteX41" fmla="*/ 247900 w 757827"/>
                        <a:gd name="connsiteY41" fmla="*/ 157465 h 235913"/>
                        <a:gd name="connsiteX42" fmla="*/ 233636 w 757827"/>
                        <a:gd name="connsiteY42" fmla="*/ 153587 h 235913"/>
                        <a:gd name="connsiteX43" fmla="*/ 217155 w 757827"/>
                        <a:gd name="connsiteY43" fmla="*/ 143201 h 235913"/>
                        <a:gd name="connsiteX44" fmla="*/ 200259 w 757827"/>
                        <a:gd name="connsiteY44" fmla="*/ 129767 h 235913"/>
                        <a:gd name="connsiteX45" fmla="*/ 189872 w 757827"/>
                        <a:gd name="connsiteY45" fmla="*/ 136276 h 235913"/>
                        <a:gd name="connsiteX46" fmla="*/ 173946 w 757827"/>
                        <a:gd name="connsiteY46" fmla="*/ 148879 h 235913"/>
                        <a:gd name="connsiteX47" fmla="*/ 158158 w 757827"/>
                        <a:gd name="connsiteY47" fmla="*/ 149017 h 235913"/>
                        <a:gd name="connsiteX48" fmla="*/ 144447 w 757827"/>
                        <a:gd name="connsiteY48" fmla="*/ 141123 h 235913"/>
                        <a:gd name="connsiteX49" fmla="*/ 119380 w 757827"/>
                        <a:gd name="connsiteY49" fmla="*/ 139323 h 235913"/>
                        <a:gd name="connsiteX50" fmla="*/ 97498 w 757827"/>
                        <a:gd name="connsiteY50" fmla="*/ 125058 h 235913"/>
                        <a:gd name="connsiteX51" fmla="*/ 81433 w 757827"/>
                        <a:gd name="connsiteY51" fmla="*/ 114394 h 235913"/>
                        <a:gd name="connsiteX52" fmla="*/ 73816 w 757827"/>
                        <a:gd name="connsiteY52" fmla="*/ 105392 h 235913"/>
                        <a:gd name="connsiteX53" fmla="*/ 71185 w 757827"/>
                        <a:gd name="connsiteY53" fmla="*/ 91959 h 235913"/>
                        <a:gd name="connsiteX54" fmla="*/ 69800 w 757827"/>
                        <a:gd name="connsiteY54" fmla="*/ 77694 h 235913"/>
                        <a:gd name="connsiteX55" fmla="*/ 81849 w 757827"/>
                        <a:gd name="connsiteY55" fmla="*/ 63014 h 235913"/>
                        <a:gd name="connsiteX56" fmla="*/ 70631 w 757827"/>
                        <a:gd name="connsiteY56" fmla="*/ 53596 h 235913"/>
                        <a:gd name="connsiteX57" fmla="*/ 47087 w 757827"/>
                        <a:gd name="connsiteY57" fmla="*/ 49580 h 235913"/>
                        <a:gd name="connsiteX58" fmla="*/ 35592 w 757827"/>
                        <a:gd name="connsiteY58" fmla="*/ 46672 h 235913"/>
                        <a:gd name="connsiteX59" fmla="*/ 277 w 757827"/>
                        <a:gd name="connsiteY59" fmla="*/ 26313 h 235913"/>
                        <a:gd name="connsiteX60" fmla="*/ 277 w 757827"/>
                        <a:gd name="connsiteY60" fmla="*/ 26313 h 235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</a:cxnLst>
                      <a:rect l="l" t="t" r="r" b="b"/>
                      <a:pathLst>
                        <a:path w="757827" h="235913">
                          <a:moveTo>
                            <a:pt x="277" y="26313"/>
                          </a:moveTo>
                          <a:lnTo>
                            <a:pt x="0" y="0"/>
                          </a:lnTo>
                          <a:lnTo>
                            <a:pt x="757827" y="277"/>
                          </a:lnTo>
                          <a:cubicBezTo>
                            <a:pt x="752565" y="6786"/>
                            <a:pt x="750487" y="5401"/>
                            <a:pt x="740100" y="8448"/>
                          </a:cubicBezTo>
                          <a:cubicBezTo>
                            <a:pt x="729714" y="11495"/>
                            <a:pt x="723204" y="21882"/>
                            <a:pt x="718080" y="32269"/>
                          </a:cubicBezTo>
                          <a:cubicBezTo>
                            <a:pt x="712818" y="42655"/>
                            <a:pt x="702569" y="49996"/>
                            <a:pt x="697722" y="50827"/>
                          </a:cubicBezTo>
                          <a:cubicBezTo>
                            <a:pt x="693013" y="51934"/>
                            <a:pt x="689551" y="52765"/>
                            <a:pt x="681380" y="58028"/>
                          </a:cubicBezTo>
                          <a:cubicBezTo>
                            <a:pt x="673209" y="63291"/>
                            <a:pt x="666284" y="64953"/>
                            <a:pt x="659360" y="59690"/>
                          </a:cubicBezTo>
                          <a:cubicBezTo>
                            <a:pt x="652435" y="54427"/>
                            <a:pt x="650635" y="56643"/>
                            <a:pt x="646341" y="62321"/>
                          </a:cubicBezTo>
                          <a:cubicBezTo>
                            <a:pt x="642048" y="67999"/>
                            <a:pt x="640663" y="69661"/>
                            <a:pt x="630415" y="63568"/>
                          </a:cubicBezTo>
                          <a:cubicBezTo>
                            <a:pt x="620028" y="57474"/>
                            <a:pt x="614488" y="63568"/>
                            <a:pt x="608395" y="70077"/>
                          </a:cubicBezTo>
                          <a:cubicBezTo>
                            <a:pt x="602301" y="76586"/>
                            <a:pt x="601470" y="78248"/>
                            <a:pt x="594130" y="70077"/>
                          </a:cubicBezTo>
                          <a:cubicBezTo>
                            <a:pt x="586790" y="61906"/>
                            <a:pt x="587205" y="66199"/>
                            <a:pt x="585405" y="71877"/>
                          </a:cubicBezTo>
                          <a:cubicBezTo>
                            <a:pt x="583605" y="77555"/>
                            <a:pt x="581943" y="85311"/>
                            <a:pt x="575018" y="88773"/>
                          </a:cubicBezTo>
                          <a:cubicBezTo>
                            <a:pt x="568094" y="92236"/>
                            <a:pt x="562554" y="97498"/>
                            <a:pt x="554660" y="94451"/>
                          </a:cubicBezTo>
                          <a:cubicBezTo>
                            <a:pt x="546904" y="91405"/>
                            <a:pt x="545658" y="90574"/>
                            <a:pt x="541642" y="85311"/>
                          </a:cubicBezTo>
                          <a:cubicBezTo>
                            <a:pt x="537764" y="80048"/>
                            <a:pt x="533471" y="71046"/>
                            <a:pt x="527792" y="66753"/>
                          </a:cubicBezTo>
                          <a:cubicBezTo>
                            <a:pt x="522253" y="62460"/>
                            <a:pt x="518237" y="67999"/>
                            <a:pt x="519206" y="82264"/>
                          </a:cubicBezTo>
                          <a:cubicBezTo>
                            <a:pt x="520037" y="96529"/>
                            <a:pt x="517960" y="103869"/>
                            <a:pt x="513528" y="110793"/>
                          </a:cubicBezTo>
                          <a:cubicBezTo>
                            <a:pt x="509235" y="117718"/>
                            <a:pt x="498432" y="120349"/>
                            <a:pt x="493169" y="110793"/>
                          </a:cubicBezTo>
                          <a:cubicBezTo>
                            <a:pt x="487907" y="101238"/>
                            <a:pt x="484998" y="107331"/>
                            <a:pt x="483614" y="114671"/>
                          </a:cubicBezTo>
                          <a:cubicBezTo>
                            <a:pt x="482644" y="122011"/>
                            <a:pt x="481813" y="127689"/>
                            <a:pt x="476550" y="125058"/>
                          </a:cubicBezTo>
                          <a:cubicBezTo>
                            <a:pt x="471288" y="122427"/>
                            <a:pt x="466995" y="123812"/>
                            <a:pt x="457993" y="131567"/>
                          </a:cubicBezTo>
                          <a:cubicBezTo>
                            <a:pt x="448991" y="139323"/>
                            <a:pt x="438188" y="137661"/>
                            <a:pt x="431679" y="135030"/>
                          </a:cubicBezTo>
                          <a:cubicBezTo>
                            <a:pt x="425170" y="132398"/>
                            <a:pt x="420461" y="134199"/>
                            <a:pt x="409659" y="141123"/>
                          </a:cubicBezTo>
                          <a:cubicBezTo>
                            <a:pt x="398857" y="148048"/>
                            <a:pt x="391101" y="150679"/>
                            <a:pt x="381545" y="151095"/>
                          </a:cubicBezTo>
                          <a:cubicBezTo>
                            <a:pt x="371989" y="151510"/>
                            <a:pt x="359525" y="152895"/>
                            <a:pt x="348722" y="154141"/>
                          </a:cubicBezTo>
                          <a:cubicBezTo>
                            <a:pt x="337920" y="155388"/>
                            <a:pt x="330996" y="163282"/>
                            <a:pt x="324902" y="166744"/>
                          </a:cubicBezTo>
                          <a:cubicBezTo>
                            <a:pt x="318808" y="170206"/>
                            <a:pt x="311468" y="174500"/>
                            <a:pt x="318393" y="177131"/>
                          </a:cubicBezTo>
                          <a:cubicBezTo>
                            <a:pt x="325317" y="179762"/>
                            <a:pt x="324071" y="181840"/>
                            <a:pt x="321855" y="186272"/>
                          </a:cubicBezTo>
                          <a:cubicBezTo>
                            <a:pt x="319639" y="190565"/>
                            <a:pt x="315346" y="186687"/>
                            <a:pt x="306344" y="183225"/>
                          </a:cubicBezTo>
                          <a:cubicBezTo>
                            <a:pt x="297342" y="179762"/>
                            <a:pt x="298588" y="190149"/>
                            <a:pt x="305098" y="194027"/>
                          </a:cubicBezTo>
                          <a:cubicBezTo>
                            <a:pt x="311607" y="197905"/>
                            <a:pt x="315484" y="201783"/>
                            <a:pt x="318531" y="209677"/>
                          </a:cubicBezTo>
                          <a:cubicBezTo>
                            <a:pt x="321578" y="217432"/>
                            <a:pt x="322409" y="222279"/>
                            <a:pt x="315900" y="229204"/>
                          </a:cubicBezTo>
                          <a:cubicBezTo>
                            <a:pt x="309391" y="236129"/>
                            <a:pt x="299973" y="237929"/>
                            <a:pt x="290833" y="233497"/>
                          </a:cubicBezTo>
                          <a:cubicBezTo>
                            <a:pt x="281831" y="229204"/>
                            <a:pt x="279200" y="220894"/>
                            <a:pt x="275737" y="209677"/>
                          </a:cubicBezTo>
                          <a:cubicBezTo>
                            <a:pt x="272275" y="198459"/>
                            <a:pt x="269228" y="187656"/>
                            <a:pt x="270059" y="180732"/>
                          </a:cubicBezTo>
                          <a:cubicBezTo>
                            <a:pt x="270890" y="173807"/>
                            <a:pt x="276568" y="166883"/>
                            <a:pt x="281692" y="162589"/>
                          </a:cubicBezTo>
                          <a:cubicBezTo>
                            <a:pt x="286817" y="158296"/>
                            <a:pt x="284739" y="154418"/>
                            <a:pt x="278230" y="151787"/>
                          </a:cubicBezTo>
                          <a:cubicBezTo>
                            <a:pt x="271721" y="149156"/>
                            <a:pt x="271721" y="147909"/>
                            <a:pt x="268259" y="141816"/>
                          </a:cubicBezTo>
                          <a:cubicBezTo>
                            <a:pt x="264796" y="135722"/>
                            <a:pt x="261334" y="137938"/>
                            <a:pt x="258703" y="147494"/>
                          </a:cubicBezTo>
                          <a:cubicBezTo>
                            <a:pt x="256071" y="157050"/>
                            <a:pt x="254410" y="155665"/>
                            <a:pt x="247900" y="157465"/>
                          </a:cubicBezTo>
                          <a:cubicBezTo>
                            <a:pt x="241391" y="159266"/>
                            <a:pt x="235298" y="159266"/>
                            <a:pt x="233636" y="153587"/>
                          </a:cubicBezTo>
                          <a:cubicBezTo>
                            <a:pt x="231835" y="147909"/>
                            <a:pt x="234051" y="145832"/>
                            <a:pt x="217155" y="143201"/>
                          </a:cubicBezTo>
                          <a:cubicBezTo>
                            <a:pt x="200259" y="140569"/>
                            <a:pt x="206768" y="139323"/>
                            <a:pt x="200259" y="129767"/>
                          </a:cubicBezTo>
                          <a:cubicBezTo>
                            <a:pt x="193750" y="120211"/>
                            <a:pt x="192088" y="128520"/>
                            <a:pt x="189872" y="136276"/>
                          </a:cubicBezTo>
                          <a:cubicBezTo>
                            <a:pt x="187656" y="144032"/>
                            <a:pt x="185025" y="148879"/>
                            <a:pt x="173946" y="148879"/>
                          </a:cubicBezTo>
                          <a:cubicBezTo>
                            <a:pt x="162866" y="148879"/>
                            <a:pt x="157742" y="148325"/>
                            <a:pt x="158158" y="149017"/>
                          </a:cubicBezTo>
                          <a:cubicBezTo>
                            <a:pt x="158712" y="149571"/>
                            <a:pt x="149294" y="141123"/>
                            <a:pt x="144447" y="141123"/>
                          </a:cubicBezTo>
                          <a:cubicBezTo>
                            <a:pt x="139600" y="141123"/>
                            <a:pt x="127966" y="141954"/>
                            <a:pt x="119380" y="139323"/>
                          </a:cubicBezTo>
                          <a:cubicBezTo>
                            <a:pt x="110932" y="136691"/>
                            <a:pt x="97498" y="130875"/>
                            <a:pt x="97498" y="125058"/>
                          </a:cubicBezTo>
                          <a:cubicBezTo>
                            <a:pt x="97498" y="119241"/>
                            <a:pt x="83649" y="116610"/>
                            <a:pt x="81433" y="114394"/>
                          </a:cubicBezTo>
                          <a:cubicBezTo>
                            <a:pt x="79633" y="111624"/>
                            <a:pt x="71600" y="113009"/>
                            <a:pt x="73816" y="105392"/>
                          </a:cubicBezTo>
                          <a:cubicBezTo>
                            <a:pt x="76032" y="97775"/>
                            <a:pt x="72431" y="96944"/>
                            <a:pt x="71185" y="91959"/>
                          </a:cubicBezTo>
                          <a:cubicBezTo>
                            <a:pt x="69800" y="87111"/>
                            <a:pt x="66338" y="82126"/>
                            <a:pt x="69800" y="77694"/>
                          </a:cubicBezTo>
                          <a:cubicBezTo>
                            <a:pt x="73401" y="73262"/>
                            <a:pt x="81849" y="69246"/>
                            <a:pt x="81849" y="63014"/>
                          </a:cubicBezTo>
                          <a:cubicBezTo>
                            <a:pt x="81849" y="56782"/>
                            <a:pt x="74232" y="55812"/>
                            <a:pt x="70631" y="53596"/>
                          </a:cubicBezTo>
                          <a:cubicBezTo>
                            <a:pt x="67169" y="51380"/>
                            <a:pt x="51934" y="53181"/>
                            <a:pt x="47087" y="49580"/>
                          </a:cubicBezTo>
                          <a:cubicBezTo>
                            <a:pt x="45287" y="48334"/>
                            <a:pt x="40717" y="47503"/>
                            <a:pt x="35592" y="46672"/>
                          </a:cubicBezTo>
                          <a:cubicBezTo>
                            <a:pt x="32546" y="46256"/>
                            <a:pt x="5678" y="30884"/>
                            <a:pt x="277" y="26313"/>
                          </a:cubicBezTo>
                          <a:lnTo>
                            <a:pt x="277" y="26313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31" name="任意多边形: 形状 930">
                      <a:extLst>
                        <a:ext uri="{FF2B5EF4-FFF2-40B4-BE49-F238E27FC236}">
                          <a16:creationId xmlns:a16="http://schemas.microsoft.com/office/drawing/2014/main" id="{3B1126E3-0740-451F-A2F6-6D3E51E3C1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75022" y="4681902"/>
                      <a:ext cx="765167" cy="240283"/>
                    </a:xfrm>
                    <a:custGeom>
                      <a:avLst/>
                      <a:gdLst>
                        <a:gd name="connsiteX0" fmla="*/ 292218 w 765167"/>
                        <a:gd name="connsiteY0" fmla="*/ 237790 h 240283"/>
                        <a:gd name="connsiteX1" fmla="*/ 275876 w 765167"/>
                        <a:gd name="connsiteY1" fmla="*/ 212585 h 240283"/>
                        <a:gd name="connsiteX2" fmla="*/ 275876 w 765167"/>
                        <a:gd name="connsiteY2" fmla="*/ 212585 h 240283"/>
                        <a:gd name="connsiteX3" fmla="*/ 270059 w 765167"/>
                        <a:gd name="connsiteY3" fmla="*/ 185441 h 240283"/>
                        <a:gd name="connsiteX4" fmla="*/ 270059 w 765167"/>
                        <a:gd name="connsiteY4" fmla="*/ 185441 h 240283"/>
                        <a:gd name="connsiteX5" fmla="*/ 270198 w 765167"/>
                        <a:gd name="connsiteY5" fmla="*/ 182532 h 240283"/>
                        <a:gd name="connsiteX6" fmla="*/ 270198 w 765167"/>
                        <a:gd name="connsiteY6" fmla="*/ 182532 h 240283"/>
                        <a:gd name="connsiteX7" fmla="*/ 282662 w 765167"/>
                        <a:gd name="connsiteY7" fmla="*/ 162866 h 240283"/>
                        <a:gd name="connsiteX8" fmla="*/ 282662 w 765167"/>
                        <a:gd name="connsiteY8" fmla="*/ 162866 h 240283"/>
                        <a:gd name="connsiteX9" fmla="*/ 284739 w 765167"/>
                        <a:gd name="connsiteY9" fmla="*/ 159958 h 240283"/>
                        <a:gd name="connsiteX10" fmla="*/ 284739 w 765167"/>
                        <a:gd name="connsiteY10" fmla="*/ 159958 h 240283"/>
                        <a:gd name="connsiteX11" fmla="*/ 279892 w 765167"/>
                        <a:gd name="connsiteY11" fmla="*/ 156080 h 240283"/>
                        <a:gd name="connsiteX12" fmla="*/ 279892 w 765167"/>
                        <a:gd name="connsiteY12" fmla="*/ 156080 h 240283"/>
                        <a:gd name="connsiteX13" fmla="*/ 268813 w 765167"/>
                        <a:gd name="connsiteY13" fmla="*/ 145139 h 240283"/>
                        <a:gd name="connsiteX14" fmla="*/ 268813 w 765167"/>
                        <a:gd name="connsiteY14" fmla="*/ 145139 h 240283"/>
                        <a:gd name="connsiteX15" fmla="*/ 267012 w 765167"/>
                        <a:gd name="connsiteY15" fmla="*/ 142924 h 240283"/>
                        <a:gd name="connsiteX16" fmla="*/ 267012 w 765167"/>
                        <a:gd name="connsiteY16" fmla="*/ 142924 h 240283"/>
                        <a:gd name="connsiteX17" fmla="*/ 266043 w 765167"/>
                        <a:gd name="connsiteY17" fmla="*/ 144032 h 240283"/>
                        <a:gd name="connsiteX18" fmla="*/ 266043 w 765167"/>
                        <a:gd name="connsiteY18" fmla="*/ 144032 h 240283"/>
                        <a:gd name="connsiteX19" fmla="*/ 263688 w 765167"/>
                        <a:gd name="connsiteY19" fmla="*/ 150125 h 240283"/>
                        <a:gd name="connsiteX20" fmla="*/ 263688 w 765167"/>
                        <a:gd name="connsiteY20" fmla="*/ 150125 h 240283"/>
                        <a:gd name="connsiteX21" fmla="*/ 251224 w 765167"/>
                        <a:gd name="connsiteY21" fmla="*/ 161758 h 240283"/>
                        <a:gd name="connsiteX22" fmla="*/ 251224 w 765167"/>
                        <a:gd name="connsiteY22" fmla="*/ 161758 h 240283"/>
                        <a:gd name="connsiteX23" fmla="*/ 244023 w 765167"/>
                        <a:gd name="connsiteY23" fmla="*/ 162866 h 240283"/>
                        <a:gd name="connsiteX24" fmla="*/ 244023 w 765167"/>
                        <a:gd name="connsiteY24" fmla="*/ 162866 h 240283"/>
                        <a:gd name="connsiteX25" fmla="*/ 234190 w 765167"/>
                        <a:gd name="connsiteY25" fmla="*/ 156219 h 240283"/>
                        <a:gd name="connsiteX26" fmla="*/ 234190 w 765167"/>
                        <a:gd name="connsiteY26" fmla="*/ 156219 h 240283"/>
                        <a:gd name="connsiteX27" fmla="*/ 219648 w 765167"/>
                        <a:gd name="connsiteY27" fmla="*/ 147494 h 240283"/>
                        <a:gd name="connsiteX28" fmla="*/ 219648 w 765167"/>
                        <a:gd name="connsiteY28" fmla="*/ 147494 h 240283"/>
                        <a:gd name="connsiteX29" fmla="*/ 201229 w 765167"/>
                        <a:gd name="connsiteY29" fmla="*/ 133091 h 240283"/>
                        <a:gd name="connsiteX30" fmla="*/ 201229 w 765167"/>
                        <a:gd name="connsiteY30" fmla="*/ 133091 h 240283"/>
                        <a:gd name="connsiteX31" fmla="*/ 198182 w 765167"/>
                        <a:gd name="connsiteY31" fmla="*/ 129767 h 240283"/>
                        <a:gd name="connsiteX32" fmla="*/ 198182 w 765167"/>
                        <a:gd name="connsiteY32" fmla="*/ 129767 h 240283"/>
                        <a:gd name="connsiteX33" fmla="*/ 198182 w 765167"/>
                        <a:gd name="connsiteY33" fmla="*/ 129905 h 240283"/>
                        <a:gd name="connsiteX34" fmla="*/ 197212 w 765167"/>
                        <a:gd name="connsiteY34" fmla="*/ 131706 h 240283"/>
                        <a:gd name="connsiteX35" fmla="*/ 197212 w 765167"/>
                        <a:gd name="connsiteY35" fmla="*/ 131706 h 240283"/>
                        <a:gd name="connsiteX36" fmla="*/ 195135 w 765167"/>
                        <a:gd name="connsiteY36" fmla="*/ 138907 h 240283"/>
                        <a:gd name="connsiteX37" fmla="*/ 195135 w 765167"/>
                        <a:gd name="connsiteY37" fmla="*/ 138907 h 240283"/>
                        <a:gd name="connsiteX38" fmla="*/ 176993 w 765167"/>
                        <a:gd name="connsiteY38" fmla="*/ 153172 h 240283"/>
                        <a:gd name="connsiteX39" fmla="*/ 176993 w 765167"/>
                        <a:gd name="connsiteY39" fmla="*/ 153172 h 240283"/>
                        <a:gd name="connsiteX40" fmla="*/ 163005 w 765167"/>
                        <a:gd name="connsiteY40" fmla="*/ 152895 h 240283"/>
                        <a:gd name="connsiteX41" fmla="*/ 163005 w 765167"/>
                        <a:gd name="connsiteY41" fmla="*/ 152895 h 240283"/>
                        <a:gd name="connsiteX42" fmla="*/ 162589 w 765167"/>
                        <a:gd name="connsiteY42" fmla="*/ 152895 h 240283"/>
                        <a:gd name="connsiteX43" fmla="*/ 162589 w 765167"/>
                        <a:gd name="connsiteY43" fmla="*/ 152895 h 240283"/>
                        <a:gd name="connsiteX44" fmla="*/ 160374 w 765167"/>
                        <a:gd name="connsiteY44" fmla="*/ 153033 h 240283"/>
                        <a:gd name="connsiteX45" fmla="*/ 160374 w 765167"/>
                        <a:gd name="connsiteY45" fmla="*/ 153033 h 240283"/>
                        <a:gd name="connsiteX46" fmla="*/ 159958 w 765167"/>
                        <a:gd name="connsiteY46" fmla="*/ 152757 h 240283"/>
                        <a:gd name="connsiteX47" fmla="*/ 159958 w 765167"/>
                        <a:gd name="connsiteY47" fmla="*/ 152757 h 240283"/>
                        <a:gd name="connsiteX48" fmla="*/ 159820 w 765167"/>
                        <a:gd name="connsiteY48" fmla="*/ 152618 h 240283"/>
                        <a:gd name="connsiteX49" fmla="*/ 159681 w 765167"/>
                        <a:gd name="connsiteY49" fmla="*/ 152480 h 240283"/>
                        <a:gd name="connsiteX50" fmla="*/ 159404 w 765167"/>
                        <a:gd name="connsiteY50" fmla="*/ 152203 h 240283"/>
                        <a:gd name="connsiteX51" fmla="*/ 159404 w 765167"/>
                        <a:gd name="connsiteY51" fmla="*/ 152203 h 240283"/>
                        <a:gd name="connsiteX52" fmla="*/ 158296 w 765167"/>
                        <a:gd name="connsiteY52" fmla="*/ 151372 h 240283"/>
                        <a:gd name="connsiteX53" fmla="*/ 158296 w 765167"/>
                        <a:gd name="connsiteY53" fmla="*/ 151372 h 240283"/>
                        <a:gd name="connsiteX54" fmla="*/ 154834 w 765167"/>
                        <a:gd name="connsiteY54" fmla="*/ 148740 h 240283"/>
                        <a:gd name="connsiteX55" fmla="*/ 154834 w 765167"/>
                        <a:gd name="connsiteY55" fmla="*/ 148740 h 240283"/>
                        <a:gd name="connsiteX56" fmla="*/ 147632 w 765167"/>
                        <a:gd name="connsiteY56" fmla="*/ 145278 h 240283"/>
                        <a:gd name="connsiteX57" fmla="*/ 147632 w 765167"/>
                        <a:gd name="connsiteY57" fmla="*/ 145278 h 240283"/>
                        <a:gd name="connsiteX58" fmla="*/ 139046 w 765167"/>
                        <a:gd name="connsiteY58" fmla="*/ 145416 h 240283"/>
                        <a:gd name="connsiteX59" fmla="*/ 139046 w 765167"/>
                        <a:gd name="connsiteY59" fmla="*/ 145416 h 240283"/>
                        <a:gd name="connsiteX60" fmla="*/ 121873 w 765167"/>
                        <a:gd name="connsiteY60" fmla="*/ 143339 h 240283"/>
                        <a:gd name="connsiteX61" fmla="*/ 121873 w 765167"/>
                        <a:gd name="connsiteY61" fmla="*/ 143339 h 240283"/>
                        <a:gd name="connsiteX62" fmla="*/ 98329 w 765167"/>
                        <a:gd name="connsiteY62" fmla="*/ 126859 h 240283"/>
                        <a:gd name="connsiteX63" fmla="*/ 98329 w 765167"/>
                        <a:gd name="connsiteY63" fmla="*/ 126859 h 240283"/>
                        <a:gd name="connsiteX64" fmla="*/ 82680 w 765167"/>
                        <a:gd name="connsiteY64" fmla="*/ 117857 h 240283"/>
                        <a:gd name="connsiteX65" fmla="*/ 82680 w 765167"/>
                        <a:gd name="connsiteY65" fmla="*/ 117857 h 240283"/>
                        <a:gd name="connsiteX66" fmla="*/ 73539 w 765167"/>
                        <a:gd name="connsiteY66" fmla="*/ 110101 h 240283"/>
                        <a:gd name="connsiteX67" fmla="*/ 73539 w 765167"/>
                        <a:gd name="connsiteY67" fmla="*/ 110101 h 240283"/>
                        <a:gd name="connsiteX68" fmla="*/ 74093 w 765167"/>
                        <a:gd name="connsiteY68" fmla="*/ 107054 h 240283"/>
                        <a:gd name="connsiteX69" fmla="*/ 74093 w 765167"/>
                        <a:gd name="connsiteY69" fmla="*/ 107054 h 240283"/>
                        <a:gd name="connsiteX70" fmla="*/ 74647 w 765167"/>
                        <a:gd name="connsiteY70" fmla="*/ 103453 h 240283"/>
                        <a:gd name="connsiteX71" fmla="*/ 74647 w 765167"/>
                        <a:gd name="connsiteY71" fmla="*/ 103453 h 240283"/>
                        <a:gd name="connsiteX72" fmla="*/ 71323 w 765167"/>
                        <a:gd name="connsiteY72" fmla="*/ 95005 h 240283"/>
                        <a:gd name="connsiteX73" fmla="*/ 71323 w 765167"/>
                        <a:gd name="connsiteY73" fmla="*/ 95005 h 240283"/>
                        <a:gd name="connsiteX74" fmla="*/ 68415 w 765167"/>
                        <a:gd name="connsiteY74" fmla="*/ 84342 h 240283"/>
                        <a:gd name="connsiteX75" fmla="*/ 68415 w 765167"/>
                        <a:gd name="connsiteY75" fmla="*/ 84342 h 240283"/>
                        <a:gd name="connsiteX76" fmla="*/ 70492 w 765167"/>
                        <a:gd name="connsiteY76" fmla="*/ 78525 h 240283"/>
                        <a:gd name="connsiteX77" fmla="*/ 70492 w 765167"/>
                        <a:gd name="connsiteY77" fmla="*/ 78525 h 240283"/>
                        <a:gd name="connsiteX78" fmla="*/ 81987 w 765167"/>
                        <a:gd name="connsiteY78" fmla="*/ 65230 h 240283"/>
                        <a:gd name="connsiteX79" fmla="*/ 81987 w 765167"/>
                        <a:gd name="connsiteY79" fmla="*/ 65230 h 240283"/>
                        <a:gd name="connsiteX80" fmla="*/ 71877 w 765167"/>
                        <a:gd name="connsiteY80" fmla="*/ 57890 h 240283"/>
                        <a:gd name="connsiteX81" fmla="*/ 71877 w 765167"/>
                        <a:gd name="connsiteY81" fmla="*/ 57890 h 240283"/>
                        <a:gd name="connsiteX82" fmla="*/ 48195 w 765167"/>
                        <a:gd name="connsiteY82" fmla="*/ 53873 h 240283"/>
                        <a:gd name="connsiteX83" fmla="*/ 48195 w 765167"/>
                        <a:gd name="connsiteY83" fmla="*/ 53873 h 240283"/>
                        <a:gd name="connsiteX84" fmla="*/ 37808 w 765167"/>
                        <a:gd name="connsiteY84" fmla="*/ 51380 h 240283"/>
                        <a:gd name="connsiteX85" fmla="*/ 37808 w 765167"/>
                        <a:gd name="connsiteY85" fmla="*/ 51380 h 240283"/>
                        <a:gd name="connsiteX86" fmla="*/ 1246 w 765167"/>
                        <a:gd name="connsiteY86" fmla="*/ 30468 h 240283"/>
                        <a:gd name="connsiteX87" fmla="*/ 1246 w 765167"/>
                        <a:gd name="connsiteY87" fmla="*/ 30468 h 240283"/>
                        <a:gd name="connsiteX88" fmla="*/ 2770 w 765167"/>
                        <a:gd name="connsiteY88" fmla="*/ 28668 h 240283"/>
                        <a:gd name="connsiteX89" fmla="*/ 5124 w 765167"/>
                        <a:gd name="connsiteY89" fmla="*/ 28668 h 240283"/>
                        <a:gd name="connsiteX90" fmla="*/ 2770 w 765167"/>
                        <a:gd name="connsiteY90" fmla="*/ 28668 h 240283"/>
                        <a:gd name="connsiteX91" fmla="*/ 1246 w 765167"/>
                        <a:gd name="connsiteY91" fmla="*/ 30468 h 240283"/>
                        <a:gd name="connsiteX92" fmla="*/ 277 w 765167"/>
                        <a:gd name="connsiteY92" fmla="*/ 29776 h 240283"/>
                        <a:gd name="connsiteX93" fmla="*/ 0 w 765167"/>
                        <a:gd name="connsiteY93" fmla="*/ 0 h 240283"/>
                        <a:gd name="connsiteX94" fmla="*/ 765167 w 765167"/>
                        <a:gd name="connsiteY94" fmla="*/ 277 h 240283"/>
                        <a:gd name="connsiteX95" fmla="*/ 762121 w 765167"/>
                        <a:gd name="connsiteY95" fmla="*/ 4016 h 240283"/>
                        <a:gd name="connsiteX96" fmla="*/ 743147 w 765167"/>
                        <a:gd name="connsiteY96" fmla="*/ 13018 h 240283"/>
                        <a:gd name="connsiteX97" fmla="*/ 743147 w 765167"/>
                        <a:gd name="connsiteY97" fmla="*/ 13018 h 240283"/>
                        <a:gd name="connsiteX98" fmla="*/ 722650 w 765167"/>
                        <a:gd name="connsiteY98" fmla="*/ 35592 h 240283"/>
                        <a:gd name="connsiteX99" fmla="*/ 722650 w 765167"/>
                        <a:gd name="connsiteY99" fmla="*/ 35592 h 240283"/>
                        <a:gd name="connsiteX100" fmla="*/ 700630 w 765167"/>
                        <a:gd name="connsiteY100" fmla="*/ 55535 h 240283"/>
                        <a:gd name="connsiteX101" fmla="*/ 700630 w 765167"/>
                        <a:gd name="connsiteY101" fmla="*/ 55535 h 240283"/>
                        <a:gd name="connsiteX102" fmla="*/ 684981 w 765167"/>
                        <a:gd name="connsiteY102" fmla="*/ 62183 h 240283"/>
                        <a:gd name="connsiteX103" fmla="*/ 684981 w 765167"/>
                        <a:gd name="connsiteY103" fmla="*/ 62183 h 240283"/>
                        <a:gd name="connsiteX104" fmla="*/ 670439 w 765167"/>
                        <a:gd name="connsiteY104" fmla="*/ 67446 h 240283"/>
                        <a:gd name="connsiteX105" fmla="*/ 670439 w 765167"/>
                        <a:gd name="connsiteY105" fmla="*/ 67446 h 240283"/>
                        <a:gd name="connsiteX106" fmla="*/ 660329 w 765167"/>
                        <a:gd name="connsiteY106" fmla="*/ 63845 h 240283"/>
                        <a:gd name="connsiteX107" fmla="*/ 660329 w 765167"/>
                        <a:gd name="connsiteY107" fmla="*/ 63845 h 240283"/>
                        <a:gd name="connsiteX108" fmla="*/ 655482 w 765167"/>
                        <a:gd name="connsiteY108" fmla="*/ 61352 h 240283"/>
                        <a:gd name="connsiteX109" fmla="*/ 655482 w 765167"/>
                        <a:gd name="connsiteY109" fmla="*/ 61352 h 240283"/>
                        <a:gd name="connsiteX110" fmla="*/ 650635 w 765167"/>
                        <a:gd name="connsiteY110" fmla="*/ 66061 h 240283"/>
                        <a:gd name="connsiteX111" fmla="*/ 650635 w 765167"/>
                        <a:gd name="connsiteY111" fmla="*/ 66061 h 240283"/>
                        <a:gd name="connsiteX112" fmla="*/ 642187 w 765167"/>
                        <a:gd name="connsiteY112" fmla="*/ 72016 h 240283"/>
                        <a:gd name="connsiteX113" fmla="*/ 642187 w 765167"/>
                        <a:gd name="connsiteY113" fmla="*/ 72016 h 240283"/>
                        <a:gd name="connsiteX114" fmla="*/ 631661 w 765167"/>
                        <a:gd name="connsiteY114" fmla="*/ 67861 h 240283"/>
                        <a:gd name="connsiteX115" fmla="*/ 631661 w 765167"/>
                        <a:gd name="connsiteY115" fmla="*/ 67861 h 240283"/>
                        <a:gd name="connsiteX116" fmla="*/ 624875 w 765167"/>
                        <a:gd name="connsiteY116" fmla="*/ 65645 h 240283"/>
                        <a:gd name="connsiteX117" fmla="*/ 624875 w 765167"/>
                        <a:gd name="connsiteY117" fmla="*/ 65645 h 240283"/>
                        <a:gd name="connsiteX118" fmla="*/ 612549 w 765167"/>
                        <a:gd name="connsiteY118" fmla="*/ 73955 h 240283"/>
                        <a:gd name="connsiteX119" fmla="*/ 612549 w 765167"/>
                        <a:gd name="connsiteY119" fmla="*/ 73955 h 240283"/>
                        <a:gd name="connsiteX120" fmla="*/ 603824 w 765167"/>
                        <a:gd name="connsiteY120" fmla="*/ 80187 h 240283"/>
                        <a:gd name="connsiteX121" fmla="*/ 603824 w 765167"/>
                        <a:gd name="connsiteY121" fmla="*/ 80187 h 240283"/>
                        <a:gd name="connsiteX122" fmla="*/ 594822 w 765167"/>
                        <a:gd name="connsiteY122" fmla="*/ 73816 h 240283"/>
                        <a:gd name="connsiteX123" fmla="*/ 594822 w 765167"/>
                        <a:gd name="connsiteY123" fmla="*/ 73816 h 240283"/>
                        <a:gd name="connsiteX124" fmla="*/ 591499 w 765167"/>
                        <a:gd name="connsiteY124" fmla="*/ 70631 h 240283"/>
                        <a:gd name="connsiteX125" fmla="*/ 591499 w 765167"/>
                        <a:gd name="connsiteY125" fmla="*/ 70631 h 240283"/>
                        <a:gd name="connsiteX126" fmla="*/ 591360 w 765167"/>
                        <a:gd name="connsiteY126" fmla="*/ 70492 h 240283"/>
                        <a:gd name="connsiteX127" fmla="*/ 591360 w 765167"/>
                        <a:gd name="connsiteY127" fmla="*/ 70492 h 240283"/>
                        <a:gd name="connsiteX128" fmla="*/ 590252 w 765167"/>
                        <a:gd name="connsiteY128" fmla="*/ 74786 h 240283"/>
                        <a:gd name="connsiteX129" fmla="*/ 590252 w 765167"/>
                        <a:gd name="connsiteY129" fmla="*/ 74786 h 240283"/>
                        <a:gd name="connsiteX130" fmla="*/ 578757 w 765167"/>
                        <a:gd name="connsiteY130" fmla="*/ 93067 h 240283"/>
                        <a:gd name="connsiteX131" fmla="*/ 578757 w 765167"/>
                        <a:gd name="connsiteY131" fmla="*/ 93067 h 240283"/>
                        <a:gd name="connsiteX132" fmla="*/ 562000 w 765167"/>
                        <a:gd name="connsiteY132" fmla="*/ 99853 h 240283"/>
                        <a:gd name="connsiteX133" fmla="*/ 562000 w 765167"/>
                        <a:gd name="connsiteY133" fmla="*/ 99853 h 240283"/>
                        <a:gd name="connsiteX134" fmla="*/ 556460 w 765167"/>
                        <a:gd name="connsiteY134" fmla="*/ 98745 h 240283"/>
                        <a:gd name="connsiteX135" fmla="*/ 556460 w 765167"/>
                        <a:gd name="connsiteY135" fmla="*/ 98745 h 240283"/>
                        <a:gd name="connsiteX136" fmla="*/ 542473 w 765167"/>
                        <a:gd name="connsiteY136" fmla="*/ 88912 h 240283"/>
                        <a:gd name="connsiteX137" fmla="*/ 542473 w 765167"/>
                        <a:gd name="connsiteY137" fmla="*/ 88912 h 240283"/>
                        <a:gd name="connsiteX138" fmla="*/ 529039 w 765167"/>
                        <a:gd name="connsiteY138" fmla="*/ 70769 h 240283"/>
                        <a:gd name="connsiteX139" fmla="*/ 529039 w 765167"/>
                        <a:gd name="connsiteY139" fmla="*/ 70769 h 240283"/>
                        <a:gd name="connsiteX140" fmla="*/ 527100 w 765167"/>
                        <a:gd name="connsiteY140" fmla="*/ 69800 h 240283"/>
                        <a:gd name="connsiteX141" fmla="*/ 527100 w 765167"/>
                        <a:gd name="connsiteY141" fmla="*/ 69800 h 240283"/>
                        <a:gd name="connsiteX142" fmla="*/ 524053 w 765167"/>
                        <a:gd name="connsiteY142" fmla="*/ 80602 h 240283"/>
                        <a:gd name="connsiteX143" fmla="*/ 524053 w 765167"/>
                        <a:gd name="connsiteY143" fmla="*/ 80602 h 240283"/>
                        <a:gd name="connsiteX144" fmla="*/ 524192 w 765167"/>
                        <a:gd name="connsiteY144" fmla="*/ 84203 h 240283"/>
                        <a:gd name="connsiteX145" fmla="*/ 524192 w 765167"/>
                        <a:gd name="connsiteY145" fmla="*/ 84203 h 240283"/>
                        <a:gd name="connsiteX146" fmla="*/ 524330 w 765167"/>
                        <a:gd name="connsiteY146" fmla="*/ 90158 h 240283"/>
                        <a:gd name="connsiteX147" fmla="*/ 524330 w 765167"/>
                        <a:gd name="connsiteY147" fmla="*/ 90158 h 240283"/>
                        <a:gd name="connsiteX148" fmla="*/ 518098 w 765167"/>
                        <a:gd name="connsiteY148" fmla="*/ 114117 h 240283"/>
                        <a:gd name="connsiteX149" fmla="*/ 518098 w 765167"/>
                        <a:gd name="connsiteY149" fmla="*/ 114117 h 240283"/>
                        <a:gd name="connsiteX150" fmla="*/ 505357 w 765167"/>
                        <a:gd name="connsiteY150" fmla="*/ 121457 h 240283"/>
                        <a:gd name="connsiteX151" fmla="*/ 505357 w 765167"/>
                        <a:gd name="connsiteY151" fmla="*/ 121457 h 240283"/>
                        <a:gd name="connsiteX152" fmla="*/ 493723 w 765167"/>
                        <a:gd name="connsiteY152" fmla="*/ 114117 h 240283"/>
                        <a:gd name="connsiteX153" fmla="*/ 493723 w 765167"/>
                        <a:gd name="connsiteY153" fmla="*/ 114117 h 240283"/>
                        <a:gd name="connsiteX154" fmla="*/ 490954 w 765167"/>
                        <a:gd name="connsiteY154" fmla="*/ 110378 h 240283"/>
                        <a:gd name="connsiteX155" fmla="*/ 490954 w 765167"/>
                        <a:gd name="connsiteY155" fmla="*/ 110378 h 240283"/>
                        <a:gd name="connsiteX156" fmla="*/ 490123 w 765167"/>
                        <a:gd name="connsiteY156" fmla="*/ 111624 h 240283"/>
                        <a:gd name="connsiteX157" fmla="*/ 490123 w 765167"/>
                        <a:gd name="connsiteY157" fmla="*/ 111624 h 240283"/>
                        <a:gd name="connsiteX158" fmla="*/ 488599 w 765167"/>
                        <a:gd name="connsiteY158" fmla="*/ 117164 h 240283"/>
                        <a:gd name="connsiteX159" fmla="*/ 488599 w 765167"/>
                        <a:gd name="connsiteY159" fmla="*/ 117164 h 240283"/>
                        <a:gd name="connsiteX160" fmla="*/ 481259 w 765167"/>
                        <a:gd name="connsiteY160" fmla="*/ 130044 h 240283"/>
                        <a:gd name="connsiteX161" fmla="*/ 481259 w 765167"/>
                        <a:gd name="connsiteY161" fmla="*/ 130044 h 240283"/>
                        <a:gd name="connsiteX162" fmla="*/ 477935 w 765167"/>
                        <a:gd name="connsiteY162" fmla="*/ 129213 h 240283"/>
                        <a:gd name="connsiteX163" fmla="*/ 477935 w 765167"/>
                        <a:gd name="connsiteY163" fmla="*/ 129213 h 240283"/>
                        <a:gd name="connsiteX164" fmla="*/ 474335 w 765167"/>
                        <a:gd name="connsiteY164" fmla="*/ 128243 h 240283"/>
                        <a:gd name="connsiteX165" fmla="*/ 474335 w 765167"/>
                        <a:gd name="connsiteY165" fmla="*/ 128243 h 240283"/>
                        <a:gd name="connsiteX166" fmla="*/ 461870 w 765167"/>
                        <a:gd name="connsiteY166" fmla="*/ 135445 h 240283"/>
                        <a:gd name="connsiteX167" fmla="*/ 461870 w 765167"/>
                        <a:gd name="connsiteY167" fmla="*/ 135445 h 240283"/>
                        <a:gd name="connsiteX168" fmla="*/ 444974 w 765167"/>
                        <a:gd name="connsiteY168" fmla="*/ 141677 h 240283"/>
                        <a:gd name="connsiteX169" fmla="*/ 444974 w 765167"/>
                        <a:gd name="connsiteY169" fmla="*/ 141677 h 240283"/>
                        <a:gd name="connsiteX170" fmla="*/ 433064 w 765167"/>
                        <a:gd name="connsiteY170" fmla="*/ 139323 h 240283"/>
                        <a:gd name="connsiteX171" fmla="*/ 433064 w 765167"/>
                        <a:gd name="connsiteY171" fmla="*/ 139323 h 240283"/>
                        <a:gd name="connsiteX172" fmla="*/ 428494 w 765167"/>
                        <a:gd name="connsiteY172" fmla="*/ 138353 h 240283"/>
                        <a:gd name="connsiteX173" fmla="*/ 428494 w 765167"/>
                        <a:gd name="connsiteY173" fmla="*/ 138353 h 240283"/>
                        <a:gd name="connsiteX174" fmla="*/ 413121 w 765167"/>
                        <a:gd name="connsiteY174" fmla="*/ 145278 h 240283"/>
                        <a:gd name="connsiteX175" fmla="*/ 413121 w 765167"/>
                        <a:gd name="connsiteY175" fmla="*/ 145278 h 240283"/>
                        <a:gd name="connsiteX176" fmla="*/ 383899 w 765167"/>
                        <a:gd name="connsiteY176" fmla="*/ 155665 h 240283"/>
                        <a:gd name="connsiteX177" fmla="*/ 383899 w 765167"/>
                        <a:gd name="connsiteY177" fmla="*/ 155665 h 240283"/>
                        <a:gd name="connsiteX178" fmla="*/ 351215 w 765167"/>
                        <a:gd name="connsiteY178" fmla="*/ 158712 h 240283"/>
                        <a:gd name="connsiteX179" fmla="*/ 351215 w 765167"/>
                        <a:gd name="connsiteY179" fmla="*/ 158712 h 240283"/>
                        <a:gd name="connsiteX180" fmla="*/ 328364 w 765167"/>
                        <a:gd name="connsiteY180" fmla="*/ 171037 h 240283"/>
                        <a:gd name="connsiteX181" fmla="*/ 328364 w 765167"/>
                        <a:gd name="connsiteY181" fmla="*/ 171037 h 240283"/>
                        <a:gd name="connsiteX182" fmla="*/ 322271 w 765167"/>
                        <a:gd name="connsiteY182" fmla="*/ 174777 h 240283"/>
                        <a:gd name="connsiteX183" fmla="*/ 322271 w 765167"/>
                        <a:gd name="connsiteY183" fmla="*/ 174777 h 240283"/>
                        <a:gd name="connsiteX184" fmla="*/ 320193 w 765167"/>
                        <a:gd name="connsiteY184" fmla="*/ 176577 h 240283"/>
                        <a:gd name="connsiteX185" fmla="*/ 320193 w 765167"/>
                        <a:gd name="connsiteY185" fmla="*/ 176577 h 240283"/>
                        <a:gd name="connsiteX186" fmla="*/ 321440 w 765167"/>
                        <a:gd name="connsiteY186" fmla="*/ 177131 h 240283"/>
                        <a:gd name="connsiteX187" fmla="*/ 321440 w 765167"/>
                        <a:gd name="connsiteY187" fmla="*/ 177131 h 240283"/>
                        <a:gd name="connsiteX188" fmla="*/ 328087 w 765167"/>
                        <a:gd name="connsiteY188" fmla="*/ 183779 h 240283"/>
                        <a:gd name="connsiteX189" fmla="*/ 328087 w 765167"/>
                        <a:gd name="connsiteY189" fmla="*/ 183779 h 240283"/>
                        <a:gd name="connsiteX190" fmla="*/ 326148 w 765167"/>
                        <a:gd name="connsiteY190" fmla="*/ 189457 h 240283"/>
                        <a:gd name="connsiteX191" fmla="*/ 326148 w 765167"/>
                        <a:gd name="connsiteY191" fmla="*/ 189457 h 240283"/>
                        <a:gd name="connsiteX192" fmla="*/ 321301 w 765167"/>
                        <a:gd name="connsiteY192" fmla="*/ 192642 h 240283"/>
                        <a:gd name="connsiteX193" fmla="*/ 321301 w 765167"/>
                        <a:gd name="connsiteY193" fmla="*/ 192642 h 240283"/>
                        <a:gd name="connsiteX194" fmla="*/ 307729 w 765167"/>
                        <a:gd name="connsiteY194" fmla="*/ 187518 h 240283"/>
                        <a:gd name="connsiteX195" fmla="*/ 307729 w 765167"/>
                        <a:gd name="connsiteY195" fmla="*/ 187518 h 240283"/>
                        <a:gd name="connsiteX196" fmla="*/ 305375 w 765167"/>
                        <a:gd name="connsiteY196" fmla="*/ 186964 h 240283"/>
                        <a:gd name="connsiteX197" fmla="*/ 305375 w 765167"/>
                        <a:gd name="connsiteY197" fmla="*/ 186964 h 240283"/>
                        <a:gd name="connsiteX198" fmla="*/ 304405 w 765167"/>
                        <a:gd name="connsiteY198" fmla="*/ 187933 h 240283"/>
                        <a:gd name="connsiteX199" fmla="*/ 304405 w 765167"/>
                        <a:gd name="connsiteY199" fmla="*/ 187933 h 240283"/>
                        <a:gd name="connsiteX200" fmla="*/ 308560 w 765167"/>
                        <a:gd name="connsiteY200" fmla="*/ 194166 h 240283"/>
                        <a:gd name="connsiteX201" fmla="*/ 308560 w 765167"/>
                        <a:gd name="connsiteY201" fmla="*/ 194166 h 240283"/>
                        <a:gd name="connsiteX202" fmla="*/ 322963 w 765167"/>
                        <a:gd name="connsiteY202" fmla="*/ 210923 h 240283"/>
                        <a:gd name="connsiteX203" fmla="*/ 322963 w 765167"/>
                        <a:gd name="connsiteY203" fmla="*/ 210923 h 240283"/>
                        <a:gd name="connsiteX204" fmla="*/ 325456 w 765167"/>
                        <a:gd name="connsiteY204" fmla="*/ 221033 h 240283"/>
                        <a:gd name="connsiteX205" fmla="*/ 325456 w 765167"/>
                        <a:gd name="connsiteY205" fmla="*/ 221033 h 240283"/>
                        <a:gd name="connsiteX206" fmla="*/ 319916 w 765167"/>
                        <a:gd name="connsiteY206" fmla="*/ 232943 h 240283"/>
                        <a:gd name="connsiteX207" fmla="*/ 319916 w 765167"/>
                        <a:gd name="connsiteY207" fmla="*/ 232943 h 240283"/>
                        <a:gd name="connsiteX208" fmla="*/ 303159 w 765167"/>
                        <a:gd name="connsiteY208" fmla="*/ 240283 h 240283"/>
                        <a:gd name="connsiteX209" fmla="*/ 303159 w 765167"/>
                        <a:gd name="connsiteY209" fmla="*/ 240283 h 240283"/>
                        <a:gd name="connsiteX210" fmla="*/ 292218 w 765167"/>
                        <a:gd name="connsiteY210" fmla="*/ 237790 h 240283"/>
                        <a:gd name="connsiteX211" fmla="*/ 292218 w 765167"/>
                        <a:gd name="connsiteY211" fmla="*/ 237790 h 240283"/>
                        <a:gd name="connsiteX212" fmla="*/ 272967 w 765167"/>
                        <a:gd name="connsiteY212" fmla="*/ 142647 h 240283"/>
                        <a:gd name="connsiteX213" fmla="*/ 281692 w 765167"/>
                        <a:gd name="connsiteY213" fmla="*/ 151649 h 240283"/>
                        <a:gd name="connsiteX214" fmla="*/ 281692 w 765167"/>
                        <a:gd name="connsiteY214" fmla="*/ 151649 h 240283"/>
                        <a:gd name="connsiteX215" fmla="*/ 289448 w 765167"/>
                        <a:gd name="connsiteY215" fmla="*/ 159958 h 240283"/>
                        <a:gd name="connsiteX216" fmla="*/ 289448 w 765167"/>
                        <a:gd name="connsiteY216" fmla="*/ 159958 h 240283"/>
                        <a:gd name="connsiteX217" fmla="*/ 285709 w 765167"/>
                        <a:gd name="connsiteY217" fmla="*/ 166467 h 240283"/>
                        <a:gd name="connsiteX218" fmla="*/ 285709 w 765167"/>
                        <a:gd name="connsiteY218" fmla="*/ 166467 h 240283"/>
                        <a:gd name="connsiteX219" fmla="*/ 274906 w 765167"/>
                        <a:gd name="connsiteY219" fmla="*/ 183225 h 240283"/>
                        <a:gd name="connsiteX220" fmla="*/ 274906 w 765167"/>
                        <a:gd name="connsiteY220" fmla="*/ 183225 h 240283"/>
                        <a:gd name="connsiteX221" fmla="*/ 274768 w 765167"/>
                        <a:gd name="connsiteY221" fmla="*/ 185441 h 240283"/>
                        <a:gd name="connsiteX222" fmla="*/ 274768 w 765167"/>
                        <a:gd name="connsiteY222" fmla="*/ 185441 h 240283"/>
                        <a:gd name="connsiteX223" fmla="*/ 280446 w 765167"/>
                        <a:gd name="connsiteY223" fmla="*/ 211200 h 240283"/>
                        <a:gd name="connsiteX224" fmla="*/ 280446 w 765167"/>
                        <a:gd name="connsiteY224" fmla="*/ 211200 h 240283"/>
                        <a:gd name="connsiteX225" fmla="*/ 294295 w 765167"/>
                        <a:gd name="connsiteY225" fmla="*/ 233636 h 240283"/>
                        <a:gd name="connsiteX226" fmla="*/ 294295 w 765167"/>
                        <a:gd name="connsiteY226" fmla="*/ 233636 h 240283"/>
                        <a:gd name="connsiteX227" fmla="*/ 303297 w 765167"/>
                        <a:gd name="connsiteY227" fmla="*/ 235713 h 240283"/>
                        <a:gd name="connsiteX228" fmla="*/ 303297 w 765167"/>
                        <a:gd name="connsiteY228" fmla="*/ 235713 h 240283"/>
                        <a:gd name="connsiteX229" fmla="*/ 316592 w 765167"/>
                        <a:gd name="connsiteY229" fmla="*/ 229758 h 240283"/>
                        <a:gd name="connsiteX230" fmla="*/ 316592 w 765167"/>
                        <a:gd name="connsiteY230" fmla="*/ 229758 h 240283"/>
                        <a:gd name="connsiteX231" fmla="*/ 320886 w 765167"/>
                        <a:gd name="connsiteY231" fmla="*/ 221033 h 240283"/>
                        <a:gd name="connsiteX232" fmla="*/ 320886 w 765167"/>
                        <a:gd name="connsiteY232" fmla="*/ 221033 h 240283"/>
                        <a:gd name="connsiteX233" fmla="*/ 318808 w 765167"/>
                        <a:gd name="connsiteY233" fmla="*/ 212723 h 240283"/>
                        <a:gd name="connsiteX234" fmla="*/ 318808 w 765167"/>
                        <a:gd name="connsiteY234" fmla="*/ 212723 h 240283"/>
                        <a:gd name="connsiteX235" fmla="*/ 306344 w 765167"/>
                        <a:gd name="connsiteY235" fmla="*/ 198320 h 240283"/>
                        <a:gd name="connsiteX236" fmla="*/ 306344 w 765167"/>
                        <a:gd name="connsiteY236" fmla="*/ 198320 h 240283"/>
                        <a:gd name="connsiteX237" fmla="*/ 299973 w 765167"/>
                        <a:gd name="connsiteY237" fmla="*/ 188072 h 240283"/>
                        <a:gd name="connsiteX238" fmla="*/ 299973 w 765167"/>
                        <a:gd name="connsiteY238" fmla="*/ 188072 h 240283"/>
                        <a:gd name="connsiteX239" fmla="*/ 305652 w 765167"/>
                        <a:gd name="connsiteY239" fmla="*/ 182394 h 240283"/>
                        <a:gd name="connsiteX240" fmla="*/ 305652 w 765167"/>
                        <a:gd name="connsiteY240" fmla="*/ 182394 h 240283"/>
                        <a:gd name="connsiteX241" fmla="*/ 309668 w 765167"/>
                        <a:gd name="connsiteY241" fmla="*/ 183225 h 240283"/>
                        <a:gd name="connsiteX242" fmla="*/ 309668 w 765167"/>
                        <a:gd name="connsiteY242" fmla="*/ 183225 h 240283"/>
                        <a:gd name="connsiteX243" fmla="*/ 321578 w 765167"/>
                        <a:gd name="connsiteY243" fmla="*/ 187933 h 240283"/>
                        <a:gd name="connsiteX244" fmla="*/ 321578 w 765167"/>
                        <a:gd name="connsiteY244" fmla="*/ 187933 h 240283"/>
                        <a:gd name="connsiteX245" fmla="*/ 321855 w 765167"/>
                        <a:gd name="connsiteY245" fmla="*/ 187933 h 240283"/>
                        <a:gd name="connsiteX246" fmla="*/ 321855 w 765167"/>
                        <a:gd name="connsiteY246" fmla="*/ 187933 h 240283"/>
                        <a:gd name="connsiteX247" fmla="*/ 322271 w 765167"/>
                        <a:gd name="connsiteY247" fmla="*/ 187379 h 240283"/>
                        <a:gd name="connsiteX248" fmla="*/ 322271 w 765167"/>
                        <a:gd name="connsiteY248" fmla="*/ 187379 h 240283"/>
                        <a:gd name="connsiteX249" fmla="*/ 323794 w 765167"/>
                        <a:gd name="connsiteY249" fmla="*/ 183779 h 240283"/>
                        <a:gd name="connsiteX250" fmla="*/ 323794 w 765167"/>
                        <a:gd name="connsiteY250" fmla="*/ 183779 h 240283"/>
                        <a:gd name="connsiteX251" fmla="*/ 320193 w 765167"/>
                        <a:gd name="connsiteY251" fmla="*/ 181563 h 240283"/>
                        <a:gd name="connsiteX252" fmla="*/ 320193 w 765167"/>
                        <a:gd name="connsiteY252" fmla="*/ 181563 h 240283"/>
                        <a:gd name="connsiteX253" fmla="*/ 315900 w 765167"/>
                        <a:gd name="connsiteY253" fmla="*/ 176716 h 240283"/>
                        <a:gd name="connsiteX254" fmla="*/ 315900 w 765167"/>
                        <a:gd name="connsiteY254" fmla="*/ 176716 h 240283"/>
                        <a:gd name="connsiteX255" fmla="*/ 326425 w 765167"/>
                        <a:gd name="connsiteY255" fmla="*/ 166883 h 240283"/>
                        <a:gd name="connsiteX256" fmla="*/ 326425 w 765167"/>
                        <a:gd name="connsiteY256" fmla="*/ 166883 h 240283"/>
                        <a:gd name="connsiteX257" fmla="*/ 351077 w 765167"/>
                        <a:gd name="connsiteY257" fmla="*/ 154003 h 240283"/>
                        <a:gd name="connsiteX258" fmla="*/ 351077 w 765167"/>
                        <a:gd name="connsiteY258" fmla="*/ 154003 h 240283"/>
                        <a:gd name="connsiteX259" fmla="*/ 384038 w 765167"/>
                        <a:gd name="connsiteY259" fmla="*/ 150956 h 240283"/>
                        <a:gd name="connsiteX260" fmla="*/ 384038 w 765167"/>
                        <a:gd name="connsiteY260" fmla="*/ 150956 h 240283"/>
                        <a:gd name="connsiteX261" fmla="*/ 410905 w 765167"/>
                        <a:gd name="connsiteY261" fmla="*/ 141400 h 240283"/>
                        <a:gd name="connsiteX262" fmla="*/ 410905 w 765167"/>
                        <a:gd name="connsiteY262" fmla="*/ 141400 h 240283"/>
                        <a:gd name="connsiteX263" fmla="*/ 428771 w 765167"/>
                        <a:gd name="connsiteY263" fmla="*/ 133783 h 240283"/>
                        <a:gd name="connsiteX264" fmla="*/ 428771 w 765167"/>
                        <a:gd name="connsiteY264" fmla="*/ 133783 h 240283"/>
                        <a:gd name="connsiteX265" fmla="*/ 435003 w 765167"/>
                        <a:gd name="connsiteY265" fmla="*/ 135030 h 240283"/>
                        <a:gd name="connsiteX266" fmla="*/ 435003 w 765167"/>
                        <a:gd name="connsiteY266" fmla="*/ 135030 h 240283"/>
                        <a:gd name="connsiteX267" fmla="*/ 445113 w 765167"/>
                        <a:gd name="connsiteY267" fmla="*/ 137107 h 240283"/>
                        <a:gd name="connsiteX268" fmla="*/ 445113 w 765167"/>
                        <a:gd name="connsiteY268" fmla="*/ 137107 h 240283"/>
                        <a:gd name="connsiteX269" fmla="*/ 458962 w 765167"/>
                        <a:gd name="connsiteY269" fmla="*/ 131983 h 240283"/>
                        <a:gd name="connsiteX270" fmla="*/ 458962 w 765167"/>
                        <a:gd name="connsiteY270" fmla="*/ 131983 h 240283"/>
                        <a:gd name="connsiteX271" fmla="*/ 474473 w 765167"/>
                        <a:gd name="connsiteY271" fmla="*/ 123673 h 240283"/>
                        <a:gd name="connsiteX272" fmla="*/ 474473 w 765167"/>
                        <a:gd name="connsiteY272" fmla="*/ 123673 h 240283"/>
                        <a:gd name="connsiteX273" fmla="*/ 480151 w 765167"/>
                        <a:gd name="connsiteY273" fmla="*/ 125197 h 240283"/>
                        <a:gd name="connsiteX274" fmla="*/ 480151 w 765167"/>
                        <a:gd name="connsiteY274" fmla="*/ 125197 h 240283"/>
                        <a:gd name="connsiteX275" fmla="*/ 481398 w 765167"/>
                        <a:gd name="connsiteY275" fmla="*/ 125612 h 240283"/>
                        <a:gd name="connsiteX276" fmla="*/ 481398 w 765167"/>
                        <a:gd name="connsiteY276" fmla="*/ 125612 h 240283"/>
                        <a:gd name="connsiteX277" fmla="*/ 482506 w 765167"/>
                        <a:gd name="connsiteY277" fmla="*/ 123950 h 240283"/>
                        <a:gd name="connsiteX278" fmla="*/ 482506 w 765167"/>
                        <a:gd name="connsiteY278" fmla="*/ 123950 h 240283"/>
                        <a:gd name="connsiteX279" fmla="*/ 484168 w 765167"/>
                        <a:gd name="connsiteY279" fmla="*/ 116610 h 240283"/>
                        <a:gd name="connsiteX280" fmla="*/ 484168 w 765167"/>
                        <a:gd name="connsiteY280" fmla="*/ 116610 h 240283"/>
                        <a:gd name="connsiteX281" fmla="*/ 491092 w 765167"/>
                        <a:gd name="connsiteY281" fmla="*/ 105808 h 240283"/>
                        <a:gd name="connsiteX282" fmla="*/ 491092 w 765167"/>
                        <a:gd name="connsiteY282" fmla="*/ 105808 h 240283"/>
                        <a:gd name="connsiteX283" fmla="*/ 498017 w 765167"/>
                        <a:gd name="connsiteY283" fmla="*/ 111901 h 240283"/>
                        <a:gd name="connsiteX284" fmla="*/ 498017 w 765167"/>
                        <a:gd name="connsiteY284" fmla="*/ 111901 h 240283"/>
                        <a:gd name="connsiteX285" fmla="*/ 505495 w 765167"/>
                        <a:gd name="connsiteY285" fmla="*/ 116887 h 240283"/>
                        <a:gd name="connsiteX286" fmla="*/ 505495 w 765167"/>
                        <a:gd name="connsiteY286" fmla="*/ 116887 h 240283"/>
                        <a:gd name="connsiteX287" fmla="*/ 514220 w 765167"/>
                        <a:gd name="connsiteY287" fmla="*/ 111763 h 240283"/>
                        <a:gd name="connsiteX288" fmla="*/ 514220 w 765167"/>
                        <a:gd name="connsiteY288" fmla="*/ 111763 h 240283"/>
                        <a:gd name="connsiteX289" fmla="*/ 519760 w 765167"/>
                        <a:gd name="connsiteY289" fmla="*/ 90297 h 240283"/>
                        <a:gd name="connsiteX290" fmla="*/ 519760 w 765167"/>
                        <a:gd name="connsiteY290" fmla="*/ 90297 h 240283"/>
                        <a:gd name="connsiteX291" fmla="*/ 519621 w 765167"/>
                        <a:gd name="connsiteY291" fmla="*/ 84619 h 240283"/>
                        <a:gd name="connsiteX292" fmla="*/ 519621 w 765167"/>
                        <a:gd name="connsiteY292" fmla="*/ 84619 h 240283"/>
                        <a:gd name="connsiteX293" fmla="*/ 519483 w 765167"/>
                        <a:gd name="connsiteY293" fmla="*/ 80602 h 240283"/>
                        <a:gd name="connsiteX294" fmla="*/ 519483 w 765167"/>
                        <a:gd name="connsiteY294" fmla="*/ 80602 h 240283"/>
                        <a:gd name="connsiteX295" fmla="*/ 527238 w 765167"/>
                        <a:gd name="connsiteY295" fmla="*/ 65091 h 240283"/>
                        <a:gd name="connsiteX296" fmla="*/ 527238 w 765167"/>
                        <a:gd name="connsiteY296" fmla="*/ 65091 h 240283"/>
                        <a:gd name="connsiteX297" fmla="*/ 532086 w 765167"/>
                        <a:gd name="connsiteY297" fmla="*/ 67030 h 240283"/>
                        <a:gd name="connsiteX298" fmla="*/ 532086 w 765167"/>
                        <a:gd name="connsiteY298" fmla="*/ 67030 h 240283"/>
                        <a:gd name="connsiteX299" fmla="*/ 546350 w 765167"/>
                        <a:gd name="connsiteY299" fmla="*/ 86142 h 240283"/>
                        <a:gd name="connsiteX300" fmla="*/ 546350 w 765167"/>
                        <a:gd name="connsiteY300" fmla="*/ 86142 h 240283"/>
                        <a:gd name="connsiteX301" fmla="*/ 558261 w 765167"/>
                        <a:gd name="connsiteY301" fmla="*/ 94451 h 240283"/>
                        <a:gd name="connsiteX302" fmla="*/ 558261 w 765167"/>
                        <a:gd name="connsiteY302" fmla="*/ 94451 h 240283"/>
                        <a:gd name="connsiteX303" fmla="*/ 562138 w 765167"/>
                        <a:gd name="connsiteY303" fmla="*/ 95144 h 240283"/>
                        <a:gd name="connsiteX304" fmla="*/ 562138 w 765167"/>
                        <a:gd name="connsiteY304" fmla="*/ 95144 h 240283"/>
                        <a:gd name="connsiteX305" fmla="*/ 576680 w 765167"/>
                        <a:gd name="connsiteY305" fmla="*/ 88912 h 240283"/>
                        <a:gd name="connsiteX306" fmla="*/ 576680 w 765167"/>
                        <a:gd name="connsiteY306" fmla="*/ 88912 h 240283"/>
                        <a:gd name="connsiteX307" fmla="*/ 585821 w 765167"/>
                        <a:gd name="connsiteY307" fmla="*/ 73539 h 240283"/>
                        <a:gd name="connsiteX308" fmla="*/ 585821 w 765167"/>
                        <a:gd name="connsiteY308" fmla="*/ 73539 h 240283"/>
                        <a:gd name="connsiteX309" fmla="*/ 591083 w 765167"/>
                        <a:gd name="connsiteY309" fmla="*/ 65507 h 240283"/>
                        <a:gd name="connsiteX310" fmla="*/ 591083 w 765167"/>
                        <a:gd name="connsiteY310" fmla="*/ 65507 h 240283"/>
                        <a:gd name="connsiteX311" fmla="*/ 598285 w 765167"/>
                        <a:gd name="connsiteY311" fmla="*/ 70908 h 240283"/>
                        <a:gd name="connsiteX312" fmla="*/ 598285 w 765167"/>
                        <a:gd name="connsiteY312" fmla="*/ 70908 h 240283"/>
                        <a:gd name="connsiteX313" fmla="*/ 603824 w 765167"/>
                        <a:gd name="connsiteY313" fmla="*/ 75617 h 240283"/>
                        <a:gd name="connsiteX314" fmla="*/ 603824 w 765167"/>
                        <a:gd name="connsiteY314" fmla="*/ 75617 h 240283"/>
                        <a:gd name="connsiteX315" fmla="*/ 609087 w 765167"/>
                        <a:gd name="connsiteY315" fmla="*/ 70908 h 240283"/>
                        <a:gd name="connsiteX316" fmla="*/ 609087 w 765167"/>
                        <a:gd name="connsiteY316" fmla="*/ 70908 h 240283"/>
                        <a:gd name="connsiteX317" fmla="*/ 624875 w 765167"/>
                        <a:gd name="connsiteY317" fmla="*/ 61075 h 240283"/>
                        <a:gd name="connsiteX318" fmla="*/ 624875 w 765167"/>
                        <a:gd name="connsiteY318" fmla="*/ 61075 h 240283"/>
                        <a:gd name="connsiteX319" fmla="*/ 634016 w 765167"/>
                        <a:gd name="connsiteY319" fmla="*/ 63983 h 240283"/>
                        <a:gd name="connsiteX320" fmla="*/ 634016 w 765167"/>
                        <a:gd name="connsiteY320" fmla="*/ 63983 h 240283"/>
                        <a:gd name="connsiteX321" fmla="*/ 642187 w 765167"/>
                        <a:gd name="connsiteY321" fmla="*/ 67446 h 240283"/>
                        <a:gd name="connsiteX322" fmla="*/ 642187 w 765167"/>
                        <a:gd name="connsiteY322" fmla="*/ 67446 h 240283"/>
                        <a:gd name="connsiteX323" fmla="*/ 646895 w 765167"/>
                        <a:gd name="connsiteY323" fmla="*/ 63291 h 240283"/>
                        <a:gd name="connsiteX324" fmla="*/ 646895 w 765167"/>
                        <a:gd name="connsiteY324" fmla="*/ 63291 h 240283"/>
                        <a:gd name="connsiteX325" fmla="*/ 655482 w 765167"/>
                        <a:gd name="connsiteY325" fmla="*/ 56782 h 240283"/>
                        <a:gd name="connsiteX326" fmla="*/ 655482 w 765167"/>
                        <a:gd name="connsiteY326" fmla="*/ 56782 h 240283"/>
                        <a:gd name="connsiteX327" fmla="*/ 663099 w 765167"/>
                        <a:gd name="connsiteY327" fmla="*/ 60244 h 240283"/>
                        <a:gd name="connsiteX328" fmla="*/ 663099 w 765167"/>
                        <a:gd name="connsiteY328" fmla="*/ 60244 h 240283"/>
                        <a:gd name="connsiteX329" fmla="*/ 670439 w 765167"/>
                        <a:gd name="connsiteY329" fmla="*/ 62875 h 240283"/>
                        <a:gd name="connsiteX330" fmla="*/ 670439 w 765167"/>
                        <a:gd name="connsiteY330" fmla="*/ 62875 h 240283"/>
                        <a:gd name="connsiteX331" fmla="*/ 682488 w 765167"/>
                        <a:gd name="connsiteY331" fmla="*/ 58444 h 240283"/>
                        <a:gd name="connsiteX332" fmla="*/ 682488 w 765167"/>
                        <a:gd name="connsiteY332" fmla="*/ 58444 h 240283"/>
                        <a:gd name="connsiteX333" fmla="*/ 699799 w 765167"/>
                        <a:gd name="connsiteY333" fmla="*/ 51242 h 240283"/>
                        <a:gd name="connsiteX334" fmla="*/ 699799 w 765167"/>
                        <a:gd name="connsiteY334" fmla="*/ 51242 h 240283"/>
                        <a:gd name="connsiteX335" fmla="*/ 718496 w 765167"/>
                        <a:gd name="connsiteY335" fmla="*/ 33931 h 240283"/>
                        <a:gd name="connsiteX336" fmla="*/ 718496 w 765167"/>
                        <a:gd name="connsiteY336" fmla="*/ 33931 h 240283"/>
                        <a:gd name="connsiteX337" fmla="*/ 741901 w 765167"/>
                        <a:gd name="connsiteY337" fmla="*/ 8863 h 240283"/>
                        <a:gd name="connsiteX338" fmla="*/ 741901 w 765167"/>
                        <a:gd name="connsiteY338" fmla="*/ 8863 h 240283"/>
                        <a:gd name="connsiteX339" fmla="*/ 754504 w 765167"/>
                        <a:gd name="connsiteY339" fmla="*/ 5263 h 240283"/>
                        <a:gd name="connsiteX340" fmla="*/ 754504 w 765167"/>
                        <a:gd name="connsiteY340" fmla="*/ 5263 h 240283"/>
                        <a:gd name="connsiteX341" fmla="*/ 4847 w 765167"/>
                        <a:gd name="connsiteY341" fmla="*/ 4847 h 240283"/>
                        <a:gd name="connsiteX342" fmla="*/ 5124 w 765167"/>
                        <a:gd name="connsiteY342" fmla="*/ 27560 h 240283"/>
                        <a:gd name="connsiteX343" fmla="*/ 38501 w 765167"/>
                        <a:gd name="connsiteY343" fmla="*/ 46672 h 240283"/>
                        <a:gd name="connsiteX344" fmla="*/ 38501 w 765167"/>
                        <a:gd name="connsiteY344" fmla="*/ 46672 h 240283"/>
                        <a:gd name="connsiteX345" fmla="*/ 50965 w 765167"/>
                        <a:gd name="connsiteY345" fmla="*/ 49996 h 240283"/>
                        <a:gd name="connsiteX346" fmla="*/ 50965 w 765167"/>
                        <a:gd name="connsiteY346" fmla="*/ 49996 h 240283"/>
                        <a:gd name="connsiteX347" fmla="*/ 74509 w 765167"/>
                        <a:gd name="connsiteY347" fmla="*/ 53873 h 240283"/>
                        <a:gd name="connsiteX348" fmla="*/ 74509 w 765167"/>
                        <a:gd name="connsiteY348" fmla="*/ 53873 h 240283"/>
                        <a:gd name="connsiteX349" fmla="*/ 86834 w 765167"/>
                        <a:gd name="connsiteY349" fmla="*/ 65230 h 240283"/>
                        <a:gd name="connsiteX350" fmla="*/ 86834 w 765167"/>
                        <a:gd name="connsiteY350" fmla="*/ 65230 h 240283"/>
                        <a:gd name="connsiteX351" fmla="*/ 74093 w 765167"/>
                        <a:gd name="connsiteY351" fmla="*/ 81572 h 240283"/>
                        <a:gd name="connsiteX352" fmla="*/ 74093 w 765167"/>
                        <a:gd name="connsiteY352" fmla="*/ 81572 h 240283"/>
                        <a:gd name="connsiteX353" fmla="*/ 73124 w 765167"/>
                        <a:gd name="connsiteY353" fmla="*/ 84342 h 240283"/>
                        <a:gd name="connsiteX354" fmla="*/ 73124 w 765167"/>
                        <a:gd name="connsiteY354" fmla="*/ 84342 h 240283"/>
                        <a:gd name="connsiteX355" fmla="*/ 75894 w 765167"/>
                        <a:gd name="connsiteY355" fmla="*/ 93759 h 240283"/>
                        <a:gd name="connsiteX356" fmla="*/ 75894 w 765167"/>
                        <a:gd name="connsiteY356" fmla="*/ 93759 h 240283"/>
                        <a:gd name="connsiteX357" fmla="*/ 79356 w 765167"/>
                        <a:gd name="connsiteY357" fmla="*/ 103453 h 240283"/>
                        <a:gd name="connsiteX358" fmla="*/ 79356 w 765167"/>
                        <a:gd name="connsiteY358" fmla="*/ 103453 h 240283"/>
                        <a:gd name="connsiteX359" fmla="*/ 78525 w 765167"/>
                        <a:gd name="connsiteY359" fmla="*/ 108578 h 240283"/>
                        <a:gd name="connsiteX360" fmla="*/ 78525 w 765167"/>
                        <a:gd name="connsiteY360" fmla="*/ 108578 h 240283"/>
                        <a:gd name="connsiteX361" fmla="*/ 78248 w 765167"/>
                        <a:gd name="connsiteY361" fmla="*/ 110101 h 240283"/>
                        <a:gd name="connsiteX362" fmla="*/ 78248 w 765167"/>
                        <a:gd name="connsiteY362" fmla="*/ 110101 h 240283"/>
                        <a:gd name="connsiteX363" fmla="*/ 86003 w 765167"/>
                        <a:gd name="connsiteY363" fmla="*/ 114533 h 240283"/>
                        <a:gd name="connsiteX364" fmla="*/ 86003 w 765167"/>
                        <a:gd name="connsiteY364" fmla="*/ 114533 h 240283"/>
                        <a:gd name="connsiteX365" fmla="*/ 102761 w 765167"/>
                        <a:gd name="connsiteY365" fmla="*/ 126859 h 240283"/>
                        <a:gd name="connsiteX366" fmla="*/ 102761 w 765167"/>
                        <a:gd name="connsiteY366" fmla="*/ 126859 h 240283"/>
                        <a:gd name="connsiteX367" fmla="*/ 122981 w 765167"/>
                        <a:gd name="connsiteY367" fmla="*/ 138907 h 240283"/>
                        <a:gd name="connsiteX368" fmla="*/ 122981 w 765167"/>
                        <a:gd name="connsiteY368" fmla="*/ 138907 h 240283"/>
                        <a:gd name="connsiteX369" fmla="*/ 138769 w 765167"/>
                        <a:gd name="connsiteY369" fmla="*/ 140708 h 240283"/>
                        <a:gd name="connsiteX370" fmla="*/ 138769 w 765167"/>
                        <a:gd name="connsiteY370" fmla="*/ 140708 h 240283"/>
                        <a:gd name="connsiteX371" fmla="*/ 147355 w 765167"/>
                        <a:gd name="connsiteY371" fmla="*/ 140569 h 240283"/>
                        <a:gd name="connsiteX372" fmla="*/ 147355 w 765167"/>
                        <a:gd name="connsiteY372" fmla="*/ 140569 h 240283"/>
                        <a:gd name="connsiteX373" fmla="*/ 161481 w 765167"/>
                        <a:gd name="connsiteY373" fmla="*/ 148186 h 240283"/>
                        <a:gd name="connsiteX374" fmla="*/ 161481 w 765167"/>
                        <a:gd name="connsiteY374" fmla="*/ 148186 h 240283"/>
                        <a:gd name="connsiteX375" fmla="*/ 162728 w 765167"/>
                        <a:gd name="connsiteY375" fmla="*/ 148186 h 240283"/>
                        <a:gd name="connsiteX376" fmla="*/ 162728 w 765167"/>
                        <a:gd name="connsiteY376" fmla="*/ 148186 h 240283"/>
                        <a:gd name="connsiteX377" fmla="*/ 176716 w 765167"/>
                        <a:gd name="connsiteY377" fmla="*/ 148463 h 240283"/>
                        <a:gd name="connsiteX378" fmla="*/ 176716 w 765167"/>
                        <a:gd name="connsiteY378" fmla="*/ 148463 h 240283"/>
                        <a:gd name="connsiteX379" fmla="*/ 190426 w 765167"/>
                        <a:gd name="connsiteY379" fmla="*/ 137661 h 240283"/>
                        <a:gd name="connsiteX380" fmla="*/ 190426 w 765167"/>
                        <a:gd name="connsiteY380" fmla="*/ 137661 h 240283"/>
                        <a:gd name="connsiteX381" fmla="*/ 198043 w 765167"/>
                        <a:gd name="connsiteY381" fmla="*/ 125058 h 240283"/>
                        <a:gd name="connsiteX382" fmla="*/ 198043 w 765167"/>
                        <a:gd name="connsiteY382" fmla="*/ 125058 h 240283"/>
                        <a:gd name="connsiteX383" fmla="*/ 204968 w 765167"/>
                        <a:gd name="connsiteY383" fmla="*/ 130459 h 240283"/>
                        <a:gd name="connsiteX384" fmla="*/ 204968 w 765167"/>
                        <a:gd name="connsiteY384" fmla="*/ 130459 h 240283"/>
                        <a:gd name="connsiteX385" fmla="*/ 220202 w 765167"/>
                        <a:gd name="connsiteY385" fmla="*/ 142924 h 240283"/>
                        <a:gd name="connsiteX386" fmla="*/ 220202 w 765167"/>
                        <a:gd name="connsiteY386" fmla="*/ 142924 h 240283"/>
                        <a:gd name="connsiteX387" fmla="*/ 238483 w 765167"/>
                        <a:gd name="connsiteY387" fmla="*/ 154972 h 240283"/>
                        <a:gd name="connsiteX388" fmla="*/ 238483 w 765167"/>
                        <a:gd name="connsiteY388" fmla="*/ 154972 h 240283"/>
                        <a:gd name="connsiteX389" fmla="*/ 243884 w 765167"/>
                        <a:gd name="connsiteY389" fmla="*/ 158158 h 240283"/>
                        <a:gd name="connsiteX390" fmla="*/ 243884 w 765167"/>
                        <a:gd name="connsiteY390" fmla="*/ 158158 h 240283"/>
                        <a:gd name="connsiteX391" fmla="*/ 249839 w 765167"/>
                        <a:gd name="connsiteY391" fmla="*/ 157188 h 240283"/>
                        <a:gd name="connsiteX392" fmla="*/ 249839 w 765167"/>
                        <a:gd name="connsiteY392" fmla="*/ 157188 h 240283"/>
                        <a:gd name="connsiteX393" fmla="*/ 258980 w 765167"/>
                        <a:gd name="connsiteY393" fmla="*/ 148879 h 240283"/>
                        <a:gd name="connsiteX394" fmla="*/ 258980 w 765167"/>
                        <a:gd name="connsiteY394" fmla="*/ 148879 h 240283"/>
                        <a:gd name="connsiteX395" fmla="*/ 266874 w 765167"/>
                        <a:gd name="connsiteY395" fmla="*/ 138076 h 240283"/>
                        <a:gd name="connsiteX396" fmla="*/ 266874 w 765167"/>
                        <a:gd name="connsiteY396" fmla="*/ 138076 h 240283"/>
                        <a:gd name="connsiteX397" fmla="*/ 272967 w 765167"/>
                        <a:gd name="connsiteY397" fmla="*/ 142647 h 240283"/>
                        <a:gd name="connsiteX398" fmla="*/ 272967 w 765167"/>
                        <a:gd name="connsiteY398" fmla="*/ 142647 h 240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  <a:cxn ang="0">
                          <a:pos x="connsiteX99" y="connsiteY99"/>
                        </a:cxn>
                        <a:cxn ang="0">
                          <a:pos x="connsiteX100" y="connsiteY100"/>
                        </a:cxn>
                        <a:cxn ang="0">
                          <a:pos x="connsiteX101" y="connsiteY101"/>
                        </a:cxn>
                        <a:cxn ang="0">
                          <a:pos x="connsiteX102" y="connsiteY102"/>
                        </a:cxn>
                        <a:cxn ang="0">
                          <a:pos x="connsiteX103" y="connsiteY103"/>
                        </a:cxn>
                        <a:cxn ang="0">
                          <a:pos x="connsiteX104" y="connsiteY104"/>
                        </a:cxn>
                        <a:cxn ang="0">
                          <a:pos x="connsiteX105" y="connsiteY105"/>
                        </a:cxn>
                        <a:cxn ang="0">
                          <a:pos x="connsiteX106" y="connsiteY106"/>
                        </a:cxn>
                        <a:cxn ang="0">
                          <a:pos x="connsiteX107" y="connsiteY107"/>
                        </a:cxn>
                        <a:cxn ang="0">
                          <a:pos x="connsiteX108" y="connsiteY108"/>
                        </a:cxn>
                        <a:cxn ang="0">
                          <a:pos x="connsiteX109" y="connsiteY109"/>
                        </a:cxn>
                        <a:cxn ang="0">
                          <a:pos x="connsiteX110" y="connsiteY110"/>
                        </a:cxn>
                        <a:cxn ang="0">
                          <a:pos x="connsiteX111" y="connsiteY111"/>
                        </a:cxn>
                        <a:cxn ang="0">
                          <a:pos x="connsiteX112" y="connsiteY112"/>
                        </a:cxn>
                        <a:cxn ang="0">
                          <a:pos x="connsiteX113" y="connsiteY113"/>
                        </a:cxn>
                        <a:cxn ang="0">
                          <a:pos x="connsiteX114" y="connsiteY114"/>
                        </a:cxn>
                        <a:cxn ang="0">
                          <a:pos x="connsiteX115" y="connsiteY115"/>
                        </a:cxn>
                        <a:cxn ang="0">
                          <a:pos x="connsiteX116" y="connsiteY116"/>
                        </a:cxn>
                        <a:cxn ang="0">
                          <a:pos x="connsiteX117" y="connsiteY117"/>
                        </a:cxn>
                        <a:cxn ang="0">
                          <a:pos x="connsiteX118" y="connsiteY118"/>
                        </a:cxn>
                        <a:cxn ang="0">
                          <a:pos x="connsiteX119" y="connsiteY119"/>
                        </a:cxn>
                        <a:cxn ang="0">
                          <a:pos x="connsiteX120" y="connsiteY120"/>
                        </a:cxn>
                        <a:cxn ang="0">
                          <a:pos x="connsiteX121" y="connsiteY121"/>
                        </a:cxn>
                        <a:cxn ang="0">
                          <a:pos x="connsiteX122" y="connsiteY122"/>
                        </a:cxn>
                        <a:cxn ang="0">
                          <a:pos x="connsiteX123" y="connsiteY123"/>
                        </a:cxn>
                        <a:cxn ang="0">
                          <a:pos x="connsiteX124" y="connsiteY124"/>
                        </a:cxn>
                        <a:cxn ang="0">
                          <a:pos x="connsiteX125" y="connsiteY125"/>
                        </a:cxn>
                        <a:cxn ang="0">
                          <a:pos x="connsiteX126" y="connsiteY126"/>
                        </a:cxn>
                        <a:cxn ang="0">
                          <a:pos x="connsiteX127" y="connsiteY127"/>
                        </a:cxn>
                        <a:cxn ang="0">
                          <a:pos x="connsiteX128" y="connsiteY128"/>
                        </a:cxn>
                        <a:cxn ang="0">
                          <a:pos x="connsiteX129" y="connsiteY129"/>
                        </a:cxn>
                        <a:cxn ang="0">
                          <a:pos x="connsiteX130" y="connsiteY130"/>
                        </a:cxn>
                        <a:cxn ang="0">
                          <a:pos x="connsiteX131" y="connsiteY131"/>
                        </a:cxn>
                        <a:cxn ang="0">
                          <a:pos x="connsiteX132" y="connsiteY132"/>
                        </a:cxn>
                        <a:cxn ang="0">
                          <a:pos x="connsiteX133" y="connsiteY133"/>
                        </a:cxn>
                        <a:cxn ang="0">
                          <a:pos x="connsiteX134" y="connsiteY134"/>
                        </a:cxn>
                        <a:cxn ang="0">
                          <a:pos x="connsiteX135" y="connsiteY135"/>
                        </a:cxn>
                        <a:cxn ang="0">
                          <a:pos x="connsiteX136" y="connsiteY136"/>
                        </a:cxn>
                        <a:cxn ang="0">
                          <a:pos x="connsiteX137" y="connsiteY137"/>
                        </a:cxn>
                        <a:cxn ang="0">
                          <a:pos x="connsiteX138" y="connsiteY138"/>
                        </a:cxn>
                        <a:cxn ang="0">
                          <a:pos x="connsiteX139" y="connsiteY139"/>
                        </a:cxn>
                        <a:cxn ang="0">
                          <a:pos x="connsiteX140" y="connsiteY140"/>
                        </a:cxn>
                        <a:cxn ang="0">
                          <a:pos x="connsiteX141" y="connsiteY141"/>
                        </a:cxn>
                        <a:cxn ang="0">
                          <a:pos x="connsiteX142" y="connsiteY142"/>
                        </a:cxn>
                        <a:cxn ang="0">
                          <a:pos x="connsiteX143" y="connsiteY143"/>
                        </a:cxn>
                        <a:cxn ang="0">
                          <a:pos x="connsiteX144" y="connsiteY144"/>
                        </a:cxn>
                        <a:cxn ang="0">
                          <a:pos x="connsiteX145" y="connsiteY145"/>
                        </a:cxn>
                        <a:cxn ang="0">
                          <a:pos x="connsiteX146" y="connsiteY146"/>
                        </a:cxn>
                        <a:cxn ang="0">
                          <a:pos x="connsiteX147" y="connsiteY147"/>
                        </a:cxn>
                        <a:cxn ang="0">
                          <a:pos x="connsiteX148" y="connsiteY148"/>
                        </a:cxn>
                        <a:cxn ang="0">
                          <a:pos x="connsiteX149" y="connsiteY149"/>
                        </a:cxn>
                        <a:cxn ang="0">
                          <a:pos x="connsiteX150" y="connsiteY150"/>
                        </a:cxn>
                        <a:cxn ang="0">
                          <a:pos x="connsiteX151" y="connsiteY151"/>
                        </a:cxn>
                        <a:cxn ang="0">
                          <a:pos x="connsiteX152" y="connsiteY152"/>
                        </a:cxn>
                        <a:cxn ang="0">
                          <a:pos x="connsiteX153" y="connsiteY153"/>
                        </a:cxn>
                        <a:cxn ang="0">
                          <a:pos x="connsiteX154" y="connsiteY154"/>
                        </a:cxn>
                        <a:cxn ang="0">
                          <a:pos x="connsiteX155" y="connsiteY155"/>
                        </a:cxn>
                        <a:cxn ang="0">
                          <a:pos x="connsiteX156" y="connsiteY156"/>
                        </a:cxn>
                        <a:cxn ang="0">
                          <a:pos x="connsiteX157" y="connsiteY157"/>
                        </a:cxn>
                        <a:cxn ang="0">
                          <a:pos x="connsiteX158" y="connsiteY158"/>
                        </a:cxn>
                        <a:cxn ang="0">
                          <a:pos x="connsiteX159" y="connsiteY159"/>
                        </a:cxn>
                        <a:cxn ang="0">
                          <a:pos x="connsiteX160" y="connsiteY160"/>
                        </a:cxn>
                        <a:cxn ang="0">
                          <a:pos x="connsiteX161" y="connsiteY161"/>
                        </a:cxn>
                        <a:cxn ang="0">
                          <a:pos x="connsiteX162" y="connsiteY162"/>
                        </a:cxn>
                        <a:cxn ang="0">
                          <a:pos x="connsiteX163" y="connsiteY163"/>
                        </a:cxn>
                        <a:cxn ang="0">
                          <a:pos x="connsiteX164" y="connsiteY164"/>
                        </a:cxn>
                        <a:cxn ang="0">
                          <a:pos x="connsiteX165" y="connsiteY165"/>
                        </a:cxn>
                        <a:cxn ang="0">
                          <a:pos x="connsiteX166" y="connsiteY166"/>
                        </a:cxn>
                        <a:cxn ang="0">
                          <a:pos x="connsiteX167" y="connsiteY167"/>
                        </a:cxn>
                        <a:cxn ang="0">
                          <a:pos x="connsiteX168" y="connsiteY168"/>
                        </a:cxn>
                        <a:cxn ang="0">
                          <a:pos x="connsiteX169" y="connsiteY169"/>
                        </a:cxn>
                        <a:cxn ang="0">
                          <a:pos x="connsiteX170" y="connsiteY170"/>
                        </a:cxn>
                        <a:cxn ang="0">
                          <a:pos x="connsiteX171" y="connsiteY171"/>
                        </a:cxn>
                        <a:cxn ang="0">
                          <a:pos x="connsiteX172" y="connsiteY172"/>
                        </a:cxn>
                        <a:cxn ang="0">
                          <a:pos x="connsiteX173" y="connsiteY173"/>
                        </a:cxn>
                        <a:cxn ang="0">
                          <a:pos x="connsiteX174" y="connsiteY174"/>
                        </a:cxn>
                        <a:cxn ang="0">
                          <a:pos x="connsiteX175" y="connsiteY175"/>
                        </a:cxn>
                        <a:cxn ang="0">
                          <a:pos x="connsiteX176" y="connsiteY176"/>
                        </a:cxn>
                        <a:cxn ang="0">
                          <a:pos x="connsiteX177" y="connsiteY177"/>
                        </a:cxn>
                        <a:cxn ang="0">
                          <a:pos x="connsiteX178" y="connsiteY178"/>
                        </a:cxn>
                        <a:cxn ang="0">
                          <a:pos x="connsiteX179" y="connsiteY179"/>
                        </a:cxn>
                        <a:cxn ang="0">
                          <a:pos x="connsiteX180" y="connsiteY180"/>
                        </a:cxn>
                        <a:cxn ang="0">
                          <a:pos x="connsiteX181" y="connsiteY181"/>
                        </a:cxn>
                        <a:cxn ang="0">
                          <a:pos x="connsiteX182" y="connsiteY182"/>
                        </a:cxn>
                        <a:cxn ang="0">
                          <a:pos x="connsiteX183" y="connsiteY183"/>
                        </a:cxn>
                        <a:cxn ang="0">
                          <a:pos x="connsiteX184" y="connsiteY184"/>
                        </a:cxn>
                        <a:cxn ang="0">
                          <a:pos x="connsiteX185" y="connsiteY185"/>
                        </a:cxn>
                        <a:cxn ang="0">
                          <a:pos x="connsiteX186" y="connsiteY186"/>
                        </a:cxn>
                        <a:cxn ang="0">
                          <a:pos x="connsiteX187" y="connsiteY187"/>
                        </a:cxn>
                        <a:cxn ang="0">
                          <a:pos x="connsiteX188" y="connsiteY188"/>
                        </a:cxn>
                        <a:cxn ang="0">
                          <a:pos x="connsiteX189" y="connsiteY189"/>
                        </a:cxn>
                        <a:cxn ang="0">
                          <a:pos x="connsiteX190" y="connsiteY190"/>
                        </a:cxn>
                        <a:cxn ang="0">
                          <a:pos x="connsiteX191" y="connsiteY191"/>
                        </a:cxn>
                        <a:cxn ang="0">
                          <a:pos x="connsiteX192" y="connsiteY192"/>
                        </a:cxn>
                        <a:cxn ang="0">
                          <a:pos x="connsiteX193" y="connsiteY193"/>
                        </a:cxn>
                        <a:cxn ang="0">
                          <a:pos x="connsiteX194" y="connsiteY194"/>
                        </a:cxn>
                        <a:cxn ang="0">
                          <a:pos x="connsiteX195" y="connsiteY195"/>
                        </a:cxn>
                        <a:cxn ang="0">
                          <a:pos x="connsiteX196" y="connsiteY196"/>
                        </a:cxn>
                        <a:cxn ang="0">
                          <a:pos x="connsiteX197" y="connsiteY197"/>
                        </a:cxn>
                        <a:cxn ang="0">
                          <a:pos x="connsiteX198" y="connsiteY198"/>
                        </a:cxn>
                        <a:cxn ang="0">
                          <a:pos x="connsiteX199" y="connsiteY199"/>
                        </a:cxn>
                        <a:cxn ang="0">
                          <a:pos x="connsiteX200" y="connsiteY200"/>
                        </a:cxn>
                        <a:cxn ang="0">
                          <a:pos x="connsiteX201" y="connsiteY201"/>
                        </a:cxn>
                        <a:cxn ang="0">
                          <a:pos x="connsiteX202" y="connsiteY202"/>
                        </a:cxn>
                        <a:cxn ang="0">
                          <a:pos x="connsiteX203" y="connsiteY203"/>
                        </a:cxn>
                        <a:cxn ang="0">
                          <a:pos x="connsiteX204" y="connsiteY204"/>
                        </a:cxn>
                        <a:cxn ang="0">
                          <a:pos x="connsiteX205" y="connsiteY205"/>
                        </a:cxn>
                        <a:cxn ang="0">
                          <a:pos x="connsiteX206" y="connsiteY206"/>
                        </a:cxn>
                        <a:cxn ang="0">
                          <a:pos x="connsiteX207" y="connsiteY207"/>
                        </a:cxn>
                        <a:cxn ang="0">
                          <a:pos x="connsiteX208" y="connsiteY208"/>
                        </a:cxn>
                        <a:cxn ang="0">
                          <a:pos x="connsiteX209" y="connsiteY209"/>
                        </a:cxn>
                        <a:cxn ang="0">
                          <a:pos x="connsiteX210" y="connsiteY210"/>
                        </a:cxn>
                        <a:cxn ang="0">
                          <a:pos x="connsiteX211" y="connsiteY211"/>
                        </a:cxn>
                        <a:cxn ang="0">
                          <a:pos x="connsiteX212" y="connsiteY212"/>
                        </a:cxn>
                        <a:cxn ang="0">
                          <a:pos x="connsiteX213" y="connsiteY213"/>
                        </a:cxn>
                        <a:cxn ang="0">
                          <a:pos x="connsiteX214" y="connsiteY214"/>
                        </a:cxn>
                        <a:cxn ang="0">
                          <a:pos x="connsiteX215" y="connsiteY215"/>
                        </a:cxn>
                        <a:cxn ang="0">
                          <a:pos x="connsiteX216" y="connsiteY216"/>
                        </a:cxn>
                        <a:cxn ang="0">
                          <a:pos x="connsiteX217" y="connsiteY217"/>
                        </a:cxn>
                        <a:cxn ang="0">
                          <a:pos x="connsiteX218" y="connsiteY218"/>
                        </a:cxn>
                        <a:cxn ang="0">
                          <a:pos x="connsiteX219" y="connsiteY219"/>
                        </a:cxn>
                        <a:cxn ang="0">
                          <a:pos x="connsiteX220" y="connsiteY220"/>
                        </a:cxn>
                        <a:cxn ang="0">
                          <a:pos x="connsiteX221" y="connsiteY221"/>
                        </a:cxn>
                        <a:cxn ang="0">
                          <a:pos x="connsiteX222" y="connsiteY222"/>
                        </a:cxn>
                        <a:cxn ang="0">
                          <a:pos x="connsiteX223" y="connsiteY223"/>
                        </a:cxn>
                        <a:cxn ang="0">
                          <a:pos x="connsiteX224" y="connsiteY224"/>
                        </a:cxn>
                        <a:cxn ang="0">
                          <a:pos x="connsiteX225" y="connsiteY225"/>
                        </a:cxn>
                        <a:cxn ang="0">
                          <a:pos x="connsiteX226" y="connsiteY226"/>
                        </a:cxn>
                        <a:cxn ang="0">
                          <a:pos x="connsiteX227" y="connsiteY227"/>
                        </a:cxn>
                        <a:cxn ang="0">
                          <a:pos x="connsiteX228" y="connsiteY228"/>
                        </a:cxn>
                        <a:cxn ang="0">
                          <a:pos x="connsiteX229" y="connsiteY229"/>
                        </a:cxn>
                        <a:cxn ang="0">
                          <a:pos x="connsiteX230" y="connsiteY230"/>
                        </a:cxn>
                        <a:cxn ang="0">
                          <a:pos x="connsiteX231" y="connsiteY231"/>
                        </a:cxn>
                        <a:cxn ang="0">
                          <a:pos x="connsiteX232" y="connsiteY232"/>
                        </a:cxn>
                        <a:cxn ang="0">
                          <a:pos x="connsiteX233" y="connsiteY233"/>
                        </a:cxn>
                        <a:cxn ang="0">
                          <a:pos x="connsiteX234" y="connsiteY234"/>
                        </a:cxn>
                        <a:cxn ang="0">
                          <a:pos x="connsiteX235" y="connsiteY235"/>
                        </a:cxn>
                        <a:cxn ang="0">
                          <a:pos x="connsiteX236" y="connsiteY236"/>
                        </a:cxn>
                        <a:cxn ang="0">
                          <a:pos x="connsiteX237" y="connsiteY237"/>
                        </a:cxn>
                        <a:cxn ang="0">
                          <a:pos x="connsiteX238" y="connsiteY238"/>
                        </a:cxn>
                        <a:cxn ang="0">
                          <a:pos x="connsiteX239" y="connsiteY239"/>
                        </a:cxn>
                        <a:cxn ang="0">
                          <a:pos x="connsiteX240" y="connsiteY240"/>
                        </a:cxn>
                        <a:cxn ang="0">
                          <a:pos x="connsiteX241" y="connsiteY241"/>
                        </a:cxn>
                        <a:cxn ang="0">
                          <a:pos x="connsiteX242" y="connsiteY242"/>
                        </a:cxn>
                        <a:cxn ang="0">
                          <a:pos x="connsiteX243" y="connsiteY243"/>
                        </a:cxn>
                        <a:cxn ang="0">
                          <a:pos x="connsiteX244" y="connsiteY244"/>
                        </a:cxn>
                        <a:cxn ang="0">
                          <a:pos x="connsiteX245" y="connsiteY245"/>
                        </a:cxn>
                        <a:cxn ang="0">
                          <a:pos x="connsiteX246" y="connsiteY246"/>
                        </a:cxn>
                        <a:cxn ang="0">
                          <a:pos x="connsiteX247" y="connsiteY247"/>
                        </a:cxn>
                        <a:cxn ang="0">
                          <a:pos x="connsiteX248" y="connsiteY248"/>
                        </a:cxn>
                        <a:cxn ang="0">
                          <a:pos x="connsiteX249" y="connsiteY249"/>
                        </a:cxn>
                        <a:cxn ang="0">
                          <a:pos x="connsiteX250" y="connsiteY250"/>
                        </a:cxn>
                        <a:cxn ang="0">
                          <a:pos x="connsiteX251" y="connsiteY251"/>
                        </a:cxn>
                        <a:cxn ang="0">
                          <a:pos x="connsiteX252" y="connsiteY252"/>
                        </a:cxn>
                        <a:cxn ang="0">
                          <a:pos x="connsiteX253" y="connsiteY253"/>
                        </a:cxn>
                        <a:cxn ang="0">
                          <a:pos x="connsiteX254" y="connsiteY254"/>
                        </a:cxn>
                        <a:cxn ang="0">
                          <a:pos x="connsiteX255" y="connsiteY255"/>
                        </a:cxn>
                        <a:cxn ang="0">
                          <a:pos x="connsiteX256" y="connsiteY256"/>
                        </a:cxn>
                        <a:cxn ang="0">
                          <a:pos x="connsiteX257" y="connsiteY257"/>
                        </a:cxn>
                        <a:cxn ang="0">
                          <a:pos x="connsiteX258" y="connsiteY258"/>
                        </a:cxn>
                        <a:cxn ang="0">
                          <a:pos x="connsiteX259" y="connsiteY259"/>
                        </a:cxn>
                        <a:cxn ang="0">
                          <a:pos x="connsiteX260" y="connsiteY260"/>
                        </a:cxn>
                        <a:cxn ang="0">
                          <a:pos x="connsiteX261" y="connsiteY261"/>
                        </a:cxn>
                        <a:cxn ang="0">
                          <a:pos x="connsiteX262" y="connsiteY262"/>
                        </a:cxn>
                        <a:cxn ang="0">
                          <a:pos x="connsiteX263" y="connsiteY263"/>
                        </a:cxn>
                        <a:cxn ang="0">
                          <a:pos x="connsiteX264" y="connsiteY264"/>
                        </a:cxn>
                        <a:cxn ang="0">
                          <a:pos x="connsiteX265" y="connsiteY265"/>
                        </a:cxn>
                        <a:cxn ang="0">
                          <a:pos x="connsiteX266" y="connsiteY266"/>
                        </a:cxn>
                        <a:cxn ang="0">
                          <a:pos x="connsiteX267" y="connsiteY267"/>
                        </a:cxn>
                        <a:cxn ang="0">
                          <a:pos x="connsiteX268" y="connsiteY268"/>
                        </a:cxn>
                        <a:cxn ang="0">
                          <a:pos x="connsiteX269" y="connsiteY269"/>
                        </a:cxn>
                        <a:cxn ang="0">
                          <a:pos x="connsiteX270" y="connsiteY270"/>
                        </a:cxn>
                        <a:cxn ang="0">
                          <a:pos x="connsiteX271" y="connsiteY271"/>
                        </a:cxn>
                        <a:cxn ang="0">
                          <a:pos x="connsiteX272" y="connsiteY272"/>
                        </a:cxn>
                        <a:cxn ang="0">
                          <a:pos x="connsiteX273" y="connsiteY273"/>
                        </a:cxn>
                        <a:cxn ang="0">
                          <a:pos x="connsiteX274" y="connsiteY274"/>
                        </a:cxn>
                        <a:cxn ang="0">
                          <a:pos x="connsiteX275" y="connsiteY275"/>
                        </a:cxn>
                        <a:cxn ang="0">
                          <a:pos x="connsiteX276" y="connsiteY276"/>
                        </a:cxn>
                        <a:cxn ang="0">
                          <a:pos x="connsiteX277" y="connsiteY277"/>
                        </a:cxn>
                        <a:cxn ang="0">
                          <a:pos x="connsiteX278" y="connsiteY278"/>
                        </a:cxn>
                        <a:cxn ang="0">
                          <a:pos x="connsiteX279" y="connsiteY279"/>
                        </a:cxn>
                        <a:cxn ang="0">
                          <a:pos x="connsiteX280" y="connsiteY280"/>
                        </a:cxn>
                        <a:cxn ang="0">
                          <a:pos x="connsiteX281" y="connsiteY281"/>
                        </a:cxn>
                        <a:cxn ang="0">
                          <a:pos x="connsiteX282" y="connsiteY282"/>
                        </a:cxn>
                        <a:cxn ang="0">
                          <a:pos x="connsiteX283" y="connsiteY283"/>
                        </a:cxn>
                        <a:cxn ang="0">
                          <a:pos x="connsiteX284" y="connsiteY284"/>
                        </a:cxn>
                        <a:cxn ang="0">
                          <a:pos x="connsiteX285" y="connsiteY285"/>
                        </a:cxn>
                        <a:cxn ang="0">
                          <a:pos x="connsiteX286" y="connsiteY286"/>
                        </a:cxn>
                        <a:cxn ang="0">
                          <a:pos x="connsiteX287" y="connsiteY287"/>
                        </a:cxn>
                        <a:cxn ang="0">
                          <a:pos x="connsiteX288" y="connsiteY288"/>
                        </a:cxn>
                        <a:cxn ang="0">
                          <a:pos x="connsiteX289" y="connsiteY289"/>
                        </a:cxn>
                        <a:cxn ang="0">
                          <a:pos x="connsiteX290" y="connsiteY290"/>
                        </a:cxn>
                        <a:cxn ang="0">
                          <a:pos x="connsiteX291" y="connsiteY291"/>
                        </a:cxn>
                        <a:cxn ang="0">
                          <a:pos x="connsiteX292" y="connsiteY292"/>
                        </a:cxn>
                        <a:cxn ang="0">
                          <a:pos x="connsiteX293" y="connsiteY293"/>
                        </a:cxn>
                        <a:cxn ang="0">
                          <a:pos x="connsiteX294" y="connsiteY294"/>
                        </a:cxn>
                        <a:cxn ang="0">
                          <a:pos x="connsiteX295" y="connsiteY295"/>
                        </a:cxn>
                        <a:cxn ang="0">
                          <a:pos x="connsiteX296" y="connsiteY296"/>
                        </a:cxn>
                        <a:cxn ang="0">
                          <a:pos x="connsiteX297" y="connsiteY297"/>
                        </a:cxn>
                        <a:cxn ang="0">
                          <a:pos x="connsiteX298" y="connsiteY298"/>
                        </a:cxn>
                        <a:cxn ang="0">
                          <a:pos x="connsiteX299" y="connsiteY299"/>
                        </a:cxn>
                        <a:cxn ang="0">
                          <a:pos x="connsiteX300" y="connsiteY300"/>
                        </a:cxn>
                        <a:cxn ang="0">
                          <a:pos x="connsiteX301" y="connsiteY301"/>
                        </a:cxn>
                        <a:cxn ang="0">
                          <a:pos x="connsiteX302" y="connsiteY302"/>
                        </a:cxn>
                        <a:cxn ang="0">
                          <a:pos x="connsiteX303" y="connsiteY303"/>
                        </a:cxn>
                        <a:cxn ang="0">
                          <a:pos x="connsiteX304" y="connsiteY304"/>
                        </a:cxn>
                        <a:cxn ang="0">
                          <a:pos x="connsiteX305" y="connsiteY305"/>
                        </a:cxn>
                        <a:cxn ang="0">
                          <a:pos x="connsiteX306" y="connsiteY306"/>
                        </a:cxn>
                        <a:cxn ang="0">
                          <a:pos x="connsiteX307" y="connsiteY307"/>
                        </a:cxn>
                        <a:cxn ang="0">
                          <a:pos x="connsiteX308" y="connsiteY308"/>
                        </a:cxn>
                        <a:cxn ang="0">
                          <a:pos x="connsiteX309" y="connsiteY309"/>
                        </a:cxn>
                        <a:cxn ang="0">
                          <a:pos x="connsiteX310" y="connsiteY310"/>
                        </a:cxn>
                        <a:cxn ang="0">
                          <a:pos x="connsiteX311" y="connsiteY311"/>
                        </a:cxn>
                        <a:cxn ang="0">
                          <a:pos x="connsiteX312" y="connsiteY312"/>
                        </a:cxn>
                        <a:cxn ang="0">
                          <a:pos x="connsiteX313" y="connsiteY313"/>
                        </a:cxn>
                        <a:cxn ang="0">
                          <a:pos x="connsiteX314" y="connsiteY314"/>
                        </a:cxn>
                        <a:cxn ang="0">
                          <a:pos x="connsiteX315" y="connsiteY315"/>
                        </a:cxn>
                        <a:cxn ang="0">
                          <a:pos x="connsiteX316" y="connsiteY316"/>
                        </a:cxn>
                        <a:cxn ang="0">
                          <a:pos x="connsiteX317" y="connsiteY317"/>
                        </a:cxn>
                        <a:cxn ang="0">
                          <a:pos x="connsiteX318" y="connsiteY318"/>
                        </a:cxn>
                        <a:cxn ang="0">
                          <a:pos x="connsiteX319" y="connsiteY319"/>
                        </a:cxn>
                        <a:cxn ang="0">
                          <a:pos x="connsiteX320" y="connsiteY320"/>
                        </a:cxn>
                        <a:cxn ang="0">
                          <a:pos x="connsiteX321" y="connsiteY321"/>
                        </a:cxn>
                        <a:cxn ang="0">
                          <a:pos x="connsiteX322" y="connsiteY322"/>
                        </a:cxn>
                        <a:cxn ang="0">
                          <a:pos x="connsiteX323" y="connsiteY323"/>
                        </a:cxn>
                        <a:cxn ang="0">
                          <a:pos x="connsiteX324" y="connsiteY324"/>
                        </a:cxn>
                        <a:cxn ang="0">
                          <a:pos x="connsiteX325" y="connsiteY325"/>
                        </a:cxn>
                        <a:cxn ang="0">
                          <a:pos x="connsiteX326" y="connsiteY326"/>
                        </a:cxn>
                        <a:cxn ang="0">
                          <a:pos x="connsiteX327" y="connsiteY327"/>
                        </a:cxn>
                        <a:cxn ang="0">
                          <a:pos x="connsiteX328" y="connsiteY328"/>
                        </a:cxn>
                        <a:cxn ang="0">
                          <a:pos x="connsiteX329" y="connsiteY329"/>
                        </a:cxn>
                        <a:cxn ang="0">
                          <a:pos x="connsiteX330" y="connsiteY330"/>
                        </a:cxn>
                        <a:cxn ang="0">
                          <a:pos x="connsiteX331" y="connsiteY331"/>
                        </a:cxn>
                        <a:cxn ang="0">
                          <a:pos x="connsiteX332" y="connsiteY332"/>
                        </a:cxn>
                        <a:cxn ang="0">
                          <a:pos x="connsiteX333" y="connsiteY333"/>
                        </a:cxn>
                        <a:cxn ang="0">
                          <a:pos x="connsiteX334" y="connsiteY334"/>
                        </a:cxn>
                        <a:cxn ang="0">
                          <a:pos x="connsiteX335" y="connsiteY335"/>
                        </a:cxn>
                        <a:cxn ang="0">
                          <a:pos x="connsiteX336" y="connsiteY336"/>
                        </a:cxn>
                        <a:cxn ang="0">
                          <a:pos x="connsiteX337" y="connsiteY337"/>
                        </a:cxn>
                        <a:cxn ang="0">
                          <a:pos x="connsiteX338" y="connsiteY338"/>
                        </a:cxn>
                        <a:cxn ang="0">
                          <a:pos x="connsiteX339" y="connsiteY339"/>
                        </a:cxn>
                        <a:cxn ang="0">
                          <a:pos x="connsiteX340" y="connsiteY340"/>
                        </a:cxn>
                        <a:cxn ang="0">
                          <a:pos x="connsiteX341" y="connsiteY341"/>
                        </a:cxn>
                        <a:cxn ang="0">
                          <a:pos x="connsiteX342" y="connsiteY342"/>
                        </a:cxn>
                        <a:cxn ang="0">
                          <a:pos x="connsiteX343" y="connsiteY343"/>
                        </a:cxn>
                        <a:cxn ang="0">
                          <a:pos x="connsiteX344" y="connsiteY344"/>
                        </a:cxn>
                        <a:cxn ang="0">
                          <a:pos x="connsiteX345" y="connsiteY345"/>
                        </a:cxn>
                        <a:cxn ang="0">
                          <a:pos x="connsiteX346" y="connsiteY346"/>
                        </a:cxn>
                        <a:cxn ang="0">
                          <a:pos x="connsiteX347" y="connsiteY347"/>
                        </a:cxn>
                        <a:cxn ang="0">
                          <a:pos x="connsiteX348" y="connsiteY348"/>
                        </a:cxn>
                        <a:cxn ang="0">
                          <a:pos x="connsiteX349" y="connsiteY349"/>
                        </a:cxn>
                        <a:cxn ang="0">
                          <a:pos x="connsiteX350" y="connsiteY350"/>
                        </a:cxn>
                        <a:cxn ang="0">
                          <a:pos x="connsiteX351" y="connsiteY351"/>
                        </a:cxn>
                        <a:cxn ang="0">
                          <a:pos x="connsiteX352" y="connsiteY352"/>
                        </a:cxn>
                        <a:cxn ang="0">
                          <a:pos x="connsiteX353" y="connsiteY353"/>
                        </a:cxn>
                        <a:cxn ang="0">
                          <a:pos x="connsiteX354" y="connsiteY354"/>
                        </a:cxn>
                        <a:cxn ang="0">
                          <a:pos x="connsiteX355" y="connsiteY355"/>
                        </a:cxn>
                        <a:cxn ang="0">
                          <a:pos x="connsiteX356" y="connsiteY356"/>
                        </a:cxn>
                        <a:cxn ang="0">
                          <a:pos x="connsiteX357" y="connsiteY357"/>
                        </a:cxn>
                        <a:cxn ang="0">
                          <a:pos x="connsiteX358" y="connsiteY358"/>
                        </a:cxn>
                        <a:cxn ang="0">
                          <a:pos x="connsiteX359" y="connsiteY359"/>
                        </a:cxn>
                        <a:cxn ang="0">
                          <a:pos x="connsiteX360" y="connsiteY360"/>
                        </a:cxn>
                        <a:cxn ang="0">
                          <a:pos x="connsiteX361" y="connsiteY361"/>
                        </a:cxn>
                        <a:cxn ang="0">
                          <a:pos x="connsiteX362" y="connsiteY362"/>
                        </a:cxn>
                        <a:cxn ang="0">
                          <a:pos x="connsiteX363" y="connsiteY363"/>
                        </a:cxn>
                        <a:cxn ang="0">
                          <a:pos x="connsiteX364" y="connsiteY364"/>
                        </a:cxn>
                        <a:cxn ang="0">
                          <a:pos x="connsiteX365" y="connsiteY365"/>
                        </a:cxn>
                        <a:cxn ang="0">
                          <a:pos x="connsiteX366" y="connsiteY366"/>
                        </a:cxn>
                        <a:cxn ang="0">
                          <a:pos x="connsiteX367" y="connsiteY367"/>
                        </a:cxn>
                        <a:cxn ang="0">
                          <a:pos x="connsiteX368" y="connsiteY368"/>
                        </a:cxn>
                        <a:cxn ang="0">
                          <a:pos x="connsiteX369" y="connsiteY369"/>
                        </a:cxn>
                        <a:cxn ang="0">
                          <a:pos x="connsiteX370" y="connsiteY370"/>
                        </a:cxn>
                        <a:cxn ang="0">
                          <a:pos x="connsiteX371" y="connsiteY371"/>
                        </a:cxn>
                        <a:cxn ang="0">
                          <a:pos x="connsiteX372" y="connsiteY372"/>
                        </a:cxn>
                        <a:cxn ang="0">
                          <a:pos x="connsiteX373" y="connsiteY373"/>
                        </a:cxn>
                        <a:cxn ang="0">
                          <a:pos x="connsiteX374" y="connsiteY374"/>
                        </a:cxn>
                        <a:cxn ang="0">
                          <a:pos x="connsiteX375" y="connsiteY375"/>
                        </a:cxn>
                        <a:cxn ang="0">
                          <a:pos x="connsiteX376" y="connsiteY376"/>
                        </a:cxn>
                        <a:cxn ang="0">
                          <a:pos x="connsiteX377" y="connsiteY377"/>
                        </a:cxn>
                        <a:cxn ang="0">
                          <a:pos x="connsiteX378" y="connsiteY378"/>
                        </a:cxn>
                        <a:cxn ang="0">
                          <a:pos x="connsiteX379" y="connsiteY379"/>
                        </a:cxn>
                        <a:cxn ang="0">
                          <a:pos x="connsiteX380" y="connsiteY380"/>
                        </a:cxn>
                        <a:cxn ang="0">
                          <a:pos x="connsiteX381" y="connsiteY381"/>
                        </a:cxn>
                        <a:cxn ang="0">
                          <a:pos x="connsiteX382" y="connsiteY382"/>
                        </a:cxn>
                        <a:cxn ang="0">
                          <a:pos x="connsiteX383" y="connsiteY383"/>
                        </a:cxn>
                        <a:cxn ang="0">
                          <a:pos x="connsiteX384" y="connsiteY384"/>
                        </a:cxn>
                        <a:cxn ang="0">
                          <a:pos x="connsiteX385" y="connsiteY385"/>
                        </a:cxn>
                        <a:cxn ang="0">
                          <a:pos x="connsiteX386" y="connsiteY386"/>
                        </a:cxn>
                        <a:cxn ang="0">
                          <a:pos x="connsiteX387" y="connsiteY387"/>
                        </a:cxn>
                        <a:cxn ang="0">
                          <a:pos x="connsiteX388" y="connsiteY388"/>
                        </a:cxn>
                        <a:cxn ang="0">
                          <a:pos x="connsiteX389" y="connsiteY389"/>
                        </a:cxn>
                        <a:cxn ang="0">
                          <a:pos x="connsiteX390" y="connsiteY390"/>
                        </a:cxn>
                        <a:cxn ang="0">
                          <a:pos x="connsiteX391" y="connsiteY391"/>
                        </a:cxn>
                        <a:cxn ang="0">
                          <a:pos x="connsiteX392" y="connsiteY392"/>
                        </a:cxn>
                        <a:cxn ang="0">
                          <a:pos x="connsiteX393" y="connsiteY393"/>
                        </a:cxn>
                        <a:cxn ang="0">
                          <a:pos x="connsiteX394" y="connsiteY394"/>
                        </a:cxn>
                        <a:cxn ang="0">
                          <a:pos x="connsiteX395" y="connsiteY395"/>
                        </a:cxn>
                        <a:cxn ang="0">
                          <a:pos x="connsiteX396" y="connsiteY396"/>
                        </a:cxn>
                        <a:cxn ang="0">
                          <a:pos x="connsiteX397" y="connsiteY397"/>
                        </a:cxn>
                        <a:cxn ang="0">
                          <a:pos x="connsiteX398" y="connsiteY398"/>
                        </a:cxn>
                      </a:cxnLst>
                      <a:rect l="l" t="t" r="r" b="b"/>
                      <a:pathLst>
                        <a:path w="765167" h="240283">
                          <a:moveTo>
                            <a:pt x="292218" y="237790"/>
                          </a:moveTo>
                          <a:cubicBezTo>
                            <a:pt x="282108" y="232943"/>
                            <a:pt x="279338" y="223664"/>
                            <a:pt x="275876" y="212585"/>
                          </a:cubicBezTo>
                          <a:lnTo>
                            <a:pt x="275876" y="212585"/>
                          </a:lnTo>
                          <a:cubicBezTo>
                            <a:pt x="272829" y="202614"/>
                            <a:pt x="270059" y="192919"/>
                            <a:pt x="270059" y="185441"/>
                          </a:cubicBezTo>
                          <a:lnTo>
                            <a:pt x="270059" y="185441"/>
                          </a:lnTo>
                          <a:cubicBezTo>
                            <a:pt x="270059" y="184471"/>
                            <a:pt x="270059" y="183502"/>
                            <a:pt x="270198" y="182532"/>
                          </a:cubicBezTo>
                          <a:lnTo>
                            <a:pt x="270198" y="182532"/>
                          </a:lnTo>
                          <a:cubicBezTo>
                            <a:pt x="271306" y="174500"/>
                            <a:pt x="277261" y="167437"/>
                            <a:pt x="282662" y="162866"/>
                          </a:cubicBezTo>
                          <a:lnTo>
                            <a:pt x="282662" y="162866"/>
                          </a:lnTo>
                          <a:cubicBezTo>
                            <a:pt x="284324" y="161481"/>
                            <a:pt x="284739" y="160374"/>
                            <a:pt x="284739" y="159958"/>
                          </a:cubicBezTo>
                          <a:lnTo>
                            <a:pt x="284739" y="159958"/>
                          </a:lnTo>
                          <a:cubicBezTo>
                            <a:pt x="284878" y="159266"/>
                            <a:pt x="283631" y="157465"/>
                            <a:pt x="279892" y="156080"/>
                          </a:cubicBezTo>
                          <a:lnTo>
                            <a:pt x="279892" y="156080"/>
                          </a:lnTo>
                          <a:cubicBezTo>
                            <a:pt x="273106" y="153587"/>
                            <a:pt x="271859" y="150818"/>
                            <a:pt x="268813" y="145139"/>
                          </a:cubicBezTo>
                          <a:lnTo>
                            <a:pt x="268813" y="145139"/>
                          </a:lnTo>
                          <a:cubicBezTo>
                            <a:pt x="267705" y="143062"/>
                            <a:pt x="267012" y="142924"/>
                            <a:pt x="267012" y="142924"/>
                          </a:cubicBezTo>
                          <a:lnTo>
                            <a:pt x="267012" y="142924"/>
                          </a:lnTo>
                          <a:cubicBezTo>
                            <a:pt x="267012" y="143062"/>
                            <a:pt x="266735" y="142785"/>
                            <a:pt x="266043" y="144032"/>
                          </a:cubicBezTo>
                          <a:lnTo>
                            <a:pt x="266043" y="144032"/>
                          </a:lnTo>
                          <a:cubicBezTo>
                            <a:pt x="265350" y="145278"/>
                            <a:pt x="264381" y="147355"/>
                            <a:pt x="263688" y="150125"/>
                          </a:cubicBezTo>
                          <a:lnTo>
                            <a:pt x="263688" y="150125"/>
                          </a:lnTo>
                          <a:cubicBezTo>
                            <a:pt x="261611" y="159958"/>
                            <a:pt x="256902" y="160651"/>
                            <a:pt x="251224" y="161758"/>
                          </a:cubicBezTo>
                          <a:lnTo>
                            <a:pt x="251224" y="161758"/>
                          </a:lnTo>
                          <a:cubicBezTo>
                            <a:pt x="248731" y="162312"/>
                            <a:pt x="246377" y="162866"/>
                            <a:pt x="244023" y="162866"/>
                          </a:cubicBezTo>
                          <a:lnTo>
                            <a:pt x="244023" y="162866"/>
                          </a:lnTo>
                          <a:cubicBezTo>
                            <a:pt x="239868" y="163005"/>
                            <a:pt x="235436" y="161066"/>
                            <a:pt x="234190" y="156219"/>
                          </a:cubicBezTo>
                          <a:lnTo>
                            <a:pt x="234190" y="156219"/>
                          </a:lnTo>
                          <a:cubicBezTo>
                            <a:pt x="231697" y="149987"/>
                            <a:pt x="236683" y="150956"/>
                            <a:pt x="219648" y="147494"/>
                          </a:cubicBezTo>
                          <a:lnTo>
                            <a:pt x="219648" y="147494"/>
                          </a:lnTo>
                          <a:cubicBezTo>
                            <a:pt x="202614" y="145555"/>
                            <a:pt x="206353" y="140846"/>
                            <a:pt x="201229" y="133091"/>
                          </a:cubicBezTo>
                          <a:lnTo>
                            <a:pt x="201229" y="133091"/>
                          </a:lnTo>
                          <a:cubicBezTo>
                            <a:pt x="199290" y="130182"/>
                            <a:pt x="198320" y="129767"/>
                            <a:pt x="198182" y="129767"/>
                          </a:cubicBezTo>
                          <a:lnTo>
                            <a:pt x="198182" y="129767"/>
                          </a:lnTo>
                          <a:lnTo>
                            <a:pt x="198182" y="129905"/>
                          </a:lnTo>
                          <a:cubicBezTo>
                            <a:pt x="197905" y="130182"/>
                            <a:pt x="197489" y="130875"/>
                            <a:pt x="197212" y="131706"/>
                          </a:cubicBezTo>
                          <a:lnTo>
                            <a:pt x="197212" y="131706"/>
                          </a:lnTo>
                          <a:cubicBezTo>
                            <a:pt x="196520" y="133506"/>
                            <a:pt x="195827" y="136137"/>
                            <a:pt x="195135" y="138907"/>
                          </a:cubicBezTo>
                          <a:lnTo>
                            <a:pt x="195135" y="138907"/>
                          </a:lnTo>
                          <a:cubicBezTo>
                            <a:pt x="193335" y="146940"/>
                            <a:pt x="188764" y="153587"/>
                            <a:pt x="176993" y="153172"/>
                          </a:cubicBezTo>
                          <a:lnTo>
                            <a:pt x="176993" y="153172"/>
                          </a:lnTo>
                          <a:cubicBezTo>
                            <a:pt x="169930" y="153172"/>
                            <a:pt x="165221" y="152895"/>
                            <a:pt x="163005" y="152895"/>
                          </a:cubicBezTo>
                          <a:lnTo>
                            <a:pt x="163005" y="152895"/>
                          </a:lnTo>
                          <a:cubicBezTo>
                            <a:pt x="162866" y="152895"/>
                            <a:pt x="162589" y="152895"/>
                            <a:pt x="162589" y="152895"/>
                          </a:cubicBezTo>
                          <a:lnTo>
                            <a:pt x="162589" y="152895"/>
                          </a:lnTo>
                          <a:cubicBezTo>
                            <a:pt x="161897" y="153310"/>
                            <a:pt x="161205" y="153310"/>
                            <a:pt x="160374" y="153033"/>
                          </a:cubicBezTo>
                          <a:lnTo>
                            <a:pt x="160374" y="153033"/>
                          </a:lnTo>
                          <a:cubicBezTo>
                            <a:pt x="159820" y="152895"/>
                            <a:pt x="160097" y="152895"/>
                            <a:pt x="159958" y="152757"/>
                          </a:cubicBezTo>
                          <a:lnTo>
                            <a:pt x="159958" y="152757"/>
                          </a:lnTo>
                          <a:lnTo>
                            <a:pt x="159820" y="152618"/>
                          </a:lnTo>
                          <a:lnTo>
                            <a:pt x="159681" y="152480"/>
                          </a:lnTo>
                          <a:cubicBezTo>
                            <a:pt x="159681" y="152341"/>
                            <a:pt x="159543" y="152341"/>
                            <a:pt x="159404" y="152203"/>
                          </a:cubicBezTo>
                          <a:lnTo>
                            <a:pt x="159404" y="152203"/>
                          </a:lnTo>
                          <a:cubicBezTo>
                            <a:pt x="159127" y="151926"/>
                            <a:pt x="158712" y="151649"/>
                            <a:pt x="158296" y="151372"/>
                          </a:cubicBezTo>
                          <a:lnTo>
                            <a:pt x="158296" y="151372"/>
                          </a:lnTo>
                          <a:cubicBezTo>
                            <a:pt x="157465" y="150679"/>
                            <a:pt x="156219" y="149710"/>
                            <a:pt x="154834" y="148740"/>
                          </a:cubicBezTo>
                          <a:lnTo>
                            <a:pt x="154834" y="148740"/>
                          </a:lnTo>
                          <a:cubicBezTo>
                            <a:pt x="152203" y="146801"/>
                            <a:pt x="148740" y="145139"/>
                            <a:pt x="147632" y="145278"/>
                          </a:cubicBezTo>
                          <a:lnTo>
                            <a:pt x="147632" y="145278"/>
                          </a:lnTo>
                          <a:cubicBezTo>
                            <a:pt x="145693" y="145278"/>
                            <a:pt x="142647" y="145416"/>
                            <a:pt x="139046" y="145416"/>
                          </a:cubicBezTo>
                          <a:lnTo>
                            <a:pt x="139046" y="145416"/>
                          </a:lnTo>
                          <a:cubicBezTo>
                            <a:pt x="133783" y="145416"/>
                            <a:pt x="127274" y="145139"/>
                            <a:pt x="121873" y="143339"/>
                          </a:cubicBezTo>
                          <a:lnTo>
                            <a:pt x="121873" y="143339"/>
                          </a:lnTo>
                          <a:cubicBezTo>
                            <a:pt x="113286" y="140154"/>
                            <a:pt x="99437" y="135722"/>
                            <a:pt x="98329" y="126859"/>
                          </a:cubicBezTo>
                          <a:lnTo>
                            <a:pt x="98329" y="126859"/>
                          </a:lnTo>
                          <a:cubicBezTo>
                            <a:pt x="99160" y="124366"/>
                            <a:pt x="86696" y="120765"/>
                            <a:pt x="82680" y="117857"/>
                          </a:cubicBezTo>
                          <a:lnTo>
                            <a:pt x="82680" y="117857"/>
                          </a:lnTo>
                          <a:cubicBezTo>
                            <a:pt x="83095" y="116887"/>
                            <a:pt x="74093" y="117718"/>
                            <a:pt x="73539" y="110101"/>
                          </a:cubicBezTo>
                          <a:lnTo>
                            <a:pt x="73539" y="110101"/>
                          </a:lnTo>
                          <a:cubicBezTo>
                            <a:pt x="73539" y="109132"/>
                            <a:pt x="73678" y="108162"/>
                            <a:pt x="74093" y="107054"/>
                          </a:cubicBezTo>
                          <a:lnTo>
                            <a:pt x="74093" y="107054"/>
                          </a:lnTo>
                          <a:cubicBezTo>
                            <a:pt x="74509" y="105531"/>
                            <a:pt x="74647" y="104284"/>
                            <a:pt x="74647" y="103453"/>
                          </a:cubicBezTo>
                          <a:lnTo>
                            <a:pt x="74647" y="103453"/>
                          </a:lnTo>
                          <a:cubicBezTo>
                            <a:pt x="74786" y="100684"/>
                            <a:pt x="72847" y="99714"/>
                            <a:pt x="71323" y="95005"/>
                          </a:cubicBezTo>
                          <a:lnTo>
                            <a:pt x="71323" y="95005"/>
                          </a:lnTo>
                          <a:cubicBezTo>
                            <a:pt x="70631" y="91959"/>
                            <a:pt x="68415" y="88496"/>
                            <a:pt x="68415" y="84342"/>
                          </a:cubicBezTo>
                          <a:lnTo>
                            <a:pt x="68415" y="84342"/>
                          </a:lnTo>
                          <a:cubicBezTo>
                            <a:pt x="68415" y="82403"/>
                            <a:pt x="68969" y="80325"/>
                            <a:pt x="70492" y="78525"/>
                          </a:cubicBezTo>
                          <a:lnTo>
                            <a:pt x="70492" y="78525"/>
                          </a:lnTo>
                          <a:cubicBezTo>
                            <a:pt x="74924" y="73539"/>
                            <a:pt x="82541" y="69246"/>
                            <a:pt x="81987" y="65230"/>
                          </a:cubicBezTo>
                          <a:lnTo>
                            <a:pt x="81987" y="65230"/>
                          </a:lnTo>
                          <a:cubicBezTo>
                            <a:pt x="82403" y="61490"/>
                            <a:pt x="76724" y="60521"/>
                            <a:pt x="71877" y="57890"/>
                          </a:cubicBezTo>
                          <a:lnTo>
                            <a:pt x="71877" y="57890"/>
                          </a:lnTo>
                          <a:cubicBezTo>
                            <a:pt x="70215" y="56228"/>
                            <a:pt x="54566" y="58028"/>
                            <a:pt x="48195" y="53873"/>
                          </a:cubicBezTo>
                          <a:lnTo>
                            <a:pt x="48195" y="53873"/>
                          </a:lnTo>
                          <a:cubicBezTo>
                            <a:pt x="47364" y="53181"/>
                            <a:pt x="42794" y="52073"/>
                            <a:pt x="37808" y="51380"/>
                          </a:cubicBezTo>
                          <a:lnTo>
                            <a:pt x="37808" y="51380"/>
                          </a:lnTo>
                          <a:cubicBezTo>
                            <a:pt x="33100" y="50411"/>
                            <a:pt x="7479" y="35454"/>
                            <a:pt x="1246" y="30468"/>
                          </a:cubicBezTo>
                          <a:lnTo>
                            <a:pt x="1246" y="30468"/>
                          </a:lnTo>
                          <a:lnTo>
                            <a:pt x="2770" y="28668"/>
                          </a:lnTo>
                          <a:lnTo>
                            <a:pt x="5124" y="28668"/>
                          </a:lnTo>
                          <a:lnTo>
                            <a:pt x="2770" y="28668"/>
                          </a:lnTo>
                          <a:lnTo>
                            <a:pt x="1246" y="30468"/>
                          </a:lnTo>
                          <a:lnTo>
                            <a:pt x="277" y="29776"/>
                          </a:lnTo>
                          <a:lnTo>
                            <a:pt x="0" y="0"/>
                          </a:lnTo>
                          <a:lnTo>
                            <a:pt x="765167" y="277"/>
                          </a:lnTo>
                          <a:lnTo>
                            <a:pt x="762121" y="4016"/>
                          </a:lnTo>
                          <a:cubicBezTo>
                            <a:pt x="756442" y="11218"/>
                            <a:pt x="752842" y="10248"/>
                            <a:pt x="743147" y="13018"/>
                          </a:cubicBezTo>
                          <a:lnTo>
                            <a:pt x="743147" y="13018"/>
                          </a:lnTo>
                          <a:cubicBezTo>
                            <a:pt x="734007" y="15650"/>
                            <a:pt x="727636" y="25344"/>
                            <a:pt x="722650" y="35592"/>
                          </a:cubicBezTo>
                          <a:lnTo>
                            <a:pt x="722650" y="35592"/>
                          </a:lnTo>
                          <a:cubicBezTo>
                            <a:pt x="716972" y="46672"/>
                            <a:pt x="706724" y="54150"/>
                            <a:pt x="700630" y="55535"/>
                          </a:cubicBezTo>
                          <a:lnTo>
                            <a:pt x="700630" y="55535"/>
                          </a:lnTo>
                          <a:cubicBezTo>
                            <a:pt x="695922" y="56366"/>
                            <a:pt x="693152" y="57059"/>
                            <a:pt x="684981" y="62183"/>
                          </a:cubicBezTo>
                          <a:lnTo>
                            <a:pt x="684981" y="62183"/>
                          </a:lnTo>
                          <a:cubicBezTo>
                            <a:pt x="679995" y="65230"/>
                            <a:pt x="675286" y="67446"/>
                            <a:pt x="670439" y="67446"/>
                          </a:cubicBezTo>
                          <a:lnTo>
                            <a:pt x="670439" y="67446"/>
                          </a:lnTo>
                          <a:cubicBezTo>
                            <a:pt x="666977" y="67446"/>
                            <a:pt x="663376" y="66199"/>
                            <a:pt x="660329" y="63845"/>
                          </a:cubicBezTo>
                          <a:lnTo>
                            <a:pt x="660329" y="63845"/>
                          </a:lnTo>
                          <a:cubicBezTo>
                            <a:pt x="657698" y="61906"/>
                            <a:pt x="656174" y="61352"/>
                            <a:pt x="655482" y="61352"/>
                          </a:cubicBezTo>
                          <a:lnTo>
                            <a:pt x="655482" y="61352"/>
                          </a:lnTo>
                          <a:cubicBezTo>
                            <a:pt x="654651" y="61213"/>
                            <a:pt x="653266" y="62460"/>
                            <a:pt x="650635" y="66061"/>
                          </a:cubicBezTo>
                          <a:lnTo>
                            <a:pt x="650635" y="66061"/>
                          </a:lnTo>
                          <a:cubicBezTo>
                            <a:pt x="648280" y="69107"/>
                            <a:pt x="646203" y="72016"/>
                            <a:pt x="642187" y="72016"/>
                          </a:cubicBezTo>
                          <a:lnTo>
                            <a:pt x="642187" y="72016"/>
                          </a:lnTo>
                          <a:cubicBezTo>
                            <a:pt x="639278" y="72016"/>
                            <a:pt x="636232" y="70631"/>
                            <a:pt x="631661" y="67861"/>
                          </a:cubicBezTo>
                          <a:lnTo>
                            <a:pt x="631661" y="67861"/>
                          </a:lnTo>
                          <a:cubicBezTo>
                            <a:pt x="628891" y="66199"/>
                            <a:pt x="626676" y="65645"/>
                            <a:pt x="624875" y="65645"/>
                          </a:cubicBezTo>
                          <a:lnTo>
                            <a:pt x="624875" y="65645"/>
                          </a:lnTo>
                          <a:cubicBezTo>
                            <a:pt x="620582" y="65507"/>
                            <a:pt x="616843" y="69107"/>
                            <a:pt x="612549" y="73955"/>
                          </a:cubicBezTo>
                          <a:lnTo>
                            <a:pt x="612549" y="73955"/>
                          </a:lnTo>
                          <a:cubicBezTo>
                            <a:pt x="609364" y="77278"/>
                            <a:pt x="607702" y="79910"/>
                            <a:pt x="603824" y="80187"/>
                          </a:cubicBezTo>
                          <a:lnTo>
                            <a:pt x="603824" y="80187"/>
                          </a:lnTo>
                          <a:cubicBezTo>
                            <a:pt x="600362" y="80048"/>
                            <a:pt x="598285" y="77694"/>
                            <a:pt x="594822" y="73816"/>
                          </a:cubicBezTo>
                          <a:lnTo>
                            <a:pt x="594822" y="73816"/>
                          </a:lnTo>
                          <a:cubicBezTo>
                            <a:pt x="593438" y="72293"/>
                            <a:pt x="592330" y="71185"/>
                            <a:pt x="591499" y="70631"/>
                          </a:cubicBezTo>
                          <a:lnTo>
                            <a:pt x="591499" y="70631"/>
                          </a:lnTo>
                          <a:cubicBezTo>
                            <a:pt x="591499" y="70631"/>
                            <a:pt x="591360" y="70492"/>
                            <a:pt x="591360" y="70492"/>
                          </a:cubicBezTo>
                          <a:lnTo>
                            <a:pt x="591360" y="70492"/>
                          </a:lnTo>
                          <a:cubicBezTo>
                            <a:pt x="591083" y="71462"/>
                            <a:pt x="590668" y="72985"/>
                            <a:pt x="590252" y="74786"/>
                          </a:cubicBezTo>
                          <a:lnTo>
                            <a:pt x="590252" y="74786"/>
                          </a:lnTo>
                          <a:cubicBezTo>
                            <a:pt x="588590" y="80187"/>
                            <a:pt x="586790" y="88912"/>
                            <a:pt x="578757" y="93067"/>
                          </a:cubicBezTo>
                          <a:lnTo>
                            <a:pt x="578757" y="93067"/>
                          </a:lnTo>
                          <a:cubicBezTo>
                            <a:pt x="573633" y="95559"/>
                            <a:pt x="568786" y="99714"/>
                            <a:pt x="562000" y="99853"/>
                          </a:cubicBezTo>
                          <a:lnTo>
                            <a:pt x="562000" y="99853"/>
                          </a:lnTo>
                          <a:cubicBezTo>
                            <a:pt x="560200" y="99853"/>
                            <a:pt x="558399" y="99437"/>
                            <a:pt x="556460" y="98745"/>
                          </a:cubicBezTo>
                          <a:lnTo>
                            <a:pt x="556460" y="98745"/>
                          </a:lnTo>
                          <a:cubicBezTo>
                            <a:pt x="548843" y="95836"/>
                            <a:pt x="546350" y="94174"/>
                            <a:pt x="542473" y="88912"/>
                          </a:cubicBezTo>
                          <a:lnTo>
                            <a:pt x="542473" y="88912"/>
                          </a:lnTo>
                          <a:cubicBezTo>
                            <a:pt x="538456" y="83372"/>
                            <a:pt x="534025" y="74509"/>
                            <a:pt x="529039" y="70769"/>
                          </a:cubicBezTo>
                          <a:lnTo>
                            <a:pt x="529039" y="70769"/>
                          </a:lnTo>
                          <a:cubicBezTo>
                            <a:pt x="528069" y="69938"/>
                            <a:pt x="527238" y="69800"/>
                            <a:pt x="527100" y="69800"/>
                          </a:cubicBezTo>
                          <a:lnTo>
                            <a:pt x="527100" y="69800"/>
                          </a:lnTo>
                          <a:cubicBezTo>
                            <a:pt x="526685" y="69800"/>
                            <a:pt x="524053" y="72016"/>
                            <a:pt x="524053" y="80602"/>
                          </a:cubicBezTo>
                          <a:lnTo>
                            <a:pt x="524053" y="80602"/>
                          </a:lnTo>
                          <a:cubicBezTo>
                            <a:pt x="524053" y="81710"/>
                            <a:pt x="524053" y="82957"/>
                            <a:pt x="524192" y="84203"/>
                          </a:cubicBezTo>
                          <a:lnTo>
                            <a:pt x="524192" y="84203"/>
                          </a:lnTo>
                          <a:cubicBezTo>
                            <a:pt x="524330" y="86280"/>
                            <a:pt x="524330" y="88358"/>
                            <a:pt x="524330" y="90158"/>
                          </a:cubicBezTo>
                          <a:lnTo>
                            <a:pt x="524330" y="90158"/>
                          </a:lnTo>
                          <a:cubicBezTo>
                            <a:pt x="524330" y="101099"/>
                            <a:pt x="521976" y="107885"/>
                            <a:pt x="518098" y="114117"/>
                          </a:cubicBezTo>
                          <a:lnTo>
                            <a:pt x="518098" y="114117"/>
                          </a:lnTo>
                          <a:cubicBezTo>
                            <a:pt x="515328" y="118549"/>
                            <a:pt x="510481" y="121319"/>
                            <a:pt x="505357" y="121457"/>
                          </a:cubicBezTo>
                          <a:lnTo>
                            <a:pt x="505357" y="121457"/>
                          </a:lnTo>
                          <a:cubicBezTo>
                            <a:pt x="500925" y="121457"/>
                            <a:pt x="496355" y="119103"/>
                            <a:pt x="493723" y="114117"/>
                          </a:cubicBezTo>
                          <a:lnTo>
                            <a:pt x="493723" y="114117"/>
                          </a:lnTo>
                          <a:cubicBezTo>
                            <a:pt x="491923" y="110655"/>
                            <a:pt x="490954" y="110378"/>
                            <a:pt x="490954" y="110378"/>
                          </a:cubicBezTo>
                          <a:lnTo>
                            <a:pt x="490954" y="110378"/>
                          </a:lnTo>
                          <a:cubicBezTo>
                            <a:pt x="490954" y="110517"/>
                            <a:pt x="490815" y="110378"/>
                            <a:pt x="490123" y="111624"/>
                          </a:cubicBezTo>
                          <a:lnTo>
                            <a:pt x="490123" y="111624"/>
                          </a:lnTo>
                          <a:cubicBezTo>
                            <a:pt x="489430" y="112871"/>
                            <a:pt x="488876" y="114948"/>
                            <a:pt x="488599" y="117164"/>
                          </a:cubicBezTo>
                          <a:lnTo>
                            <a:pt x="488599" y="117164"/>
                          </a:lnTo>
                          <a:cubicBezTo>
                            <a:pt x="487214" y="122842"/>
                            <a:pt x="487491" y="129213"/>
                            <a:pt x="481259" y="130044"/>
                          </a:cubicBezTo>
                          <a:lnTo>
                            <a:pt x="481259" y="130044"/>
                          </a:lnTo>
                          <a:cubicBezTo>
                            <a:pt x="480013" y="130044"/>
                            <a:pt x="479043" y="129628"/>
                            <a:pt x="477935" y="129213"/>
                          </a:cubicBezTo>
                          <a:lnTo>
                            <a:pt x="477935" y="129213"/>
                          </a:lnTo>
                          <a:cubicBezTo>
                            <a:pt x="476550" y="128520"/>
                            <a:pt x="475443" y="128243"/>
                            <a:pt x="474335" y="128243"/>
                          </a:cubicBezTo>
                          <a:lnTo>
                            <a:pt x="474335" y="128243"/>
                          </a:lnTo>
                          <a:cubicBezTo>
                            <a:pt x="471842" y="128243"/>
                            <a:pt x="468102" y="130044"/>
                            <a:pt x="461870" y="135445"/>
                          </a:cubicBezTo>
                          <a:lnTo>
                            <a:pt x="461870" y="135445"/>
                          </a:lnTo>
                          <a:cubicBezTo>
                            <a:pt x="456469" y="140015"/>
                            <a:pt x="450375" y="141677"/>
                            <a:pt x="444974" y="141677"/>
                          </a:cubicBezTo>
                          <a:lnTo>
                            <a:pt x="444974" y="141677"/>
                          </a:lnTo>
                          <a:cubicBezTo>
                            <a:pt x="440404" y="141677"/>
                            <a:pt x="436249" y="140569"/>
                            <a:pt x="433064" y="139323"/>
                          </a:cubicBezTo>
                          <a:lnTo>
                            <a:pt x="433064" y="139323"/>
                          </a:lnTo>
                          <a:cubicBezTo>
                            <a:pt x="431402" y="138630"/>
                            <a:pt x="429879" y="138353"/>
                            <a:pt x="428494" y="138353"/>
                          </a:cubicBezTo>
                          <a:lnTo>
                            <a:pt x="428494" y="138353"/>
                          </a:lnTo>
                          <a:cubicBezTo>
                            <a:pt x="425031" y="138353"/>
                            <a:pt x="420738" y="140292"/>
                            <a:pt x="413121" y="145278"/>
                          </a:cubicBezTo>
                          <a:lnTo>
                            <a:pt x="413121" y="145278"/>
                          </a:lnTo>
                          <a:cubicBezTo>
                            <a:pt x="402180" y="152341"/>
                            <a:pt x="393732" y="155249"/>
                            <a:pt x="383899" y="155665"/>
                          </a:cubicBezTo>
                          <a:lnTo>
                            <a:pt x="383899" y="155665"/>
                          </a:lnTo>
                          <a:cubicBezTo>
                            <a:pt x="374482" y="156080"/>
                            <a:pt x="362018" y="157327"/>
                            <a:pt x="351215" y="158712"/>
                          </a:cubicBezTo>
                          <a:lnTo>
                            <a:pt x="351215" y="158712"/>
                          </a:lnTo>
                          <a:cubicBezTo>
                            <a:pt x="341382" y="159820"/>
                            <a:pt x="335012" y="167021"/>
                            <a:pt x="328364" y="171037"/>
                          </a:cubicBezTo>
                          <a:lnTo>
                            <a:pt x="328364" y="171037"/>
                          </a:lnTo>
                          <a:cubicBezTo>
                            <a:pt x="326148" y="172284"/>
                            <a:pt x="323932" y="173530"/>
                            <a:pt x="322271" y="174777"/>
                          </a:cubicBezTo>
                          <a:lnTo>
                            <a:pt x="322271" y="174777"/>
                          </a:lnTo>
                          <a:cubicBezTo>
                            <a:pt x="321024" y="175608"/>
                            <a:pt x="320470" y="176162"/>
                            <a:pt x="320193" y="176577"/>
                          </a:cubicBezTo>
                          <a:lnTo>
                            <a:pt x="320193" y="176577"/>
                          </a:lnTo>
                          <a:cubicBezTo>
                            <a:pt x="320332" y="176716"/>
                            <a:pt x="320747" y="176993"/>
                            <a:pt x="321440" y="177131"/>
                          </a:cubicBezTo>
                          <a:lnTo>
                            <a:pt x="321440" y="177131"/>
                          </a:lnTo>
                          <a:cubicBezTo>
                            <a:pt x="325456" y="178516"/>
                            <a:pt x="328087" y="180455"/>
                            <a:pt x="328087" y="183779"/>
                          </a:cubicBezTo>
                          <a:lnTo>
                            <a:pt x="328087" y="183779"/>
                          </a:lnTo>
                          <a:cubicBezTo>
                            <a:pt x="327949" y="185995"/>
                            <a:pt x="326979" y="187518"/>
                            <a:pt x="326148" y="189457"/>
                          </a:cubicBezTo>
                          <a:lnTo>
                            <a:pt x="326148" y="189457"/>
                          </a:lnTo>
                          <a:cubicBezTo>
                            <a:pt x="325317" y="191396"/>
                            <a:pt x="323240" y="192781"/>
                            <a:pt x="321301" y="192642"/>
                          </a:cubicBezTo>
                          <a:lnTo>
                            <a:pt x="321301" y="192642"/>
                          </a:lnTo>
                          <a:cubicBezTo>
                            <a:pt x="317285" y="192504"/>
                            <a:pt x="313823" y="189734"/>
                            <a:pt x="307729" y="187518"/>
                          </a:cubicBezTo>
                          <a:lnTo>
                            <a:pt x="307729" y="187518"/>
                          </a:lnTo>
                          <a:cubicBezTo>
                            <a:pt x="306621" y="187102"/>
                            <a:pt x="305790" y="186964"/>
                            <a:pt x="305375" y="186964"/>
                          </a:cubicBezTo>
                          <a:lnTo>
                            <a:pt x="305375" y="186964"/>
                          </a:lnTo>
                          <a:cubicBezTo>
                            <a:pt x="304267" y="187102"/>
                            <a:pt x="304682" y="186825"/>
                            <a:pt x="304405" y="187933"/>
                          </a:cubicBezTo>
                          <a:lnTo>
                            <a:pt x="304405" y="187933"/>
                          </a:lnTo>
                          <a:cubicBezTo>
                            <a:pt x="304405" y="189457"/>
                            <a:pt x="305929" y="192642"/>
                            <a:pt x="308560" y="194166"/>
                          </a:cubicBezTo>
                          <a:lnTo>
                            <a:pt x="308560" y="194166"/>
                          </a:lnTo>
                          <a:cubicBezTo>
                            <a:pt x="315346" y="198182"/>
                            <a:pt x="319778" y="202752"/>
                            <a:pt x="322963" y="210923"/>
                          </a:cubicBezTo>
                          <a:lnTo>
                            <a:pt x="322963" y="210923"/>
                          </a:lnTo>
                          <a:cubicBezTo>
                            <a:pt x="324348" y="214524"/>
                            <a:pt x="325456" y="217709"/>
                            <a:pt x="325456" y="221033"/>
                          </a:cubicBezTo>
                          <a:lnTo>
                            <a:pt x="325456" y="221033"/>
                          </a:lnTo>
                          <a:cubicBezTo>
                            <a:pt x="325456" y="225049"/>
                            <a:pt x="323655" y="228927"/>
                            <a:pt x="319916" y="232943"/>
                          </a:cubicBezTo>
                          <a:lnTo>
                            <a:pt x="319916" y="232943"/>
                          </a:lnTo>
                          <a:cubicBezTo>
                            <a:pt x="315346" y="237790"/>
                            <a:pt x="309391" y="240283"/>
                            <a:pt x="303159" y="240283"/>
                          </a:cubicBezTo>
                          <a:lnTo>
                            <a:pt x="303159" y="240283"/>
                          </a:lnTo>
                          <a:cubicBezTo>
                            <a:pt x="299558" y="240283"/>
                            <a:pt x="295819" y="239452"/>
                            <a:pt x="292218" y="237790"/>
                          </a:cubicBezTo>
                          <a:lnTo>
                            <a:pt x="292218" y="237790"/>
                          </a:lnTo>
                          <a:close/>
                          <a:moveTo>
                            <a:pt x="272967" y="142647"/>
                          </a:moveTo>
                          <a:cubicBezTo>
                            <a:pt x="276845" y="149017"/>
                            <a:pt x="275599" y="148879"/>
                            <a:pt x="281692" y="151649"/>
                          </a:cubicBezTo>
                          <a:lnTo>
                            <a:pt x="281692" y="151649"/>
                          </a:lnTo>
                          <a:cubicBezTo>
                            <a:pt x="285847" y="153310"/>
                            <a:pt x="289309" y="155803"/>
                            <a:pt x="289448" y="159958"/>
                          </a:cubicBezTo>
                          <a:lnTo>
                            <a:pt x="289448" y="159958"/>
                          </a:lnTo>
                          <a:cubicBezTo>
                            <a:pt x="289448" y="162451"/>
                            <a:pt x="287925" y="164667"/>
                            <a:pt x="285709" y="166467"/>
                          </a:cubicBezTo>
                          <a:lnTo>
                            <a:pt x="285709" y="166467"/>
                          </a:lnTo>
                          <a:cubicBezTo>
                            <a:pt x="280723" y="170483"/>
                            <a:pt x="275599" y="177270"/>
                            <a:pt x="274906" y="183225"/>
                          </a:cubicBezTo>
                          <a:lnTo>
                            <a:pt x="274906" y="183225"/>
                          </a:lnTo>
                          <a:cubicBezTo>
                            <a:pt x="274768" y="183779"/>
                            <a:pt x="274768" y="184471"/>
                            <a:pt x="274768" y="185441"/>
                          </a:cubicBezTo>
                          <a:lnTo>
                            <a:pt x="274768" y="185441"/>
                          </a:lnTo>
                          <a:cubicBezTo>
                            <a:pt x="274768" y="191673"/>
                            <a:pt x="277399" y="201229"/>
                            <a:pt x="280446" y="211200"/>
                          </a:cubicBezTo>
                          <a:lnTo>
                            <a:pt x="280446" y="211200"/>
                          </a:lnTo>
                          <a:cubicBezTo>
                            <a:pt x="283908" y="222556"/>
                            <a:pt x="286263" y="229758"/>
                            <a:pt x="294295" y="233636"/>
                          </a:cubicBezTo>
                          <a:lnTo>
                            <a:pt x="294295" y="233636"/>
                          </a:lnTo>
                          <a:cubicBezTo>
                            <a:pt x="297342" y="235021"/>
                            <a:pt x="300389" y="235713"/>
                            <a:pt x="303297" y="235713"/>
                          </a:cubicBezTo>
                          <a:lnTo>
                            <a:pt x="303297" y="235713"/>
                          </a:lnTo>
                          <a:cubicBezTo>
                            <a:pt x="308283" y="235713"/>
                            <a:pt x="312992" y="233774"/>
                            <a:pt x="316592" y="229758"/>
                          </a:cubicBezTo>
                          <a:lnTo>
                            <a:pt x="316592" y="229758"/>
                          </a:lnTo>
                          <a:cubicBezTo>
                            <a:pt x="319916" y="226157"/>
                            <a:pt x="320886" y="223664"/>
                            <a:pt x="320886" y="221033"/>
                          </a:cubicBezTo>
                          <a:lnTo>
                            <a:pt x="320886" y="221033"/>
                          </a:lnTo>
                          <a:cubicBezTo>
                            <a:pt x="320886" y="218817"/>
                            <a:pt x="320193" y="216186"/>
                            <a:pt x="318808" y="212723"/>
                          </a:cubicBezTo>
                          <a:lnTo>
                            <a:pt x="318808" y="212723"/>
                          </a:lnTo>
                          <a:cubicBezTo>
                            <a:pt x="315900" y="205383"/>
                            <a:pt x="312576" y="202060"/>
                            <a:pt x="306344" y="198320"/>
                          </a:cubicBezTo>
                          <a:lnTo>
                            <a:pt x="306344" y="198320"/>
                          </a:lnTo>
                          <a:cubicBezTo>
                            <a:pt x="302466" y="195827"/>
                            <a:pt x="300112" y="191811"/>
                            <a:pt x="299973" y="188072"/>
                          </a:cubicBezTo>
                          <a:lnTo>
                            <a:pt x="299973" y="188072"/>
                          </a:lnTo>
                          <a:cubicBezTo>
                            <a:pt x="299973" y="185302"/>
                            <a:pt x="302189" y="182394"/>
                            <a:pt x="305652" y="182394"/>
                          </a:cubicBezTo>
                          <a:lnTo>
                            <a:pt x="305652" y="182394"/>
                          </a:lnTo>
                          <a:cubicBezTo>
                            <a:pt x="306898" y="182394"/>
                            <a:pt x="308283" y="182671"/>
                            <a:pt x="309668" y="183225"/>
                          </a:cubicBezTo>
                          <a:lnTo>
                            <a:pt x="309668" y="183225"/>
                          </a:lnTo>
                          <a:cubicBezTo>
                            <a:pt x="315900" y="185718"/>
                            <a:pt x="320332" y="188210"/>
                            <a:pt x="321578" y="187933"/>
                          </a:cubicBezTo>
                          <a:lnTo>
                            <a:pt x="321578" y="187933"/>
                          </a:lnTo>
                          <a:cubicBezTo>
                            <a:pt x="321717" y="187933"/>
                            <a:pt x="321717" y="187933"/>
                            <a:pt x="321855" y="187933"/>
                          </a:cubicBezTo>
                          <a:lnTo>
                            <a:pt x="321855" y="187933"/>
                          </a:lnTo>
                          <a:cubicBezTo>
                            <a:pt x="321994" y="187933"/>
                            <a:pt x="321855" y="187933"/>
                            <a:pt x="322271" y="187379"/>
                          </a:cubicBezTo>
                          <a:lnTo>
                            <a:pt x="322271" y="187379"/>
                          </a:lnTo>
                          <a:cubicBezTo>
                            <a:pt x="323240" y="185441"/>
                            <a:pt x="323794" y="183917"/>
                            <a:pt x="323794" y="183779"/>
                          </a:cubicBezTo>
                          <a:lnTo>
                            <a:pt x="323794" y="183779"/>
                          </a:lnTo>
                          <a:cubicBezTo>
                            <a:pt x="323794" y="183779"/>
                            <a:pt x="323932" y="183086"/>
                            <a:pt x="320193" y="181563"/>
                          </a:cubicBezTo>
                          <a:lnTo>
                            <a:pt x="320193" y="181563"/>
                          </a:lnTo>
                          <a:cubicBezTo>
                            <a:pt x="317977" y="180732"/>
                            <a:pt x="315900" y="179208"/>
                            <a:pt x="315900" y="176716"/>
                          </a:cubicBezTo>
                          <a:lnTo>
                            <a:pt x="315900" y="176716"/>
                          </a:lnTo>
                          <a:cubicBezTo>
                            <a:pt x="316731" y="171453"/>
                            <a:pt x="322132" y="169791"/>
                            <a:pt x="326425" y="166883"/>
                          </a:cubicBezTo>
                          <a:lnTo>
                            <a:pt x="326425" y="166883"/>
                          </a:lnTo>
                          <a:cubicBezTo>
                            <a:pt x="331965" y="163836"/>
                            <a:pt x="339305" y="155526"/>
                            <a:pt x="351077" y="154003"/>
                          </a:cubicBezTo>
                          <a:lnTo>
                            <a:pt x="351077" y="154003"/>
                          </a:lnTo>
                          <a:cubicBezTo>
                            <a:pt x="361879" y="152757"/>
                            <a:pt x="374482" y="151372"/>
                            <a:pt x="384038" y="150956"/>
                          </a:cubicBezTo>
                          <a:lnTo>
                            <a:pt x="384038" y="150956"/>
                          </a:lnTo>
                          <a:cubicBezTo>
                            <a:pt x="393178" y="150541"/>
                            <a:pt x="400380" y="148186"/>
                            <a:pt x="410905" y="141400"/>
                          </a:cubicBezTo>
                          <a:lnTo>
                            <a:pt x="410905" y="141400"/>
                          </a:lnTo>
                          <a:cubicBezTo>
                            <a:pt x="418522" y="136414"/>
                            <a:pt x="423508" y="133783"/>
                            <a:pt x="428771" y="133783"/>
                          </a:cubicBezTo>
                          <a:lnTo>
                            <a:pt x="428771" y="133783"/>
                          </a:lnTo>
                          <a:cubicBezTo>
                            <a:pt x="430987" y="133783"/>
                            <a:pt x="432926" y="134337"/>
                            <a:pt x="435003" y="135030"/>
                          </a:cubicBezTo>
                          <a:lnTo>
                            <a:pt x="435003" y="135030"/>
                          </a:lnTo>
                          <a:cubicBezTo>
                            <a:pt x="437634" y="136137"/>
                            <a:pt x="441374" y="137107"/>
                            <a:pt x="445113" y="137107"/>
                          </a:cubicBezTo>
                          <a:lnTo>
                            <a:pt x="445113" y="137107"/>
                          </a:lnTo>
                          <a:cubicBezTo>
                            <a:pt x="449683" y="137107"/>
                            <a:pt x="454530" y="135861"/>
                            <a:pt x="458962" y="131983"/>
                          </a:cubicBezTo>
                          <a:lnTo>
                            <a:pt x="458962" y="131983"/>
                          </a:lnTo>
                          <a:cubicBezTo>
                            <a:pt x="465333" y="126443"/>
                            <a:pt x="469764" y="123812"/>
                            <a:pt x="474473" y="123673"/>
                          </a:cubicBezTo>
                          <a:lnTo>
                            <a:pt x="474473" y="123673"/>
                          </a:lnTo>
                          <a:cubicBezTo>
                            <a:pt x="476412" y="123673"/>
                            <a:pt x="478351" y="124227"/>
                            <a:pt x="480151" y="125197"/>
                          </a:cubicBezTo>
                          <a:lnTo>
                            <a:pt x="480151" y="125197"/>
                          </a:lnTo>
                          <a:cubicBezTo>
                            <a:pt x="480844" y="125474"/>
                            <a:pt x="481259" y="125612"/>
                            <a:pt x="481398" y="125612"/>
                          </a:cubicBezTo>
                          <a:lnTo>
                            <a:pt x="481398" y="125612"/>
                          </a:lnTo>
                          <a:cubicBezTo>
                            <a:pt x="481536" y="125612"/>
                            <a:pt x="481813" y="125751"/>
                            <a:pt x="482506" y="123950"/>
                          </a:cubicBezTo>
                          <a:lnTo>
                            <a:pt x="482506" y="123950"/>
                          </a:lnTo>
                          <a:cubicBezTo>
                            <a:pt x="483060" y="122288"/>
                            <a:pt x="483614" y="119657"/>
                            <a:pt x="484168" y="116610"/>
                          </a:cubicBezTo>
                          <a:lnTo>
                            <a:pt x="484168" y="116610"/>
                          </a:lnTo>
                          <a:cubicBezTo>
                            <a:pt x="485275" y="111901"/>
                            <a:pt x="485829" y="106639"/>
                            <a:pt x="491092" y="105808"/>
                          </a:cubicBezTo>
                          <a:lnTo>
                            <a:pt x="491092" y="105808"/>
                          </a:lnTo>
                          <a:cubicBezTo>
                            <a:pt x="494277" y="105946"/>
                            <a:pt x="495939" y="108301"/>
                            <a:pt x="498017" y="111901"/>
                          </a:cubicBezTo>
                          <a:lnTo>
                            <a:pt x="498017" y="111901"/>
                          </a:lnTo>
                          <a:cubicBezTo>
                            <a:pt x="500094" y="115641"/>
                            <a:pt x="502725" y="116887"/>
                            <a:pt x="505495" y="116887"/>
                          </a:cubicBezTo>
                          <a:lnTo>
                            <a:pt x="505495" y="116887"/>
                          </a:lnTo>
                          <a:cubicBezTo>
                            <a:pt x="508819" y="116887"/>
                            <a:pt x="512420" y="114810"/>
                            <a:pt x="514220" y="111763"/>
                          </a:cubicBezTo>
                          <a:lnTo>
                            <a:pt x="514220" y="111763"/>
                          </a:lnTo>
                          <a:cubicBezTo>
                            <a:pt x="517683" y="106085"/>
                            <a:pt x="519621" y="100545"/>
                            <a:pt x="519760" y="90297"/>
                          </a:cubicBezTo>
                          <a:lnTo>
                            <a:pt x="519760" y="90297"/>
                          </a:lnTo>
                          <a:cubicBezTo>
                            <a:pt x="519760" y="88496"/>
                            <a:pt x="519760" y="86696"/>
                            <a:pt x="519621" y="84619"/>
                          </a:cubicBezTo>
                          <a:lnTo>
                            <a:pt x="519621" y="84619"/>
                          </a:lnTo>
                          <a:cubicBezTo>
                            <a:pt x="519483" y="83095"/>
                            <a:pt x="519483" y="81849"/>
                            <a:pt x="519483" y="80602"/>
                          </a:cubicBezTo>
                          <a:lnTo>
                            <a:pt x="519483" y="80602"/>
                          </a:lnTo>
                          <a:cubicBezTo>
                            <a:pt x="519621" y="71877"/>
                            <a:pt x="521145" y="65645"/>
                            <a:pt x="527238" y="65091"/>
                          </a:cubicBezTo>
                          <a:lnTo>
                            <a:pt x="527238" y="65091"/>
                          </a:lnTo>
                          <a:cubicBezTo>
                            <a:pt x="529039" y="65091"/>
                            <a:pt x="530562" y="65922"/>
                            <a:pt x="532086" y="67030"/>
                          </a:cubicBezTo>
                          <a:lnTo>
                            <a:pt x="532086" y="67030"/>
                          </a:lnTo>
                          <a:cubicBezTo>
                            <a:pt x="538456" y="72016"/>
                            <a:pt x="542611" y="81295"/>
                            <a:pt x="546350" y="86142"/>
                          </a:cubicBezTo>
                          <a:lnTo>
                            <a:pt x="546350" y="86142"/>
                          </a:lnTo>
                          <a:cubicBezTo>
                            <a:pt x="550228" y="91266"/>
                            <a:pt x="550505" y="91266"/>
                            <a:pt x="558261" y="94451"/>
                          </a:cubicBezTo>
                          <a:lnTo>
                            <a:pt x="558261" y="94451"/>
                          </a:lnTo>
                          <a:cubicBezTo>
                            <a:pt x="559646" y="95005"/>
                            <a:pt x="560892" y="95144"/>
                            <a:pt x="562138" y="95144"/>
                          </a:cubicBezTo>
                          <a:lnTo>
                            <a:pt x="562138" y="95144"/>
                          </a:lnTo>
                          <a:cubicBezTo>
                            <a:pt x="566570" y="95282"/>
                            <a:pt x="571002" y="91820"/>
                            <a:pt x="576680" y="88912"/>
                          </a:cubicBezTo>
                          <a:lnTo>
                            <a:pt x="576680" y="88912"/>
                          </a:lnTo>
                          <a:cubicBezTo>
                            <a:pt x="582358" y="86142"/>
                            <a:pt x="584159" y="79356"/>
                            <a:pt x="585821" y="73539"/>
                          </a:cubicBezTo>
                          <a:lnTo>
                            <a:pt x="585821" y="73539"/>
                          </a:lnTo>
                          <a:cubicBezTo>
                            <a:pt x="587205" y="70631"/>
                            <a:pt x="585959" y="66753"/>
                            <a:pt x="591083" y="65507"/>
                          </a:cubicBezTo>
                          <a:lnTo>
                            <a:pt x="591083" y="65507"/>
                          </a:lnTo>
                          <a:cubicBezTo>
                            <a:pt x="593715" y="65784"/>
                            <a:pt x="595099" y="67584"/>
                            <a:pt x="598285" y="70908"/>
                          </a:cubicBezTo>
                          <a:lnTo>
                            <a:pt x="598285" y="70908"/>
                          </a:lnTo>
                          <a:cubicBezTo>
                            <a:pt x="601609" y="74786"/>
                            <a:pt x="603547" y="75755"/>
                            <a:pt x="603824" y="75617"/>
                          </a:cubicBezTo>
                          <a:lnTo>
                            <a:pt x="603824" y="75617"/>
                          </a:lnTo>
                          <a:cubicBezTo>
                            <a:pt x="604101" y="75894"/>
                            <a:pt x="605902" y="74509"/>
                            <a:pt x="609087" y="70908"/>
                          </a:cubicBezTo>
                          <a:lnTo>
                            <a:pt x="609087" y="70908"/>
                          </a:lnTo>
                          <a:cubicBezTo>
                            <a:pt x="613242" y="66338"/>
                            <a:pt x="617812" y="61213"/>
                            <a:pt x="624875" y="61075"/>
                          </a:cubicBezTo>
                          <a:lnTo>
                            <a:pt x="624875" y="61075"/>
                          </a:lnTo>
                          <a:cubicBezTo>
                            <a:pt x="627784" y="61075"/>
                            <a:pt x="630830" y="62044"/>
                            <a:pt x="634016" y="63983"/>
                          </a:cubicBezTo>
                          <a:lnTo>
                            <a:pt x="634016" y="63983"/>
                          </a:lnTo>
                          <a:cubicBezTo>
                            <a:pt x="638447" y="66615"/>
                            <a:pt x="641079" y="67446"/>
                            <a:pt x="642187" y="67446"/>
                          </a:cubicBezTo>
                          <a:lnTo>
                            <a:pt x="642187" y="67446"/>
                          </a:lnTo>
                          <a:cubicBezTo>
                            <a:pt x="643433" y="67584"/>
                            <a:pt x="644403" y="66615"/>
                            <a:pt x="646895" y="63291"/>
                          </a:cubicBezTo>
                          <a:lnTo>
                            <a:pt x="646895" y="63291"/>
                          </a:lnTo>
                          <a:cubicBezTo>
                            <a:pt x="649388" y="59967"/>
                            <a:pt x="651327" y="56920"/>
                            <a:pt x="655482" y="56782"/>
                          </a:cubicBezTo>
                          <a:lnTo>
                            <a:pt x="655482" y="56782"/>
                          </a:lnTo>
                          <a:cubicBezTo>
                            <a:pt x="657975" y="56782"/>
                            <a:pt x="660329" y="58028"/>
                            <a:pt x="663099" y="60244"/>
                          </a:cubicBezTo>
                          <a:lnTo>
                            <a:pt x="663099" y="60244"/>
                          </a:lnTo>
                          <a:cubicBezTo>
                            <a:pt x="665592" y="62044"/>
                            <a:pt x="667946" y="62875"/>
                            <a:pt x="670439" y="62875"/>
                          </a:cubicBezTo>
                          <a:lnTo>
                            <a:pt x="670439" y="62875"/>
                          </a:lnTo>
                          <a:cubicBezTo>
                            <a:pt x="673901" y="62875"/>
                            <a:pt x="677779" y="61352"/>
                            <a:pt x="682488" y="58444"/>
                          </a:cubicBezTo>
                          <a:lnTo>
                            <a:pt x="682488" y="58444"/>
                          </a:lnTo>
                          <a:cubicBezTo>
                            <a:pt x="690797" y="53181"/>
                            <a:pt x="694814" y="52073"/>
                            <a:pt x="699799" y="51242"/>
                          </a:cubicBezTo>
                          <a:lnTo>
                            <a:pt x="699799" y="51242"/>
                          </a:lnTo>
                          <a:cubicBezTo>
                            <a:pt x="703262" y="50688"/>
                            <a:pt x="713787" y="43486"/>
                            <a:pt x="718496" y="33931"/>
                          </a:cubicBezTo>
                          <a:lnTo>
                            <a:pt x="718496" y="33931"/>
                          </a:lnTo>
                          <a:cubicBezTo>
                            <a:pt x="723758" y="23405"/>
                            <a:pt x="730406" y="12326"/>
                            <a:pt x="741901" y="8863"/>
                          </a:cubicBezTo>
                          <a:lnTo>
                            <a:pt x="741901" y="8863"/>
                          </a:lnTo>
                          <a:cubicBezTo>
                            <a:pt x="749241" y="6648"/>
                            <a:pt x="752011" y="6648"/>
                            <a:pt x="754504" y="5263"/>
                          </a:cubicBezTo>
                          <a:lnTo>
                            <a:pt x="754504" y="5263"/>
                          </a:lnTo>
                          <a:lnTo>
                            <a:pt x="4847" y="4847"/>
                          </a:lnTo>
                          <a:lnTo>
                            <a:pt x="5124" y="27560"/>
                          </a:lnTo>
                          <a:cubicBezTo>
                            <a:pt x="11633" y="32546"/>
                            <a:pt x="37116" y="46810"/>
                            <a:pt x="38501" y="46672"/>
                          </a:cubicBezTo>
                          <a:lnTo>
                            <a:pt x="38501" y="46672"/>
                          </a:lnTo>
                          <a:cubicBezTo>
                            <a:pt x="43763" y="47503"/>
                            <a:pt x="48057" y="48057"/>
                            <a:pt x="50965" y="49996"/>
                          </a:cubicBezTo>
                          <a:lnTo>
                            <a:pt x="50965" y="49996"/>
                          </a:lnTo>
                          <a:cubicBezTo>
                            <a:pt x="54289" y="52904"/>
                            <a:pt x="69107" y="51103"/>
                            <a:pt x="74509" y="53873"/>
                          </a:cubicBezTo>
                          <a:lnTo>
                            <a:pt x="74509" y="53873"/>
                          </a:lnTo>
                          <a:cubicBezTo>
                            <a:pt x="76863" y="55674"/>
                            <a:pt x="86419" y="56505"/>
                            <a:pt x="86834" y="65230"/>
                          </a:cubicBezTo>
                          <a:lnTo>
                            <a:pt x="86834" y="65230"/>
                          </a:lnTo>
                          <a:cubicBezTo>
                            <a:pt x="86280" y="73816"/>
                            <a:pt x="76863" y="77555"/>
                            <a:pt x="74093" y="81572"/>
                          </a:cubicBezTo>
                          <a:lnTo>
                            <a:pt x="74093" y="81572"/>
                          </a:lnTo>
                          <a:cubicBezTo>
                            <a:pt x="73262" y="82541"/>
                            <a:pt x="73124" y="83234"/>
                            <a:pt x="73124" y="84342"/>
                          </a:cubicBezTo>
                          <a:lnTo>
                            <a:pt x="73124" y="84342"/>
                          </a:lnTo>
                          <a:cubicBezTo>
                            <a:pt x="72985" y="86696"/>
                            <a:pt x="74786" y="90020"/>
                            <a:pt x="75894" y="93759"/>
                          </a:cubicBezTo>
                          <a:lnTo>
                            <a:pt x="75894" y="93759"/>
                          </a:lnTo>
                          <a:cubicBezTo>
                            <a:pt x="76448" y="96529"/>
                            <a:pt x="79217" y="98329"/>
                            <a:pt x="79356" y="103453"/>
                          </a:cubicBezTo>
                          <a:lnTo>
                            <a:pt x="79356" y="103453"/>
                          </a:lnTo>
                          <a:cubicBezTo>
                            <a:pt x="79356" y="104838"/>
                            <a:pt x="79079" y="106500"/>
                            <a:pt x="78525" y="108578"/>
                          </a:cubicBezTo>
                          <a:lnTo>
                            <a:pt x="78525" y="108578"/>
                          </a:lnTo>
                          <a:cubicBezTo>
                            <a:pt x="78248" y="109132"/>
                            <a:pt x="78248" y="109686"/>
                            <a:pt x="78248" y="110101"/>
                          </a:cubicBezTo>
                          <a:lnTo>
                            <a:pt x="78248" y="110101"/>
                          </a:lnTo>
                          <a:cubicBezTo>
                            <a:pt x="77694" y="112317"/>
                            <a:pt x="81572" y="111486"/>
                            <a:pt x="86003" y="114533"/>
                          </a:cubicBezTo>
                          <a:lnTo>
                            <a:pt x="86003" y="114533"/>
                          </a:lnTo>
                          <a:cubicBezTo>
                            <a:pt x="86419" y="116195"/>
                            <a:pt x="101653" y="117857"/>
                            <a:pt x="102761" y="126859"/>
                          </a:cubicBezTo>
                          <a:lnTo>
                            <a:pt x="102761" y="126859"/>
                          </a:lnTo>
                          <a:cubicBezTo>
                            <a:pt x="101930" y="129628"/>
                            <a:pt x="114671" y="136830"/>
                            <a:pt x="122981" y="138907"/>
                          </a:cubicBezTo>
                          <a:lnTo>
                            <a:pt x="122981" y="138907"/>
                          </a:lnTo>
                          <a:cubicBezTo>
                            <a:pt x="127689" y="140431"/>
                            <a:pt x="133645" y="140708"/>
                            <a:pt x="138769" y="140708"/>
                          </a:cubicBezTo>
                          <a:lnTo>
                            <a:pt x="138769" y="140708"/>
                          </a:lnTo>
                          <a:cubicBezTo>
                            <a:pt x="142231" y="140708"/>
                            <a:pt x="145139" y="140569"/>
                            <a:pt x="147355" y="140569"/>
                          </a:cubicBezTo>
                          <a:lnTo>
                            <a:pt x="147355" y="140569"/>
                          </a:lnTo>
                          <a:cubicBezTo>
                            <a:pt x="152618" y="140846"/>
                            <a:pt x="159127" y="146247"/>
                            <a:pt x="161481" y="148186"/>
                          </a:cubicBezTo>
                          <a:lnTo>
                            <a:pt x="161481" y="148186"/>
                          </a:lnTo>
                          <a:cubicBezTo>
                            <a:pt x="161897" y="148186"/>
                            <a:pt x="162312" y="148186"/>
                            <a:pt x="162728" y="148186"/>
                          </a:cubicBezTo>
                          <a:lnTo>
                            <a:pt x="162728" y="148186"/>
                          </a:lnTo>
                          <a:cubicBezTo>
                            <a:pt x="165221" y="148186"/>
                            <a:pt x="169791" y="148463"/>
                            <a:pt x="176716" y="148463"/>
                          </a:cubicBezTo>
                          <a:lnTo>
                            <a:pt x="176716" y="148463"/>
                          </a:lnTo>
                          <a:cubicBezTo>
                            <a:pt x="186964" y="148048"/>
                            <a:pt x="187933" y="145139"/>
                            <a:pt x="190426" y="137661"/>
                          </a:cubicBezTo>
                          <a:lnTo>
                            <a:pt x="190426" y="137661"/>
                          </a:lnTo>
                          <a:cubicBezTo>
                            <a:pt x="192227" y="132537"/>
                            <a:pt x="192088" y="126305"/>
                            <a:pt x="198043" y="125058"/>
                          </a:cubicBezTo>
                          <a:lnTo>
                            <a:pt x="198043" y="125058"/>
                          </a:lnTo>
                          <a:cubicBezTo>
                            <a:pt x="200952" y="125197"/>
                            <a:pt x="202752" y="127274"/>
                            <a:pt x="204968" y="130459"/>
                          </a:cubicBezTo>
                          <a:lnTo>
                            <a:pt x="204968" y="130459"/>
                          </a:lnTo>
                          <a:cubicBezTo>
                            <a:pt x="212862" y="141677"/>
                            <a:pt x="203583" y="139600"/>
                            <a:pt x="220202" y="142924"/>
                          </a:cubicBezTo>
                          <a:lnTo>
                            <a:pt x="220202" y="142924"/>
                          </a:lnTo>
                          <a:cubicBezTo>
                            <a:pt x="236960" y="144724"/>
                            <a:pt x="237652" y="149987"/>
                            <a:pt x="238483" y="154972"/>
                          </a:cubicBezTo>
                          <a:lnTo>
                            <a:pt x="238483" y="154972"/>
                          </a:lnTo>
                          <a:cubicBezTo>
                            <a:pt x="239314" y="157465"/>
                            <a:pt x="240699" y="158019"/>
                            <a:pt x="243884" y="158158"/>
                          </a:cubicBezTo>
                          <a:lnTo>
                            <a:pt x="243884" y="158158"/>
                          </a:lnTo>
                          <a:cubicBezTo>
                            <a:pt x="245546" y="158158"/>
                            <a:pt x="247623" y="157881"/>
                            <a:pt x="249839" y="157188"/>
                          </a:cubicBezTo>
                          <a:lnTo>
                            <a:pt x="249839" y="157188"/>
                          </a:lnTo>
                          <a:cubicBezTo>
                            <a:pt x="257179" y="154834"/>
                            <a:pt x="255933" y="158019"/>
                            <a:pt x="258980" y="148879"/>
                          </a:cubicBezTo>
                          <a:lnTo>
                            <a:pt x="258980" y="148879"/>
                          </a:lnTo>
                          <a:cubicBezTo>
                            <a:pt x="260780" y="142785"/>
                            <a:pt x="262304" y="138630"/>
                            <a:pt x="266874" y="138076"/>
                          </a:cubicBezTo>
                          <a:lnTo>
                            <a:pt x="266874" y="138076"/>
                          </a:lnTo>
                          <a:cubicBezTo>
                            <a:pt x="269782" y="138215"/>
                            <a:pt x="271444" y="140292"/>
                            <a:pt x="272967" y="142647"/>
                          </a:cubicBezTo>
                          <a:lnTo>
                            <a:pt x="272967" y="142647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768" name="图形 984">
                    <a:extLst>
                      <a:ext uri="{FF2B5EF4-FFF2-40B4-BE49-F238E27FC236}">
                        <a16:creationId xmlns:a16="http://schemas.microsoft.com/office/drawing/2014/main" id="{BE921457-60DB-4E89-AA0D-8E77FADDD1CA}"/>
                      </a:ext>
                    </a:extLst>
                  </p:cNvPr>
                  <p:cNvGrpSpPr/>
                  <p:nvPr/>
                </p:nvGrpSpPr>
                <p:grpSpPr>
                  <a:xfrm>
                    <a:off x="9868551" y="4637231"/>
                    <a:ext cx="159404" cy="136414"/>
                    <a:chOff x="7873758" y="4928002"/>
                    <a:chExt cx="159404" cy="136414"/>
                  </a:xfrm>
                  <a:grpFill/>
                </p:grpSpPr>
                <p:sp>
                  <p:nvSpPr>
                    <p:cNvPr id="928" name="任意多边形: 形状 927">
                      <a:extLst>
                        <a:ext uri="{FF2B5EF4-FFF2-40B4-BE49-F238E27FC236}">
                          <a16:creationId xmlns:a16="http://schemas.microsoft.com/office/drawing/2014/main" id="{DFE0E9EE-1A58-4BB6-ADCC-E9FEA946CE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76217" y="4930054"/>
                      <a:ext cx="154554" cy="131946"/>
                    </a:xfrm>
                    <a:custGeom>
                      <a:avLst/>
                      <a:gdLst>
                        <a:gd name="connsiteX0" fmla="*/ 21915 w 154554"/>
                        <a:gd name="connsiteY0" fmla="*/ 38250 h 131946"/>
                        <a:gd name="connsiteX1" fmla="*/ 11805 w 154554"/>
                        <a:gd name="connsiteY1" fmla="*/ 47528 h 131946"/>
                        <a:gd name="connsiteX2" fmla="*/ 1418 w 154554"/>
                        <a:gd name="connsiteY2" fmla="*/ 63732 h 131946"/>
                        <a:gd name="connsiteX3" fmla="*/ 1695 w 154554"/>
                        <a:gd name="connsiteY3" fmla="*/ 89492 h 131946"/>
                        <a:gd name="connsiteX4" fmla="*/ 5019 w 154554"/>
                        <a:gd name="connsiteY4" fmla="*/ 102925 h 131946"/>
                        <a:gd name="connsiteX5" fmla="*/ 12497 w 154554"/>
                        <a:gd name="connsiteY5" fmla="*/ 113035 h 131946"/>
                        <a:gd name="connsiteX6" fmla="*/ 33964 w 154554"/>
                        <a:gd name="connsiteY6" fmla="*/ 123422 h 131946"/>
                        <a:gd name="connsiteX7" fmla="*/ 55984 w 154554"/>
                        <a:gd name="connsiteY7" fmla="*/ 130347 h 131946"/>
                        <a:gd name="connsiteX8" fmla="*/ 70526 w 154554"/>
                        <a:gd name="connsiteY8" fmla="*/ 127300 h 131946"/>
                        <a:gd name="connsiteX9" fmla="*/ 85621 w 154554"/>
                        <a:gd name="connsiteY9" fmla="*/ 118021 h 131946"/>
                        <a:gd name="connsiteX10" fmla="*/ 95731 w 154554"/>
                        <a:gd name="connsiteY10" fmla="*/ 110681 h 131946"/>
                        <a:gd name="connsiteX11" fmla="*/ 109165 w 154554"/>
                        <a:gd name="connsiteY11" fmla="*/ 100294 h 131946"/>
                        <a:gd name="connsiteX12" fmla="*/ 122875 w 154554"/>
                        <a:gd name="connsiteY12" fmla="*/ 85475 h 131946"/>
                        <a:gd name="connsiteX13" fmla="*/ 132431 w 154554"/>
                        <a:gd name="connsiteY13" fmla="*/ 58331 h 131946"/>
                        <a:gd name="connsiteX14" fmla="*/ 147804 w 154554"/>
                        <a:gd name="connsiteY14" fmla="*/ 38111 h 131946"/>
                        <a:gd name="connsiteX15" fmla="*/ 153344 w 154554"/>
                        <a:gd name="connsiteY15" fmla="*/ 15675 h 131946"/>
                        <a:gd name="connsiteX16" fmla="*/ 144619 w 154554"/>
                        <a:gd name="connsiteY16" fmla="*/ 4458 h 131946"/>
                        <a:gd name="connsiteX17" fmla="*/ 122044 w 154554"/>
                        <a:gd name="connsiteY17" fmla="*/ 3073 h 131946"/>
                        <a:gd name="connsiteX18" fmla="*/ 99193 w 154554"/>
                        <a:gd name="connsiteY18" fmla="*/ 2519 h 131946"/>
                        <a:gd name="connsiteX19" fmla="*/ 78281 w 154554"/>
                        <a:gd name="connsiteY19" fmla="*/ 7781 h 131946"/>
                        <a:gd name="connsiteX20" fmla="*/ 61524 w 154554"/>
                        <a:gd name="connsiteY20" fmla="*/ 10828 h 131946"/>
                        <a:gd name="connsiteX21" fmla="*/ 51691 w 154554"/>
                        <a:gd name="connsiteY21" fmla="*/ 14706 h 131946"/>
                        <a:gd name="connsiteX22" fmla="*/ 36318 w 154554"/>
                        <a:gd name="connsiteY22" fmla="*/ 21769 h 131946"/>
                        <a:gd name="connsiteX23" fmla="*/ 30778 w 154554"/>
                        <a:gd name="connsiteY23" fmla="*/ 32156 h 131946"/>
                        <a:gd name="connsiteX24" fmla="*/ 21915 w 154554"/>
                        <a:gd name="connsiteY24" fmla="*/ 38250 h 131946"/>
                        <a:gd name="connsiteX25" fmla="*/ 21915 w 154554"/>
                        <a:gd name="connsiteY25" fmla="*/ 38250 h 1319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154554" h="131946">
                          <a:moveTo>
                            <a:pt x="21915" y="38250"/>
                          </a:moveTo>
                          <a:cubicBezTo>
                            <a:pt x="21915" y="38250"/>
                            <a:pt x="19976" y="41296"/>
                            <a:pt x="11805" y="47528"/>
                          </a:cubicBezTo>
                          <a:cubicBezTo>
                            <a:pt x="3634" y="53761"/>
                            <a:pt x="1972" y="53345"/>
                            <a:pt x="1418" y="63732"/>
                          </a:cubicBezTo>
                          <a:cubicBezTo>
                            <a:pt x="864" y="74119"/>
                            <a:pt x="-1629" y="81874"/>
                            <a:pt x="1695" y="89492"/>
                          </a:cubicBezTo>
                          <a:cubicBezTo>
                            <a:pt x="5019" y="97109"/>
                            <a:pt x="4742" y="95585"/>
                            <a:pt x="5019" y="102925"/>
                          </a:cubicBezTo>
                          <a:cubicBezTo>
                            <a:pt x="5296" y="110265"/>
                            <a:pt x="4742" y="110265"/>
                            <a:pt x="12497" y="113035"/>
                          </a:cubicBezTo>
                          <a:cubicBezTo>
                            <a:pt x="20253" y="115805"/>
                            <a:pt x="28424" y="120375"/>
                            <a:pt x="33964" y="123422"/>
                          </a:cubicBezTo>
                          <a:cubicBezTo>
                            <a:pt x="39503" y="126469"/>
                            <a:pt x="46843" y="127854"/>
                            <a:pt x="55984" y="130347"/>
                          </a:cubicBezTo>
                          <a:cubicBezTo>
                            <a:pt x="65124" y="132839"/>
                            <a:pt x="66648" y="132839"/>
                            <a:pt x="70526" y="127300"/>
                          </a:cubicBezTo>
                          <a:cubicBezTo>
                            <a:pt x="74403" y="121760"/>
                            <a:pt x="78558" y="119960"/>
                            <a:pt x="85621" y="118021"/>
                          </a:cubicBezTo>
                          <a:cubicBezTo>
                            <a:pt x="92546" y="116082"/>
                            <a:pt x="90884" y="116359"/>
                            <a:pt x="95731" y="110681"/>
                          </a:cubicBezTo>
                          <a:cubicBezTo>
                            <a:pt x="100440" y="105141"/>
                            <a:pt x="102102" y="102233"/>
                            <a:pt x="109165" y="100294"/>
                          </a:cubicBezTo>
                          <a:cubicBezTo>
                            <a:pt x="116089" y="98355"/>
                            <a:pt x="119829" y="94477"/>
                            <a:pt x="122875" y="85475"/>
                          </a:cubicBezTo>
                          <a:cubicBezTo>
                            <a:pt x="125922" y="76473"/>
                            <a:pt x="127307" y="68995"/>
                            <a:pt x="132431" y="58331"/>
                          </a:cubicBezTo>
                          <a:cubicBezTo>
                            <a:pt x="137417" y="47667"/>
                            <a:pt x="140187" y="46005"/>
                            <a:pt x="147804" y="38111"/>
                          </a:cubicBezTo>
                          <a:cubicBezTo>
                            <a:pt x="155283" y="30217"/>
                            <a:pt x="155560" y="22461"/>
                            <a:pt x="153344" y="15675"/>
                          </a:cubicBezTo>
                          <a:cubicBezTo>
                            <a:pt x="151128" y="9028"/>
                            <a:pt x="151128" y="5565"/>
                            <a:pt x="144619" y="4458"/>
                          </a:cubicBezTo>
                          <a:cubicBezTo>
                            <a:pt x="138248" y="3350"/>
                            <a:pt x="130631" y="5842"/>
                            <a:pt x="122044" y="3073"/>
                          </a:cubicBezTo>
                          <a:cubicBezTo>
                            <a:pt x="113319" y="303"/>
                            <a:pt x="103625" y="-1913"/>
                            <a:pt x="99193" y="2519"/>
                          </a:cubicBezTo>
                          <a:cubicBezTo>
                            <a:pt x="94762" y="6950"/>
                            <a:pt x="91022" y="11798"/>
                            <a:pt x="78281" y="7781"/>
                          </a:cubicBezTo>
                          <a:cubicBezTo>
                            <a:pt x="65401" y="3904"/>
                            <a:pt x="63739" y="5288"/>
                            <a:pt x="61524" y="10828"/>
                          </a:cubicBezTo>
                          <a:cubicBezTo>
                            <a:pt x="59308" y="16368"/>
                            <a:pt x="62078" y="16091"/>
                            <a:pt x="51691" y="14706"/>
                          </a:cubicBezTo>
                          <a:cubicBezTo>
                            <a:pt x="41304" y="13321"/>
                            <a:pt x="37703" y="15260"/>
                            <a:pt x="36318" y="21769"/>
                          </a:cubicBezTo>
                          <a:cubicBezTo>
                            <a:pt x="34933" y="28140"/>
                            <a:pt x="35210" y="29109"/>
                            <a:pt x="30778" y="32156"/>
                          </a:cubicBezTo>
                          <a:cubicBezTo>
                            <a:pt x="26347" y="35480"/>
                            <a:pt x="21915" y="38250"/>
                            <a:pt x="21915" y="38250"/>
                          </a:cubicBezTo>
                          <a:lnTo>
                            <a:pt x="21915" y="38250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29" name="任意多边形: 形状 928">
                      <a:extLst>
                        <a:ext uri="{FF2B5EF4-FFF2-40B4-BE49-F238E27FC236}">
                          <a16:creationId xmlns:a16="http://schemas.microsoft.com/office/drawing/2014/main" id="{EB7A2D29-4A1B-44B4-9D64-5AE09EC8DA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73758" y="4928002"/>
                      <a:ext cx="159404" cy="136414"/>
                    </a:xfrm>
                    <a:custGeom>
                      <a:avLst/>
                      <a:gdLst>
                        <a:gd name="connsiteX0" fmla="*/ 66615 w 159404"/>
                        <a:gd name="connsiteY0" fmla="*/ 136414 h 136414"/>
                        <a:gd name="connsiteX1" fmla="*/ 58028 w 159404"/>
                        <a:gd name="connsiteY1" fmla="*/ 134753 h 136414"/>
                        <a:gd name="connsiteX2" fmla="*/ 58028 w 159404"/>
                        <a:gd name="connsiteY2" fmla="*/ 134753 h 136414"/>
                        <a:gd name="connsiteX3" fmla="*/ 35454 w 159404"/>
                        <a:gd name="connsiteY3" fmla="*/ 127551 h 136414"/>
                        <a:gd name="connsiteX4" fmla="*/ 35454 w 159404"/>
                        <a:gd name="connsiteY4" fmla="*/ 127551 h 136414"/>
                        <a:gd name="connsiteX5" fmla="*/ 14265 w 159404"/>
                        <a:gd name="connsiteY5" fmla="*/ 117303 h 136414"/>
                        <a:gd name="connsiteX6" fmla="*/ 14265 w 159404"/>
                        <a:gd name="connsiteY6" fmla="*/ 117303 h 136414"/>
                        <a:gd name="connsiteX7" fmla="*/ 5124 w 159404"/>
                        <a:gd name="connsiteY7" fmla="*/ 105115 h 136414"/>
                        <a:gd name="connsiteX8" fmla="*/ 5124 w 159404"/>
                        <a:gd name="connsiteY8" fmla="*/ 105115 h 136414"/>
                        <a:gd name="connsiteX9" fmla="*/ 1939 w 159404"/>
                        <a:gd name="connsiteY9" fmla="*/ 92513 h 136414"/>
                        <a:gd name="connsiteX10" fmla="*/ 1939 w 159404"/>
                        <a:gd name="connsiteY10" fmla="*/ 92513 h 136414"/>
                        <a:gd name="connsiteX11" fmla="*/ 0 w 159404"/>
                        <a:gd name="connsiteY11" fmla="*/ 82541 h 136414"/>
                        <a:gd name="connsiteX12" fmla="*/ 0 w 159404"/>
                        <a:gd name="connsiteY12" fmla="*/ 82541 h 136414"/>
                        <a:gd name="connsiteX13" fmla="*/ 1523 w 159404"/>
                        <a:gd name="connsiteY13" fmla="*/ 65645 h 136414"/>
                        <a:gd name="connsiteX14" fmla="*/ 1523 w 159404"/>
                        <a:gd name="connsiteY14" fmla="*/ 65645 h 136414"/>
                        <a:gd name="connsiteX15" fmla="*/ 12741 w 159404"/>
                        <a:gd name="connsiteY15" fmla="*/ 47641 h 136414"/>
                        <a:gd name="connsiteX16" fmla="*/ 12741 w 159404"/>
                        <a:gd name="connsiteY16" fmla="*/ 47641 h 136414"/>
                        <a:gd name="connsiteX17" fmla="*/ 22297 w 159404"/>
                        <a:gd name="connsiteY17" fmla="*/ 39055 h 136414"/>
                        <a:gd name="connsiteX18" fmla="*/ 22297 w 159404"/>
                        <a:gd name="connsiteY18" fmla="*/ 39055 h 136414"/>
                        <a:gd name="connsiteX19" fmla="*/ 24236 w 159404"/>
                        <a:gd name="connsiteY19" fmla="*/ 40301 h 136414"/>
                        <a:gd name="connsiteX20" fmla="*/ 22990 w 159404"/>
                        <a:gd name="connsiteY20" fmla="*/ 38362 h 136414"/>
                        <a:gd name="connsiteX21" fmla="*/ 31853 w 159404"/>
                        <a:gd name="connsiteY21" fmla="*/ 32546 h 136414"/>
                        <a:gd name="connsiteX22" fmla="*/ 31853 w 159404"/>
                        <a:gd name="connsiteY22" fmla="*/ 32546 h 136414"/>
                        <a:gd name="connsiteX23" fmla="*/ 36423 w 159404"/>
                        <a:gd name="connsiteY23" fmla="*/ 23682 h 136414"/>
                        <a:gd name="connsiteX24" fmla="*/ 36423 w 159404"/>
                        <a:gd name="connsiteY24" fmla="*/ 23682 h 136414"/>
                        <a:gd name="connsiteX25" fmla="*/ 48611 w 159404"/>
                        <a:gd name="connsiteY25" fmla="*/ 14403 h 136414"/>
                        <a:gd name="connsiteX26" fmla="*/ 48611 w 159404"/>
                        <a:gd name="connsiteY26" fmla="*/ 14403 h 136414"/>
                        <a:gd name="connsiteX27" fmla="*/ 54427 w 159404"/>
                        <a:gd name="connsiteY27" fmla="*/ 14819 h 136414"/>
                        <a:gd name="connsiteX28" fmla="*/ 54427 w 159404"/>
                        <a:gd name="connsiteY28" fmla="*/ 14819 h 136414"/>
                        <a:gd name="connsiteX29" fmla="*/ 60659 w 159404"/>
                        <a:gd name="connsiteY29" fmla="*/ 15650 h 136414"/>
                        <a:gd name="connsiteX30" fmla="*/ 60659 w 159404"/>
                        <a:gd name="connsiteY30" fmla="*/ 15650 h 136414"/>
                        <a:gd name="connsiteX31" fmla="*/ 61767 w 159404"/>
                        <a:gd name="connsiteY31" fmla="*/ 12326 h 136414"/>
                        <a:gd name="connsiteX32" fmla="*/ 61767 w 159404"/>
                        <a:gd name="connsiteY32" fmla="*/ 12326 h 136414"/>
                        <a:gd name="connsiteX33" fmla="*/ 70215 w 159404"/>
                        <a:gd name="connsiteY33" fmla="*/ 5540 h 136414"/>
                        <a:gd name="connsiteX34" fmla="*/ 70215 w 159404"/>
                        <a:gd name="connsiteY34" fmla="*/ 5540 h 136414"/>
                        <a:gd name="connsiteX35" fmla="*/ 81433 w 159404"/>
                        <a:gd name="connsiteY35" fmla="*/ 7894 h 136414"/>
                        <a:gd name="connsiteX36" fmla="*/ 81433 w 159404"/>
                        <a:gd name="connsiteY36" fmla="*/ 7894 h 136414"/>
                        <a:gd name="connsiteX37" fmla="*/ 89050 w 159404"/>
                        <a:gd name="connsiteY37" fmla="*/ 9279 h 136414"/>
                        <a:gd name="connsiteX38" fmla="*/ 89050 w 159404"/>
                        <a:gd name="connsiteY38" fmla="*/ 9279 h 136414"/>
                        <a:gd name="connsiteX39" fmla="*/ 99991 w 159404"/>
                        <a:gd name="connsiteY39" fmla="*/ 3324 h 136414"/>
                        <a:gd name="connsiteX40" fmla="*/ 99991 w 159404"/>
                        <a:gd name="connsiteY40" fmla="*/ 3324 h 136414"/>
                        <a:gd name="connsiteX41" fmla="*/ 109409 w 159404"/>
                        <a:gd name="connsiteY41" fmla="*/ 0 h 136414"/>
                        <a:gd name="connsiteX42" fmla="*/ 109409 w 159404"/>
                        <a:gd name="connsiteY42" fmla="*/ 0 h 136414"/>
                        <a:gd name="connsiteX43" fmla="*/ 125335 w 159404"/>
                        <a:gd name="connsiteY43" fmla="*/ 3185 h 136414"/>
                        <a:gd name="connsiteX44" fmla="*/ 125335 w 159404"/>
                        <a:gd name="connsiteY44" fmla="*/ 3185 h 136414"/>
                        <a:gd name="connsiteX45" fmla="*/ 134337 w 159404"/>
                        <a:gd name="connsiteY45" fmla="*/ 4432 h 136414"/>
                        <a:gd name="connsiteX46" fmla="*/ 134337 w 159404"/>
                        <a:gd name="connsiteY46" fmla="*/ 4432 h 136414"/>
                        <a:gd name="connsiteX47" fmla="*/ 143201 w 159404"/>
                        <a:gd name="connsiteY47" fmla="*/ 4155 h 136414"/>
                        <a:gd name="connsiteX48" fmla="*/ 143201 w 159404"/>
                        <a:gd name="connsiteY48" fmla="*/ 4155 h 136414"/>
                        <a:gd name="connsiteX49" fmla="*/ 147632 w 159404"/>
                        <a:gd name="connsiteY49" fmla="*/ 4570 h 136414"/>
                        <a:gd name="connsiteX50" fmla="*/ 147632 w 159404"/>
                        <a:gd name="connsiteY50" fmla="*/ 4570 h 136414"/>
                        <a:gd name="connsiteX51" fmla="*/ 158158 w 159404"/>
                        <a:gd name="connsiteY51" fmla="*/ 17311 h 136414"/>
                        <a:gd name="connsiteX52" fmla="*/ 158158 w 159404"/>
                        <a:gd name="connsiteY52" fmla="*/ 17311 h 136414"/>
                        <a:gd name="connsiteX53" fmla="*/ 159404 w 159404"/>
                        <a:gd name="connsiteY53" fmla="*/ 25206 h 136414"/>
                        <a:gd name="connsiteX54" fmla="*/ 159404 w 159404"/>
                        <a:gd name="connsiteY54" fmla="*/ 25206 h 136414"/>
                        <a:gd name="connsiteX55" fmla="*/ 151926 w 159404"/>
                        <a:gd name="connsiteY55" fmla="*/ 42102 h 136414"/>
                        <a:gd name="connsiteX56" fmla="*/ 151926 w 159404"/>
                        <a:gd name="connsiteY56" fmla="*/ 42102 h 136414"/>
                        <a:gd name="connsiteX57" fmla="*/ 136968 w 159404"/>
                        <a:gd name="connsiteY57" fmla="*/ 61629 h 136414"/>
                        <a:gd name="connsiteX58" fmla="*/ 136968 w 159404"/>
                        <a:gd name="connsiteY58" fmla="*/ 61629 h 136414"/>
                        <a:gd name="connsiteX59" fmla="*/ 127551 w 159404"/>
                        <a:gd name="connsiteY59" fmla="*/ 88496 h 136414"/>
                        <a:gd name="connsiteX60" fmla="*/ 127551 w 159404"/>
                        <a:gd name="connsiteY60" fmla="*/ 88496 h 136414"/>
                        <a:gd name="connsiteX61" fmla="*/ 112317 w 159404"/>
                        <a:gd name="connsiteY61" fmla="*/ 104838 h 136414"/>
                        <a:gd name="connsiteX62" fmla="*/ 112317 w 159404"/>
                        <a:gd name="connsiteY62" fmla="*/ 104838 h 136414"/>
                        <a:gd name="connsiteX63" fmla="*/ 100130 w 159404"/>
                        <a:gd name="connsiteY63" fmla="*/ 114394 h 136414"/>
                        <a:gd name="connsiteX64" fmla="*/ 100130 w 159404"/>
                        <a:gd name="connsiteY64" fmla="*/ 114394 h 136414"/>
                        <a:gd name="connsiteX65" fmla="*/ 88912 w 159404"/>
                        <a:gd name="connsiteY65" fmla="*/ 122427 h 136414"/>
                        <a:gd name="connsiteX66" fmla="*/ 88912 w 159404"/>
                        <a:gd name="connsiteY66" fmla="*/ 122427 h 136414"/>
                        <a:gd name="connsiteX67" fmla="*/ 75063 w 159404"/>
                        <a:gd name="connsiteY67" fmla="*/ 130736 h 136414"/>
                        <a:gd name="connsiteX68" fmla="*/ 75063 w 159404"/>
                        <a:gd name="connsiteY68" fmla="*/ 130736 h 136414"/>
                        <a:gd name="connsiteX69" fmla="*/ 66615 w 159404"/>
                        <a:gd name="connsiteY69" fmla="*/ 136414 h 136414"/>
                        <a:gd name="connsiteX70" fmla="*/ 66615 w 159404"/>
                        <a:gd name="connsiteY70" fmla="*/ 136414 h 136414"/>
                        <a:gd name="connsiteX71" fmla="*/ 66615 w 159404"/>
                        <a:gd name="connsiteY71" fmla="*/ 136414 h 136414"/>
                        <a:gd name="connsiteX72" fmla="*/ 66615 w 159404"/>
                        <a:gd name="connsiteY72" fmla="*/ 136414 h 136414"/>
                        <a:gd name="connsiteX73" fmla="*/ 15650 w 159404"/>
                        <a:gd name="connsiteY73" fmla="*/ 51380 h 136414"/>
                        <a:gd name="connsiteX74" fmla="*/ 6232 w 159404"/>
                        <a:gd name="connsiteY74" fmla="*/ 65922 h 136414"/>
                        <a:gd name="connsiteX75" fmla="*/ 6232 w 159404"/>
                        <a:gd name="connsiteY75" fmla="*/ 65922 h 136414"/>
                        <a:gd name="connsiteX76" fmla="*/ 4847 w 159404"/>
                        <a:gd name="connsiteY76" fmla="*/ 82541 h 136414"/>
                        <a:gd name="connsiteX77" fmla="*/ 4847 w 159404"/>
                        <a:gd name="connsiteY77" fmla="*/ 82541 h 136414"/>
                        <a:gd name="connsiteX78" fmla="*/ 6371 w 159404"/>
                        <a:gd name="connsiteY78" fmla="*/ 90574 h 136414"/>
                        <a:gd name="connsiteX79" fmla="*/ 6371 w 159404"/>
                        <a:gd name="connsiteY79" fmla="*/ 90574 h 136414"/>
                        <a:gd name="connsiteX80" fmla="*/ 9833 w 159404"/>
                        <a:gd name="connsiteY80" fmla="*/ 104838 h 136414"/>
                        <a:gd name="connsiteX81" fmla="*/ 9833 w 159404"/>
                        <a:gd name="connsiteY81" fmla="*/ 104838 h 136414"/>
                        <a:gd name="connsiteX82" fmla="*/ 15788 w 159404"/>
                        <a:gd name="connsiteY82" fmla="*/ 112732 h 136414"/>
                        <a:gd name="connsiteX83" fmla="*/ 15788 w 159404"/>
                        <a:gd name="connsiteY83" fmla="*/ 112732 h 136414"/>
                        <a:gd name="connsiteX84" fmla="*/ 37670 w 159404"/>
                        <a:gd name="connsiteY84" fmla="*/ 123258 h 136414"/>
                        <a:gd name="connsiteX85" fmla="*/ 37670 w 159404"/>
                        <a:gd name="connsiteY85" fmla="*/ 123258 h 136414"/>
                        <a:gd name="connsiteX86" fmla="*/ 59275 w 159404"/>
                        <a:gd name="connsiteY86" fmla="*/ 130044 h 136414"/>
                        <a:gd name="connsiteX87" fmla="*/ 59275 w 159404"/>
                        <a:gd name="connsiteY87" fmla="*/ 130044 h 136414"/>
                        <a:gd name="connsiteX88" fmla="*/ 66615 w 159404"/>
                        <a:gd name="connsiteY88" fmla="*/ 131567 h 136414"/>
                        <a:gd name="connsiteX89" fmla="*/ 66615 w 159404"/>
                        <a:gd name="connsiteY89" fmla="*/ 131567 h 136414"/>
                        <a:gd name="connsiteX90" fmla="*/ 71185 w 159404"/>
                        <a:gd name="connsiteY90" fmla="*/ 127828 h 136414"/>
                        <a:gd name="connsiteX91" fmla="*/ 71185 w 159404"/>
                        <a:gd name="connsiteY91" fmla="*/ 127828 h 136414"/>
                        <a:gd name="connsiteX92" fmla="*/ 87527 w 159404"/>
                        <a:gd name="connsiteY92" fmla="*/ 117718 h 136414"/>
                        <a:gd name="connsiteX93" fmla="*/ 87527 w 159404"/>
                        <a:gd name="connsiteY93" fmla="*/ 117718 h 136414"/>
                        <a:gd name="connsiteX94" fmla="*/ 96390 w 159404"/>
                        <a:gd name="connsiteY94" fmla="*/ 111209 h 136414"/>
                        <a:gd name="connsiteX95" fmla="*/ 96390 w 159404"/>
                        <a:gd name="connsiteY95" fmla="*/ 111209 h 136414"/>
                        <a:gd name="connsiteX96" fmla="*/ 110932 w 159404"/>
                        <a:gd name="connsiteY96" fmla="*/ 100130 h 136414"/>
                        <a:gd name="connsiteX97" fmla="*/ 110932 w 159404"/>
                        <a:gd name="connsiteY97" fmla="*/ 100130 h 136414"/>
                        <a:gd name="connsiteX98" fmla="*/ 122981 w 159404"/>
                        <a:gd name="connsiteY98" fmla="*/ 86834 h 136414"/>
                        <a:gd name="connsiteX99" fmla="*/ 122981 w 159404"/>
                        <a:gd name="connsiteY99" fmla="*/ 86834 h 136414"/>
                        <a:gd name="connsiteX100" fmla="*/ 132537 w 159404"/>
                        <a:gd name="connsiteY100" fmla="*/ 59413 h 136414"/>
                        <a:gd name="connsiteX101" fmla="*/ 132537 w 159404"/>
                        <a:gd name="connsiteY101" fmla="*/ 59413 h 136414"/>
                        <a:gd name="connsiteX102" fmla="*/ 148325 w 159404"/>
                        <a:gd name="connsiteY102" fmla="*/ 38639 h 136414"/>
                        <a:gd name="connsiteX103" fmla="*/ 148325 w 159404"/>
                        <a:gd name="connsiteY103" fmla="*/ 38639 h 136414"/>
                        <a:gd name="connsiteX104" fmla="*/ 154418 w 159404"/>
                        <a:gd name="connsiteY104" fmla="*/ 24929 h 136414"/>
                        <a:gd name="connsiteX105" fmla="*/ 154418 w 159404"/>
                        <a:gd name="connsiteY105" fmla="*/ 24929 h 136414"/>
                        <a:gd name="connsiteX106" fmla="*/ 153310 w 159404"/>
                        <a:gd name="connsiteY106" fmla="*/ 18558 h 136414"/>
                        <a:gd name="connsiteX107" fmla="*/ 153310 w 159404"/>
                        <a:gd name="connsiteY107" fmla="*/ 18558 h 136414"/>
                        <a:gd name="connsiteX108" fmla="*/ 146524 w 159404"/>
                        <a:gd name="connsiteY108" fmla="*/ 8863 h 136414"/>
                        <a:gd name="connsiteX109" fmla="*/ 146524 w 159404"/>
                        <a:gd name="connsiteY109" fmla="*/ 8863 h 136414"/>
                        <a:gd name="connsiteX110" fmla="*/ 142785 w 159404"/>
                        <a:gd name="connsiteY110" fmla="*/ 8587 h 136414"/>
                        <a:gd name="connsiteX111" fmla="*/ 142785 w 159404"/>
                        <a:gd name="connsiteY111" fmla="*/ 8587 h 136414"/>
                        <a:gd name="connsiteX112" fmla="*/ 133922 w 159404"/>
                        <a:gd name="connsiteY112" fmla="*/ 8863 h 136414"/>
                        <a:gd name="connsiteX113" fmla="*/ 133922 w 159404"/>
                        <a:gd name="connsiteY113" fmla="*/ 8863 h 136414"/>
                        <a:gd name="connsiteX114" fmla="*/ 123535 w 159404"/>
                        <a:gd name="connsiteY114" fmla="*/ 7340 h 136414"/>
                        <a:gd name="connsiteX115" fmla="*/ 123535 w 159404"/>
                        <a:gd name="connsiteY115" fmla="*/ 7340 h 136414"/>
                        <a:gd name="connsiteX116" fmla="*/ 109132 w 159404"/>
                        <a:gd name="connsiteY116" fmla="*/ 4293 h 136414"/>
                        <a:gd name="connsiteX117" fmla="*/ 109132 w 159404"/>
                        <a:gd name="connsiteY117" fmla="*/ 4293 h 136414"/>
                        <a:gd name="connsiteX118" fmla="*/ 103038 w 159404"/>
                        <a:gd name="connsiteY118" fmla="*/ 6232 h 136414"/>
                        <a:gd name="connsiteX119" fmla="*/ 103038 w 159404"/>
                        <a:gd name="connsiteY119" fmla="*/ 6232 h 136414"/>
                        <a:gd name="connsiteX120" fmla="*/ 88773 w 159404"/>
                        <a:gd name="connsiteY120" fmla="*/ 13711 h 136414"/>
                        <a:gd name="connsiteX121" fmla="*/ 88773 w 159404"/>
                        <a:gd name="connsiteY121" fmla="*/ 13711 h 136414"/>
                        <a:gd name="connsiteX122" fmla="*/ 79771 w 159404"/>
                        <a:gd name="connsiteY122" fmla="*/ 12187 h 136414"/>
                        <a:gd name="connsiteX123" fmla="*/ 79771 w 159404"/>
                        <a:gd name="connsiteY123" fmla="*/ 12187 h 136414"/>
                        <a:gd name="connsiteX124" fmla="*/ 69938 w 159404"/>
                        <a:gd name="connsiteY124" fmla="*/ 10110 h 136414"/>
                        <a:gd name="connsiteX125" fmla="*/ 69938 w 159404"/>
                        <a:gd name="connsiteY125" fmla="*/ 10110 h 136414"/>
                        <a:gd name="connsiteX126" fmla="*/ 65922 w 159404"/>
                        <a:gd name="connsiteY126" fmla="*/ 13988 h 136414"/>
                        <a:gd name="connsiteX127" fmla="*/ 65922 w 159404"/>
                        <a:gd name="connsiteY127" fmla="*/ 13988 h 136414"/>
                        <a:gd name="connsiteX128" fmla="*/ 64676 w 159404"/>
                        <a:gd name="connsiteY128" fmla="*/ 17727 h 136414"/>
                        <a:gd name="connsiteX129" fmla="*/ 64676 w 159404"/>
                        <a:gd name="connsiteY129" fmla="*/ 17727 h 136414"/>
                        <a:gd name="connsiteX130" fmla="*/ 60798 w 159404"/>
                        <a:gd name="connsiteY130" fmla="*/ 20220 h 136414"/>
                        <a:gd name="connsiteX131" fmla="*/ 60798 w 159404"/>
                        <a:gd name="connsiteY131" fmla="*/ 20220 h 136414"/>
                        <a:gd name="connsiteX132" fmla="*/ 53596 w 159404"/>
                        <a:gd name="connsiteY132" fmla="*/ 19389 h 136414"/>
                        <a:gd name="connsiteX133" fmla="*/ 53596 w 159404"/>
                        <a:gd name="connsiteY133" fmla="*/ 19389 h 136414"/>
                        <a:gd name="connsiteX134" fmla="*/ 48472 w 159404"/>
                        <a:gd name="connsiteY134" fmla="*/ 18973 h 136414"/>
                        <a:gd name="connsiteX135" fmla="*/ 48472 w 159404"/>
                        <a:gd name="connsiteY135" fmla="*/ 18973 h 136414"/>
                        <a:gd name="connsiteX136" fmla="*/ 40855 w 159404"/>
                        <a:gd name="connsiteY136" fmla="*/ 24513 h 136414"/>
                        <a:gd name="connsiteX137" fmla="*/ 40855 w 159404"/>
                        <a:gd name="connsiteY137" fmla="*/ 24513 h 136414"/>
                        <a:gd name="connsiteX138" fmla="*/ 34346 w 159404"/>
                        <a:gd name="connsiteY138" fmla="*/ 36285 h 136414"/>
                        <a:gd name="connsiteX139" fmla="*/ 34346 w 159404"/>
                        <a:gd name="connsiteY139" fmla="*/ 36285 h 136414"/>
                        <a:gd name="connsiteX140" fmla="*/ 25759 w 159404"/>
                        <a:gd name="connsiteY140" fmla="*/ 41963 h 136414"/>
                        <a:gd name="connsiteX141" fmla="*/ 25759 w 159404"/>
                        <a:gd name="connsiteY141" fmla="*/ 41963 h 136414"/>
                        <a:gd name="connsiteX142" fmla="*/ 15650 w 159404"/>
                        <a:gd name="connsiteY142" fmla="*/ 51380 h 136414"/>
                        <a:gd name="connsiteX143" fmla="*/ 15650 w 159404"/>
                        <a:gd name="connsiteY143" fmla="*/ 51380 h 1364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  <a:cxn ang="0">
                          <a:pos x="connsiteX99" y="connsiteY99"/>
                        </a:cxn>
                        <a:cxn ang="0">
                          <a:pos x="connsiteX100" y="connsiteY100"/>
                        </a:cxn>
                        <a:cxn ang="0">
                          <a:pos x="connsiteX101" y="connsiteY101"/>
                        </a:cxn>
                        <a:cxn ang="0">
                          <a:pos x="connsiteX102" y="connsiteY102"/>
                        </a:cxn>
                        <a:cxn ang="0">
                          <a:pos x="connsiteX103" y="connsiteY103"/>
                        </a:cxn>
                        <a:cxn ang="0">
                          <a:pos x="connsiteX104" y="connsiteY104"/>
                        </a:cxn>
                        <a:cxn ang="0">
                          <a:pos x="connsiteX105" y="connsiteY105"/>
                        </a:cxn>
                        <a:cxn ang="0">
                          <a:pos x="connsiteX106" y="connsiteY106"/>
                        </a:cxn>
                        <a:cxn ang="0">
                          <a:pos x="connsiteX107" y="connsiteY107"/>
                        </a:cxn>
                        <a:cxn ang="0">
                          <a:pos x="connsiteX108" y="connsiteY108"/>
                        </a:cxn>
                        <a:cxn ang="0">
                          <a:pos x="connsiteX109" y="connsiteY109"/>
                        </a:cxn>
                        <a:cxn ang="0">
                          <a:pos x="connsiteX110" y="connsiteY110"/>
                        </a:cxn>
                        <a:cxn ang="0">
                          <a:pos x="connsiteX111" y="connsiteY111"/>
                        </a:cxn>
                        <a:cxn ang="0">
                          <a:pos x="connsiteX112" y="connsiteY112"/>
                        </a:cxn>
                        <a:cxn ang="0">
                          <a:pos x="connsiteX113" y="connsiteY113"/>
                        </a:cxn>
                        <a:cxn ang="0">
                          <a:pos x="connsiteX114" y="connsiteY114"/>
                        </a:cxn>
                        <a:cxn ang="0">
                          <a:pos x="connsiteX115" y="connsiteY115"/>
                        </a:cxn>
                        <a:cxn ang="0">
                          <a:pos x="connsiteX116" y="connsiteY116"/>
                        </a:cxn>
                        <a:cxn ang="0">
                          <a:pos x="connsiteX117" y="connsiteY117"/>
                        </a:cxn>
                        <a:cxn ang="0">
                          <a:pos x="connsiteX118" y="connsiteY118"/>
                        </a:cxn>
                        <a:cxn ang="0">
                          <a:pos x="connsiteX119" y="connsiteY119"/>
                        </a:cxn>
                        <a:cxn ang="0">
                          <a:pos x="connsiteX120" y="connsiteY120"/>
                        </a:cxn>
                        <a:cxn ang="0">
                          <a:pos x="connsiteX121" y="connsiteY121"/>
                        </a:cxn>
                        <a:cxn ang="0">
                          <a:pos x="connsiteX122" y="connsiteY122"/>
                        </a:cxn>
                        <a:cxn ang="0">
                          <a:pos x="connsiteX123" y="connsiteY123"/>
                        </a:cxn>
                        <a:cxn ang="0">
                          <a:pos x="connsiteX124" y="connsiteY124"/>
                        </a:cxn>
                        <a:cxn ang="0">
                          <a:pos x="connsiteX125" y="connsiteY125"/>
                        </a:cxn>
                        <a:cxn ang="0">
                          <a:pos x="connsiteX126" y="connsiteY126"/>
                        </a:cxn>
                        <a:cxn ang="0">
                          <a:pos x="connsiteX127" y="connsiteY127"/>
                        </a:cxn>
                        <a:cxn ang="0">
                          <a:pos x="connsiteX128" y="connsiteY128"/>
                        </a:cxn>
                        <a:cxn ang="0">
                          <a:pos x="connsiteX129" y="connsiteY129"/>
                        </a:cxn>
                        <a:cxn ang="0">
                          <a:pos x="connsiteX130" y="connsiteY130"/>
                        </a:cxn>
                        <a:cxn ang="0">
                          <a:pos x="connsiteX131" y="connsiteY131"/>
                        </a:cxn>
                        <a:cxn ang="0">
                          <a:pos x="connsiteX132" y="connsiteY132"/>
                        </a:cxn>
                        <a:cxn ang="0">
                          <a:pos x="connsiteX133" y="connsiteY133"/>
                        </a:cxn>
                        <a:cxn ang="0">
                          <a:pos x="connsiteX134" y="connsiteY134"/>
                        </a:cxn>
                        <a:cxn ang="0">
                          <a:pos x="connsiteX135" y="connsiteY135"/>
                        </a:cxn>
                        <a:cxn ang="0">
                          <a:pos x="connsiteX136" y="connsiteY136"/>
                        </a:cxn>
                        <a:cxn ang="0">
                          <a:pos x="connsiteX137" y="connsiteY137"/>
                        </a:cxn>
                        <a:cxn ang="0">
                          <a:pos x="connsiteX138" y="connsiteY138"/>
                        </a:cxn>
                        <a:cxn ang="0">
                          <a:pos x="connsiteX139" y="connsiteY139"/>
                        </a:cxn>
                        <a:cxn ang="0">
                          <a:pos x="connsiteX140" y="connsiteY140"/>
                        </a:cxn>
                        <a:cxn ang="0">
                          <a:pos x="connsiteX141" y="connsiteY141"/>
                        </a:cxn>
                        <a:cxn ang="0">
                          <a:pos x="connsiteX142" y="connsiteY142"/>
                        </a:cxn>
                        <a:cxn ang="0">
                          <a:pos x="connsiteX143" y="connsiteY143"/>
                        </a:cxn>
                      </a:cxnLst>
                      <a:rect l="l" t="t" r="r" b="b"/>
                      <a:pathLst>
                        <a:path w="159404" h="136414">
                          <a:moveTo>
                            <a:pt x="66615" y="136414"/>
                          </a:moveTo>
                          <a:cubicBezTo>
                            <a:pt x="64260" y="136414"/>
                            <a:pt x="61767" y="135722"/>
                            <a:pt x="58028" y="134753"/>
                          </a:cubicBezTo>
                          <a:lnTo>
                            <a:pt x="58028" y="134753"/>
                          </a:lnTo>
                          <a:cubicBezTo>
                            <a:pt x="48888" y="132260"/>
                            <a:pt x="41548" y="130875"/>
                            <a:pt x="35454" y="127551"/>
                          </a:cubicBezTo>
                          <a:lnTo>
                            <a:pt x="35454" y="127551"/>
                          </a:lnTo>
                          <a:cubicBezTo>
                            <a:pt x="29914" y="124504"/>
                            <a:pt x="21882" y="120072"/>
                            <a:pt x="14265" y="117303"/>
                          </a:cubicBezTo>
                          <a:lnTo>
                            <a:pt x="14265" y="117303"/>
                          </a:lnTo>
                          <a:cubicBezTo>
                            <a:pt x="6509" y="115364"/>
                            <a:pt x="4709" y="111763"/>
                            <a:pt x="5124" y="105115"/>
                          </a:cubicBezTo>
                          <a:lnTo>
                            <a:pt x="5124" y="105115"/>
                          </a:lnTo>
                          <a:cubicBezTo>
                            <a:pt x="4709" y="97637"/>
                            <a:pt x="5401" y="100407"/>
                            <a:pt x="1939" y="92513"/>
                          </a:cubicBezTo>
                          <a:lnTo>
                            <a:pt x="1939" y="92513"/>
                          </a:lnTo>
                          <a:cubicBezTo>
                            <a:pt x="415" y="89189"/>
                            <a:pt x="0" y="85865"/>
                            <a:pt x="0" y="82541"/>
                          </a:cubicBezTo>
                          <a:lnTo>
                            <a:pt x="0" y="82541"/>
                          </a:lnTo>
                          <a:cubicBezTo>
                            <a:pt x="0" y="77140"/>
                            <a:pt x="1108" y="71739"/>
                            <a:pt x="1523" y="65645"/>
                          </a:cubicBezTo>
                          <a:lnTo>
                            <a:pt x="1523" y="65645"/>
                          </a:lnTo>
                          <a:cubicBezTo>
                            <a:pt x="1662" y="54981"/>
                            <a:pt x="4986" y="53181"/>
                            <a:pt x="12741" y="47641"/>
                          </a:cubicBezTo>
                          <a:lnTo>
                            <a:pt x="12741" y="47641"/>
                          </a:lnTo>
                          <a:cubicBezTo>
                            <a:pt x="20635" y="41548"/>
                            <a:pt x="22159" y="39055"/>
                            <a:pt x="22297" y="39055"/>
                          </a:cubicBezTo>
                          <a:lnTo>
                            <a:pt x="22297" y="39055"/>
                          </a:lnTo>
                          <a:lnTo>
                            <a:pt x="24236" y="40301"/>
                          </a:lnTo>
                          <a:lnTo>
                            <a:pt x="22990" y="38362"/>
                          </a:lnTo>
                          <a:cubicBezTo>
                            <a:pt x="22990" y="38362"/>
                            <a:pt x="27421" y="35592"/>
                            <a:pt x="31853" y="32546"/>
                          </a:cubicBezTo>
                          <a:lnTo>
                            <a:pt x="31853" y="32546"/>
                          </a:lnTo>
                          <a:cubicBezTo>
                            <a:pt x="35869" y="29499"/>
                            <a:pt x="34761" y="30468"/>
                            <a:pt x="36423" y="23682"/>
                          </a:cubicBezTo>
                          <a:lnTo>
                            <a:pt x="36423" y="23682"/>
                          </a:lnTo>
                          <a:cubicBezTo>
                            <a:pt x="37393" y="17865"/>
                            <a:pt x="41825" y="13988"/>
                            <a:pt x="48611" y="14403"/>
                          </a:cubicBezTo>
                          <a:lnTo>
                            <a:pt x="48611" y="14403"/>
                          </a:lnTo>
                          <a:cubicBezTo>
                            <a:pt x="50411" y="14403"/>
                            <a:pt x="52211" y="14542"/>
                            <a:pt x="54427" y="14819"/>
                          </a:cubicBezTo>
                          <a:lnTo>
                            <a:pt x="54427" y="14819"/>
                          </a:lnTo>
                          <a:cubicBezTo>
                            <a:pt x="57613" y="15234"/>
                            <a:pt x="59690" y="15650"/>
                            <a:pt x="60659" y="15650"/>
                          </a:cubicBezTo>
                          <a:lnTo>
                            <a:pt x="60659" y="15650"/>
                          </a:lnTo>
                          <a:cubicBezTo>
                            <a:pt x="60798" y="14957"/>
                            <a:pt x="61213" y="13849"/>
                            <a:pt x="61767" y="12326"/>
                          </a:cubicBezTo>
                          <a:lnTo>
                            <a:pt x="61767" y="12326"/>
                          </a:lnTo>
                          <a:cubicBezTo>
                            <a:pt x="62875" y="8863"/>
                            <a:pt x="65507" y="5263"/>
                            <a:pt x="70215" y="5540"/>
                          </a:cubicBezTo>
                          <a:lnTo>
                            <a:pt x="70215" y="5540"/>
                          </a:lnTo>
                          <a:cubicBezTo>
                            <a:pt x="72985" y="5540"/>
                            <a:pt x="76447" y="6371"/>
                            <a:pt x="81433" y="7894"/>
                          </a:cubicBezTo>
                          <a:lnTo>
                            <a:pt x="81433" y="7894"/>
                          </a:lnTo>
                          <a:cubicBezTo>
                            <a:pt x="84619" y="8863"/>
                            <a:pt x="87111" y="9279"/>
                            <a:pt x="89050" y="9279"/>
                          </a:cubicBezTo>
                          <a:lnTo>
                            <a:pt x="89050" y="9279"/>
                          </a:lnTo>
                          <a:cubicBezTo>
                            <a:pt x="94590" y="9279"/>
                            <a:pt x="96529" y="6648"/>
                            <a:pt x="99991" y="3324"/>
                          </a:cubicBezTo>
                          <a:lnTo>
                            <a:pt x="99991" y="3324"/>
                          </a:lnTo>
                          <a:cubicBezTo>
                            <a:pt x="102484" y="831"/>
                            <a:pt x="105946" y="0"/>
                            <a:pt x="109409" y="0"/>
                          </a:cubicBezTo>
                          <a:lnTo>
                            <a:pt x="109409" y="0"/>
                          </a:lnTo>
                          <a:cubicBezTo>
                            <a:pt x="114533" y="0"/>
                            <a:pt x="120072" y="1523"/>
                            <a:pt x="125335" y="3185"/>
                          </a:cubicBezTo>
                          <a:lnTo>
                            <a:pt x="125335" y="3185"/>
                          </a:lnTo>
                          <a:cubicBezTo>
                            <a:pt x="128382" y="4155"/>
                            <a:pt x="131429" y="4432"/>
                            <a:pt x="134337" y="4432"/>
                          </a:cubicBezTo>
                          <a:lnTo>
                            <a:pt x="134337" y="4432"/>
                          </a:lnTo>
                          <a:cubicBezTo>
                            <a:pt x="137245" y="4432"/>
                            <a:pt x="140154" y="4155"/>
                            <a:pt x="143201" y="4155"/>
                          </a:cubicBezTo>
                          <a:lnTo>
                            <a:pt x="143201" y="4155"/>
                          </a:lnTo>
                          <a:cubicBezTo>
                            <a:pt x="144724" y="4155"/>
                            <a:pt x="146247" y="4293"/>
                            <a:pt x="147632" y="4570"/>
                          </a:cubicBezTo>
                          <a:lnTo>
                            <a:pt x="147632" y="4570"/>
                          </a:lnTo>
                          <a:cubicBezTo>
                            <a:pt x="155388" y="5678"/>
                            <a:pt x="156357" y="11356"/>
                            <a:pt x="158158" y="17311"/>
                          </a:cubicBezTo>
                          <a:lnTo>
                            <a:pt x="158158" y="17311"/>
                          </a:lnTo>
                          <a:cubicBezTo>
                            <a:pt x="158850" y="19666"/>
                            <a:pt x="159404" y="22297"/>
                            <a:pt x="159404" y="25206"/>
                          </a:cubicBezTo>
                          <a:lnTo>
                            <a:pt x="159404" y="25206"/>
                          </a:lnTo>
                          <a:cubicBezTo>
                            <a:pt x="159404" y="30607"/>
                            <a:pt x="157327" y="36562"/>
                            <a:pt x="151926" y="42102"/>
                          </a:cubicBezTo>
                          <a:lnTo>
                            <a:pt x="151926" y="42102"/>
                          </a:lnTo>
                          <a:cubicBezTo>
                            <a:pt x="144170" y="50134"/>
                            <a:pt x="141954" y="51242"/>
                            <a:pt x="136968" y="61629"/>
                          </a:cubicBezTo>
                          <a:lnTo>
                            <a:pt x="136968" y="61629"/>
                          </a:lnTo>
                          <a:cubicBezTo>
                            <a:pt x="132121" y="72016"/>
                            <a:pt x="130736" y="79356"/>
                            <a:pt x="127551" y="88496"/>
                          </a:cubicBezTo>
                          <a:lnTo>
                            <a:pt x="127551" y="88496"/>
                          </a:lnTo>
                          <a:cubicBezTo>
                            <a:pt x="124504" y="97775"/>
                            <a:pt x="119934" y="102761"/>
                            <a:pt x="112317" y="104838"/>
                          </a:cubicBezTo>
                          <a:lnTo>
                            <a:pt x="112317" y="104838"/>
                          </a:lnTo>
                          <a:cubicBezTo>
                            <a:pt x="105946" y="106777"/>
                            <a:pt x="105115" y="108716"/>
                            <a:pt x="100130" y="114394"/>
                          </a:cubicBezTo>
                          <a:lnTo>
                            <a:pt x="100130" y="114394"/>
                          </a:lnTo>
                          <a:cubicBezTo>
                            <a:pt x="96113" y="119518"/>
                            <a:pt x="95836" y="120765"/>
                            <a:pt x="88912" y="122427"/>
                          </a:cubicBezTo>
                          <a:lnTo>
                            <a:pt x="88912" y="122427"/>
                          </a:lnTo>
                          <a:cubicBezTo>
                            <a:pt x="81987" y="124504"/>
                            <a:pt x="78663" y="125751"/>
                            <a:pt x="75063" y="130736"/>
                          </a:cubicBezTo>
                          <a:lnTo>
                            <a:pt x="75063" y="130736"/>
                          </a:lnTo>
                          <a:cubicBezTo>
                            <a:pt x="72847" y="133922"/>
                            <a:pt x="70492" y="136414"/>
                            <a:pt x="66615" y="136414"/>
                          </a:cubicBezTo>
                          <a:lnTo>
                            <a:pt x="66615" y="136414"/>
                          </a:lnTo>
                          <a:cubicBezTo>
                            <a:pt x="66753" y="136414"/>
                            <a:pt x="66753" y="136414"/>
                            <a:pt x="66615" y="136414"/>
                          </a:cubicBezTo>
                          <a:lnTo>
                            <a:pt x="66615" y="136414"/>
                          </a:lnTo>
                          <a:close/>
                          <a:moveTo>
                            <a:pt x="15650" y="51380"/>
                          </a:moveTo>
                          <a:cubicBezTo>
                            <a:pt x="7202" y="58167"/>
                            <a:pt x="7063" y="55812"/>
                            <a:pt x="6232" y="65922"/>
                          </a:cubicBezTo>
                          <a:lnTo>
                            <a:pt x="6232" y="65922"/>
                          </a:lnTo>
                          <a:cubicBezTo>
                            <a:pt x="5817" y="72431"/>
                            <a:pt x="4709" y="77971"/>
                            <a:pt x="4847" y="82541"/>
                          </a:cubicBezTo>
                          <a:lnTo>
                            <a:pt x="4847" y="82541"/>
                          </a:lnTo>
                          <a:cubicBezTo>
                            <a:pt x="4847" y="85449"/>
                            <a:pt x="5263" y="87942"/>
                            <a:pt x="6371" y="90574"/>
                          </a:cubicBezTo>
                          <a:lnTo>
                            <a:pt x="6371" y="90574"/>
                          </a:lnTo>
                          <a:cubicBezTo>
                            <a:pt x="9694" y="97775"/>
                            <a:pt x="9694" y="97775"/>
                            <a:pt x="9833" y="104838"/>
                          </a:cubicBezTo>
                          <a:lnTo>
                            <a:pt x="9833" y="104838"/>
                          </a:lnTo>
                          <a:cubicBezTo>
                            <a:pt x="10802" y="112594"/>
                            <a:pt x="7894" y="109132"/>
                            <a:pt x="15788" y="112732"/>
                          </a:cubicBezTo>
                          <a:lnTo>
                            <a:pt x="15788" y="112732"/>
                          </a:lnTo>
                          <a:cubicBezTo>
                            <a:pt x="23821" y="115641"/>
                            <a:pt x="31992" y="120211"/>
                            <a:pt x="37670" y="123258"/>
                          </a:cubicBezTo>
                          <a:lnTo>
                            <a:pt x="37670" y="123258"/>
                          </a:lnTo>
                          <a:cubicBezTo>
                            <a:pt x="42794" y="126028"/>
                            <a:pt x="49857" y="127551"/>
                            <a:pt x="59275" y="130044"/>
                          </a:cubicBezTo>
                          <a:lnTo>
                            <a:pt x="59275" y="130044"/>
                          </a:lnTo>
                          <a:cubicBezTo>
                            <a:pt x="62875" y="131013"/>
                            <a:pt x="65230" y="131567"/>
                            <a:pt x="66615" y="131567"/>
                          </a:cubicBezTo>
                          <a:lnTo>
                            <a:pt x="66615" y="131567"/>
                          </a:lnTo>
                          <a:cubicBezTo>
                            <a:pt x="68415" y="131567"/>
                            <a:pt x="68830" y="131152"/>
                            <a:pt x="71185" y="127828"/>
                          </a:cubicBezTo>
                          <a:lnTo>
                            <a:pt x="71185" y="127828"/>
                          </a:lnTo>
                          <a:cubicBezTo>
                            <a:pt x="75478" y="121734"/>
                            <a:pt x="80602" y="119518"/>
                            <a:pt x="87527" y="117718"/>
                          </a:cubicBezTo>
                          <a:lnTo>
                            <a:pt x="87527" y="117718"/>
                          </a:lnTo>
                          <a:cubicBezTo>
                            <a:pt x="94590" y="115502"/>
                            <a:pt x="90989" y="117303"/>
                            <a:pt x="96390" y="111209"/>
                          </a:cubicBezTo>
                          <a:lnTo>
                            <a:pt x="96390" y="111209"/>
                          </a:lnTo>
                          <a:cubicBezTo>
                            <a:pt x="100822" y="105808"/>
                            <a:pt x="103315" y="102207"/>
                            <a:pt x="110932" y="100130"/>
                          </a:cubicBezTo>
                          <a:lnTo>
                            <a:pt x="110932" y="100130"/>
                          </a:lnTo>
                          <a:cubicBezTo>
                            <a:pt x="117303" y="98191"/>
                            <a:pt x="119934" y="95421"/>
                            <a:pt x="122981" y="86834"/>
                          </a:cubicBezTo>
                          <a:lnTo>
                            <a:pt x="122981" y="86834"/>
                          </a:lnTo>
                          <a:cubicBezTo>
                            <a:pt x="126028" y="78109"/>
                            <a:pt x="127412" y="70354"/>
                            <a:pt x="132537" y="59413"/>
                          </a:cubicBezTo>
                          <a:lnTo>
                            <a:pt x="132537" y="59413"/>
                          </a:lnTo>
                          <a:cubicBezTo>
                            <a:pt x="137661" y="48472"/>
                            <a:pt x="140985" y="46256"/>
                            <a:pt x="148325" y="38639"/>
                          </a:cubicBezTo>
                          <a:lnTo>
                            <a:pt x="148325" y="38639"/>
                          </a:lnTo>
                          <a:cubicBezTo>
                            <a:pt x="152895" y="33792"/>
                            <a:pt x="154418" y="29222"/>
                            <a:pt x="154418" y="24929"/>
                          </a:cubicBezTo>
                          <a:lnTo>
                            <a:pt x="154418" y="24929"/>
                          </a:lnTo>
                          <a:cubicBezTo>
                            <a:pt x="154418" y="22713"/>
                            <a:pt x="154003" y="20635"/>
                            <a:pt x="153310" y="18558"/>
                          </a:cubicBezTo>
                          <a:lnTo>
                            <a:pt x="153310" y="18558"/>
                          </a:lnTo>
                          <a:cubicBezTo>
                            <a:pt x="150679" y="11218"/>
                            <a:pt x="151649" y="9971"/>
                            <a:pt x="146524" y="8863"/>
                          </a:cubicBezTo>
                          <a:lnTo>
                            <a:pt x="146524" y="8863"/>
                          </a:lnTo>
                          <a:cubicBezTo>
                            <a:pt x="145416" y="8725"/>
                            <a:pt x="144170" y="8587"/>
                            <a:pt x="142785" y="8587"/>
                          </a:cubicBezTo>
                          <a:lnTo>
                            <a:pt x="142785" y="8587"/>
                          </a:lnTo>
                          <a:cubicBezTo>
                            <a:pt x="140154" y="8587"/>
                            <a:pt x="137245" y="8863"/>
                            <a:pt x="133922" y="8863"/>
                          </a:cubicBezTo>
                          <a:lnTo>
                            <a:pt x="133922" y="8863"/>
                          </a:lnTo>
                          <a:cubicBezTo>
                            <a:pt x="130736" y="8863"/>
                            <a:pt x="127274" y="8587"/>
                            <a:pt x="123535" y="7340"/>
                          </a:cubicBezTo>
                          <a:lnTo>
                            <a:pt x="123535" y="7340"/>
                          </a:lnTo>
                          <a:cubicBezTo>
                            <a:pt x="118549" y="5678"/>
                            <a:pt x="113148" y="4293"/>
                            <a:pt x="109132" y="4293"/>
                          </a:cubicBezTo>
                          <a:lnTo>
                            <a:pt x="109132" y="4293"/>
                          </a:lnTo>
                          <a:cubicBezTo>
                            <a:pt x="106223" y="4293"/>
                            <a:pt x="104146" y="4986"/>
                            <a:pt x="103038" y="6232"/>
                          </a:cubicBezTo>
                          <a:lnTo>
                            <a:pt x="103038" y="6232"/>
                          </a:lnTo>
                          <a:cubicBezTo>
                            <a:pt x="99991" y="9417"/>
                            <a:pt x="96113" y="13711"/>
                            <a:pt x="88773" y="13711"/>
                          </a:cubicBezTo>
                          <a:lnTo>
                            <a:pt x="88773" y="13711"/>
                          </a:lnTo>
                          <a:cubicBezTo>
                            <a:pt x="86142" y="13711"/>
                            <a:pt x="83234" y="13157"/>
                            <a:pt x="79771" y="12187"/>
                          </a:cubicBezTo>
                          <a:lnTo>
                            <a:pt x="79771" y="12187"/>
                          </a:lnTo>
                          <a:cubicBezTo>
                            <a:pt x="74924" y="10664"/>
                            <a:pt x="71739" y="10110"/>
                            <a:pt x="69938" y="10110"/>
                          </a:cubicBezTo>
                          <a:lnTo>
                            <a:pt x="69938" y="10110"/>
                          </a:lnTo>
                          <a:cubicBezTo>
                            <a:pt x="67307" y="10248"/>
                            <a:pt x="67584" y="10525"/>
                            <a:pt x="65922" y="13988"/>
                          </a:cubicBezTo>
                          <a:lnTo>
                            <a:pt x="65922" y="13988"/>
                          </a:lnTo>
                          <a:cubicBezTo>
                            <a:pt x="65230" y="15650"/>
                            <a:pt x="65091" y="16481"/>
                            <a:pt x="64676" y="17727"/>
                          </a:cubicBezTo>
                          <a:lnTo>
                            <a:pt x="64676" y="17727"/>
                          </a:lnTo>
                          <a:cubicBezTo>
                            <a:pt x="64537" y="19112"/>
                            <a:pt x="62044" y="20635"/>
                            <a:pt x="60798" y="20220"/>
                          </a:cubicBezTo>
                          <a:lnTo>
                            <a:pt x="60798" y="20220"/>
                          </a:lnTo>
                          <a:cubicBezTo>
                            <a:pt x="59136" y="20220"/>
                            <a:pt x="57336" y="19804"/>
                            <a:pt x="53596" y="19389"/>
                          </a:cubicBezTo>
                          <a:lnTo>
                            <a:pt x="53596" y="19389"/>
                          </a:lnTo>
                          <a:cubicBezTo>
                            <a:pt x="51519" y="19112"/>
                            <a:pt x="49857" y="18973"/>
                            <a:pt x="48472" y="18973"/>
                          </a:cubicBezTo>
                          <a:lnTo>
                            <a:pt x="48472" y="18973"/>
                          </a:lnTo>
                          <a:cubicBezTo>
                            <a:pt x="42794" y="19389"/>
                            <a:pt x="42240" y="20081"/>
                            <a:pt x="40855" y="24513"/>
                          </a:cubicBezTo>
                          <a:lnTo>
                            <a:pt x="40855" y="24513"/>
                          </a:lnTo>
                          <a:cubicBezTo>
                            <a:pt x="39747" y="30468"/>
                            <a:pt x="39193" y="33238"/>
                            <a:pt x="34346" y="36285"/>
                          </a:cubicBezTo>
                          <a:lnTo>
                            <a:pt x="34346" y="36285"/>
                          </a:lnTo>
                          <a:cubicBezTo>
                            <a:pt x="30607" y="38916"/>
                            <a:pt x="26867" y="41271"/>
                            <a:pt x="25759" y="41963"/>
                          </a:cubicBezTo>
                          <a:lnTo>
                            <a:pt x="25759" y="41963"/>
                          </a:lnTo>
                          <a:cubicBezTo>
                            <a:pt x="25067" y="43209"/>
                            <a:pt x="22436" y="46395"/>
                            <a:pt x="15650" y="51380"/>
                          </a:cubicBezTo>
                          <a:lnTo>
                            <a:pt x="15650" y="51380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769" name="图形 984">
                    <a:extLst>
                      <a:ext uri="{FF2B5EF4-FFF2-40B4-BE49-F238E27FC236}">
                        <a16:creationId xmlns:a16="http://schemas.microsoft.com/office/drawing/2014/main" id="{A43515CC-14B8-498B-BB2F-C852E5C0140C}"/>
                      </a:ext>
                    </a:extLst>
                  </p:cNvPr>
                  <p:cNvGrpSpPr/>
                  <p:nvPr/>
                </p:nvGrpSpPr>
                <p:grpSpPr>
                  <a:xfrm>
                    <a:off x="10603942" y="4390578"/>
                    <a:ext cx="99437" cy="120349"/>
                    <a:chOff x="8609149" y="4681349"/>
                    <a:chExt cx="99437" cy="120349"/>
                  </a:xfrm>
                  <a:grpFill/>
                </p:grpSpPr>
                <p:sp>
                  <p:nvSpPr>
                    <p:cNvPr id="926" name="任意多边形: 形状 925">
                      <a:extLst>
                        <a:ext uri="{FF2B5EF4-FFF2-40B4-BE49-F238E27FC236}">
                          <a16:creationId xmlns:a16="http://schemas.microsoft.com/office/drawing/2014/main" id="{D372568C-1EBA-4D52-AC69-C6E0F1ACDB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611759" y="4683703"/>
                      <a:ext cx="94419" cy="115648"/>
                    </a:xfrm>
                    <a:custGeom>
                      <a:avLst/>
                      <a:gdLst>
                        <a:gd name="connsiteX0" fmla="*/ 94196 w 94419"/>
                        <a:gd name="connsiteY0" fmla="*/ 692 h 115648"/>
                        <a:gd name="connsiteX1" fmla="*/ 4176 w 94419"/>
                        <a:gd name="connsiteY1" fmla="*/ 0 h 115648"/>
                        <a:gd name="connsiteX2" fmla="*/ 4869 w 94419"/>
                        <a:gd name="connsiteY2" fmla="*/ 15096 h 115648"/>
                        <a:gd name="connsiteX3" fmla="*/ 3622 w 94419"/>
                        <a:gd name="connsiteY3" fmla="*/ 40440 h 115648"/>
                        <a:gd name="connsiteX4" fmla="*/ 13178 w 94419"/>
                        <a:gd name="connsiteY4" fmla="*/ 59413 h 115648"/>
                        <a:gd name="connsiteX5" fmla="*/ 24119 w 94419"/>
                        <a:gd name="connsiteY5" fmla="*/ 78386 h 115648"/>
                        <a:gd name="connsiteX6" fmla="*/ 41431 w 94419"/>
                        <a:gd name="connsiteY6" fmla="*/ 99576 h 115648"/>
                        <a:gd name="connsiteX7" fmla="*/ 51956 w 94419"/>
                        <a:gd name="connsiteY7" fmla="*/ 114671 h 115648"/>
                        <a:gd name="connsiteX8" fmla="*/ 57080 w 94419"/>
                        <a:gd name="connsiteY8" fmla="*/ 103730 h 115648"/>
                        <a:gd name="connsiteX9" fmla="*/ 68575 w 94419"/>
                        <a:gd name="connsiteY9" fmla="*/ 63983 h 115648"/>
                        <a:gd name="connsiteX10" fmla="*/ 88102 w 94419"/>
                        <a:gd name="connsiteY10" fmla="*/ 28945 h 115648"/>
                        <a:gd name="connsiteX11" fmla="*/ 94196 w 94419"/>
                        <a:gd name="connsiteY11" fmla="*/ 692 h 115648"/>
                        <a:gd name="connsiteX12" fmla="*/ 94196 w 94419"/>
                        <a:gd name="connsiteY12" fmla="*/ 692 h 1156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94419" h="115648">
                          <a:moveTo>
                            <a:pt x="94196" y="692"/>
                          </a:moveTo>
                          <a:lnTo>
                            <a:pt x="4176" y="0"/>
                          </a:lnTo>
                          <a:cubicBezTo>
                            <a:pt x="4176" y="0"/>
                            <a:pt x="8331" y="5817"/>
                            <a:pt x="4869" y="15096"/>
                          </a:cubicBezTo>
                          <a:cubicBezTo>
                            <a:pt x="1407" y="24375"/>
                            <a:pt x="-3441" y="31161"/>
                            <a:pt x="3622" y="40440"/>
                          </a:cubicBezTo>
                          <a:cubicBezTo>
                            <a:pt x="10686" y="49719"/>
                            <a:pt x="11932" y="48749"/>
                            <a:pt x="13178" y="59413"/>
                          </a:cubicBezTo>
                          <a:cubicBezTo>
                            <a:pt x="14425" y="70077"/>
                            <a:pt x="17056" y="75201"/>
                            <a:pt x="24119" y="78386"/>
                          </a:cubicBezTo>
                          <a:cubicBezTo>
                            <a:pt x="31182" y="81572"/>
                            <a:pt x="39215" y="89327"/>
                            <a:pt x="41431" y="99576"/>
                          </a:cubicBezTo>
                          <a:cubicBezTo>
                            <a:pt x="43647" y="109824"/>
                            <a:pt x="47801" y="111486"/>
                            <a:pt x="51956" y="114671"/>
                          </a:cubicBezTo>
                          <a:cubicBezTo>
                            <a:pt x="56111" y="117857"/>
                            <a:pt x="56388" y="113009"/>
                            <a:pt x="57080" y="103730"/>
                          </a:cubicBezTo>
                          <a:cubicBezTo>
                            <a:pt x="57773" y="94451"/>
                            <a:pt x="59296" y="75478"/>
                            <a:pt x="68575" y="63983"/>
                          </a:cubicBezTo>
                          <a:cubicBezTo>
                            <a:pt x="77854" y="52350"/>
                            <a:pt x="83255" y="42517"/>
                            <a:pt x="88102" y="28945"/>
                          </a:cubicBezTo>
                          <a:cubicBezTo>
                            <a:pt x="92950" y="15511"/>
                            <a:pt x="95166" y="9694"/>
                            <a:pt x="94196" y="692"/>
                          </a:cubicBezTo>
                          <a:lnTo>
                            <a:pt x="94196" y="692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27" name="任意多边形: 形状 926">
                      <a:extLst>
                        <a:ext uri="{FF2B5EF4-FFF2-40B4-BE49-F238E27FC236}">
                          <a16:creationId xmlns:a16="http://schemas.microsoft.com/office/drawing/2014/main" id="{8418ECEA-1A40-43C8-AE2D-2B701587E2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609149" y="4681349"/>
                      <a:ext cx="99437" cy="120349"/>
                    </a:xfrm>
                    <a:custGeom>
                      <a:avLst/>
                      <a:gdLst>
                        <a:gd name="connsiteX0" fmla="*/ 53042 w 99437"/>
                        <a:gd name="connsiteY0" fmla="*/ 118964 h 120349"/>
                        <a:gd name="connsiteX1" fmla="*/ 41548 w 99437"/>
                        <a:gd name="connsiteY1" fmla="*/ 102484 h 120349"/>
                        <a:gd name="connsiteX2" fmla="*/ 41548 w 99437"/>
                        <a:gd name="connsiteY2" fmla="*/ 102484 h 120349"/>
                        <a:gd name="connsiteX3" fmla="*/ 25621 w 99437"/>
                        <a:gd name="connsiteY3" fmla="*/ 82957 h 120349"/>
                        <a:gd name="connsiteX4" fmla="*/ 25621 w 99437"/>
                        <a:gd name="connsiteY4" fmla="*/ 82957 h 120349"/>
                        <a:gd name="connsiteX5" fmla="*/ 13295 w 99437"/>
                        <a:gd name="connsiteY5" fmla="*/ 62183 h 120349"/>
                        <a:gd name="connsiteX6" fmla="*/ 13295 w 99437"/>
                        <a:gd name="connsiteY6" fmla="*/ 62183 h 120349"/>
                        <a:gd name="connsiteX7" fmla="*/ 4155 w 99437"/>
                        <a:gd name="connsiteY7" fmla="*/ 44456 h 120349"/>
                        <a:gd name="connsiteX8" fmla="*/ 4155 w 99437"/>
                        <a:gd name="connsiteY8" fmla="*/ 44456 h 120349"/>
                        <a:gd name="connsiteX9" fmla="*/ 0 w 99437"/>
                        <a:gd name="connsiteY9" fmla="*/ 33377 h 120349"/>
                        <a:gd name="connsiteX10" fmla="*/ 0 w 99437"/>
                        <a:gd name="connsiteY10" fmla="*/ 33377 h 120349"/>
                        <a:gd name="connsiteX11" fmla="*/ 4986 w 99437"/>
                        <a:gd name="connsiteY11" fmla="*/ 16896 h 120349"/>
                        <a:gd name="connsiteX12" fmla="*/ 4986 w 99437"/>
                        <a:gd name="connsiteY12" fmla="*/ 16896 h 120349"/>
                        <a:gd name="connsiteX13" fmla="*/ 6232 w 99437"/>
                        <a:gd name="connsiteY13" fmla="*/ 10387 h 120349"/>
                        <a:gd name="connsiteX14" fmla="*/ 6232 w 99437"/>
                        <a:gd name="connsiteY14" fmla="*/ 10387 h 120349"/>
                        <a:gd name="connsiteX15" fmla="*/ 4570 w 99437"/>
                        <a:gd name="connsiteY15" fmla="*/ 4016 h 120349"/>
                        <a:gd name="connsiteX16" fmla="*/ 4570 w 99437"/>
                        <a:gd name="connsiteY16" fmla="*/ 4016 h 120349"/>
                        <a:gd name="connsiteX17" fmla="*/ 2216 w 99437"/>
                        <a:gd name="connsiteY17" fmla="*/ 0 h 120349"/>
                        <a:gd name="connsiteX18" fmla="*/ 96806 w 99437"/>
                        <a:gd name="connsiteY18" fmla="*/ 692 h 120349"/>
                        <a:gd name="connsiteX19" fmla="*/ 96806 w 99437"/>
                        <a:gd name="connsiteY19" fmla="*/ 3047 h 120349"/>
                        <a:gd name="connsiteX20" fmla="*/ 94451 w 99437"/>
                        <a:gd name="connsiteY20" fmla="*/ 3185 h 120349"/>
                        <a:gd name="connsiteX21" fmla="*/ 96806 w 99437"/>
                        <a:gd name="connsiteY21" fmla="*/ 3047 h 120349"/>
                        <a:gd name="connsiteX22" fmla="*/ 96806 w 99437"/>
                        <a:gd name="connsiteY22" fmla="*/ 692 h 120349"/>
                        <a:gd name="connsiteX23" fmla="*/ 99022 w 99437"/>
                        <a:gd name="connsiteY23" fmla="*/ 692 h 120349"/>
                        <a:gd name="connsiteX24" fmla="*/ 99160 w 99437"/>
                        <a:gd name="connsiteY24" fmla="*/ 2770 h 120349"/>
                        <a:gd name="connsiteX25" fmla="*/ 99437 w 99437"/>
                        <a:gd name="connsiteY25" fmla="*/ 6925 h 120349"/>
                        <a:gd name="connsiteX26" fmla="*/ 99437 w 99437"/>
                        <a:gd name="connsiteY26" fmla="*/ 6925 h 120349"/>
                        <a:gd name="connsiteX27" fmla="*/ 93066 w 99437"/>
                        <a:gd name="connsiteY27" fmla="*/ 31992 h 120349"/>
                        <a:gd name="connsiteX28" fmla="*/ 93066 w 99437"/>
                        <a:gd name="connsiteY28" fmla="*/ 31992 h 120349"/>
                        <a:gd name="connsiteX29" fmla="*/ 73124 w 99437"/>
                        <a:gd name="connsiteY29" fmla="*/ 67723 h 120349"/>
                        <a:gd name="connsiteX30" fmla="*/ 73124 w 99437"/>
                        <a:gd name="connsiteY30" fmla="*/ 67723 h 120349"/>
                        <a:gd name="connsiteX31" fmla="*/ 62044 w 99437"/>
                        <a:gd name="connsiteY31" fmla="*/ 106223 h 120349"/>
                        <a:gd name="connsiteX32" fmla="*/ 62044 w 99437"/>
                        <a:gd name="connsiteY32" fmla="*/ 106223 h 120349"/>
                        <a:gd name="connsiteX33" fmla="*/ 56643 w 99437"/>
                        <a:gd name="connsiteY33" fmla="*/ 120349 h 120349"/>
                        <a:gd name="connsiteX34" fmla="*/ 56643 w 99437"/>
                        <a:gd name="connsiteY34" fmla="*/ 120349 h 120349"/>
                        <a:gd name="connsiteX35" fmla="*/ 53042 w 99437"/>
                        <a:gd name="connsiteY35" fmla="*/ 118964 h 120349"/>
                        <a:gd name="connsiteX36" fmla="*/ 53042 w 99437"/>
                        <a:gd name="connsiteY36" fmla="*/ 118964 h 120349"/>
                        <a:gd name="connsiteX37" fmla="*/ 11218 w 99437"/>
                        <a:gd name="connsiteY37" fmla="*/ 10248 h 120349"/>
                        <a:gd name="connsiteX38" fmla="*/ 9694 w 99437"/>
                        <a:gd name="connsiteY38" fmla="*/ 18419 h 120349"/>
                        <a:gd name="connsiteX39" fmla="*/ 9694 w 99437"/>
                        <a:gd name="connsiteY39" fmla="*/ 18419 h 120349"/>
                        <a:gd name="connsiteX40" fmla="*/ 4847 w 99437"/>
                        <a:gd name="connsiteY40" fmla="*/ 33238 h 120349"/>
                        <a:gd name="connsiteX41" fmla="*/ 4847 w 99437"/>
                        <a:gd name="connsiteY41" fmla="*/ 33238 h 120349"/>
                        <a:gd name="connsiteX42" fmla="*/ 8032 w 99437"/>
                        <a:gd name="connsiteY42" fmla="*/ 41548 h 120349"/>
                        <a:gd name="connsiteX43" fmla="*/ 8032 w 99437"/>
                        <a:gd name="connsiteY43" fmla="*/ 41548 h 120349"/>
                        <a:gd name="connsiteX44" fmla="*/ 18004 w 99437"/>
                        <a:gd name="connsiteY44" fmla="*/ 61629 h 120349"/>
                        <a:gd name="connsiteX45" fmla="*/ 18004 w 99437"/>
                        <a:gd name="connsiteY45" fmla="*/ 61629 h 120349"/>
                        <a:gd name="connsiteX46" fmla="*/ 27560 w 99437"/>
                        <a:gd name="connsiteY46" fmla="*/ 78663 h 120349"/>
                        <a:gd name="connsiteX47" fmla="*/ 27560 w 99437"/>
                        <a:gd name="connsiteY47" fmla="*/ 78663 h 120349"/>
                        <a:gd name="connsiteX48" fmla="*/ 46256 w 99437"/>
                        <a:gd name="connsiteY48" fmla="*/ 101515 h 120349"/>
                        <a:gd name="connsiteX49" fmla="*/ 46256 w 99437"/>
                        <a:gd name="connsiteY49" fmla="*/ 101515 h 120349"/>
                        <a:gd name="connsiteX50" fmla="*/ 55951 w 99437"/>
                        <a:gd name="connsiteY50" fmla="*/ 115225 h 120349"/>
                        <a:gd name="connsiteX51" fmla="*/ 55951 w 99437"/>
                        <a:gd name="connsiteY51" fmla="*/ 115225 h 120349"/>
                        <a:gd name="connsiteX52" fmla="*/ 56228 w 99437"/>
                        <a:gd name="connsiteY52" fmla="*/ 115364 h 120349"/>
                        <a:gd name="connsiteX53" fmla="*/ 56228 w 99437"/>
                        <a:gd name="connsiteY53" fmla="*/ 115364 h 120349"/>
                        <a:gd name="connsiteX54" fmla="*/ 56505 w 99437"/>
                        <a:gd name="connsiteY54" fmla="*/ 114394 h 120349"/>
                        <a:gd name="connsiteX55" fmla="*/ 56505 w 99437"/>
                        <a:gd name="connsiteY55" fmla="*/ 114394 h 120349"/>
                        <a:gd name="connsiteX56" fmla="*/ 57336 w 99437"/>
                        <a:gd name="connsiteY56" fmla="*/ 105946 h 120349"/>
                        <a:gd name="connsiteX57" fmla="*/ 57336 w 99437"/>
                        <a:gd name="connsiteY57" fmla="*/ 105946 h 120349"/>
                        <a:gd name="connsiteX58" fmla="*/ 69384 w 99437"/>
                        <a:gd name="connsiteY58" fmla="*/ 64814 h 120349"/>
                        <a:gd name="connsiteX59" fmla="*/ 69384 w 99437"/>
                        <a:gd name="connsiteY59" fmla="*/ 64814 h 120349"/>
                        <a:gd name="connsiteX60" fmla="*/ 88496 w 99437"/>
                        <a:gd name="connsiteY60" fmla="*/ 30468 h 120349"/>
                        <a:gd name="connsiteX61" fmla="*/ 88496 w 99437"/>
                        <a:gd name="connsiteY61" fmla="*/ 30468 h 120349"/>
                        <a:gd name="connsiteX62" fmla="*/ 94590 w 99437"/>
                        <a:gd name="connsiteY62" fmla="*/ 6925 h 120349"/>
                        <a:gd name="connsiteX63" fmla="*/ 94590 w 99437"/>
                        <a:gd name="connsiteY63" fmla="*/ 6925 h 120349"/>
                        <a:gd name="connsiteX64" fmla="*/ 94590 w 99437"/>
                        <a:gd name="connsiteY64" fmla="*/ 5263 h 120349"/>
                        <a:gd name="connsiteX65" fmla="*/ 94590 w 99437"/>
                        <a:gd name="connsiteY65" fmla="*/ 5263 h 120349"/>
                        <a:gd name="connsiteX66" fmla="*/ 10387 w 99437"/>
                        <a:gd name="connsiteY66" fmla="*/ 4709 h 120349"/>
                        <a:gd name="connsiteX67" fmla="*/ 11218 w 99437"/>
                        <a:gd name="connsiteY67" fmla="*/ 10248 h 120349"/>
                        <a:gd name="connsiteX68" fmla="*/ 11218 w 99437"/>
                        <a:gd name="connsiteY68" fmla="*/ 10248 h 1203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</a:cxnLst>
                      <a:rect l="l" t="t" r="r" b="b"/>
                      <a:pathLst>
                        <a:path w="99437" h="120349">
                          <a:moveTo>
                            <a:pt x="53042" y="118964"/>
                          </a:moveTo>
                          <a:cubicBezTo>
                            <a:pt x="49165" y="116195"/>
                            <a:pt x="43763" y="113425"/>
                            <a:pt x="41548" y="102484"/>
                          </a:cubicBezTo>
                          <a:lnTo>
                            <a:pt x="41548" y="102484"/>
                          </a:lnTo>
                          <a:cubicBezTo>
                            <a:pt x="39609" y="93067"/>
                            <a:pt x="31992" y="85865"/>
                            <a:pt x="25621" y="82957"/>
                          </a:cubicBezTo>
                          <a:lnTo>
                            <a:pt x="25621" y="82957"/>
                          </a:lnTo>
                          <a:cubicBezTo>
                            <a:pt x="17727" y="79494"/>
                            <a:pt x="14542" y="72847"/>
                            <a:pt x="13295" y="62183"/>
                          </a:cubicBezTo>
                          <a:lnTo>
                            <a:pt x="13295" y="62183"/>
                          </a:lnTo>
                          <a:cubicBezTo>
                            <a:pt x="11910" y="51796"/>
                            <a:pt x="11495" y="54289"/>
                            <a:pt x="4155" y="44456"/>
                          </a:cubicBezTo>
                          <a:lnTo>
                            <a:pt x="4155" y="44456"/>
                          </a:lnTo>
                          <a:cubicBezTo>
                            <a:pt x="1246" y="40578"/>
                            <a:pt x="0" y="36839"/>
                            <a:pt x="0" y="33377"/>
                          </a:cubicBezTo>
                          <a:lnTo>
                            <a:pt x="0" y="33377"/>
                          </a:lnTo>
                          <a:cubicBezTo>
                            <a:pt x="0" y="27421"/>
                            <a:pt x="3047" y="22436"/>
                            <a:pt x="4986" y="16896"/>
                          </a:cubicBezTo>
                          <a:lnTo>
                            <a:pt x="4986" y="16896"/>
                          </a:lnTo>
                          <a:cubicBezTo>
                            <a:pt x="5955" y="14403"/>
                            <a:pt x="6232" y="12187"/>
                            <a:pt x="6232" y="10387"/>
                          </a:cubicBezTo>
                          <a:lnTo>
                            <a:pt x="6232" y="10387"/>
                          </a:lnTo>
                          <a:cubicBezTo>
                            <a:pt x="6232" y="6094"/>
                            <a:pt x="4570" y="4016"/>
                            <a:pt x="4570" y="4016"/>
                          </a:cubicBezTo>
                          <a:lnTo>
                            <a:pt x="4570" y="4016"/>
                          </a:lnTo>
                          <a:lnTo>
                            <a:pt x="2216" y="0"/>
                          </a:lnTo>
                          <a:lnTo>
                            <a:pt x="96806" y="692"/>
                          </a:lnTo>
                          <a:lnTo>
                            <a:pt x="96806" y="3047"/>
                          </a:lnTo>
                          <a:lnTo>
                            <a:pt x="94451" y="3185"/>
                          </a:lnTo>
                          <a:lnTo>
                            <a:pt x="96806" y="3047"/>
                          </a:lnTo>
                          <a:lnTo>
                            <a:pt x="96806" y="692"/>
                          </a:lnTo>
                          <a:lnTo>
                            <a:pt x="99022" y="692"/>
                          </a:lnTo>
                          <a:lnTo>
                            <a:pt x="99160" y="2770"/>
                          </a:lnTo>
                          <a:cubicBezTo>
                            <a:pt x="99299" y="4155"/>
                            <a:pt x="99437" y="5540"/>
                            <a:pt x="99437" y="6925"/>
                          </a:cubicBezTo>
                          <a:lnTo>
                            <a:pt x="99437" y="6925"/>
                          </a:lnTo>
                          <a:cubicBezTo>
                            <a:pt x="99437" y="14542"/>
                            <a:pt x="97083" y="20635"/>
                            <a:pt x="93066" y="31992"/>
                          </a:cubicBezTo>
                          <a:lnTo>
                            <a:pt x="93066" y="31992"/>
                          </a:lnTo>
                          <a:cubicBezTo>
                            <a:pt x="88219" y="45702"/>
                            <a:pt x="82541" y="55951"/>
                            <a:pt x="73124" y="67723"/>
                          </a:cubicBezTo>
                          <a:lnTo>
                            <a:pt x="73124" y="67723"/>
                          </a:lnTo>
                          <a:cubicBezTo>
                            <a:pt x="64399" y="78386"/>
                            <a:pt x="62737" y="96944"/>
                            <a:pt x="62044" y="106223"/>
                          </a:cubicBezTo>
                          <a:lnTo>
                            <a:pt x="62044" y="106223"/>
                          </a:lnTo>
                          <a:cubicBezTo>
                            <a:pt x="60798" y="113425"/>
                            <a:pt x="62598" y="118688"/>
                            <a:pt x="56643" y="120349"/>
                          </a:cubicBezTo>
                          <a:lnTo>
                            <a:pt x="56643" y="120349"/>
                          </a:lnTo>
                          <a:cubicBezTo>
                            <a:pt x="55258" y="120349"/>
                            <a:pt x="54150" y="119795"/>
                            <a:pt x="53042" y="118964"/>
                          </a:cubicBezTo>
                          <a:lnTo>
                            <a:pt x="53042" y="118964"/>
                          </a:lnTo>
                          <a:close/>
                          <a:moveTo>
                            <a:pt x="11218" y="10248"/>
                          </a:moveTo>
                          <a:cubicBezTo>
                            <a:pt x="11218" y="12603"/>
                            <a:pt x="10802" y="15373"/>
                            <a:pt x="9694" y="18419"/>
                          </a:cubicBezTo>
                          <a:lnTo>
                            <a:pt x="9694" y="18419"/>
                          </a:lnTo>
                          <a:cubicBezTo>
                            <a:pt x="7202" y="24375"/>
                            <a:pt x="4847" y="28945"/>
                            <a:pt x="4847" y="33238"/>
                          </a:cubicBezTo>
                          <a:lnTo>
                            <a:pt x="4847" y="33238"/>
                          </a:lnTo>
                          <a:cubicBezTo>
                            <a:pt x="4847" y="35731"/>
                            <a:pt x="5540" y="38224"/>
                            <a:pt x="8032" y="41548"/>
                          </a:cubicBezTo>
                          <a:lnTo>
                            <a:pt x="8032" y="41548"/>
                          </a:lnTo>
                          <a:cubicBezTo>
                            <a:pt x="14680" y="50273"/>
                            <a:pt x="16896" y="50688"/>
                            <a:pt x="18004" y="61629"/>
                          </a:cubicBezTo>
                          <a:lnTo>
                            <a:pt x="18004" y="61629"/>
                          </a:lnTo>
                          <a:cubicBezTo>
                            <a:pt x="19389" y="72154"/>
                            <a:pt x="21328" y="75755"/>
                            <a:pt x="27560" y="78663"/>
                          </a:cubicBezTo>
                          <a:lnTo>
                            <a:pt x="27560" y="78663"/>
                          </a:lnTo>
                          <a:cubicBezTo>
                            <a:pt x="35177" y="82264"/>
                            <a:pt x="43763" y="90297"/>
                            <a:pt x="46256" y="101515"/>
                          </a:cubicBezTo>
                          <a:lnTo>
                            <a:pt x="46256" y="101515"/>
                          </a:lnTo>
                          <a:cubicBezTo>
                            <a:pt x="48611" y="111209"/>
                            <a:pt x="51380" y="111624"/>
                            <a:pt x="55951" y="115225"/>
                          </a:cubicBezTo>
                          <a:lnTo>
                            <a:pt x="55951" y="115225"/>
                          </a:lnTo>
                          <a:cubicBezTo>
                            <a:pt x="56089" y="115225"/>
                            <a:pt x="56089" y="115364"/>
                            <a:pt x="56228" y="115364"/>
                          </a:cubicBezTo>
                          <a:lnTo>
                            <a:pt x="56228" y="115364"/>
                          </a:lnTo>
                          <a:cubicBezTo>
                            <a:pt x="56366" y="115087"/>
                            <a:pt x="56366" y="114810"/>
                            <a:pt x="56505" y="114394"/>
                          </a:cubicBezTo>
                          <a:lnTo>
                            <a:pt x="56505" y="114394"/>
                          </a:lnTo>
                          <a:cubicBezTo>
                            <a:pt x="56920" y="112594"/>
                            <a:pt x="57059" y="109686"/>
                            <a:pt x="57336" y="105946"/>
                          </a:cubicBezTo>
                          <a:lnTo>
                            <a:pt x="57336" y="105946"/>
                          </a:lnTo>
                          <a:cubicBezTo>
                            <a:pt x="58028" y="96529"/>
                            <a:pt x="59413" y="77278"/>
                            <a:pt x="69384" y="64814"/>
                          </a:cubicBezTo>
                          <a:lnTo>
                            <a:pt x="69384" y="64814"/>
                          </a:lnTo>
                          <a:cubicBezTo>
                            <a:pt x="78525" y="53458"/>
                            <a:pt x="83788" y="43763"/>
                            <a:pt x="88496" y="30468"/>
                          </a:cubicBezTo>
                          <a:lnTo>
                            <a:pt x="88496" y="30468"/>
                          </a:lnTo>
                          <a:cubicBezTo>
                            <a:pt x="92651" y="18973"/>
                            <a:pt x="94590" y="13295"/>
                            <a:pt x="94590" y="6925"/>
                          </a:cubicBezTo>
                          <a:lnTo>
                            <a:pt x="94590" y="6925"/>
                          </a:lnTo>
                          <a:cubicBezTo>
                            <a:pt x="94590" y="6371"/>
                            <a:pt x="94590" y="5817"/>
                            <a:pt x="94590" y="5263"/>
                          </a:cubicBezTo>
                          <a:lnTo>
                            <a:pt x="94590" y="5263"/>
                          </a:lnTo>
                          <a:lnTo>
                            <a:pt x="10387" y="4709"/>
                          </a:lnTo>
                          <a:cubicBezTo>
                            <a:pt x="10802" y="6232"/>
                            <a:pt x="11079" y="8033"/>
                            <a:pt x="11218" y="10248"/>
                          </a:cubicBezTo>
                          <a:lnTo>
                            <a:pt x="11218" y="10248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770" name="图形 984">
                    <a:extLst>
                      <a:ext uri="{FF2B5EF4-FFF2-40B4-BE49-F238E27FC236}">
                        <a16:creationId xmlns:a16="http://schemas.microsoft.com/office/drawing/2014/main" id="{6E494C12-0C1D-43CE-ACE0-B58328991BC2}"/>
                      </a:ext>
                    </a:extLst>
                  </p:cNvPr>
                  <p:cNvGrpSpPr/>
                  <p:nvPr/>
                </p:nvGrpSpPr>
                <p:grpSpPr>
                  <a:xfrm>
                    <a:off x="10561139" y="4395286"/>
                    <a:ext cx="22029" cy="14680"/>
                    <a:chOff x="8566346" y="4686057"/>
                    <a:chExt cx="22029" cy="14680"/>
                  </a:xfrm>
                  <a:grpFill/>
                </p:grpSpPr>
                <p:sp>
                  <p:nvSpPr>
                    <p:cNvPr id="924" name="任意多边形: 形状 923">
                      <a:extLst>
                        <a:ext uri="{FF2B5EF4-FFF2-40B4-BE49-F238E27FC236}">
                          <a16:creationId xmlns:a16="http://schemas.microsoft.com/office/drawing/2014/main" id="{D86A5ADC-1C6A-4C3B-A459-9EC776D959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68664" y="4688550"/>
                      <a:ext cx="17211" cy="9782"/>
                    </a:xfrm>
                    <a:custGeom>
                      <a:avLst/>
                      <a:gdLst>
                        <a:gd name="connsiteX0" fmla="*/ 6694 w 17211"/>
                        <a:gd name="connsiteY0" fmla="*/ 0 h 9782"/>
                        <a:gd name="connsiteX1" fmla="*/ 1846 w 17211"/>
                        <a:gd name="connsiteY1" fmla="*/ 8033 h 9782"/>
                        <a:gd name="connsiteX2" fmla="*/ 15696 w 17211"/>
                        <a:gd name="connsiteY2" fmla="*/ 5401 h 9782"/>
                        <a:gd name="connsiteX3" fmla="*/ 6694 w 17211"/>
                        <a:gd name="connsiteY3" fmla="*/ 0 h 9782"/>
                        <a:gd name="connsiteX4" fmla="*/ 6694 w 17211"/>
                        <a:gd name="connsiteY4" fmla="*/ 0 h 97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211" h="9782">
                          <a:moveTo>
                            <a:pt x="6694" y="0"/>
                          </a:moveTo>
                          <a:cubicBezTo>
                            <a:pt x="6694" y="0"/>
                            <a:pt x="-4247" y="4432"/>
                            <a:pt x="1846" y="8033"/>
                          </a:cubicBezTo>
                          <a:cubicBezTo>
                            <a:pt x="7940" y="11633"/>
                            <a:pt x="21789" y="9140"/>
                            <a:pt x="15696" y="5401"/>
                          </a:cubicBezTo>
                          <a:cubicBezTo>
                            <a:pt x="9740" y="1939"/>
                            <a:pt x="6694" y="0"/>
                            <a:pt x="6694" y="0"/>
                          </a:cubicBezTo>
                          <a:lnTo>
                            <a:pt x="6694" y="0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25" name="任意多边形: 形状 924">
                      <a:extLst>
                        <a:ext uri="{FF2B5EF4-FFF2-40B4-BE49-F238E27FC236}">
                          <a16:creationId xmlns:a16="http://schemas.microsoft.com/office/drawing/2014/main" id="{808ECF15-7D60-431E-ACEC-9B13AA4E0F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66346" y="4686057"/>
                      <a:ext cx="22029" cy="14680"/>
                    </a:xfrm>
                    <a:custGeom>
                      <a:avLst/>
                      <a:gdLst>
                        <a:gd name="connsiteX0" fmla="*/ 2918 w 22029"/>
                        <a:gd name="connsiteY0" fmla="*/ 12603 h 14680"/>
                        <a:gd name="connsiteX1" fmla="*/ 10 w 22029"/>
                        <a:gd name="connsiteY1" fmla="*/ 8171 h 14680"/>
                        <a:gd name="connsiteX2" fmla="*/ 10 w 22029"/>
                        <a:gd name="connsiteY2" fmla="*/ 8171 h 14680"/>
                        <a:gd name="connsiteX3" fmla="*/ 8181 w 22029"/>
                        <a:gd name="connsiteY3" fmla="*/ 415 h 14680"/>
                        <a:gd name="connsiteX4" fmla="*/ 8181 w 22029"/>
                        <a:gd name="connsiteY4" fmla="*/ 415 h 14680"/>
                        <a:gd name="connsiteX5" fmla="*/ 9288 w 22029"/>
                        <a:gd name="connsiteY5" fmla="*/ 0 h 14680"/>
                        <a:gd name="connsiteX6" fmla="*/ 10258 w 22029"/>
                        <a:gd name="connsiteY6" fmla="*/ 554 h 14680"/>
                        <a:gd name="connsiteX7" fmla="*/ 19398 w 22029"/>
                        <a:gd name="connsiteY7" fmla="*/ 5955 h 14680"/>
                        <a:gd name="connsiteX8" fmla="*/ 19398 w 22029"/>
                        <a:gd name="connsiteY8" fmla="*/ 5955 h 14680"/>
                        <a:gd name="connsiteX9" fmla="*/ 22030 w 22029"/>
                        <a:gd name="connsiteY9" fmla="*/ 9694 h 14680"/>
                        <a:gd name="connsiteX10" fmla="*/ 22030 w 22029"/>
                        <a:gd name="connsiteY10" fmla="*/ 9694 h 14680"/>
                        <a:gd name="connsiteX11" fmla="*/ 12058 w 22029"/>
                        <a:gd name="connsiteY11" fmla="*/ 14680 h 14680"/>
                        <a:gd name="connsiteX12" fmla="*/ 12058 w 22029"/>
                        <a:gd name="connsiteY12" fmla="*/ 14680 h 14680"/>
                        <a:gd name="connsiteX13" fmla="*/ 2918 w 22029"/>
                        <a:gd name="connsiteY13" fmla="*/ 12603 h 14680"/>
                        <a:gd name="connsiteX14" fmla="*/ 2918 w 22029"/>
                        <a:gd name="connsiteY14" fmla="*/ 12603 h 14680"/>
                        <a:gd name="connsiteX15" fmla="*/ 15936 w 22029"/>
                        <a:gd name="connsiteY15" fmla="*/ 9556 h 14680"/>
                        <a:gd name="connsiteX16" fmla="*/ 8735 w 22029"/>
                        <a:gd name="connsiteY16" fmla="*/ 5263 h 14680"/>
                        <a:gd name="connsiteX17" fmla="*/ 8735 w 22029"/>
                        <a:gd name="connsiteY17" fmla="*/ 5263 h 14680"/>
                        <a:gd name="connsiteX18" fmla="*/ 6796 w 22029"/>
                        <a:gd name="connsiteY18" fmla="*/ 6371 h 14680"/>
                        <a:gd name="connsiteX19" fmla="*/ 6796 w 22029"/>
                        <a:gd name="connsiteY19" fmla="*/ 6371 h 14680"/>
                        <a:gd name="connsiteX20" fmla="*/ 4580 w 22029"/>
                        <a:gd name="connsiteY20" fmla="*/ 8171 h 14680"/>
                        <a:gd name="connsiteX21" fmla="*/ 4580 w 22029"/>
                        <a:gd name="connsiteY21" fmla="*/ 8171 h 14680"/>
                        <a:gd name="connsiteX22" fmla="*/ 5272 w 22029"/>
                        <a:gd name="connsiteY22" fmla="*/ 8725 h 14680"/>
                        <a:gd name="connsiteX23" fmla="*/ 5272 w 22029"/>
                        <a:gd name="connsiteY23" fmla="*/ 8725 h 14680"/>
                        <a:gd name="connsiteX24" fmla="*/ 11920 w 22029"/>
                        <a:gd name="connsiteY24" fmla="*/ 10110 h 14680"/>
                        <a:gd name="connsiteX25" fmla="*/ 11920 w 22029"/>
                        <a:gd name="connsiteY25" fmla="*/ 10110 h 14680"/>
                        <a:gd name="connsiteX26" fmla="*/ 15936 w 22029"/>
                        <a:gd name="connsiteY26" fmla="*/ 9556 h 14680"/>
                        <a:gd name="connsiteX27" fmla="*/ 15936 w 22029"/>
                        <a:gd name="connsiteY27" fmla="*/ 9556 h 14680"/>
                        <a:gd name="connsiteX28" fmla="*/ 7765 w 22029"/>
                        <a:gd name="connsiteY28" fmla="*/ 4570 h 14680"/>
                        <a:gd name="connsiteX29" fmla="*/ 9012 w 22029"/>
                        <a:gd name="connsiteY29" fmla="*/ 2493 h 14680"/>
                        <a:gd name="connsiteX30" fmla="*/ 7765 w 22029"/>
                        <a:gd name="connsiteY30" fmla="*/ 4570 h 14680"/>
                        <a:gd name="connsiteX31" fmla="*/ 7765 w 22029"/>
                        <a:gd name="connsiteY31" fmla="*/ 4570 h 146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22029" h="14680">
                          <a:moveTo>
                            <a:pt x="2918" y="12603"/>
                          </a:moveTo>
                          <a:cubicBezTo>
                            <a:pt x="1256" y="11633"/>
                            <a:pt x="-129" y="9971"/>
                            <a:pt x="10" y="8171"/>
                          </a:cubicBezTo>
                          <a:lnTo>
                            <a:pt x="10" y="8171"/>
                          </a:lnTo>
                          <a:cubicBezTo>
                            <a:pt x="979" y="2216"/>
                            <a:pt x="8181" y="831"/>
                            <a:pt x="8181" y="415"/>
                          </a:cubicBezTo>
                          <a:lnTo>
                            <a:pt x="8181" y="415"/>
                          </a:lnTo>
                          <a:lnTo>
                            <a:pt x="9288" y="0"/>
                          </a:lnTo>
                          <a:lnTo>
                            <a:pt x="10258" y="554"/>
                          </a:lnTo>
                          <a:cubicBezTo>
                            <a:pt x="10258" y="554"/>
                            <a:pt x="13305" y="2354"/>
                            <a:pt x="19398" y="5955"/>
                          </a:cubicBezTo>
                          <a:lnTo>
                            <a:pt x="19398" y="5955"/>
                          </a:lnTo>
                          <a:cubicBezTo>
                            <a:pt x="20645" y="6786"/>
                            <a:pt x="21891" y="7756"/>
                            <a:pt x="22030" y="9694"/>
                          </a:cubicBezTo>
                          <a:lnTo>
                            <a:pt x="22030" y="9694"/>
                          </a:lnTo>
                          <a:cubicBezTo>
                            <a:pt x="20645" y="14680"/>
                            <a:pt x="16352" y="14126"/>
                            <a:pt x="12058" y="14680"/>
                          </a:cubicBezTo>
                          <a:lnTo>
                            <a:pt x="12058" y="14680"/>
                          </a:lnTo>
                          <a:cubicBezTo>
                            <a:pt x="8873" y="14680"/>
                            <a:pt x="5549" y="14126"/>
                            <a:pt x="2918" y="12603"/>
                          </a:cubicBezTo>
                          <a:lnTo>
                            <a:pt x="2918" y="12603"/>
                          </a:lnTo>
                          <a:close/>
                          <a:moveTo>
                            <a:pt x="15936" y="9556"/>
                          </a:moveTo>
                          <a:cubicBezTo>
                            <a:pt x="12474" y="7479"/>
                            <a:pt x="9981" y="5955"/>
                            <a:pt x="8735" y="5263"/>
                          </a:cubicBezTo>
                          <a:lnTo>
                            <a:pt x="8735" y="5263"/>
                          </a:lnTo>
                          <a:cubicBezTo>
                            <a:pt x="8181" y="5540"/>
                            <a:pt x="7488" y="5817"/>
                            <a:pt x="6796" y="6371"/>
                          </a:cubicBezTo>
                          <a:lnTo>
                            <a:pt x="6796" y="6371"/>
                          </a:lnTo>
                          <a:cubicBezTo>
                            <a:pt x="5411" y="7063"/>
                            <a:pt x="4718" y="7894"/>
                            <a:pt x="4580" y="8171"/>
                          </a:cubicBezTo>
                          <a:lnTo>
                            <a:pt x="4580" y="8171"/>
                          </a:lnTo>
                          <a:cubicBezTo>
                            <a:pt x="4718" y="8310"/>
                            <a:pt x="4857" y="8448"/>
                            <a:pt x="5272" y="8725"/>
                          </a:cubicBezTo>
                          <a:lnTo>
                            <a:pt x="5272" y="8725"/>
                          </a:lnTo>
                          <a:cubicBezTo>
                            <a:pt x="6796" y="9694"/>
                            <a:pt x="9427" y="10110"/>
                            <a:pt x="11920" y="10110"/>
                          </a:cubicBezTo>
                          <a:lnTo>
                            <a:pt x="11920" y="10110"/>
                          </a:lnTo>
                          <a:cubicBezTo>
                            <a:pt x="13443" y="9971"/>
                            <a:pt x="14967" y="9694"/>
                            <a:pt x="15936" y="9556"/>
                          </a:cubicBezTo>
                          <a:lnTo>
                            <a:pt x="15936" y="9556"/>
                          </a:lnTo>
                          <a:close/>
                          <a:moveTo>
                            <a:pt x="7765" y="4570"/>
                          </a:moveTo>
                          <a:lnTo>
                            <a:pt x="9012" y="2493"/>
                          </a:lnTo>
                          <a:lnTo>
                            <a:pt x="7765" y="4570"/>
                          </a:lnTo>
                          <a:lnTo>
                            <a:pt x="7765" y="4570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771" name="图形 984">
                    <a:extLst>
                      <a:ext uri="{FF2B5EF4-FFF2-40B4-BE49-F238E27FC236}">
                        <a16:creationId xmlns:a16="http://schemas.microsoft.com/office/drawing/2014/main" id="{7355903E-48FF-45CF-AB9E-C2D5E7D1811D}"/>
                      </a:ext>
                    </a:extLst>
                  </p:cNvPr>
                  <p:cNvGrpSpPr/>
                  <p:nvPr/>
                </p:nvGrpSpPr>
                <p:grpSpPr>
                  <a:xfrm>
                    <a:off x="10697147" y="4497355"/>
                    <a:ext cx="13572" cy="9978"/>
                    <a:chOff x="8702354" y="4788126"/>
                    <a:chExt cx="13572" cy="9978"/>
                  </a:xfrm>
                  <a:grpFill/>
                </p:grpSpPr>
                <p:sp>
                  <p:nvSpPr>
                    <p:cNvPr id="922" name="任意多边形: 形状 921">
                      <a:extLst>
                        <a:ext uri="{FF2B5EF4-FFF2-40B4-BE49-F238E27FC236}">
                          <a16:creationId xmlns:a16="http://schemas.microsoft.com/office/drawing/2014/main" id="{76F970E0-ED92-4C79-B517-9F647AE83C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04724" y="4790619"/>
                      <a:ext cx="9074" cy="5262"/>
                    </a:xfrm>
                    <a:custGeom>
                      <a:avLst/>
                      <a:gdLst>
                        <a:gd name="connsiteX0" fmla="*/ 1785 w 9074"/>
                        <a:gd name="connsiteY0" fmla="*/ 0 h 5262"/>
                        <a:gd name="connsiteX1" fmla="*/ 1785 w 9074"/>
                        <a:gd name="connsiteY1" fmla="*/ 5263 h 5262"/>
                        <a:gd name="connsiteX2" fmla="*/ 7740 w 9074"/>
                        <a:gd name="connsiteY2" fmla="*/ 0 h 5262"/>
                        <a:gd name="connsiteX3" fmla="*/ 1785 w 9074"/>
                        <a:gd name="connsiteY3" fmla="*/ 0 h 5262"/>
                        <a:gd name="connsiteX4" fmla="*/ 1785 w 9074"/>
                        <a:gd name="connsiteY4" fmla="*/ 0 h 52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074" h="5262">
                          <a:moveTo>
                            <a:pt x="1785" y="0"/>
                          </a:moveTo>
                          <a:cubicBezTo>
                            <a:pt x="1785" y="0"/>
                            <a:pt x="-2231" y="5263"/>
                            <a:pt x="1785" y="5263"/>
                          </a:cubicBezTo>
                          <a:cubicBezTo>
                            <a:pt x="5801" y="5263"/>
                            <a:pt x="11756" y="0"/>
                            <a:pt x="7740" y="0"/>
                          </a:cubicBezTo>
                          <a:cubicBezTo>
                            <a:pt x="3862" y="0"/>
                            <a:pt x="1785" y="0"/>
                            <a:pt x="1785" y="0"/>
                          </a:cubicBezTo>
                          <a:lnTo>
                            <a:pt x="1785" y="0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23" name="任意多边形: 形状 922">
                      <a:extLst>
                        <a:ext uri="{FF2B5EF4-FFF2-40B4-BE49-F238E27FC236}">
                          <a16:creationId xmlns:a16="http://schemas.microsoft.com/office/drawing/2014/main" id="{4D61ACF6-6020-43EE-950F-EB6D8DF8CE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02354" y="4788126"/>
                      <a:ext cx="13572" cy="9978"/>
                    </a:xfrm>
                    <a:custGeom>
                      <a:avLst/>
                      <a:gdLst>
                        <a:gd name="connsiteX0" fmla="*/ 0 w 13572"/>
                        <a:gd name="connsiteY0" fmla="*/ 6371 h 9978"/>
                        <a:gd name="connsiteX1" fmla="*/ 2216 w 13572"/>
                        <a:gd name="connsiteY1" fmla="*/ 969 h 9978"/>
                        <a:gd name="connsiteX2" fmla="*/ 2216 w 13572"/>
                        <a:gd name="connsiteY2" fmla="*/ 969 h 9978"/>
                        <a:gd name="connsiteX3" fmla="*/ 2908 w 13572"/>
                        <a:gd name="connsiteY3" fmla="*/ 0 h 9978"/>
                        <a:gd name="connsiteX4" fmla="*/ 4016 w 13572"/>
                        <a:gd name="connsiteY4" fmla="*/ 0 h 9978"/>
                        <a:gd name="connsiteX5" fmla="*/ 9971 w 13572"/>
                        <a:gd name="connsiteY5" fmla="*/ 0 h 9978"/>
                        <a:gd name="connsiteX6" fmla="*/ 9971 w 13572"/>
                        <a:gd name="connsiteY6" fmla="*/ 0 h 9978"/>
                        <a:gd name="connsiteX7" fmla="*/ 13572 w 13572"/>
                        <a:gd name="connsiteY7" fmla="*/ 3047 h 9978"/>
                        <a:gd name="connsiteX8" fmla="*/ 13572 w 13572"/>
                        <a:gd name="connsiteY8" fmla="*/ 3047 h 9978"/>
                        <a:gd name="connsiteX9" fmla="*/ 3878 w 13572"/>
                        <a:gd name="connsiteY9" fmla="*/ 9971 h 9978"/>
                        <a:gd name="connsiteX10" fmla="*/ 3878 w 13572"/>
                        <a:gd name="connsiteY10" fmla="*/ 9971 h 9978"/>
                        <a:gd name="connsiteX11" fmla="*/ 0 w 13572"/>
                        <a:gd name="connsiteY11" fmla="*/ 6371 h 9978"/>
                        <a:gd name="connsiteX12" fmla="*/ 0 w 13572"/>
                        <a:gd name="connsiteY12" fmla="*/ 6371 h 9978"/>
                        <a:gd name="connsiteX13" fmla="*/ 5263 w 13572"/>
                        <a:gd name="connsiteY13" fmla="*/ 5263 h 9978"/>
                        <a:gd name="connsiteX14" fmla="*/ 6371 w 13572"/>
                        <a:gd name="connsiteY14" fmla="*/ 4847 h 9978"/>
                        <a:gd name="connsiteX15" fmla="*/ 6371 w 13572"/>
                        <a:gd name="connsiteY15" fmla="*/ 4847 h 9978"/>
                        <a:gd name="connsiteX16" fmla="*/ 5817 w 13572"/>
                        <a:gd name="connsiteY16" fmla="*/ 4847 h 9978"/>
                        <a:gd name="connsiteX17" fmla="*/ 5817 w 13572"/>
                        <a:gd name="connsiteY17" fmla="*/ 4847 h 9978"/>
                        <a:gd name="connsiteX18" fmla="*/ 5678 w 13572"/>
                        <a:gd name="connsiteY18" fmla="*/ 4847 h 9978"/>
                        <a:gd name="connsiteX19" fmla="*/ 5678 w 13572"/>
                        <a:gd name="connsiteY19" fmla="*/ 4847 h 9978"/>
                        <a:gd name="connsiteX20" fmla="*/ 5263 w 13572"/>
                        <a:gd name="connsiteY20" fmla="*/ 5263 h 9978"/>
                        <a:gd name="connsiteX21" fmla="*/ 5263 w 13572"/>
                        <a:gd name="connsiteY21" fmla="*/ 5263 h 9978"/>
                        <a:gd name="connsiteX22" fmla="*/ 4155 w 13572"/>
                        <a:gd name="connsiteY22" fmla="*/ 4709 h 9978"/>
                        <a:gd name="connsiteX23" fmla="*/ 4155 w 13572"/>
                        <a:gd name="connsiteY23" fmla="*/ 2493 h 9978"/>
                        <a:gd name="connsiteX24" fmla="*/ 4155 w 13572"/>
                        <a:gd name="connsiteY24" fmla="*/ 4709 h 9978"/>
                        <a:gd name="connsiteX25" fmla="*/ 4155 w 13572"/>
                        <a:gd name="connsiteY25" fmla="*/ 4709 h 99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13572" h="9978">
                          <a:moveTo>
                            <a:pt x="0" y="6371"/>
                          </a:moveTo>
                          <a:cubicBezTo>
                            <a:pt x="139" y="3324"/>
                            <a:pt x="2216" y="1246"/>
                            <a:pt x="2216" y="969"/>
                          </a:cubicBezTo>
                          <a:lnTo>
                            <a:pt x="2216" y="969"/>
                          </a:lnTo>
                          <a:lnTo>
                            <a:pt x="2908" y="0"/>
                          </a:lnTo>
                          <a:lnTo>
                            <a:pt x="4016" y="0"/>
                          </a:lnTo>
                          <a:cubicBezTo>
                            <a:pt x="4016" y="0"/>
                            <a:pt x="5955" y="0"/>
                            <a:pt x="9971" y="0"/>
                          </a:cubicBezTo>
                          <a:lnTo>
                            <a:pt x="9971" y="0"/>
                          </a:lnTo>
                          <a:cubicBezTo>
                            <a:pt x="11079" y="0"/>
                            <a:pt x="13572" y="692"/>
                            <a:pt x="13572" y="3047"/>
                          </a:cubicBezTo>
                          <a:lnTo>
                            <a:pt x="13572" y="3047"/>
                          </a:lnTo>
                          <a:cubicBezTo>
                            <a:pt x="12603" y="7479"/>
                            <a:pt x="8448" y="9417"/>
                            <a:pt x="3878" y="9971"/>
                          </a:cubicBezTo>
                          <a:lnTo>
                            <a:pt x="3878" y="9971"/>
                          </a:lnTo>
                          <a:cubicBezTo>
                            <a:pt x="2077" y="10110"/>
                            <a:pt x="0" y="8171"/>
                            <a:pt x="0" y="6371"/>
                          </a:cubicBezTo>
                          <a:lnTo>
                            <a:pt x="0" y="6371"/>
                          </a:lnTo>
                          <a:close/>
                          <a:moveTo>
                            <a:pt x="5263" y="5263"/>
                          </a:moveTo>
                          <a:cubicBezTo>
                            <a:pt x="5540" y="5124"/>
                            <a:pt x="5955" y="4986"/>
                            <a:pt x="6371" y="4847"/>
                          </a:cubicBezTo>
                          <a:lnTo>
                            <a:pt x="6371" y="4847"/>
                          </a:lnTo>
                          <a:cubicBezTo>
                            <a:pt x="6094" y="4847"/>
                            <a:pt x="5955" y="4847"/>
                            <a:pt x="5817" y="4847"/>
                          </a:cubicBezTo>
                          <a:lnTo>
                            <a:pt x="5817" y="4847"/>
                          </a:lnTo>
                          <a:cubicBezTo>
                            <a:pt x="5817" y="4847"/>
                            <a:pt x="5678" y="4847"/>
                            <a:pt x="5678" y="4847"/>
                          </a:cubicBezTo>
                          <a:lnTo>
                            <a:pt x="5678" y="4847"/>
                          </a:lnTo>
                          <a:cubicBezTo>
                            <a:pt x="5401" y="4986"/>
                            <a:pt x="5263" y="5124"/>
                            <a:pt x="5263" y="5263"/>
                          </a:cubicBezTo>
                          <a:lnTo>
                            <a:pt x="5263" y="5263"/>
                          </a:lnTo>
                          <a:close/>
                          <a:moveTo>
                            <a:pt x="4155" y="4709"/>
                          </a:moveTo>
                          <a:lnTo>
                            <a:pt x="4155" y="2493"/>
                          </a:lnTo>
                          <a:lnTo>
                            <a:pt x="4155" y="4709"/>
                          </a:lnTo>
                          <a:lnTo>
                            <a:pt x="4155" y="4709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772" name="图形 984">
                    <a:extLst>
                      <a:ext uri="{FF2B5EF4-FFF2-40B4-BE49-F238E27FC236}">
                        <a16:creationId xmlns:a16="http://schemas.microsoft.com/office/drawing/2014/main" id="{98CD4302-62D0-4450-8DF7-D3C04C70675A}"/>
                      </a:ext>
                    </a:extLst>
                  </p:cNvPr>
                  <p:cNvGrpSpPr/>
                  <p:nvPr/>
                </p:nvGrpSpPr>
                <p:grpSpPr>
                  <a:xfrm>
                    <a:off x="10561139" y="4395286"/>
                    <a:ext cx="22029" cy="14680"/>
                    <a:chOff x="8566346" y="4686057"/>
                    <a:chExt cx="22029" cy="14680"/>
                  </a:xfrm>
                  <a:grpFill/>
                </p:grpSpPr>
                <p:sp>
                  <p:nvSpPr>
                    <p:cNvPr id="920" name="任意多边形: 形状 919">
                      <a:extLst>
                        <a:ext uri="{FF2B5EF4-FFF2-40B4-BE49-F238E27FC236}">
                          <a16:creationId xmlns:a16="http://schemas.microsoft.com/office/drawing/2014/main" id="{D7840563-C86D-474D-8AE5-7ECD7BF4FD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68664" y="4688550"/>
                      <a:ext cx="17211" cy="9782"/>
                    </a:xfrm>
                    <a:custGeom>
                      <a:avLst/>
                      <a:gdLst>
                        <a:gd name="connsiteX0" fmla="*/ 6694 w 17211"/>
                        <a:gd name="connsiteY0" fmla="*/ 0 h 9782"/>
                        <a:gd name="connsiteX1" fmla="*/ 1846 w 17211"/>
                        <a:gd name="connsiteY1" fmla="*/ 8033 h 9782"/>
                        <a:gd name="connsiteX2" fmla="*/ 15696 w 17211"/>
                        <a:gd name="connsiteY2" fmla="*/ 5401 h 9782"/>
                        <a:gd name="connsiteX3" fmla="*/ 6694 w 17211"/>
                        <a:gd name="connsiteY3" fmla="*/ 0 h 9782"/>
                        <a:gd name="connsiteX4" fmla="*/ 6694 w 17211"/>
                        <a:gd name="connsiteY4" fmla="*/ 0 h 97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211" h="9782">
                          <a:moveTo>
                            <a:pt x="6694" y="0"/>
                          </a:moveTo>
                          <a:cubicBezTo>
                            <a:pt x="6694" y="0"/>
                            <a:pt x="-4247" y="4432"/>
                            <a:pt x="1846" y="8033"/>
                          </a:cubicBezTo>
                          <a:cubicBezTo>
                            <a:pt x="7940" y="11633"/>
                            <a:pt x="21789" y="9140"/>
                            <a:pt x="15696" y="5401"/>
                          </a:cubicBezTo>
                          <a:cubicBezTo>
                            <a:pt x="9740" y="1939"/>
                            <a:pt x="6694" y="0"/>
                            <a:pt x="6694" y="0"/>
                          </a:cubicBezTo>
                          <a:lnTo>
                            <a:pt x="6694" y="0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21" name="任意多边形: 形状 920">
                      <a:extLst>
                        <a:ext uri="{FF2B5EF4-FFF2-40B4-BE49-F238E27FC236}">
                          <a16:creationId xmlns:a16="http://schemas.microsoft.com/office/drawing/2014/main" id="{20AFC9F8-B19C-4D44-B5D5-063630F864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66346" y="4686057"/>
                      <a:ext cx="22029" cy="14680"/>
                    </a:xfrm>
                    <a:custGeom>
                      <a:avLst/>
                      <a:gdLst>
                        <a:gd name="connsiteX0" fmla="*/ 2918 w 22029"/>
                        <a:gd name="connsiteY0" fmla="*/ 12603 h 14680"/>
                        <a:gd name="connsiteX1" fmla="*/ 10 w 22029"/>
                        <a:gd name="connsiteY1" fmla="*/ 8171 h 14680"/>
                        <a:gd name="connsiteX2" fmla="*/ 10 w 22029"/>
                        <a:gd name="connsiteY2" fmla="*/ 8171 h 14680"/>
                        <a:gd name="connsiteX3" fmla="*/ 8181 w 22029"/>
                        <a:gd name="connsiteY3" fmla="*/ 415 h 14680"/>
                        <a:gd name="connsiteX4" fmla="*/ 8181 w 22029"/>
                        <a:gd name="connsiteY4" fmla="*/ 415 h 14680"/>
                        <a:gd name="connsiteX5" fmla="*/ 9288 w 22029"/>
                        <a:gd name="connsiteY5" fmla="*/ 0 h 14680"/>
                        <a:gd name="connsiteX6" fmla="*/ 10258 w 22029"/>
                        <a:gd name="connsiteY6" fmla="*/ 554 h 14680"/>
                        <a:gd name="connsiteX7" fmla="*/ 19398 w 22029"/>
                        <a:gd name="connsiteY7" fmla="*/ 5955 h 14680"/>
                        <a:gd name="connsiteX8" fmla="*/ 19398 w 22029"/>
                        <a:gd name="connsiteY8" fmla="*/ 5955 h 14680"/>
                        <a:gd name="connsiteX9" fmla="*/ 22030 w 22029"/>
                        <a:gd name="connsiteY9" fmla="*/ 9694 h 14680"/>
                        <a:gd name="connsiteX10" fmla="*/ 22030 w 22029"/>
                        <a:gd name="connsiteY10" fmla="*/ 9694 h 14680"/>
                        <a:gd name="connsiteX11" fmla="*/ 12058 w 22029"/>
                        <a:gd name="connsiteY11" fmla="*/ 14680 h 14680"/>
                        <a:gd name="connsiteX12" fmla="*/ 12058 w 22029"/>
                        <a:gd name="connsiteY12" fmla="*/ 14680 h 14680"/>
                        <a:gd name="connsiteX13" fmla="*/ 2918 w 22029"/>
                        <a:gd name="connsiteY13" fmla="*/ 12603 h 14680"/>
                        <a:gd name="connsiteX14" fmla="*/ 2918 w 22029"/>
                        <a:gd name="connsiteY14" fmla="*/ 12603 h 14680"/>
                        <a:gd name="connsiteX15" fmla="*/ 15936 w 22029"/>
                        <a:gd name="connsiteY15" fmla="*/ 9556 h 14680"/>
                        <a:gd name="connsiteX16" fmla="*/ 8735 w 22029"/>
                        <a:gd name="connsiteY16" fmla="*/ 5263 h 14680"/>
                        <a:gd name="connsiteX17" fmla="*/ 8735 w 22029"/>
                        <a:gd name="connsiteY17" fmla="*/ 5263 h 14680"/>
                        <a:gd name="connsiteX18" fmla="*/ 6796 w 22029"/>
                        <a:gd name="connsiteY18" fmla="*/ 6371 h 14680"/>
                        <a:gd name="connsiteX19" fmla="*/ 6796 w 22029"/>
                        <a:gd name="connsiteY19" fmla="*/ 6371 h 14680"/>
                        <a:gd name="connsiteX20" fmla="*/ 4580 w 22029"/>
                        <a:gd name="connsiteY20" fmla="*/ 8171 h 14680"/>
                        <a:gd name="connsiteX21" fmla="*/ 4580 w 22029"/>
                        <a:gd name="connsiteY21" fmla="*/ 8171 h 14680"/>
                        <a:gd name="connsiteX22" fmla="*/ 5272 w 22029"/>
                        <a:gd name="connsiteY22" fmla="*/ 8725 h 14680"/>
                        <a:gd name="connsiteX23" fmla="*/ 5272 w 22029"/>
                        <a:gd name="connsiteY23" fmla="*/ 8725 h 14680"/>
                        <a:gd name="connsiteX24" fmla="*/ 11920 w 22029"/>
                        <a:gd name="connsiteY24" fmla="*/ 10110 h 14680"/>
                        <a:gd name="connsiteX25" fmla="*/ 11920 w 22029"/>
                        <a:gd name="connsiteY25" fmla="*/ 10110 h 14680"/>
                        <a:gd name="connsiteX26" fmla="*/ 15936 w 22029"/>
                        <a:gd name="connsiteY26" fmla="*/ 9556 h 14680"/>
                        <a:gd name="connsiteX27" fmla="*/ 15936 w 22029"/>
                        <a:gd name="connsiteY27" fmla="*/ 9556 h 14680"/>
                        <a:gd name="connsiteX28" fmla="*/ 7765 w 22029"/>
                        <a:gd name="connsiteY28" fmla="*/ 4570 h 14680"/>
                        <a:gd name="connsiteX29" fmla="*/ 9012 w 22029"/>
                        <a:gd name="connsiteY29" fmla="*/ 2493 h 14680"/>
                        <a:gd name="connsiteX30" fmla="*/ 7765 w 22029"/>
                        <a:gd name="connsiteY30" fmla="*/ 4570 h 14680"/>
                        <a:gd name="connsiteX31" fmla="*/ 7765 w 22029"/>
                        <a:gd name="connsiteY31" fmla="*/ 4570 h 146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22029" h="14680">
                          <a:moveTo>
                            <a:pt x="2918" y="12603"/>
                          </a:moveTo>
                          <a:cubicBezTo>
                            <a:pt x="1256" y="11633"/>
                            <a:pt x="-129" y="9971"/>
                            <a:pt x="10" y="8171"/>
                          </a:cubicBezTo>
                          <a:lnTo>
                            <a:pt x="10" y="8171"/>
                          </a:lnTo>
                          <a:cubicBezTo>
                            <a:pt x="979" y="2216"/>
                            <a:pt x="8181" y="831"/>
                            <a:pt x="8181" y="415"/>
                          </a:cubicBezTo>
                          <a:lnTo>
                            <a:pt x="8181" y="415"/>
                          </a:lnTo>
                          <a:lnTo>
                            <a:pt x="9288" y="0"/>
                          </a:lnTo>
                          <a:lnTo>
                            <a:pt x="10258" y="554"/>
                          </a:lnTo>
                          <a:cubicBezTo>
                            <a:pt x="10258" y="554"/>
                            <a:pt x="13305" y="2354"/>
                            <a:pt x="19398" y="5955"/>
                          </a:cubicBezTo>
                          <a:lnTo>
                            <a:pt x="19398" y="5955"/>
                          </a:lnTo>
                          <a:cubicBezTo>
                            <a:pt x="20645" y="6786"/>
                            <a:pt x="21891" y="7756"/>
                            <a:pt x="22030" y="9694"/>
                          </a:cubicBezTo>
                          <a:lnTo>
                            <a:pt x="22030" y="9694"/>
                          </a:lnTo>
                          <a:cubicBezTo>
                            <a:pt x="20645" y="14680"/>
                            <a:pt x="16352" y="14126"/>
                            <a:pt x="12058" y="14680"/>
                          </a:cubicBezTo>
                          <a:lnTo>
                            <a:pt x="12058" y="14680"/>
                          </a:lnTo>
                          <a:cubicBezTo>
                            <a:pt x="8873" y="14680"/>
                            <a:pt x="5549" y="14126"/>
                            <a:pt x="2918" y="12603"/>
                          </a:cubicBezTo>
                          <a:lnTo>
                            <a:pt x="2918" y="12603"/>
                          </a:lnTo>
                          <a:close/>
                          <a:moveTo>
                            <a:pt x="15936" y="9556"/>
                          </a:moveTo>
                          <a:cubicBezTo>
                            <a:pt x="12474" y="7479"/>
                            <a:pt x="9981" y="5955"/>
                            <a:pt x="8735" y="5263"/>
                          </a:cubicBezTo>
                          <a:lnTo>
                            <a:pt x="8735" y="5263"/>
                          </a:lnTo>
                          <a:cubicBezTo>
                            <a:pt x="8181" y="5540"/>
                            <a:pt x="7488" y="5817"/>
                            <a:pt x="6796" y="6371"/>
                          </a:cubicBezTo>
                          <a:lnTo>
                            <a:pt x="6796" y="6371"/>
                          </a:lnTo>
                          <a:cubicBezTo>
                            <a:pt x="5411" y="7063"/>
                            <a:pt x="4718" y="7894"/>
                            <a:pt x="4580" y="8171"/>
                          </a:cubicBezTo>
                          <a:lnTo>
                            <a:pt x="4580" y="8171"/>
                          </a:lnTo>
                          <a:cubicBezTo>
                            <a:pt x="4718" y="8310"/>
                            <a:pt x="4857" y="8448"/>
                            <a:pt x="5272" y="8725"/>
                          </a:cubicBezTo>
                          <a:lnTo>
                            <a:pt x="5272" y="8725"/>
                          </a:lnTo>
                          <a:cubicBezTo>
                            <a:pt x="6796" y="9694"/>
                            <a:pt x="9427" y="10110"/>
                            <a:pt x="11920" y="10110"/>
                          </a:cubicBezTo>
                          <a:lnTo>
                            <a:pt x="11920" y="10110"/>
                          </a:lnTo>
                          <a:cubicBezTo>
                            <a:pt x="13443" y="9971"/>
                            <a:pt x="14967" y="9694"/>
                            <a:pt x="15936" y="9556"/>
                          </a:cubicBezTo>
                          <a:lnTo>
                            <a:pt x="15936" y="9556"/>
                          </a:lnTo>
                          <a:close/>
                          <a:moveTo>
                            <a:pt x="7765" y="4570"/>
                          </a:moveTo>
                          <a:lnTo>
                            <a:pt x="9012" y="2493"/>
                          </a:lnTo>
                          <a:lnTo>
                            <a:pt x="7765" y="4570"/>
                          </a:lnTo>
                          <a:lnTo>
                            <a:pt x="7765" y="4570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773" name="图形 984">
                    <a:extLst>
                      <a:ext uri="{FF2B5EF4-FFF2-40B4-BE49-F238E27FC236}">
                        <a16:creationId xmlns:a16="http://schemas.microsoft.com/office/drawing/2014/main" id="{C23AD3AB-C87C-4BA3-B835-2CF72F6C703E}"/>
                      </a:ext>
                    </a:extLst>
                  </p:cNvPr>
                  <p:cNvGrpSpPr/>
                  <p:nvPr/>
                </p:nvGrpSpPr>
                <p:grpSpPr>
                  <a:xfrm>
                    <a:off x="10697147" y="4497355"/>
                    <a:ext cx="13572" cy="9978"/>
                    <a:chOff x="8702354" y="4788126"/>
                    <a:chExt cx="13572" cy="9978"/>
                  </a:xfrm>
                  <a:grpFill/>
                </p:grpSpPr>
                <p:sp>
                  <p:nvSpPr>
                    <p:cNvPr id="918" name="任意多边形: 形状 917">
                      <a:extLst>
                        <a:ext uri="{FF2B5EF4-FFF2-40B4-BE49-F238E27FC236}">
                          <a16:creationId xmlns:a16="http://schemas.microsoft.com/office/drawing/2014/main" id="{0F00E531-BC3E-404F-9EE3-57A5E8844E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04724" y="4790619"/>
                      <a:ext cx="9074" cy="5262"/>
                    </a:xfrm>
                    <a:custGeom>
                      <a:avLst/>
                      <a:gdLst>
                        <a:gd name="connsiteX0" fmla="*/ 1785 w 9074"/>
                        <a:gd name="connsiteY0" fmla="*/ 0 h 5262"/>
                        <a:gd name="connsiteX1" fmla="*/ 1785 w 9074"/>
                        <a:gd name="connsiteY1" fmla="*/ 5263 h 5262"/>
                        <a:gd name="connsiteX2" fmla="*/ 7740 w 9074"/>
                        <a:gd name="connsiteY2" fmla="*/ 0 h 5262"/>
                        <a:gd name="connsiteX3" fmla="*/ 1785 w 9074"/>
                        <a:gd name="connsiteY3" fmla="*/ 0 h 5262"/>
                        <a:gd name="connsiteX4" fmla="*/ 1785 w 9074"/>
                        <a:gd name="connsiteY4" fmla="*/ 0 h 52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074" h="5262">
                          <a:moveTo>
                            <a:pt x="1785" y="0"/>
                          </a:moveTo>
                          <a:cubicBezTo>
                            <a:pt x="1785" y="0"/>
                            <a:pt x="-2231" y="5263"/>
                            <a:pt x="1785" y="5263"/>
                          </a:cubicBezTo>
                          <a:cubicBezTo>
                            <a:pt x="5801" y="5263"/>
                            <a:pt x="11756" y="0"/>
                            <a:pt x="7740" y="0"/>
                          </a:cubicBezTo>
                          <a:cubicBezTo>
                            <a:pt x="3862" y="0"/>
                            <a:pt x="1785" y="0"/>
                            <a:pt x="1785" y="0"/>
                          </a:cubicBezTo>
                          <a:lnTo>
                            <a:pt x="1785" y="0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19" name="任意多边形: 形状 918">
                      <a:extLst>
                        <a:ext uri="{FF2B5EF4-FFF2-40B4-BE49-F238E27FC236}">
                          <a16:creationId xmlns:a16="http://schemas.microsoft.com/office/drawing/2014/main" id="{51E40DBF-E355-4280-BA3F-07DB2884FD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02354" y="4788126"/>
                      <a:ext cx="13572" cy="9978"/>
                    </a:xfrm>
                    <a:custGeom>
                      <a:avLst/>
                      <a:gdLst>
                        <a:gd name="connsiteX0" fmla="*/ 0 w 13572"/>
                        <a:gd name="connsiteY0" fmla="*/ 6371 h 9978"/>
                        <a:gd name="connsiteX1" fmla="*/ 2216 w 13572"/>
                        <a:gd name="connsiteY1" fmla="*/ 969 h 9978"/>
                        <a:gd name="connsiteX2" fmla="*/ 2216 w 13572"/>
                        <a:gd name="connsiteY2" fmla="*/ 969 h 9978"/>
                        <a:gd name="connsiteX3" fmla="*/ 2908 w 13572"/>
                        <a:gd name="connsiteY3" fmla="*/ 0 h 9978"/>
                        <a:gd name="connsiteX4" fmla="*/ 4016 w 13572"/>
                        <a:gd name="connsiteY4" fmla="*/ 0 h 9978"/>
                        <a:gd name="connsiteX5" fmla="*/ 9971 w 13572"/>
                        <a:gd name="connsiteY5" fmla="*/ 0 h 9978"/>
                        <a:gd name="connsiteX6" fmla="*/ 9971 w 13572"/>
                        <a:gd name="connsiteY6" fmla="*/ 0 h 9978"/>
                        <a:gd name="connsiteX7" fmla="*/ 13572 w 13572"/>
                        <a:gd name="connsiteY7" fmla="*/ 3047 h 9978"/>
                        <a:gd name="connsiteX8" fmla="*/ 13572 w 13572"/>
                        <a:gd name="connsiteY8" fmla="*/ 3047 h 9978"/>
                        <a:gd name="connsiteX9" fmla="*/ 3878 w 13572"/>
                        <a:gd name="connsiteY9" fmla="*/ 9971 h 9978"/>
                        <a:gd name="connsiteX10" fmla="*/ 3878 w 13572"/>
                        <a:gd name="connsiteY10" fmla="*/ 9971 h 9978"/>
                        <a:gd name="connsiteX11" fmla="*/ 0 w 13572"/>
                        <a:gd name="connsiteY11" fmla="*/ 6371 h 9978"/>
                        <a:gd name="connsiteX12" fmla="*/ 0 w 13572"/>
                        <a:gd name="connsiteY12" fmla="*/ 6371 h 9978"/>
                        <a:gd name="connsiteX13" fmla="*/ 5263 w 13572"/>
                        <a:gd name="connsiteY13" fmla="*/ 5263 h 9978"/>
                        <a:gd name="connsiteX14" fmla="*/ 6371 w 13572"/>
                        <a:gd name="connsiteY14" fmla="*/ 4847 h 9978"/>
                        <a:gd name="connsiteX15" fmla="*/ 6371 w 13572"/>
                        <a:gd name="connsiteY15" fmla="*/ 4847 h 9978"/>
                        <a:gd name="connsiteX16" fmla="*/ 5817 w 13572"/>
                        <a:gd name="connsiteY16" fmla="*/ 4847 h 9978"/>
                        <a:gd name="connsiteX17" fmla="*/ 5817 w 13572"/>
                        <a:gd name="connsiteY17" fmla="*/ 4847 h 9978"/>
                        <a:gd name="connsiteX18" fmla="*/ 5678 w 13572"/>
                        <a:gd name="connsiteY18" fmla="*/ 4847 h 9978"/>
                        <a:gd name="connsiteX19" fmla="*/ 5678 w 13572"/>
                        <a:gd name="connsiteY19" fmla="*/ 4847 h 9978"/>
                        <a:gd name="connsiteX20" fmla="*/ 5263 w 13572"/>
                        <a:gd name="connsiteY20" fmla="*/ 5263 h 9978"/>
                        <a:gd name="connsiteX21" fmla="*/ 5263 w 13572"/>
                        <a:gd name="connsiteY21" fmla="*/ 5263 h 9978"/>
                        <a:gd name="connsiteX22" fmla="*/ 4155 w 13572"/>
                        <a:gd name="connsiteY22" fmla="*/ 4709 h 9978"/>
                        <a:gd name="connsiteX23" fmla="*/ 4155 w 13572"/>
                        <a:gd name="connsiteY23" fmla="*/ 2493 h 9978"/>
                        <a:gd name="connsiteX24" fmla="*/ 4155 w 13572"/>
                        <a:gd name="connsiteY24" fmla="*/ 4709 h 9978"/>
                        <a:gd name="connsiteX25" fmla="*/ 4155 w 13572"/>
                        <a:gd name="connsiteY25" fmla="*/ 4709 h 99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13572" h="9978">
                          <a:moveTo>
                            <a:pt x="0" y="6371"/>
                          </a:moveTo>
                          <a:cubicBezTo>
                            <a:pt x="139" y="3324"/>
                            <a:pt x="2216" y="1246"/>
                            <a:pt x="2216" y="969"/>
                          </a:cubicBezTo>
                          <a:lnTo>
                            <a:pt x="2216" y="969"/>
                          </a:lnTo>
                          <a:lnTo>
                            <a:pt x="2908" y="0"/>
                          </a:lnTo>
                          <a:lnTo>
                            <a:pt x="4016" y="0"/>
                          </a:lnTo>
                          <a:cubicBezTo>
                            <a:pt x="4016" y="0"/>
                            <a:pt x="5955" y="0"/>
                            <a:pt x="9971" y="0"/>
                          </a:cubicBezTo>
                          <a:lnTo>
                            <a:pt x="9971" y="0"/>
                          </a:lnTo>
                          <a:cubicBezTo>
                            <a:pt x="11079" y="0"/>
                            <a:pt x="13572" y="692"/>
                            <a:pt x="13572" y="3047"/>
                          </a:cubicBezTo>
                          <a:lnTo>
                            <a:pt x="13572" y="3047"/>
                          </a:lnTo>
                          <a:cubicBezTo>
                            <a:pt x="12603" y="7479"/>
                            <a:pt x="8448" y="9417"/>
                            <a:pt x="3878" y="9971"/>
                          </a:cubicBezTo>
                          <a:lnTo>
                            <a:pt x="3878" y="9971"/>
                          </a:lnTo>
                          <a:cubicBezTo>
                            <a:pt x="2077" y="10110"/>
                            <a:pt x="0" y="8171"/>
                            <a:pt x="0" y="6371"/>
                          </a:cubicBezTo>
                          <a:lnTo>
                            <a:pt x="0" y="6371"/>
                          </a:lnTo>
                          <a:close/>
                          <a:moveTo>
                            <a:pt x="5263" y="5263"/>
                          </a:moveTo>
                          <a:cubicBezTo>
                            <a:pt x="5540" y="5124"/>
                            <a:pt x="5955" y="4986"/>
                            <a:pt x="6371" y="4847"/>
                          </a:cubicBezTo>
                          <a:lnTo>
                            <a:pt x="6371" y="4847"/>
                          </a:lnTo>
                          <a:cubicBezTo>
                            <a:pt x="6094" y="4847"/>
                            <a:pt x="5955" y="4847"/>
                            <a:pt x="5817" y="4847"/>
                          </a:cubicBezTo>
                          <a:lnTo>
                            <a:pt x="5817" y="4847"/>
                          </a:lnTo>
                          <a:cubicBezTo>
                            <a:pt x="5817" y="4847"/>
                            <a:pt x="5678" y="4847"/>
                            <a:pt x="5678" y="4847"/>
                          </a:cubicBezTo>
                          <a:lnTo>
                            <a:pt x="5678" y="4847"/>
                          </a:lnTo>
                          <a:cubicBezTo>
                            <a:pt x="5401" y="4986"/>
                            <a:pt x="5263" y="5124"/>
                            <a:pt x="5263" y="5263"/>
                          </a:cubicBezTo>
                          <a:lnTo>
                            <a:pt x="5263" y="5263"/>
                          </a:lnTo>
                          <a:close/>
                          <a:moveTo>
                            <a:pt x="4155" y="4709"/>
                          </a:moveTo>
                          <a:lnTo>
                            <a:pt x="4155" y="2493"/>
                          </a:lnTo>
                          <a:lnTo>
                            <a:pt x="4155" y="4709"/>
                          </a:lnTo>
                          <a:lnTo>
                            <a:pt x="4155" y="4709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774" name="图形 984">
                    <a:extLst>
                      <a:ext uri="{FF2B5EF4-FFF2-40B4-BE49-F238E27FC236}">
                        <a16:creationId xmlns:a16="http://schemas.microsoft.com/office/drawing/2014/main" id="{6C2D5DD4-E2CF-4F46-B42E-D9A1C1EA569E}"/>
                      </a:ext>
                    </a:extLst>
                  </p:cNvPr>
                  <p:cNvGrpSpPr/>
                  <p:nvPr/>
                </p:nvGrpSpPr>
                <p:grpSpPr>
                  <a:xfrm>
                    <a:off x="10694793" y="4455807"/>
                    <a:ext cx="13710" cy="9977"/>
                    <a:chOff x="8700000" y="4746578"/>
                    <a:chExt cx="13710" cy="9977"/>
                  </a:xfrm>
                  <a:grpFill/>
                </p:grpSpPr>
                <p:sp>
                  <p:nvSpPr>
                    <p:cNvPr id="916" name="任意多边形: 形状 915">
                      <a:extLst>
                        <a:ext uri="{FF2B5EF4-FFF2-40B4-BE49-F238E27FC236}">
                          <a16:creationId xmlns:a16="http://schemas.microsoft.com/office/drawing/2014/main" id="{E28FB326-3582-42BA-9FC9-3924610DD8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02370" y="4748933"/>
                      <a:ext cx="9137" cy="5401"/>
                    </a:xfrm>
                    <a:custGeom>
                      <a:avLst/>
                      <a:gdLst>
                        <a:gd name="connsiteX0" fmla="*/ 1785 w 9137"/>
                        <a:gd name="connsiteY0" fmla="*/ 0 h 5401"/>
                        <a:gd name="connsiteX1" fmla="*/ 1785 w 9137"/>
                        <a:gd name="connsiteY1" fmla="*/ 5401 h 5401"/>
                        <a:gd name="connsiteX2" fmla="*/ 7879 w 9137"/>
                        <a:gd name="connsiteY2" fmla="*/ 0 h 5401"/>
                        <a:gd name="connsiteX3" fmla="*/ 1785 w 9137"/>
                        <a:gd name="connsiteY3" fmla="*/ 0 h 5401"/>
                        <a:gd name="connsiteX4" fmla="*/ 1785 w 9137"/>
                        <a:gd name="connsiteY4" fmla="*/ 0 h 54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137" h="5401">
                          <a:moveTo>
                            <a:pt x="1785" y="0"/>
                          </a:moveTo>
                          <a:cubicBezTo>
                            <a:pt x="1785" y="0"/>
                            <a:pt x="-2231" y="5401"/>
                            <a:pt x="1785" y="5401"/>
                          </a:cubicBezTo>
                          <a:cubicBezTo>
                            <a:pt x="5801" y="5401"/>
                            <a:pt x="11756" y="0"/>
                            <a:pt x="7879" y="0"/>
                          </a:cubicBezTo>
                          <a:cubicBezTo>
                            <a:pt x="3862" y="0"/>
                            <a:pt x="1785" y="0"/>
                            <a:pt x="1785" y="0"/>
                          </a:cubicBezTo>
                          <a:lnTo>
                            <a:pt x="1785" y="0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17" name="任意多边形: 形状 916">
                      <a:extLst>
                        <a:ext uri="{FF2B5EF4-FFF2-40B4-BE49-F238E27FC236}">
                          <a16:creationId xmlns:a16="http://schemas.microsoft.com/office/drawing/2014/main" id="{6B248CCD-C4AD-4E43-8A33-5DB08DE277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00000" y="4746578"/>
                      <a:ext cx="13710" cy="9977"/>
                    </a:xfrm>
                    <a:custGeom>
                      <a:avLst/>
                      <a:gdLst>
                        <a:gd name="connsiteX0" fmla="*/ 0 w 13710"/>
                        <a:gd name="connsiteY0" fmla="*/ 6371 h 9977"/>
                        <a:gd name="connsiteX1" fmla="*/ 2216 w 13710"/>
                        <a:gd name="connsiteY1" fmla="*/ 969 h 9977"/>
                        <a:gd name="connsiteX2" fmla="*/ 2216 w 13710"/>
                        <a:gd name="connsiteY2" fmla="*/ 969 h 9977"/>
                        <a:gd name="connsiteX3" fmla="*/ 2908 w 13710"/>
                        <a:gd name="connsiteY3" fmla="*/ 0 h 9977"/>
                        <a:gd name="connsiteX4" fmla="*/ 4016 w 13710"/>
                        <a:gd name="connsiteY4" fmla="*/ 0 h 9977"/>
                        <a:gd name="connsiteX5" fmla="*/ 10110 w 13710"/>
                        <a:gd name="connsiteY5" fmla="*/ 0 h 9977"/>
                        <a:gd name="connsiteX6" fmla="*/ 10110 w 13710"/>
                        <a:gd name="connsiteY6" fmla="*/ 0 h 9977"/>
                        <a:gd name="connsiteX7" fmla="*/ 13711 w 13710"/>
                        <a:gd name="connsiteY7" fmla="*/ 3047 h 9977"/>
                        <a:gd name="connsiteX8" fmla="*/ 13711 w 13710"/>
                        <a:gd name="connsiteY8" fmla="*/ 3047 h 9977"/>
                        <a:gd name="connsiteX9" fmla="*/ 4016 w 13710"/>
                        <a:gd name="connsiteY9" fmla="*/ 9971 h 9977"/>
                        <a:gd name="connsiteX10" fmla="*/ 4016 w 13710"/>
                        <a:gd name="connsiteY10" fmla="*/ 9971 h 9977"/>
                        <a:gd name="connsiteX11" fmla="*/ 0 w 13710"/>
                        <a:gd name="connsiteY11" fmla="*/ 6371 h 9977"/>
                        <a:gd name="connsiteX12" fmla="*/ 0 w 13710"/>
                        <a:gd name="connsiteY12" fmla="*/ 6371 h 9977"/>
                        <a:gd name="connsiteX13" fmla="*/ 5263 w 13710"/>
                        <a:gd name="connsiteY13" fmla="*/ 5263 h 9977"/>
                        <a:gd name="connsiteX14" fmla="*/ 6371 w 13710"/>
                        <a:gd name="connsiteY14" fmla="*/ 4847 h 9977"/>
                        <a:gd name="connsiteX15" fmla="*/ 6371 w 13710"/>
                        <a:gd name="connsiteY15" fmla="*/ 4847 h 9977"/>
                        <a:gd name="connsiteX16" fmla="*/ 5540 w 13710"/>
                        <a:gd name="connsiteY16" fmla="*/ 4847 h 9977"/>
                        <a:gd name="connsiteX17" fmla="*/ 5540 w 13710"/>
                        <a:gd name="connsiteY17" fmla="*/ 4847 h 9977"/>
                        <a:gd name="connsiteX18" fmla="*/ 5263 w 13710"/>
                        <a:gd name="connsiteY18" fmla="*/ 5263 h 9977"/>
                        <a:gd name="connsiteX19" fmla="*/ 5263 w 13710"/>
                        <a:gd name="connsiteY19" fmla="*/ 5263 h 9977"/>
                        <a:gd name="connsiteX20" fmla="*/ 4155 w 13710"/>
                        <a:gd name="connsiteY20" fmla="*/ 4709 h 9977"/>
                        <a:gd name="connsiteX21" fmla="*/ 4155 w 13710"/>
                        <a:gd name="connsiteY21" fmla="*/ 2354 h 9977"/>
                        <a:gd name="connsiteX22" fmla="*/ 4155 w 13710"/>
                        <a:gd name="connsiteY22" fmla="*/ 4709 h 9977"/>
                        <a:gd name="connsiteX23" fmla="*/ 4155 w 13710"/>
                        <a:gd name="connsiteY23" fmla="*/ 4709 h 99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13710" h="9977">
                          <a:moveTo>
                            <a:pt x="0" y="6371"/>
                          </a:moveTo>
                          <a:cubicBezTo>
                            <a:pt x="139" y="3324"/>
                            <a:pt x="2216" y="1246"/>
                            <a:pt x="2216" y="969"/>
                          </a:cubicBezTo>
                          <a:lnTo>
                            <a:pt x="2216" y="969"/>
                          </a:lnTo>
                          <a:lnTo>
                            <a:pt x="2908" y="0"/>
                          </a:lnTo>
                          <a:lnTo>
                            <a:pt x="4016" y="0"/>
                          </a:lnTo>
                          <a:cubicBezTo>
                            <a:pt x="4016" y="0"/>
                            <a:pt x="5955" y="0"/>
                            <a:pt x="10110" y="0"/>
                          </a:cubicBezTo>
                          <a:lnTo>
                            <a:pt x="10110" y="0"/>
                          </a:lnTo>
                          <a:cubicBezTo>
                            <a:pt x="11218" y="0"/>
                            <a:pt x="13711" y="692"/>
                            <a:pt x="13711" y="3047"/>
                          </a:cubicBezTo>
                          <a:lnTo>
                            <a:pt x="13711" y="3047"/>
                          </a:lnTo>
                          <a:cubicBezTo>
                            <a:pt x="12741" y="7479"/>
                            <a:pt x="8448" y="9417"/>
                            <a:pt x="4016" y="9971"/>
                          </a:cubicBezTo>
                          <a:lnTo>
                            <a:pt x="4016" y="9971"/>
                          </a:lnTo>
                          <a:cubicBezTo>
                            <a:pt x="2077" y="10110"/>
                            <a:pt x="0" y="8033"/>
                            <a:pt x="0" y="6371"/>
                          </a:cubicBezTo>
                          <a:lnTo>
                            <a:pt x="0" y="6371"/>
                          </a:lnTo>
                          <a:close/>
                          <a:moveTo>
                            <a:pt x="5263" y="5263"/>
                          </a:moveTo>
                          <a:cubicBezTo>
                            <a:pt x="5678" y="5124"/>
                            <a:pt x="5955" y="4986"/>
                            <a:pt x="6371" y="4847"/>
                          </a:cubicBezTo>
                          <a:lnTo>
                            <a:pt x="6371" y="4847"/>
                          </a:lnTo>
                          <a:cubicBezTo>
                            <a:pt x="6094" y="4847"/>
                            <a:pt x="5817" y="4847"/>
                            <a:pt x="5540" y="4847"/>
                          </a:cubicBezTo>
                          <a:lnTo>
                            <a:pt x="5540" y="4847"/>
                          </a:lnTo>
                          <a:cubicBezTo>
                            <a:pt x="5401" y="4847"/>
                            <a:pt x="5401" y="5124"/>
                            <a:pt x="5263" y="5263"/>
                          </a:cubicBezTo>
                          <a:lnTo>
                            <a:pt x="5263" y="5263"/>
                          </a:lnTo>
                          <a:close/>
                          <a:moveTo>
                            <a:pt x="4155" y="4709"/>
                          </a:moveTo>
                          <a:lnTo>
                            <a:pt x="4155" y="2354"/>
                          </a:lnTo>
                          <a:lnTo>
                            <a:pt x="4155" y="4709"/>
                          </a:lnTo>
                          <a:lnTo>
                            <a:pt x="4155" y="4709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775" name="图形 984">
                    <a:extLst>
                      <a:ext uri="{FF2B5EF4-FFF2-40B4-BE49-F238E27FC236}">
                        <a16:creationId xmlns:a16="http://schemas.microsoft.com/office/drawing/2014/main" id="{32E1BAC2-7110-4E8D-85F8-8D4AF4B9BFDE}"/>
                      </a:ext>
                    </a:extLst>
                  </p:cNvPr>
                  <p:cNvGrpSpPr/>
                  <p:nvPr/>
                </p:nvGrpSpPr>
                <p:grpSpPr>
                  <a:xfrm>
                    <a:off x="10562533" y="4418137"/>
                    <a:ext cx="13710" cy="9977"/>
                    <a:chOff x="8567740" y="4708908"/>
                    <a:chExt cx="13710" cy="9977"/>
                  </a:xfrm>
                  <a:grpFill/>
                </p:grpSpPr>
                <p:sp>
                  <p:nvSpPr>
                    <p:cNvPr id="914" name="任意多边形: 形状 913">
                      <a:extLst>
                        <a:ext uri="{FF2B5EF4-FFF2-40B4-BE49-F238E27FC236}">
                          <a16:creationId xmlns:a16="http://schemas.microsoft.com/office/drawing/2014/main" id="{83BC516F-7DE8-4616-8C18-B51F8F407D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70110" y="4711263"/>
                      <a:ext cx="9074" cy="5401"/>
                    </a:xfrm>
                    <a:custGeom>
                      <a:avLst/>
                      <a:gdLst>
                        <a:gd name="connsiteX0" fmla="*/ 1785 w 9074"/>
                        <a:gd name="connsiteY0" fmla="*/ 0 h 5401"/>
                        <a:gd name="connsiteX1" fmla="*/ 1785 w 9074"/>
                        <a:gd name="connsiteY1" fmla="*/ 5401 h 5401"/>
                        <a:gd name="connsiteX2" fmla="*/ 7740 w 9074"/>
                        <a:gd name="connsiteY2" fmla="*/ 0 h 5401"/>
                        <a:gd name="connsiteX3" fmla="*/ 1785 w 9074"/>
                        <a:gd name="connsiteY3" fmla="*/ 0 h 5401"/>
                        <a:gd name="connsiteX4" fmla="*/ 1785 w 9074"/>
                        <a:gd name="connsiteY4" fmla="*/ 0 h 54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074" h="5401">
                          <a:moveTo>
                            <a:pt x="1785" y="0"/>
                          </a:moveTo>
                          <a:cubicBezTo>
                            <a:pt x="1785" y="0"/>
                            <a:pt x="-2231" y="5401"/>
                            <a:pt x="1785" y="5401"/>
                          </a:cubicBezTo>
                          <a:cubicBezTo>
                            <a:pt x="5801" y="5401"/>
                            <a:pt x="11756" y="0"/>
                            <a:pt x="7740" y="0"/>
                          </a:cubicBezTo>
                          <a:cubicBezTo>
                            <a:pt x="3724" y="0"/>
                            <a:pt x="1785" y="0"/>
                            <a:pt x="1785" y="0"/>
                          </a:cubicBezTo>
                          <a:lnTo>
                            <a:pt x="1785" y="0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15" name="任意多边形: 形状 914">
                      <a:extLst>
                        <a:ext uri="{FF2B5EF4-FFF2-40B4-BE49-F238E27FC236}">
                          <a16:creationId xmlns:a16="http://schemas.microsoft.com/office/drawing/2014/main" id="{39543655-5065-4996-86F4-8B0090F3BA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67740" y="4708908"/>
                      <a:ext cx="13710" cy="9977"/>
                    </a:xfrm>
                    <a:custGeom>
                      <a:avLst/>
                      <a:gdLst>
                        <a:gd name="connsiteX0" fmla="*/ 0 w 13710"/>
                        <a:gd name="connsiteY0" fmla="*/ 6371 h 9977"/>
                        <a:gd name="connsiteX1" fmla="*/ 2216 w 13710"/>
                        <a:gd name="connsiteY1" fmla="*/ 969 h 9977"/>
                        <a:gd name="connsiteX2" fmla="*/ 2216 w 13710"/>
                        <a:gd name="connsiteY2" fmla="*/ 969 h 9977"/>
                        <a:gd name="connsiteX3" fmla="*/ 2908 w 13710"/>
                        <a:gd name="connsiteY3" fmla="*/ 0 h 9977"/>
                        <a:gd name="connsiteX4" fmla="*/ 4155 w 13710"/>
                        <a:gd name="connsiteY4" fmla="*/ 0 h 9977"/>
                        <a:gd name="connsiteX5" fmla="*/ 10110 w 13710"/>
                        <a:gd name="connsiteY5" fmla="*/ 0 h 9977"/>
                        <a:gd name="connsiteX6" fmla="*/ 10110 w 13710"/>
                        <a:gd name="connsiteY6" fmla="*/ 0 h 9977"/>
                        <a:gd name="connsiteX7" fmla="*/ 13711 w 13710"/>
                        <a:gd name="connsiteY7" fmla="*/ 3047 h 9977"/>
                        <a:gd name="connsiteX8" fmla="*/ 13711 w 13710"/>
                        <a:gd name="connsiteY8" fmla="*/ 3047 h 9977"/>
                        <a:gd name="connsiteX9" fmla="*/ 4016 w 13710"/>
                        <a:gd name="connsiteY9" fmla="*/ 9971 h 9977"/>
                        <a:gd name="connsiteX10" fmla="*/ 4016 w 13710"/>
                        <a:gd name="connsiteY10" fmla="*/ 9971 h 9977"/>
                        <a:gd name="connsiteX11" fmla="*/ 0 w 13710"/>
                        <a:gd name="connsiteY11" fmla="*/ 6371 h 9977"/>
                        <a:gd name="connsiteX12" fmla="*/ 0 w 13710"/>
                        <a:gd name="connsiteY12" fmla="*/ 6371 h 9977"/>
                        <a:gd name="connsiteX13" fmla="*/ 5124 w 13710"/>
                        <a:gd name="connsiteY13" fmla="*/ 5263 h 9977"/>
                        <a:gd name="connsiteX14" fmla="*/ 6232 w 13710"/>
                        <a:gd name="connsiteY14" fmla="*/ 4847 h 9977"/>
                        <a:gd name="connsiteX15" fmla="*/ 6232 w 13710"/>
                        <a:gd name="connsiteY15" fmla="*/ 4847 h 9977"/>
                        <a:gd name="connsiteX16" fmla="*/ 5540 w 13710"/>
                        <a:gd name="connsiteY16" fmla="*/ 4847 h 9977"/>
                        <a:gd name="connsiteX17" fmla="*/ 5540 w 13710"/>
                        <a:gd name="connsiteY17" fmla="*/ 4847 h 9977"/>
                        <a:gd name="connsiteX18" fmla="*/ 5401 w 13710"/>
                        <a:gd name="connsiteY18" fmla="*/ 4847 h 9977"/>
                        <a:gd name="connsiteX19" fmla="*/ 5401 w 13710"/>
                        <a:gd name="connsiteY19" fmla="*/ 4847 h 9977"/>
                        <a:gd name="connsiteX20" fmla="*/ 5124 w 13710"/>
                        <a:gd name="connsiteY20" fmla="*/ 5263 h 9977"/>
                        <a:gd name="connsiteX21" fmla="*/ 5124 w 13710"/>
                        <a:gd name="connsiteY21" fmla="*/ 5263 h 9977"/>
                        <a:gd name="connsiteX22" fmla="*/ 4155 w 13710"/>
                        <a:gd name="connsiteY22" fmla="*/ 4709 h 9977"/>
                        <a:gd name="connsiteX23" fmla="*/ 4155 w 13710"/>
                        <a:gd name="connsiteY23" fmla="*/ 2354 h 9977"/>
                        <a:gd name="connsiteX24" fmla="*/ 4155 w 13710"/>
                        <a:gd name="connsiteY24" fmla="*/ 4709 h 9977"/>
                        <a:gd name="connsiteX25" fmla="*/ 4155 w 13710"/>
                        <a:gd name="connsiteY25" fmla="*/ 4709 h 99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13710" h="9977">
                          <a:moveTo>
                            <a:pt x="0" y="6371"/>
                          </a:moveTo>
                          <a:cubicBezTo>
                            <a:pt x="139" y="3324"/>
                            <a:pt x="2216" y="1246"/>
                            <a:pt x="2216" y="969"/>
                          </a:cubicBezTo>
                          <a:lnTo>
                            <a:pt x="2216" y="969"/>
                          </a:lnTo>
                          <a:lnTo>
                            <a:pt x="2908" y="0"/>
                          </a:lnTo>
                          <a:lnTo>
                            <a:pt x="4155" y="0"/>
                          </a:lnTo>
                          <a:cubicBezTo>
                            <a:pt x="4155" y="0"/>
                            <a:pt x="6094" y="0"/>
                            <a:pt x="10110" y="0"/>
                          </a:cubicBezTo>
                          <a:lnTo>
                            <a:pt x="10110" y="0"/>
                          </a:lnTo>
                          <a:cubicBezTo>
                            <a:pt x="11218" y="0"/>
                            <a:pt x="13711" y="692"/>
                            <a:pt x="13711" y="3047"/>
                          </a:cubicBezTo>
                          <a:lnTo>
                            <a:pt x="13711" y="3047"/>
                          </a:lnTo>
                          <a:cubicBezTo>
                            <a:pt x="12741" y="7479"/>
                            <a:pt x="8587" y="9417"/>
                            <a:pt x="4016" y="9971"/>
                          </a:cubicBezTo>
                          <a:lnTo>
                            <a:pt x="4016" y="9971"/>
                          </a:lnTo>
                          <a:cubicBezTo>
                            <a:pt x="2077" y="10110"/>
                            <a:pt x="0" y="8033"/>
                            <a:pt x="0" y="6371"/>
                          </a:cubicBezTo>
                          <a:lnTo>
                            <a:pt x="0" y="6371"/>
                          </a:lnTo>
                          <a:close/>
                          <a:moveTo>
                            <a:pt x="5124" y="5263"/>
                          </a:moveTo>
                          <a:cubicBezTo>
                            <a:pt x="5540" y="5124"/>
                            <a:pt x="5817" y="4986"/>
                            <a:pt x="6232" y="4847"/>
                          </a:cubicBezTo>
                          <a:lnTo>
                            <a:pt x="6232" y="4847"/>
                          </a:lnTo>
                          <a:cubicBezTo>
                            <a:pt x="5955" y="4847"/>
                            <a:pt x="5678" y="4847"/>
                            <a:pt x="5540" y="4847"/>
                          </a:cubicBezTo>
                          <a:lnTo>
                            <a:pt x="5540" y="4847"/>
                          </a:lnTo>
                          <a:cubicBezTo>
                            <a:pt x="5540" y="4847"/>
                            <a:pt x="5401" y="4847"/>
                            <a:pt x="5401" y="4847"/>
                          </a:cubicBezTo>
                          <a:lnTo>
                            <a:pt x="5401" y="4847"/>
                          </a:lnTo>
                          <a:cubicBezTo>
                            <a:pt x="5401" y="4847"/>
                            <a:pt x="5263" y="4986"/>
                            <a:pt x="5124" y="5263"/>
                          </a:cubicBezTo>
                          <a:lnTo>
                            <a:pt x="5124" y="5263"/>
                          </a:lnTo>
                          <a:close/>
                          <a:moveTo>
                            <a:pt x="4155" y="4709"/>
                          </a:moveTo>
                          <a:lnTo>
                            <a:pt x="4155" y="2354"/>
                          </a:lnTo>
                          <a:lnTo>
                            <a:pt x="4155" y="4709"/>
                          </a:lnTo>
                          <a:lnTo>
                            <a:pt x="4155" y="4709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776" name="图形 984">
                    <a:extLst>
                      <a:ext uri="{FF2B5EF4-FFF2-40B4-BE49-F238E27FC236}">
                        <a16:creationId xmlns:a16="http://schemas.microsoft.com/office/drawing/2014/main" id="{4E98B3EA-A05D-4305-A1BB-8D6F695E5BAD}"/>
                      </a:ext>
                    </a:extLst>
                  </p:cNvPr>
                  <p:cNvGrpSpPr/>
                  <p:nvPr/>
                </p:nvGrpSpPr>
                <p:grpSpPr>
                  <a:xfrm>
                    <a:off x="10398282" y="4596930"/>
                    <a:ext cx="13018" cy="9417"/>
                    <a:chOff x="8403489" y="4887701"/>
                    <a:chExt cx="13018" cy="9417"/>
                  </a:xfrm>
                  <a:grpFill/>
                </p:grpSpPr>
                <p:sp>
                  <p:nvSpPr>
                    <p:cNvPr id="912" name="任意多边形: 形状 911">
                      <a:extLst>
                        <a:ext uri="{FF2B5EF4-FFF2-40B4-BE49-F238E27FC236}">
                          <a16:creationId xmlns:a16="http://schemas.microsoft.com/office/drawing/2014/main" id="{EBA56E65-467C-4813-B0C1-3D0ADA3A2E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05443" y="4889640"/>
                      <a:ext cx="9074" cy="5262"/>
                    </a:xfrm>
                    <a:custGeom>
                      <a:avLst/>
                      <a:gdLst>
                        <a:gd name="connsiteX0" fmla="*/ 1785 w 9074"/>
                        <a:gd name="connsiteY0" fmla="*/ 0 h 5262"/>
                        <a:gd name="connsiteX1" fmla="*/ 1785 w 9074"/>
                        <a:gd name="connsiteY1" fmla="*/ 5263 h 5262"/>
                        <a:gd name="connsiteX2" fmla="*/ 7740 w 9074"/>
                        <a:gd name="connsiteY2" fmla="*/ 0 h 5262"/>
                        <a:gd name="connsiteX3" fmla="*/ 1785 w 9074"/>
                        <a:gd name="connsiteY3" fmla="*/ 0 h 5262"/>
                        <a:gd name="connsiteX4" fmla="*/ 1785 w 9074"/>
                        <a:gd name="connsiteY4" fmla="*/ 0 h 52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074" h="5262">
                          <a:moveTo>
                            <a:pt x="1785" y="0"/>
                          </a:moveTo>
                          <a:cubicBezTo>
                            <a:pt x="1785" y="0"/>
                            <a:pt x="-2231" y="5263"/>
                            <a:pt x="1785" y="5263"/>
                          </a:cubicBezTo>
                          <a:cubicBezTo>
                            <a:pt x="5801" y="5263"/>
                            <a:pt x="11756" y="0"/>
                            <a:pt x="7740" y="0"/>
                          </a:cubicBezTo>
                          <a:cubicBezTo>
                            <a:pt x="3862" y="0"/>
                            <a:pt x="1785" y="0"/>
                            <a:pt x="1785" y="0"/>
                          </a:cubicBezTo>
                          <a:lnTo>
                            <a:pt x="1785" y="0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13" name="任意多边形: 形状 912">
                      <a:extLst>
                        <a:ext uri="{FF2B5EF4-FFF2-40B4-BE49-F238E27FC236}">
                          <a16:creationId xmlns:a16="http://schemas.microsoft.com/office/drawing/2014/main" id="{5B185512-CDC7-4F20-950B-ADB4DD771E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03489" y="4887701"/>
                      <a:ext cx="13018" cy="9417"/>
                    </a:xfrm>
                    <a:custGeom>
                      <a:avLst/>
                      <a:gdLst>
                        <a:gd name="connsiteX0" fmla="*/ 0 w 13018"/>
                        <a:gd name="connsiteY0" fmla="*/ 5955 h 9417"/>
                        <a:gd name="connsiteX1" fmla="*/ 2216 w 13018"/>
                        <a:gd name="connsiteY1" fmla="*/ 831 h 9417"/>
                        <a:gd name="connsiteX2" fmla="*/ 2216 w 13018"/>
                        <a:gd name="connsiteY2" fmla="*/ 831 h 9417"/>
                        <a:gd name="connsiteX3" fmla="*/ 2770 w 13018"/>
                        <a:gd name="connsiteY3" fmla="*/ 0 h 9417"/>
                        <a:gd name="connsiteX4" fmla="*/ 3739 w 13018"/>
                        <a:gd name="connsiteY4" fmla="*/ 0 h 9417"/>
                        <a:gd name="connsiteX5" fmla="*/ 9694 w 13018"/>
                        <a:gd name="connsiteY5" fmla="*/ 0 h 9417"/>
                        <a:gd name="connsiteX6" fmla="*/ 9694 w 13018"/>
                        <a:gd name="connsiteY6" fmla="*/ 0 h 9417"/>
                        <a:gd name="connsiteX7" fmla="*/ 13018 w 13018"/>
                        <a:gd name="connsiteY7" fmla="*/ 2770 h 9417"/>
                        <a:gd name="connsiteX8" fmla="*/ 13018 w 13018"/>
                        <a:gd name="connsiteY8" fmla="*/ 2770 h 9417"/>
                        <a:gd name="connsiteX9" fmla="*/ 3739 w 13018"/>
                        <a:gd name="connsiteY9" fmla="*/ 9417 h 9417"/>
                        <a:gd name="connsiteX10" fmla="*/ 3739 w 13018"/>
                        <a:gd name="connsiteY10" fmla="*/ 9417 h 9417"/>
                        <a:gd name="connsiteX11" fmla="*/ 0 w 13018"/>
                        <a:gd name="connsiteY11" fmla="*/ 5955 h 9417"/>
                        <a:gd name="connsiteX12" fmla="*/ 0 w 13018"/>
                        <a:gd name="connsiteY12" fmla="*/ 5955 h 9417"/>
                        <a:gd name="connsiteX13" fmla="*/ 4016 w 13018"/>
                        <a:gd name="connsiteY13" fmla="*/ 5401 h 9417"/>
                        <a:gd name="connsiteX14" fmla="*/ 7340 w 13018"/>
                        <a:gd name="connsiteY14" fmla="*/ 4016 h 9417"/>
                        <a:gd name="connsiteX15" fmla="*/ 7340 w 13018"/>
                        <a:gd name="connsiteY15" fmla="*/ 4016 h 9417"/>
                        <a:gd name="connsiteX16" fmla="*/ 5124 w 13018"/>
                        <a:gd name="connsiteY16" fmla="*/ 4016 h 9417"/>
                        <a:gd name="connsiteX17" fmla="*/ 5124 w 13018"/>
                        <a:gd name="connsiteY17" fmla="*/ 4016 h 9417"/>
                        <a:gd name="connsiteX18" fmla="*/ 4709 w 13018"/>
                        <a:gd name="connsiteY18" fmla="*/ 4016 h 9417"/>
                        <a:gd name="connsiteX19" fmla="*/ 4709 w 13018"/>
                        <a:gd name="connsiteY19" fmla="*/ 4016 h 9417"/>
                        <a:gd name="connsiteX20" fmla="*/ 4016 w 13018"/>
                        <a:gd name="connsiteY20" fmla="*/ 5401 h 9417"/>
                        <a:gd name="connsiteX21" fmla="*/ 4016 w 13018"/>
                        <a:gd name="connsiteY21" fmla="*/ 5401 h 9417"/>
                        <a:gd name="connsiteX22" fmla="*/ 3739 w 13018"/>
                        <a:gd name="connsiteY22" fmla="*/ 4016 h 9417"/>
                        <a:gd name="connsiteX23" fmla="*/ 3739 w 13018"/>
                        <a:gd name="connsiteY23" fmla="*/ 2077 h 9417"/>
                        <a:gd name="connsiteX24" fmla="*/ 3739 w 13018"/>
                        <a:gd name="connsiteY24" fmla="*/ 4016 h 9417"/>
                        <a:gd name="connsiteX25" fmla="*/ 3739 w 13018"/>
                        <a:gd name="connsiteY25" fmla="*/ 4016 h 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13018" h="9417">
                          <a:moveTo>
                            <a:pt x="0" y="5955"/>
                          </a:moveTo>
                          <a:cubicBezTo>
                            <a:pt x="138" y="3185"/>
                            <a:pt x="2077" y="969"/>
                            <a:pt x="2216" y="831"/>
                          </a:cubicBezTo>
                          <a:lnTo>
                            <a:pt x="2216" y="831"/>
                          </a:lnTo>
                          <a:lnTo>
                            <a:pt x="2770" y="0"/>
                          </a:lnTo>
                          <a:lnTo>
                            <a:pt x="3739" y="0"/>
                          </a:lnTo>
                          <a:cubicBezTo>
                            <a:pt x="3739" y="0"/>
                            <a:pt x="5678" y="0"/>
                            <a:pt x="9694" y="0"/>
                          </a:cubicBezTo>
                          <a:lnTo>
                            <a:pt x="9694" y="0"/>
                          </a:lnTo>
                          <a:cubicBezTo>
                            <a:pt x="10664" y="0"/>
                            <a:pt x="12880" y="692"/>
                            <a:pt x="13018" y="2770"/>
                          </a:cubicBezTo>
                          <a:lnTo>
                            <a:pt x="13018" y="2770"/>
                          </a:lnTo>
                          <a:cubicBezTo>
                            <a:pt x="12187" y="6648"/>
                            <a:pt x="8032" y="8863"/>
                            <a:pt x="3739" y="9417"/>
                          </a:cubicBezTo>
                          <a:lnTo>
                            <a:pt x="3739" y="9417"/>
                          </a:lnTo>
                          <a:cubicBezTo>
                            <a:pt x="1800" y="9279"/>
                            <a:pt x="0" y="7479"/>
                            <a:pt x="0" y="5955"/>
                          </a:cubicBezTo>
                          <a:lnTo>
                            <a:pt x="0" y="5955"/>
                          </a:lnTo>
                          <a:close/>
                          <a:moveTo>
                            <a:pt x="4016" y="5401"/>
                          </a:moveTo>
                          <a:cubicBezTo>
                            <a:pt x="4986" y="5263"/>
                            <a:pt x="6232" y="4709"/>
                            <a:pt x="7340" y="4016"/>
                          </a:cubicBezTo>
                          <a:lnTo>
                            <a:pt x="7340" y="4016"/>
                          </a:lnTo>
                          <a:cubicBezTo>
                            <a:pt x="6509" y="4016"/>
                            <a:pt x="5817" y="4016"/>
                            <a:pt x="5124" y="4016"/>
                          </a:cubicBezTo>
                          <a:lnTo>
                            <a:pt x="5124" y="4016"/>
                          </a:lnTo>
                          <a:cubicBezTo>
                            <a:pt x="4986" y="4016"/>
                            <a:pt x="4847" y="4016"/>
                            <a:pt x="4709" y="4016"/>
                          </a:cubicBezTo>
                          <a:lnTo>
                            <a:pt x="4709" y="4016"/>
                          </a:lnTo>
                          <a:cubicBezTo>
                            <a:pt x="4570" y="4432"/>
                            <a:pt x="4293" y="4986"/>
                            <a:pt x="4016" y="5401"/>
                          </a:cubicBezTo>
                          <a:lnTo>
                            <a:pt x="4016" y="5401"/>
                          </a:lnTo>
                          <a:close/>
                          <a:moveTo>
                            <a:pt x="3739" y="4016"/>
                          </a:moveTo>
                          <a:lnTo>
                            <a:pt x="3739" y="2077"/>
                          </a:lnTo>
                          <a:lnTo>
                            <a:pt x="3739" y="4016"/>
                          </a:lnTo>
                          <a:lnTo>
                            <a:pt x="3739" y="4016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777" name="图形 984">
                    <a:extLst>
                      <a:ext uri="{FF2B5EF4-FFF2-40B4-BE49-F238E27FC236}">
                        <a16:creationId xmlns:a16="http://schemas.microsoft.com/office/drawing/2014/main" id="{CA180341-6E59-47F1-BFD5-1D260B4EA46A}"/>
                      </a:ext>
                    </a:extLst>
                  </p:cNvPr>
                  <p:cNvGrpSpPr/>
                  <p:nvPr/>
                </p:nvGrpSpPr>
                <p:grpSpPr>
                  <a:xfrm>
                    <a:off x="10103156" y="4848432"/>
                    <a:ext cx="13018" cy="9147"/>
                    <a:chOff x="8108363" y="5139203"/>
                    <a:chExt cx="13018" cy="9147"/>
                  </a:xfrm>
                  <a:grpFill/>
                </p:grpSpPr>
                <p:sp>
                  <p:nvSpPr>
                    <p:cNvPr id="910" name="任意多边形: 形状 909">
                      <a:extLst>
                        <a:ext uri="{FF2B5EF4-FFF2-40B4-BE49-F238E27FC236}">
                          <a16:creationId xmlns:a16="http://schemas.microsoft.com/office/drawing/2014/main" id="{7F8DA3B0-1B90-4D03-AA28-6601677500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10317" y="5141141"/>
                      <a:ext cx="9074" cy="5401"/>
                    </a:xfrm>
                    <a:custGeom>
                      <a:avLst/>
                      <a:gdLst>
                        <a:gd name="connsiteX0" fmla="*/ 1785 w 9074"/>
                        <a:gd name="connsiteY0" fmla="*/ 0 h 5401"/>
                        <a:gd name="connsiteX1" fmla="*/ 1785 w 9074"/>
                        <a:gd name="connsiteY1" fmla="*/ 5401 h 5401"/>
                        <a:gd name="connsiteX2" fmla="*/ 7740 w 9074"/>
                        <a:gd name="connsiteY2" fmla="*/ 0 h 5401"/>
                        <a:gd name="connsiteX3" fmla="*/ 1785 w 9074"/>
                        <a:gd name="connsiteY3" fmla="*/ 0 h 5401"/>
                        <a:gd name="connsiteX4" fmla="*/ 1785 w 9074"/>
                        <a:gd name="connsiteY4" fmla="*/ 0 h 54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074" h="5401">
                          <a:moveTo>
                            <a:pt x="1785" y="0"/>
                          </a:moveTo>
                          <a:cubicBezTo>
                            <a:pt x="1785" y="0"/>
                            <a:pt x="-2231" y="5401"/>
                            <a:pt x="1785" y="5401"/>
                          </a:cubicBezTo>
                          <a:cubicBezTo>
                            <a:pt x="5801" y="5401"/>
                            <a:pt x="11756" y="0"/>
                            <a:pt x="7740" y="0"/>
                          </a:cubicBezTo>
                          <a:cubicBezTo>
                            <a:pt x="3862" y="0"/>
                            <a:pt x="1785" y="0"/>
                            <a:pt x="1785" y="0"/>
                          </a:cubicBezTo>
                          <a:lnTo>
                            <a:pt x="1785" y="0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11" name="任意多边形: 形状 910">
                      <a:extLst>
                        <a:ext uri="{FF2B5EF4-FFF2-40B4-BE49-F238E27FC236}">
                          <a16:creationId xmlns:a16="http://schemas.microsoft.com/office/drawing/2014/main" id="{F0109B0B-24CB-4A70-87DC-B81253A6D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08363" y="5139203"/>
                      <a:ext cx="13018" cy="9147"/>
                    </a:xfrm>
                    <a:custGeom>
                      <a:avLst/>
                      <a:gdLst>
                        <a:gd name="connsiteX0" fmla="*/ 0 w 13018"/>
                        <a:gd name="connsiteY0" fmla="*/ 5955 h 9147"/>
                        <a:gd name="connsiteX1" fmla="*/ 2216 w 13018"/>
                        <a:gd name="connsiteY1" fmla="*/ 831 h 9147"/>
                        <a:gd name="connsiteX2" fmla="*/ 2216 w 13018"/>
                        <a:gd name="connsiteY2" fmla="*/ 831 h 9147"/>
                        <a:gd name="connsiteX3" fmla="*/ 2770 w 13018"/>
                        <a:gd name="connsiteY3" fmla="*/ 0 h 9147"/>
                        <a:gd name="connsiteX4" fmla="*/ 3739 w 13018"/>
                        <a:gd name="connsiteY4" fmla="*/ 0 h 9147"/>
                        <a:gd name="connsiteX5" fmla="*/ 9694 w 13018"/>
                        <a:gd name="connsiteY5" fmla="*/ 0 h 9147"/>
                        <a:gd name="connsiteX6" fmla="*/ 9694 w 13018"/>
                        <a:gd name="connsiteY6" fmla="*/ 0 h 9147"/>
                        <a:gd name="connsiteX7" fmla="*/ 13018 w 13018"/>
                        <a:gd name="connsiteY7" fmla="*/ 2631 h 9147"/>
                        <a:gd name="connsiteX8" fmla="*/ 13018 w 13018"/>
                        <a:gd name="connsiteY8" fmla="*/ 2631 h 9147"/>
                        <a:gd name="connsiteX9" fmla="*/ 3739 w 13018"/>
                        <a:gd name="connsiteY9" fmla="*/ 9140 h 9147"/>
                        <a:gd name="connsiteX10" fmla="*/ 3739 w 13018"/>
                        <a:gd name="connsiteY10" fmla="*/ 9140 h 9147"/>
                        <a:gd name="connsiteX11" fmla="*/ 0 w 13018"/>
                        <a:gd name="connsiteY11" fmla="*/ 5955 h 9147"/>
                        <a:gd name="connsiteX12" fmla="*/ 0 w 13018"/>
                        <a:gd name="connsiteY12" fmla="*/ 5955 h 9147"/>
                        <a:gd name="connsiteX13" fmla="*/ 4155 w 13018"/>
                        <a:gd name="connsiteY13" fmla="*/ 5401 h 9147"/>
                        <a:gd name="connsiteX14" fmla="*/ 7479 w 13018"/>
                        <a:gd name="connsiteY14" fmla="*/ 4016 h 9147"/>
                        <a:gd name="connsiteX15" fmla="*/ 7479 w 13018"/>
                        <a:gd name="connsiteY15" fmla="*/ 4016 h 9147"/>
                        <a:gd name="connsiteX16" fmla="*/ 4847 w 13018"/>
                        <a:gd name="connsiteY16" fmla="*/ 4016 h 9147"/>
                        <a:gd name="connsiteX17" fmla="*/ 4847 w 13018"/>
                        <a:gd name="connsiteY17" fmla="*/ 4016 h 9147"/>
                        <a:gd name="connsiteX18" fmla="*/ 4155 w 13018"/>
                        <a:gd name="connsiteY18" fmla="*/ 5401 h 9147"/>
                        <a:gd name="connsiteX19" fmla="*/ 4155 w 13018"/>
                        <a:gd name="connsiteY19" fmla="*/ 5401 h 9147"/>
                        <a:gd name="connsiteX20" fmla="*/ 3739 w 13018"/>
                        <a:gd name="connsiteY20" fmla="*/ 3878 h 9147"/>
                        <a:gd name="connsiteX21" fmla="*/ 3739 w 13018"/>
                        <a:gd name="connsiteY21" fmla="*/ 1939 h 9147"/>
                        <a:gd name="connsiteX22" fmla="*/ 3739 w 13018"/>
                        <a:gd name="connsiteY22" fmla="*/ 3878 h 9147"/>
                        <a:gd name="connsiteX23" fmla="*/ 3739 w 13018"/>
                        <a:gd name="connsiteY23" fmla="*/ 3878 h 91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13018" h="9147">
                          <a:moveTo>
                            <a:pt x="0" y="5955"/>
                          </a:moveTo>
                          <a:cubicBezTo>
                            <a:pt x="138" y="3185"/>
                            <a:pt x="2077" y="969"/>
                            <a:pt x="2216" y="831"/>
                          </a:cubicBezTo>
                          <a:lnTo>
                            <a:pt x="2216" y="831"/>
                          </a:lnTo>
                          <a:lnTo>
                            <a:pt x="2770" y="0"/>
                          </a:lnTo>
                          <a:lnTo>
                            <a:pt x="3739" y="0"/>
                          </a:lnTo>
                          <a:cubicBezTo>
                            <a:pt x="3739" y="0"/>
                            <a:pt x="5678" y="0"/>
                            <a:pt x="9694" y="0"/>
                          </a:cubicBezTo>
                          <a:lnTo>
                            <a:pt x="9694" y="0"/>
                          </a:lnTo>
                          <a:cubicBezTo>
                            <a:pt x="10664" y="0"/>
                            <a:pt x="12880" y="554"/>
                            <a:pt x="13018" y="2631"/>
                          </a:cubicBezTo>
                          <a:lnTo>
                            <a:pt x="13018" y="2631"/>
                          </a:lnTo>
                          <a:cubicBezTo>
                            <a:pt x="12187" y="6509"/>
                            <a:pt x="8033" y="8725"/>
                            <a:pt x="3739" y="9140"/>
                          </a:cubicBezTo>
                          <a:lnTo>
                            <a:pt x="3739" y="9140"/>
                          </a:lnTo>
                          <a:cubicBezTo>
                            <a:pt x="1800" y="9279"/>
                            <a:pt x="0" y="7479"/>
                            <a:pt x="0" y="5955"/>
                          </a:cubicBezTo>
                          <a:lnTo>
                            <a:pt x="0" y="5955"/>
                          </a:lnTo>
                          <a:close/>
                          <a:moveTo>
                            <a:pt x="4155" y="5401"/>
                          </a:moveTo>
                          <a:cubicBezTo>
                            <a:pt x="5124" y="5263"/>
                            <a:pt x="6509" y="4709"/>
                            <a:pt x="7479" y="4016"/>
                          </a:cubicBezTo>
                          <a:lnTo>
                            <a:pt x="7479" y="4016"/>
                          </a:lnTo>
                          <a:cubicBezTo>
                            <a:pt x="6371" y="4016"/>
                            <a:pt x="5540" y="4016"/>
                            <a:pt x="4847" y="4016"/>
                          </a:cubicBezTo>
                          <a:lnTo>
                            <a:pt x="4847" y="4016"/>
                          </a:lnTo>
                          <a:cubicBezTo>
                            <a:pt x="4570" y="4432"/>
                            <a:pt x="4293" y="4986"/>
                            <a:pt x="4155" y="5401"/>
                          </a:cubicBezTo>
                          <a:lnTo>
                            <a:pt x="4155" y="5401"/>
                          </a:lnTo>
                          <a:close/>
                          <a:moveTo>
                            <a:pt x="3739" y="3878"/>
                          </a:moveTo>
                          <a:lnTo>
                            <a:pt x="3739" y="1939"/>
                          </a:lnTo>
                          <a:lnTo>
                            <a:pt x="3739" y="3878"/>
                          </a:lnTo>
                          <a:lnTo>
                            <a:pt x="3739" y="3878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778" name="图形 984">
                    <a:extLst>
                      <a:ext uri="{FF2B5EF4-FFF2-40B4-BE49-F238E27FC236}">
                        <a16:creationId xmlns:a16="http://schemas.microsoft.com/office/drawing/2014/main" id="{66E88693-B3AD-430B-A72E-130481480330}"/>
                      </a:ext>
                    </a:extLst>
                  </p:cNvPr>
                  <p:cNvGrpSpPr/>
                  <p:nvPr/>
                </p:nvGrpSpPr>
                <p:grpSpPr>
                  <a:xfrm>
                    <a:off x="10135286" y="4873083"/>
                    <a:ext cx="13018" cy="9148"/>
                    <a:chOff x="8140493" y="5163854"/>
                    <a:chExt cx="13018" cy="9148"/>
                  </a:xfrm>
                  <a:grpFill/>
                </p:grpSpPr>
                <p:sp>
                  <p:nvSpPr>
                    <p:cNvPr id="908" name="任意多边形: 形状 907">
                      <a:extLst>
                        <a:ext uri="{FF2B5EF4-FFF2-40B4-BE49-F238E27FC236}">
                          <a16:creationId xmlns:a16="http://schemas.microsoft.com/office/drawing/2014/main" id="{39172176-D70F-4CE2-9E42-48D0BAFD03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42586" y="5165931"/>
                      <a:ext cx="9074" cy="5262"/>
                    </a:xfrm>
                    <a:custGeom>
                      <a:avLst/>
                      <a:gdLst>
                        <a:gd name="connsiteX0" fmla="*/ 1785 w 9074"/>
                        <a:gd name="connsiteY0" fmla="*/ 0 h 5262"/>
                        <a:gd name="connsiteX1" fmla="*/ 1785 w 9074"/>
                        <a:gd name="connsiteY1" fmla="*/ 5263 h 5262"/>
                        <a:gd name="connsiteX2" fmla="*/ 7740 w 9074"/>
                        <a:gd name="connsiteY2" fmla="*/ 0 h 5262"/>
                        <a:gd name="connsiteX3" fmla="*/ 1785 w 9074"/>
                        <a:gd name="connsiteY3" fmla="*/ 0 h 5262"/>
                        <a:gd name="connsiteX4" fmla="*/ 1785 w 9074"/>
                        <a:gd name="connsiteY4" fmla="*/ 0 h 52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074" h="5262">
                          <a:moveTo>
                            <a:pt x="1785" y="0"/>
                          </a:moveTo>
                          <a:cubicBezTo>
                            <a:pt x="1785" y="0"/>
                            <a:pt x="-2231" y="5263"/>
                            <a:pt x="1785" y="5263"/>
                          </a:cubicBezTo>
                          <a:cubicBezTo>
                            <a:pt x="5801" y="5263"/>
                            <a:pt x="11756" y="0"/>
                            <a:pt x="7740" y="0"/>
                          </a:cubicBezTo>
                          <a:cubicBezTo>
                            <a:pt x="3724" y="0"/>
                            <a:pt x="1785" y="0"/>
                            <a:pt x="1785" y="0"/>
                          </a:cubicBezTo>
                          <a:lnTo>
                            <a:pt x="1785" y="0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09" name="任意多边形: 形状 908">
                      <a:extLst>
                        <a:ext uri="{FF2B5EF4-FFF2-40B4-BE49-F238E27FC236}">
                          <a16:creationId xmlns:a16="http://schemas.microsoft.com/office/drawing/2014/main" id="{997382D1-F84A-4827-B716-5DEC9940BE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40493" y="5163854"/>
                      <a:ext cx="13018" cy="9148"/>
                    </a:xfrm>
                    <a:custGeom>
                      <a:avLst/>
                      <a:gdLst>
                        <a:gd name="connsiteX0" fmla="*/ 0 w 13018"/>
                        <a:gd name="connsiteY0" fmla="*/ 5955 h 9148"/>
                        <a:gd name="connsiteX1" fmla="*/ 2216 w 13018"/>
                        <a:gd name="connsiteY1" fmla="*/ 831 h 9148"/>
                        <a:gd name="connsiteX2" fmla="*/ 2216 w 13018"/>
                        <a:gd name="connsiteY2" fmla="*/ 831 h 9148"/>
                        <a:gd name="connsiteX3" fmla="*/ 2770 w 13018"/>
                        <a:gd name="connsiteY3" fmla="*/ 0 h 9148"/>
                        <a:gd name="connsiteX4" fmla="*/ 3739 w 13018"/>
                        <a:gd name="connsiteY4" fmla="*/ 0 h 9148"/>
                        <a:gd name="connsiteX5" fmla="*/ 9694 w 13018"/>
                        <a:gd name="connsiteY5" fmla="*/ 0 h 9148"/>
                        <a:gd name="connsiteX6" fmla="*/ 9694 w 13018"/>
                        <a:gd name="connsiteY6" fmla="*/ 0 h 9148"/>
                        <a:gd name="connsiteX7" fmla="*/ 13018 w 13018"/>
                        <a:gd name="connsiteY7" fmla="*/ 2631 h 9148"/>
                        <a:gd name="connsiteX8" fmla="*/ 13018 w 13018"/>
                        <a:gd name="connsiteY8" fmla="*/ 2631 h 9148"/>
                        <a:gd name="connsiteX9" fmla="*/ 3739 w 13018"/>
                        <a:gd name="connsiteY9" fmla="*/ 9140 h 9148"/>
                        <a:gd name="connsiteX10" fmla="*/ 3739 w 13018"/>
                        <a:gd name="connsiteY10" fmla="*/ 9140 h 9148"/>
                        <a:gd name="connsiteX11" fmla="*/ 0 w 13018"/>
                        <a:gd name="connsiteY11" fmla="*/ 5955 h 9148"/>
                        <a:gd name="connsiteX12" fmla="*/ 0 w 13018"/>
                        <a:gd name="connsiteY12" fmla="*/ 5955 h 9148"/>
                        <a:gd name="connsiteX13" fmla="*/ 4155 w 13018"/>
                        <a:gd name="connsiteY13" fmla="*/ 5401 h 9148"/>
                        <a:gd name="connsiteX14" fmla="*/ 7479 w 13018"/>
                        <a:gd name="connsiteY14" fmla="*/ 4016 h 9148"/>
                        <a:gd name="connsiteX15" fmla="*/ 7479 w 13018"/>
                        <a:gd name="connsiteY15" fmla="*/ 4016 h 9148"/>
                        <a:gd name="connsiteX16" fmla="*/ 5263 w 13018"/>
                        <a:gd name="connsiteY16" fmla="*/ 4016 h 9148"/>
                        <a:gd name="connsiteX17" fmla="*/ 5263 w 13018"/>
                        <a:gd name="connsiteY17" fmla="*/ 4016 h 9148"/>
                        <a:gd name="connsiteX18" fmla="*/ 4847 w 13018"/>
                        <a:gd name="connsiteY18" fmla="*/ 4016 h 9148"/>
                        <a:gd name="connsiteX19" fmla="*/ 4847 w 13018"/>
                        <a:gd name="connsiteY19" fmla="*/ 4016 h 9148"/>
                        <a:gd name="connsiteX20" fmla="*/ 4155 w 13018"/>
                        <a:gd name="connsiteY20" fmla="*/ 5401 h 9148"/>
                        <a:gd name="connsiteX21" fmla="*/ 4155 w 13018"/>
                        <a:gd name="connsiteY21" fmla="*/ 5401 h 9148"/>
                        <a:gd name="connsiteX22" fmla="*/ 3878 w 13018"/>
                        <a:gd name="connsiteY22" fmla="*/ 4016 h 9148"/>
                        <a:gd name="connsiteX23" fmla="*/ 3878 w 13018"/>
                        <a:gd name="connsiteY23" fmla="*/ 2077 h 9148"/>
                        <a:gd name="connsiteX24" fmla="*/ 3878 w 13018"/>
                        <a:gd name="connsiteY24" fmla="*/ 4016 h 9148"/>
                        <a:gd name="connsiteX25" fmla="*/ 3878 w 13018"/>
                        <a:gd name="connsiteY25" fmla="*/ 4016 h 91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13018" h="9148">
                          <a:moveTo>
                            <a:pt x="0" y="5955"/>
                          </a:moveTo>
                          <a:cubicBezTo>
                            <a:pt x="139" y="3185"/>
                            <a:pt x="2077" y="1108"/>
                            <a:pt x="2216" y="831"/>
                          </a:cubicBezTo>
                          <a:lnTo>
                            <a:pt x="2216" y="831"/>
                          </a:lnTo>
                          <a:lnTo>
                            <a:pt x="2770" y="0"/>
                          </a:lnTo>
                          <a:lnTo>
                            <a:pt x="3739" y="0"/>
                          </a:lnTo>
                          <a:cubicBezTo>
                            <a:pt x="3739" y="0"/>
                            <a:pt x="5817" y="0"/>
                            <a:pt x="9694" y="0"/>
                          </a:cubicBezTo>
                          <a:lnTo>
                            <a:pt x="9694" y="0"/>
                          </a:lnTo>
                          <a:cubicBezTo>
                            <a:pt x="10802" y="0"/>
                            <a:pt x="12880" y="692"/>
                            <a:pt x="13018" y="2631"/>
                          </a:cubicBezTo>
                          <a:lnTo>
                            <a:pt x="13018" y="2631"/>
                          </a:lnTo>
                          <a:cubicBezTo>
                            <a:pt x="12187" y="6509"/>
                            <a:pt x="8033" y="8725"/>
                            <a:pt x="3739" y="9140"/>
                          </a:cubicBezTo>
                          <a:lnTo>
                            <a:pt x="3739" y="9140"/>
                          </a:lnTo>
                          <a:cubicBezTo>
                            <a:pt x="1939" y="9279"/>
                            <a:pt x="0" y="7617"/>
                            <a:pt x="0" y="5955"/>
                          </a:cubicBezTo>
                          <a:lnTo>
                            <a:pt x="0" y="5955"/>
                          </a:lnTo>
                          <a:close/>
                          <a:moveTo>
                            <a:pt x="4155" y="5401"/>
                          </a:moveTo>
                          <a:cubicBezTo>
                            <a:pt x="5124" y="5401"/>
                            <a:pt x="6371" y="4709"/>
                            <a:pt x="7479" y="4016"/>
                          </a:cubicBezTo>
                          <a:lnTo>
                            <a:pt x="7479" y="4016"/>
                          </a:lnTo>
                          <a:cubicBezTo>
                            <a:pt x="6648" y="4016"/>
                            <a:pt x="5817" y="4016"/>
                            <a:pt x="5263" y="4016"/>
                          </a:cubicBezTo>
                          <a:lnTo>
                            <a:pt x="5263" y="4016"/>
                          </a:lnTo>
                          <a:cubicBezTo>
                            <a:pt x="5124" y="4016"/>
                            <a:pt x="4986" y="4016"/>
                            <a:pt x="4847" y="4016"/>
                          </a:cubicBezTo>
                          <a:lnTo>
                            <a:pt x="4847" y="4016"/>
                          </a:lnTo>
                          <a:cubicBezTo>
                            <a:pt x="4570" y="4432"/>
                            <a:pt x="4293" y="4986"/>
                            <a:pt x="4155" y="5401"/>
                          </a:cubicBezTo>
                          <a:lnTo>
                            <a:pt x="4155" y="5401"/>
                          </a:lnTo>
                          <a:close/>
                          <a:moveTo>
                            <a:pt x="3878" y="4016"/>
                          </a:moveTo>
                          <a:lnTo>
                            <a:pt x="3878" y="2077"/>
                          </a:lnTo>
                          <a:lnTo>
                            <a:pt x="3878" y="4016"/>
                          </a:lnTo>
                          <a:lnTo>
                            <a:pt x="3878" y="4016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779" name="图形 984">
                    <a:extLst>
                      <a:ext uri="{FF2B5EF4-FFF2-40B4-BE49-F238E27FC236}">
                        <a16:creationId xmlns:a16="http://schemas.microsoft.com/office/drawing/2014/main" id="{CF861327-FF50-476A-9BC4-9B39DFF6F2EB}"/>
                      </a:ext>
                    </a:extLst>
                  </p:cNvPr>
                  <p:cNvGrpSpPr/>
                  <p:nvPr/>
                </p:nvGrpSpPr>
                <p:grpSpPr>
                  <a:xfrm>
                    <a:off x="10065209" y="4881531"/>
                    <a:ext cx="12879" cy="9286"/>
                    <a:chOff x="8070416" y="5172302"/>
                    <a:chExt cx="12879" cy="9286"/>
                  </a:xfrm>
                  <a:grpFill/>
                </p:grpSpPr>
                <p:sp>
                  <p:nvSpPr>
                    <p:cNvPr id="906" name="任意多边形: 形状 905">
                      <a:extLst>
                        <a:ext uri="{FF2B5EF4-FFF2-40B4-BE49-F238E27FC236}">
                          <a16:creationId xmlns:a16="http://schemas.microsoft.com/office/drawing/2014/main" id="{6EEF2A9C-114D-486B-BAB6-4B23B40D87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72370" y="5174379"/>
                      <a:ext cx="9074" cy="5401"/>
                    </a:xfrm>
                    <a:custGeom>
                      <a:avLst/>
                      <a:gdLst>
                        <a:gd name="connsiteX0" fmla="*/ 1785 w 9074"/>
                        <a:gd name="connsiteY0" fmla="*/ 0 h 5401"/>
                        <a:gd name="connsiteX1" fmla="*/ 1785 w 9074"/>
                        <a:gd name="connsiteY1" fmla="*/ 5401 h 5401"/>
                        <a:gd name="connsiteX2" fmla="*/ 7740 w 9074"/>
                        <a:gd name="connsiteY2" fmla="*/ 0 h 5401"/>
                        <a:gd name="connsiteX3" fmla="*/ 1785 w 9074"/>
                        <a:gd name="connsiteY3" fmla="*/ 0 h 5401"/>
                        <a:gd name="connsiteX4" fmla="*/ 1785 w 9074"/>
                        <a:gd name="connsiteY4" fmla="*/ 0 h 54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074" h="5401">
                          <a:moveTo>
                            <a:pt x="1785" y="0"/>
                          </a:moveTo>
                          <a:cubicBezTo>
                            <a:pt x="1785" y="0"/>
                            <a:pt x="-2231" y="5401"/>
                            <a:pt x="1785" y="5401"/>
                          </a:cubicBezTo>
                          <a:cubicBezTo>
                            <a:pt x="5801" y="5401"/>
                            <a:pt x="11756" y="0"/>
                            <a:pt x="7740" y="0"/>
                          </a:cubicBezTo>
                          <a:cubicBezTo>
                            <a:pt x="3724" y="0"/>
                            <a:pt x="1785" y="0"/>
                            <a:pt x="1785" y="0"/>
                          </a:cubicBezTo>
                          <a:lnTo>
                            <a:pt x="1785" y="0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07" name="任意多边形: 形状 906">
                      <a:extLst>
                        <a:ext uri="{FF2B5EF4-FFF2-40B4-BE49-F238E27FC236}">
                          <a16:creationId xmlns:a16="http://schemas.microsoft.com/office/drawing/2014/main" id="{0B5992FA-8BF3-4C3E-9B89-CDC429EA1B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70416" y="5172302"/>
                      <a:ext cx="12879" cy="9286"/>
                    </a:xfrm>
                    <a:custGeom>
                      <a:avLst/>
                      <a:gdLst>
                        <a:gd name="connsiteX0" fmla="*/ 0 w 12879"/>
                        <a:gd name="connsiteY0" fmla="*/ 5955 h 9286"/>
                        <a:gd name="connsiteX1" fmla="*/ 2216 w 12879"/>
                        <a:gd name="connsiteY1" fmla="*/ 831 h 9286"/>
                        <a:gd name="connsiteX2" fmla="*/ 2216 w 12879"/>
                        <a:gd name="connsiteY2" fmla="*/ 831 h 9286"/>
                        <a:gd name="connsiteX3" fmla="*/ 2770 w 12879"/>
                        <a:gd name="connsiteY3" fmla="*/ 0 h 9286"/>
                        <a:gd name="connsiteX4" fmla="*/ 3739 w 12879"/>
                        <a:gd name="connsiteY4" fmla="*/ 0 h 9286"/>
                        <a:gd name="connsiteX5" fmla="*/ 9694 w 12879"/>
                        <a:gd name="connsiteY5" fmla="*/ 0 h 9286"/>
                        <a:gd name="connsiteX6" fmla="*/ 9694 w 12879"/>
                        <a:gd name="connsiteY6" fmla="*/ 0 h 9286"/>
                        <a:gd name="connsiteX7" fmla="*/ 12880 w 12879"/>
                        <a:gd name="connsiteY7" fmla="*/ 2770 h 9286"/>
                        <a:gd name="connsiteX8" fmla="*/ 12880 w 12879"/>
                        <a:gd name="connsiteY8" fmla="*/ 2770 h 9286"/>
                        <a:gd name="connsiteX9" fmla="*/ 3601 w 12879"/>
                        <a:gd name="connsiteY9" fmla="*/ 9279 h 9286"/>
                        <a:gd name="connsiteX10" fmla="*/ 3601 w 12879"/>
                        <a:gd name="connsiteY10" fmla="*/ 9279 h 9286"/>
                        <a:gd name="connsiteX11" fmla="*/ 0 w 12879"/>
                        <a:gd name="connsiteY11" fmla="*/ 5955 h 9286"/>
                        <a:gd name="connsiteX12" fmla="*/ 0 w 12879"/>
                        <a:gd name="connsiteY12" fmla="*/ 5955 h 9286"/>
                        <a:gd name="connsiteX13" fmla="*/ 4016 w 12879"/>
                        <a:gd name="connsiteY13" fmla="*/ 5401 h 9286"/>
                        <a:gd name="connsiteX14" fmla="*/ 7340 w 12879"/>
                        <a:gd name="connsiteY14" fmla="*/ 4016 h 9286"/>
                        <a:gd name="connsiteX15" fmla="*/ 7340 w 12879"/>
                        <a:gd name="connsiteY15" fmla="*/ 4016 h 9286"/>
                        <a:gd name="connsiteX16" fmla="*/ 4709 w 12879"/>
                        <a:gd name="connsiteY16" fmla="*/ 4016 h 9286"/>
                        <a:gd name="connsiteX17" fmla="*/ 4709 w 12879"/>
                        <a:gd name="connsiteY17" fmla="*/ 4016 h 9286"/>
                        <a:gd name="connsiteX18" fmla="*/ 4016 w 12879"/>
                        <a:gd name="connsiteY18" fmla="*/ 5401 h 9286"/>
                        <a:gd name="connsiteX19" fmla="*/ 4016 w 12879"/>
                        <a:gd name="connsiteY19" fmla="*/ 5401 h 9286"/>
                        <a:gd name="connsiteX20" fmla="*/ 3739 w 12879"/>
                        <a:gd name="connsiteY20" fmla="*/ 4016 h 9286"/>
                        <a:gd name="connsiteX21" fmla="*/ 3739 w 12879"/>
                        <a:gd name="connsiteY21" fmla="*/ 2077 h 9286"/>
                        <a:gd name="connsiteX22" fmla="*/ 3739 w 12879"/>
                        <a:gd name="connsiteY22" fmla="*/ 4016 h 9286"/>
                        <a:gd name="connsiteX23" fmla="*/ 3739 w 12879"/>
                        <a:gd name="connsiteY23" fmla="*/ 4016 h 92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12879" h="9286">
                          <a:moveTo>
                            <a:pt x="0" y="5955"/>
                          </a:moveTo>
                          <a:cubicBezTo>
                            <a:pt x="138" y="3185"/>
                            <a:pt x="2216" y="969"/>
                            <a:pt x="2216" y="831"/>
                          </a:cubicBezTo>
                          <a:lnTo>
                            <a:pt x="2216" y="831"/>
                          </a:lnTo>
                          <a:lnTo>
                            <a:pt x="2770" y="0"/>
                          </a:lnTo>
                          <a:lnTo>
                            <a:pt x="3739" y="0"/>
                          </a:lnTo>
                          <a:cubicBezTo>
                            <a:pt x="3739" y="0"/>
                            <a:pt x="5678" y="0"/>
                            <a:pt x="9694" y="0"/>
                          </a:cubicBezTo>
                          <a:lnTo>
                            <a:pt x="9694" y="0"/>
                          </a:lnTo>
                          <a:cubicBezTo>
                            <a:pt x="10664" y="0"/>
                            <a:pt x="12880" y="554"/>
                            <a:pt x="12880" y="2770"/>
                          </a:cubicBezTo>
                          <a:lnTo>
                            <a:pt x="12880" y="2770"/>
                          </a:lnTo>
                          <a:cubicBezTo>
                            <a:pt x="12049" y="6648"/>
                            <a:pt x="7894" y="8863"/>
                            <a:pt x="3601" y="9279"/>
                          </a:cubicBezTo>
                          <a:lnTo>
                            <a:pt x="3601" y="9279"/>
                          </a:lnTo>
                          <a:cubicBezTo>
                            <a:pt x="1800" y="9417"/>
                            <a:pt x="0" y="7617"/>
                            <a:pt x="0" y="5955"/>
                          </a:cubicBezTo>
                          <a:lnTo>
                            <a:pt x="0" y="5955"/>
                          </a:lnTo>
                          <a:close/>
                          <a:moveTo>
                            <a:pt x="4016" y="5401"/>
                          </a:moveTo>
                          <a:cubicBezTo>
                            <a:pt x="4986" y="5401"/>
                            <a:pt x="6232" y="4709"/>
                            <a:pt x="7340" y="4016"/>
                          </a:cubicBezTo>
                          <a:lnTo>
                            <a:pt x="7340" y="4016"/>
                          </a:lnTo>
                          <a:cubicBezTo>
                            <a:pt x="6232" y="4016"/>
                            <a:pt x="5401" y="4016"/>
                            <a:pt x="4709" y="4016"/>
                          </a:cubicBezTo>
                          <a:lnTo>
                            <a:pt x="4709" y="4016"/>
                          </a:lnTo>
                          <a:cubicBezTo>
                            <a:pt x="4570" y="4432"/>
                            <a:pt x="4293" y="4986"/>
                            <a:pt x="4016" y="5401"/>
                          </a:cubicBezTo>
                          <a:lnTo>
                            <a:pt x="4016" y="5401"/>
                          </a:lnTo>
                          <a:close/>
                          <a:moveTo>
                            <a:pt x="3739" y="4016"/>
                          </a:moveTo>
                          <a:lnTo>
                            <a:pt x="3739" y="2077"/>
                          </a:lnTo>
                          <a:lnTo>
                            <a:pt x="3739" y="4016"/>
                          </a:lnTo>
                          <a:lnTo>
                            <a:pt x="3739" y="4016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780" name="图形 984">
                    <a:extLst>
                      <a:ext uri="{FF2B5EF4-FFF2-40B4-BE49-F238E27FC236}">
                        <a16:creationId xmlns:a16="http://schemas.microsoft.com/office/drawing/2014/main" id="{20CF0DD5-7AF8-42B3-8CAF-693BF0FB39E9}"/>
                      </a:ext>
                    </a:extLst>
                  </p:cNvPr>
                  <p:cNvGrpSpPr/>
                  <p:nvPr/>
                </p:nvGrpSpPr>
                <p:grpSpPr>
                  <a:xfrm>
                    <a:off x="10035156" y="4934573"/>
                    <a:ext cx="13018" cy="9286"/>
                    <a:chOff x="8040363" y="5225344"/>
                    <a:chExt cx="13018" cy="9286"/>
                  </a:xfrm>
                  <a:grpFill/>
                </p:grpSpPr>
                <p:sp>
                  <p:nvSpPr>
                    <p:cNvPr id="904" name="任意多边形: 形状 903">
                      <a:extLst>
                        <a:ext uri="{FF2B5EF4-FFF2-40B4-BE49-F238E27FC236}">
                          <a16:creationId xmlns:a16="http://schemas.microsoft.com/office/drawing/2014/main" id="{26345A6C-2A0C-4EB6-A9AF-F4624B3F86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42456" y="5227422"/>
                      <a:ext cx="9074" cy="5401"/>
                    </a:xfrm>
                    <a:custGeom>
                      <a:avLst/>
                      <a:gdLst>
                        <a:gd name="connsiteX0" fmla="*/ 1785 w 9074"/>
                        <a:gd name="connsiteY0" fmla="*/ 0 h 5401"/>
                        <a:gd name="connsiteX1" fmla="*/ 1785 w 9074"/>
                        <a:gd name="connsiteY1" fmla="*/ 5401 h 5401"/>
                        <a:gd name="connsiteX2" fmla="*/ 7740 w 9074"/>
                        <a:gd name="connsiteY2" fmla="*/ 0 h 5401"/>
                        <a:gd name="connsiteX3" fmla="*/ 1785 w 9074"/>
                        <a:gd name="connsiteY3" fmla="*/ 0 h 5401"/>
                        <a:gd name="connsiteX4" fmla="*/ 1785 w 9074"/>
                        <a:gd name="connsiteY4" fmla="*/ 0 h 54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074" h="5401">
                          <a:moveTo>
                            <a:pt x="1785" y="0"/>
                          </a:moveTo>
                          <a:cubicBezTo>
                            <a:pt x="1785" y="0"/>
                            <a:pt x="-2231" y="5401"/>
                            <a:pt x="1785" y="5401"/>
                          </a:cubicBezTo>
                          <a:cubicBezTo>
                            <a:pt x="5801" y="5401"/>
                            <a:pt x="11756" y="0"/>
                            <a:pt x="7740" y="0"/>
                          </a:cubicBezTo>
                          <a:cubicBezTo>
                            <a:pt x="3724" y="0"/>
                            <a:pt x="1785" y="0"/>
                            <a:pt x="1785" y="0"/>
                          </a:cubicBezTo>
                          <a:lnTo>
                            <a:pt x="1785" y="0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05" name="任意多边形: 形状 904">
                      <a:extLst>
                        <a:ext uri="{FF2B5EF4-FFF2-40B4-BE49-F238E27FC236}">
                          <a16:creationId xmlns:a16="http://schemas.microsoft.com/office/drawing/2014/main" id="{48CDFE0C-1080-40CE-81F6-8178F5F90F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40363" y="5225344"/>
                      <a:ext cx="13018" cy="9286"/>
                    </a:xfrm>
                    <a:custGeom>
                      <a:avLst/>
                      <a:gdLst>
                        <a:gd name="connsiteX0" fmla="*/ 0 w 13018"/>
                        <a:gd name="connsiteY0" fmla="*/ 5955 h 9286"/>
                        <a:gd name="connsiteX1" fmla="*/ 2216 w 13018"/>
                        <a:gd name="connsiteY1" fmla="*/ 831 h 9286"/>
                        <a:gd name="connsiteX2" fmla="*/ 2216 w 13018"/>
                        <a:gd name="connsiteY2" fmla="*/ 831 h 9286"/>
                        <a:gd name="connsiteX3" fmla="*/ 2770 w 13018"/>
                        <a:gd name="connsiteY3" fmla="*/ 0 h 9286"/>
                        <a:gd name="connsiteX4" fmla="*/ 3739 w 13018"/>
                        <a:gd name="connsiteY4" fmla="*/ 0 h 9286"/>
                        <a:gd name="connsiteX5" fmla="*/ 9694 w 13018"/>
                        <a:gd name="connsiteY5" fmla="*/ 0 h 9286"/>
                        <a:gd name="connsiteX6" fmla="*/ 9694 w 13018"/>
                        <a:gd name="connsiteY6" fmla="*/ 0 h 9286"/>
                        <a:gd name="connsiteX7" fmla="*/ 13018 w 13018"/>
                        <a:gd name="connsiteY7" fmla="*/ 2770 h 9286"/>
                        <a:gd name="connsiteX8" fmla="*/ 13018 w 13018"/>
                        <a:gd name="connsiteY8" fmla="*/ 2770 h 9286"/>
                        <a:gd name="connsiteX9" fmla="*/ 3739 w 13018"/>
                        <a:gd name="connsiteY9" fmla="*/ 9279 h 9286"/>
                        <a:gd name="connsiteX10" fmla="*/ 3739 w 13018"/>
                        <a:gd name="connsiteY10" fmla="*/ 9279 h 9286"/>
                        <a:gd name="connsiteX11" fmla="*/ 0 w 13018"/>
                        <a:gd name="connsiteY11" fmla="*/ 5955 h 9286"/>
                        <a:gd name="connsiteX12" fmla="*/ 0 w 13018"/>
                        <a:gd name="connsiteY12" fmla="*/ 5955 h 9286"/>
                        <a:gd name="connsiteX13" fmla="*/ 4155 w 13018"/>
                        <a:gd name="connsiteY13" fmla="*/ 5401 h 9286"/>
                        <a:gd name="connsiteX14" fmla="*/ 7479 w 13018"/>
                        <a:gd name="connsiteY14" fmla="*/ 4016 h 9286"/>
                        <a:gd name="connsiteX15" fmla="*/ 7479 w 13018"/>
                        <a:gd name="connsiteY15" fmla="*/ 4016 h 9286"/>
                        <a:gd name="connsiteX16" fmla="*/ 5263 w 13018"/>
                        <a:gd name="connsiteY16" fmla="*/ 4016 h 9286"/>
                        <a:gd name="connsiteX17" fmla="*/ 5263 w 13018"/>
                        <a:gd name="connsiteY17" fmla="*/ 4016 h 9286"/>
                        <a:gd name="connsiteX18" fmla="*/ 4847 w 13018"/>
                        <a:gd name="connsiteY18" fmla="*/ 4016 h 9286"/>
                        <a:gd name="connsiteX19" fmla="*/ 4847 w 13018"/>
                        <a:gd name="connsiteY19" fmla="*/ 4016 h 9286"/>
                        <a:gd name="connsiteX20" fmla="*/ 4155 w 13018"/>
                        <a:gd name="connsiteY20" fmla="*/ 5401 h 9286"/>
                        <a:gd name="connsiteX21" fmla="*/ 4155 w 13018"/>
                        <a:gd name="connsiteY21" fmla="*/ 5401 h 9286"/>
                        <a:gd name="connsiteX22" fmla="*/ 3739 w 13018"/>
                        <a:gd name="connsiteY22" fmla="*/ 4016 h 9286"/>
                        <a:gd name="connsiteX23" fmla="*/ 3739 w 13018"/>
                        <a:gd name="connsiteY23" fmla="*/ 2077 h 9286"/>
                        <a:gd name="connsiteX24" fmla="*/ 3739 w 13018"/>
                        <a:gd name="connsiteY24" fmla="*/ 4016 h 9286"/>
                        <a:gd name="connsiteX25" fmla="*/ 3739 w 13018"/>
                        <a:gd name="connsiteY25" fmla="*/ 4016 h 92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13018" h="9286">
                          <a:moveTo>
                            <a:pt x="0" y="5955"/>
                          </a:moveTo>
                          <a:cubicBezTo>
                            <a:pt x="138" y="3185"/>
                            <a:pt x="2216" y="969"/>
                            <a:pt x="2216" y="831"/>
                          </a:cubicBezTo>
                          <a:lnTo>
                            <a:pt x="2216" y="831"/>
                          </a:lnTo>
                          <a:lnTo>
                            <a:pt x="2770" y="0"/>
                          </a:lnTo>
                          <a:lnTo>
                            <a:pt x="3739" y="0"/>
                          </a:lnTo>
                          <a:cubicBezTo>
                            <a:pt x="3739" y="0"/>
                            <a:pt x="5678" y="0"/>
                            <a:pt x="9694" y="0"/>
                          </a:cubicBezTo>
                          <a:lnTo>
                            <a:pt x="9694" y="0"/>
                          </a:lnTo>
                          <a:cubicBezTo>
                            <a:pt x="10664" y="0"/>
                            <a:pt x="12880" y="693"/>
                            <a:pt x="13018" y="2770"/>
                          </a:cubicBezTo>
                          <a:lnTo>
                            <a:pt x="13018" y="2770"/>
                          </a:lnTo>
                          <a:cubicBezTo>
                            <a:pt x="12187" y="6648"/>
                            <a:pt x="8033" y="8863"/>
                            <a:pt x="3739" y="9279"/>
                          </a:cubicBezTo>
                          <a:lnTo>
                            <a:pt x="3739" y="9279"/>
                          </a:lnTo>
                          <a:cubicBezTo>
                            <a:pt x="1800" y="9417"/>
                            <a:pt x="0" y="7617"/>
                            <a:pt x="0" y="5955"/>
                          </a:cubicBezTo>
                          <a:lnTo>
                            <a:pt x="0" y="5955"/>
                          </a:lnTo>
                          <a:close/>
                          <a:moveTo>
                            <a:pt x="4155" y="5401"/>
                          </a:moveTo>
                          <a:cubicBezTo>
                            <a:pt x="5124" y="5401"/>
                            <a:pt x="6371" y="4709"/>
                            <a:pt x="7479" y="4016"/>
                          </a:cubicBezTo>
                          <a:lnTo>
                            <a:pt x="7479" y="4016"/>
                          </a:lnTo>
                          <a:cubicBezTo>
                            <a:pt x="6648" y="4016"/>
                            <a:pt x="5817" y="4016"/>
                            <a:pt x="5263" y="4016"/>
                          </a:cubicBezTo>
                          <a:lnTo>
                            <a:pt x="5263" y="4016"/>
                          </a:lnTo>
                          <a:cubicBezTo>
                            <a:pt x="5124" y="4016"/>
                            <a:pt x="4986" y="4016"/>
                            <a:pt x="4847" y="4016"/>
                          </a:cubicBezTo>
                          <a:lnTo>
                            <a:pt x="4847" y="4016"/>
                          </a:lnTo>
                          <a:cubicBezTo>
                            <a:pt x="4709" y="4432"/>
                            <a:pt x="4293" y="4986"/>
                            <a:pt x="4155" y="5401"/>
                          </a:cubicBezTo>
                          <a:lnTo>
                            <a:pt x="4155" y="5401"/>
                          </a:lnTo>
                          <a:close/>
                          <a:moveTo>
                            <a:pt x="3739" y="4016"/>
                          </a:moveTo>
                          <a:lnTo>
                            <a:pt x="3739" y="2077"/>
                          </a:lnTo>
                          <a:lnTo>
                            <a:pt x="3739" y="4016"/>
                          </a:lnTo>
                          <a:lnTo>
                            <a:pt x="3739" y="4016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781" name="图形 984">
                    <a:extLst>
                      <a:ext uri="{FF2B5EF4-FFF2-40B4-BE49-F238E27FC236}">
                        <a16:creationId xmlns:a16="http://schemas.microsoft.com/office/drawing/2014/main" id="{6A26BC5F-3609-4371-AC48-30F92EE14035}"/>
                      </a:ext>
                    </a:extLst>
                  </p:cNvPr>
                  <p:cNvGrpSpPr/>
                  <p:nvPr/>
                </p:nvGrpSpPr>
                <p:grpSpPr>
                  <a:xfrm>
                    <a:off x="10119636" y="4915877"/>
                    <a:ext cx="13018" cy="9286"/>
                    <a:chOff x="8124843" y="5206648"/>
                    <a:chExt cx="13018" cy="9286"/>
                  </a:xfrm>
                  <a:grpFill/>
                </p:grpSpPr>
                <p:sp>
                  <p:nvSpPr>
                    <p:cNvPr id="902" name="任意多边形: 形状 901">
                      <a:extLst>
                        <a:ext uri="{FF2B5EF4-FFF2-40B4-BE49-F238E27FC236}">
                          <a16:creationId xmlns:a16="http://schemas.microsoft.com/office/drawing/2014/main" id="{A634A214-7120-48D9-8A56-7DF89D1301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26798" y="5208725"/>
                      <a:ext cx="9074" cy="5401"/>
                    </a:xfrm>
                    <a:custGeom>
                      <a:avLst/>
                      <a:gdLst>
                        <a:gd name="connsiteX0" fmla="*/ 1785 w 9074"/>
                        <a:gd name="connsiteY0" fmla="*/ 0 h 5401"/>
                        <a:gd name="connsiteX1" fmla="*/ 1785 w 9074"/>
                        <a:gd name="connsiteY1" fmla="*/ 5401 h 5401"/>
                        <a:gd name="connsiteX2" fmla="*/ 7740 w 9074"/>
                        <a:gd name="connsiteY2" fmla="*/ 0 h 5401"/>
                        <a:gd name="connsiteX3" fmla="*/ 1785 w 9074"/>
                        <a:gd name="connsiteY3" fmla="*/ 0 h 5401"/>
                        <a:gd name="connsiteX4" fmla="*/ 1785 w 9074"/>
                        <a:gd name="connsiteY4" fmla="*/ 0 h 54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074" h="5401">
                          <a:moveTo>
                            <a:pt x="1785" y="0"/>
                          </a:moveTo>
                          <a:cubicBezTo>
                            <a:pt x="1785" y="0"/>
                            <a:pt x="-2231" y="5401"/>
                            <a:pt x="1785" y="5401"/>
                          </a:cubicBezTo>
                          <a:cubicBezTo>
                            <a:pt x="5801" y="5401"/>
                            <a:pt x="11756" y="0"/>
                            <a:pt x="7740" y="0"/>
                          </a:cubicBezTo>
                          <a:cubicBezTo>
                            <a:pt x="3862" y="0"/>
                            <a:pt x="1785" y="0"/>
                            <a:pt x="1785" y="0"/>
                          </a:cubicBezTo>
                          <a:lnTo>
                            <a:pt x="1785" y="0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03" name="任意多边形: 形状 902">
                      <a:extLst>
                        <a:ext uri="{FF2B5EF4-FFF2-40B4-BE49-F238E27FC236}">
                          <a16:creationId xmlns:a16="http://schemas.microsoft.com/office/drawing/2014/main" id="{F22DCBC3-DEB8-4325-9BBF-E206FB8498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24843" y="5206648"/>
                      <a:ext cx="13018" cy="9286"/>
                    </a:xfrm>
                    <a:custGeom>
                      <a:avLst/>
                      <a:gdLst>
                        <a:gd name="connsiteX0" fmla="*/ 0 w 13018"/>
                        <a:gd name="connsiteY0" fmla="*/ 5955 h 9286"/>
                        <a:gd name="connsiteX1" fmla="*/ 2216 w 13018"/>
                        <a:gd name="connsiteY1" fmla="*/ 831 h 9286"/>
                        <a:gd name="connsiteX2" fmla="*/ 2216 w 13018"/>
                        <a:gd name="connsiteY2" fmla="*/ 831 h 9286"/>
                        <a:gd name="connsiteX3" fmla="*/ 2770 w 13018"/>
                        <a:gd name="connsiteY3" fmla="*/ 0 h 9286"/>
                        <a:gd name="connsiteX4" fmla="*/ 3739 w 13018"/>
                        <a:gd name="connsiteY4" fmla="*/ 0 h 9286"/>
                        <a:gd name="connsiteX5" fmla="*/ 9694 w 13018"/>
                        <a:gd name="connsiteY5" fmla="*/ 0 h 9286"/>
                        <a:gd name="connsiteX6" fmla="*/ 9694 w 13018"/>
                        <a:gd name="connsiteY6" fmla="*/ 0 h 9286"/>
                        <a:gd name="connsiteX7" fmla="*/ 13018 w 13018"/>
                        <a:gd name="connsiteY7" fmla="*/ 2770 h 9286"/>
                        <a:gd name="connsiteX8" fmla="*/ 13018 w 13018"/>
                        <a:gd name="connsiteY8" fmla="*/ 2770 h 9286"/>
                        <a:gd name="connsiteX9" fmla="*/ 3739 w 13018"/>
                        <a:gd name="connsiteY9" fmla="*/ 9279 h 9286"/>
                        <a:gd name="connsiteX10" fmla="*/ 3739 w 13018"/>
                        <a:gd name="connsiteY10" fmla="*/ 9279 h 9286"/>
                        <a:gd name="connsiteX11" fmla="*/ 0 w 13018"/>
                        <a:gd name="connsiteY11" fmla="*/ 5955 h 9286"/>
                        <a:gd name="connsiteX12" fmla="*/ 0 w 13018"/>
                        <a:gd name="connsiteY12" fmla="*/ 5955 h 9286"/>
                        <a:gd name="connsiteX13" fmla="*/ 4155 w 13018"/>
                        <a:gd name="connsiteY13" fmla="*/ 5401 h 9286"/>
                        <a:gd name="connsiteX14" fmla="*/ 7479 w 13018"/>
                        <a:gd name="connsiteY14" fmla="*/ 4016 h 9286"/>
                        <a:gd name="connsiteX15" fmla="*/ 7479 w 13018"/>
                        <a:gd name="connsiteY15" fmla="*/ 4016 h 9286"/>
                        <a:gd name="connsiteX16" fmla="*/ 5263 w 13018"/>
                        <a:gd name="connsiteY16" fmla="*/ 4016 h 9286"/>
                        <a:gd name="connsiteX17" fmla="*/ 5263 w 13018"/>
                        <a:gd name="connsiteY17" fmla="*/ 4016 h 9286"/>
                        <a:gd name="connsiteX18" fmla="*/ 4847 w 13018"/>
                        <a:gd name="connsiteY18" fmla="*/ 4016 h 9286"/>
                        <a:gd name="connsiteX19" fmla="*/ 4847 w 13018"/>
                        <a:gd name="connsiteY19" fmla="*/ 4016 h 9286"/>
                        <a:gd name="connsiteX20" fmla="*/ 4155 w 13018"/>
                        <a:gd name="connsiteY20" fmla="*/ 5401 h 9286"/>
                        <a:gd name="connsiteX21" fmla="*/ 4155 w 13018"/>
                        <a:gd name="connsiteY21" fmla="*/ 5401 h 9286"/>
                        <a:gd name="connsiteX22" fmla="*/ 3739 w 13018"/>
                        <a:gd name="connsiteY22" fmla="*/ 4016 h 9286"/>
                        <a:gd name="connsiteX23" fmla="*/ 3739 w 13018"/>
                        <a:gd name="connsiteY23" fmla="*/ 2077 h 9286"/>
                        <a:gd name="connsiteX24" fmla="*/ 3739 w 13018"/>
                        <a:gd name="connsiteY24" fmla="*/ 4016 h 9286"/>
                        <a:gd name="connsiteX25" fmla="*/ 3739 w 13018"/>
                        <a:gd name="connsiteY25" fmla="*/ 4016 h 92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13018" h="9286">
                          <a:moveTo>
                            <a:pt x="0" y="5955"/>
                          </a:moveTo>
                          <a:cubicBezTo>
                            <a:pt x="139" y="3185"/>
                            <a:pt x="2216" y="969"/>
                            <a:pt x="2216" y="831"/>
                          </a:cubicBezTo>
                          <a:lnTo>
                            <a:pt x="2216" y="831"/>
                          </a:lnTo>
                          <a:lnTo>
                            <a:pt x="2770" y="0"/>
                          </a:lnTo>
                          <a:lnTo>
                            <a:pt x="3739" y="0"/>
                          </a:lnTo>
                          <a:cubicBezTo>
                            <a:pt x="3739" y="0"/>
                            <a:pt x="5678" y="0"/>
                            <a:pt x="9694" y="0"/>
                          </a:cubicBezTo>
                          <a:lnTo>
                            <a:pt x="9694" y="0"/>
                          </a:lnTo>
                          <a:cubicBezTo>
                            <a:pt x="10664" y="0"/>
                            <a:pt x="12880" y="692"/>
                            <a:pt x="13018" y="2770"/>
                          </a:cubicBezTo>
                          <a:lnTo>
                            <a:pt x="13018" y="2770"/>
                          </a:lnTo>
                          <a:cubicBezTo>
                            <a:pt x="12187" y="6648"/>
                            <a:pt x="8033" y="8863"/>
                            <a:pt x="3739" y="9279"/>
                          </a:cubicBezTo>
                          <a:lnTo>
                            <a:pt x="3739" y="9279"/>
                          </a:lnTo>
                          <a:cubicBezTo>
                            <a:pt x="1800" y="9417"/>
                            <a:pt x="0" y="7617"/>
                            <a:pt x="0" y="5955"/>
                          </a:cubicBezTo>
                          <a:lnTo>
                            <a:pt x="0" y="5955"/>
                          </a:lnTo>
                          <a:close/>
                          <a:moveTo>
                            <a:pt x="4155" y="5401"/>
                          </a:moveTo>
                          <a:cubicBezTo>
                            <a:pt x="5124" y="5263"/>
                            <a:pt x="6371" y="4709"/>
                            <a:pt x="7479" y="4016"/>
                          </a:cubicBezTo>
                          <a:lnTo>
                            <a:pt x="7479" y="4016"/>
                          </a:lnTo>
                          <a:cubicBezTo>
                            <a:pt x="6648" y="4016"/>
                            <a:pt x="5817" y="4016"/>
                            <a:pt x="5263" y="4016"/>
                          </a:cubicBezTo>
                          <a:lnTo>
                            <a:pt x="5263" y="4016"/>
                          </a:lnTo>
                          <a:cubicBezTo>
                            <a:pt x="5124" y="4016"/>
                            <a:pt x="4986" y="4016"/>
                            <a:pt x="4847" y="4016"/>
                          </a:cubicBezTo>
                          <a:lnTo>
                            <a:pt x="4847" y="4016"/>
                          </a:lnTo>
                          <a:cubicBezTo>
                            <a:pt x="4570" y="4432"/>
                            <a:pt x="4293" y="4986"/>
                            <a:pt x="4155" y="5401"/>
                          </a:cubicBezTo>
                          <a:lnTo>
                            <a:pt x="4155" y="5401"/>
                          </a:lnTo>
                          <a:close/>
                          <a:moveTo>
                            <a:pt x="3739" y="4016"/>
                          </a:moveTo>
                          <a:lnTo>
                            <a:pt x="3739" y="2077"/>
                          </a:lnTo>
                          <a:lnTo>
                            <a:pt x="3739" y="4016"/>
                          </a:lnTo>
                          <a:lnTo>
                            <a:pt x="3739" y="4016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782" name="图形 984">
                    <a:extLst>
                      <a:ext uri="{FF2B5EF4-FFF2-40B4-BE49-F238E27FC236}">
                        <a16:creationId xmlns:a16="http://schemas.microsoft.com/office/drawing/2014/main" id="{CF180FFD-F4C5-4E88-AAB9-99ABBA22397D}"/>
                      </a:ext>
                    </a:extLst>
                  </p:cNvPr>
                  <p:cNvGrpSpPr/>
                  <p:nvPr/>
                </p:nvGrpSpPr>
                <p:grpSpPr>
                  <a:xfrm>
                    <a:off x="10108834" y="4861450"/>
                    <a:ext cx="13018" cy="9286"/>
                    <a:chOff x="8114041" y="5152221"/>
                    <a:chExt cx="13018" cy="9286"/>
                  </a:xfrm>
                  <a:grpFill/>
                </p:grpSpPr>
                <p:sp>
                  <p:nvSpPr>
                    <p:cNvPr id="900" name="任意多边形: 形状 899">
                      <a:extLst>
                        <a:ext uri="{FF2B5EF4-FFF2-40B4-BE49-F238E27FC236}">
                          <a16:creationId xmlns:a16="http://schemas.microsoft.com/office/drawing/2014/main" id="{ED888C5B-4ACD-489A-9DDD-9BC2724951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15995" y="5154298"/>
                      <a:ext cx="9074" cy="5401"/>
                    </a:xfrm>
                    <a:custGeom>
                      <a:avLst/>
                      <a:gdLst>
                        <a:gd name="connsiteX0" fmla="*/ 1785 w 9074"/>
                        <a:gd name="connsiteY0" fmla="*/ 0 h 5401"/>
                        <a:gd name="connsiteX1" fmla="*/ 1785 w 9074"/>
                        <a:gd name="connsiteY1" fmla="*/ 5401 h 5401"/>
                        <a:gd name="connsiteX2" fmla="*/ 7740 w 9074"/>
                        <a:gd name="connsiteY2" fmla="*/ 0 h 5401"/>
                        <a:gd name="connsiteX3" fmla="*/ 1785 w 9074"/>
                        <a:gd name="connsiteY3" fmla="*/ 0 h 5401"/>
                        <a:gd name="connsiteX4" fmla="*/ 1785 w 9074"/>
                        <a:gd name="connsiteY4" fmla="*/ 0 h 54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074" h="5401">
                          <a:moveTo>
                            <a:pt x="1785" y="0"/>
                          </a:moveTo>
                          <a:cubicBezTo>
                            <a:pt x="1785" y="0"/>
                            <a:pt x="-2231" y="5401"/>
                            <a:pt x="1785" y="5401"/>
                          </a:cubicBezTo>
                          <a:cubicBezTo>
                            <a:pt x="5801" y="5401"/>
                            <a:pt x="11756" y="0"/>
                            <a:pt x="7740" y="0"/>
                          </a:cubicBezTo>
                          <a:cubicBezTo>
                            <a:pt x="3862" y="0"/>
                            <a:pt x="1785" y="0"/>
                            <a:pt x="1785" y="0"/>
                          </a:cubicBezTo>
                          <a:lnTo>
                            <a:pt x="1785" y="0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01" name="任意多边形: 形状 900">
                      <a:extLst>
                        <a:ext uri="{FF2B5EF4-FFF2-40B4-BE49-F238E27FC236}">
                          <a16:creationId xmlns:a16="http://schemas.microsoft.com/office/drawing/2014/main" id="{FA186506-E3FF-4617-93A3-300D4543E1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14041" y="5152221"/>
                      <a:ext cx="13018" cy="9286"/>
                    </a:xfrm>
                    <a:custGeom>
                      <a:avLst/>
                      <a:gdLst>
                        <a:gd name="connsiteX0" fmla="*/ 0 w 13018"/>
                        <a:gd name="connsiteY0" fmla="*/ 5955 h 9286"/>
                        <a:gd name="connsiteX1" fmla="*/ 2216 w 13018"/>
                        <a:gd name="connsiteY1" fmla="*/ 831 h 9286"/>
                        <a:gd name="connsiteX2" fmla="*/ 2216 w 13018"/>
                        <a:gd name="connsiteY2" fmla="*/ 831 h 9286"/>
                        <a:gd name="connsiteX3" fmla="*/ 2908 w 13018"/>
                        <a:gd name="connsiteY3" fmla="*/ 0 h 9286"/>
                        <a:gd name="connsiteX4" fmla="*/ 3739 w 13018"/>
                        <a:gd name="connsiteY4" fmla="*/ 0 h 9286"/>
                        <a:gd name="connsiteX5" fmla="*/ 9694 w 13018"/>
                        <a:gd name="connsiteY5" fmla="*/ 0 h 9286"/>
                        <a:gd name="connsiteX6" fmla="*/ 9694 w 13018"/>
                        <a:gd name="connsiteY6" fmla="*/ 0 h 9286"/>
                        <a:gd name="connsiteX7" fmla="*/ 13018 w 13018"/>
                        <a:gd name="connsiteY7" fmla="*/ 2631 h 9286"/>
                        <a:gd name="connsiteX8" fmla="*/ 13018 w 13018"/>
                        <a:gd name="connsiteY8" fmla="*/ 2631 h 9286"/>
                        <a:gd name="connsiteX9" fmla="*/ 3739 w 13018"/>
                        <a:gd name="connsiteY9" fmla="*/ 9279 h 9286"/>
                        <a:gd name="connsiteX10" fmla="*/ 3739 w 13018"/>
                        <a:gd name="connsiteY10" fmla="*/ 9279 h 9286"/>
                        <a:gd name="connsiteX11" fmla="*/ 0 w 13018"/>
                        <a:gd name="connsiteY11" fmla="*/ 5955 h 9286"/>
                        <a:gd name="connsiteX12" fmla="*/ 0 w 13018"/>
                        <a:gd name="connsiteY12" fmla="*/ 5955 h 9286"/>
                        <a:gd name="connsiteX13" fmla="*/ 4155 w 13018"/>
                        <a:gd name="connsiteY13" fmla="*/ 5401 h 9286"/>
                        <a:gd name="connsiteX14" fmla="*/ 7479 w 13018"/>
                        <a:gd name="connsiteY14" fmla="*/ 4016 h 9286"/>
                        <a:gd name="connsiteX15" fmla="*/ 7479 w 13018"/>
                        <a:gd name="connsiteY15" fmla="*/ 4016 h 9286"/>
                        <a:gd name="connsiteX16" fmla="*/ 5263 w 13018"/>
                        <a:gd name="connsiteY16" fmla="*/ 4016 h 9286"/>
                        <a:gd name="connsiteX17" fmla="*/ 5263 w 13018"/>
                        <a:gd name="connsiteY17" fmla="*/ 4016 h 9286"/>
                        <a:gd name="connsiteX18" fmla="*/ 4847 w 13018"/>
                        <a:gd name="connsiteY18" fmla="*/ 4016 h 9286"/>
                        <a:gd name="connsiteX19" fmla="*/ 4847 w 13018"/>
                        <a:gd name="connsiteY19" fmla="*/ 4016 h 9286"/>
                        <a:gd name="connsiteX20" fmla="*/ 4155 w 13018"/>
                        <a:gd name="connsiteY20" fmla="*/ 5401 h 9286"/>
                        <a:gd name="connsiteX21" fmla="*/ 4155 w 13018"/>
                        <a:gd name="connsiteY21" fmla="*/ 5401 h 9286"/>
                        <a:gd name="connsiteX22" fmla="*/ 3739 w 13018"/>
                        <a:gd name="connsiteY22" fmla="*/ 4016 h 9286"/>
                        <a:gd name="connsiteX23" fmla="*/ 3739 w 13018"/>
                        <a:gd name="connsiteY23" fmla="*/ 2077 h 9286"/>
                        <a:gd name="connsiteX24" fmla="*/ 3739 w 13018"/>
                        <a:gd name="connsiteY24" fmla="*/ 4016 h 9286"/>
                        <a:gd name="connsiteX25" fmla="*/ 3739 w 13018"/>
                        <a:gd name="connsiteY25" fmla="*/ 4016 h 92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13018" h="9286">
                          <a:moveTo>
                            <a:pt x="0" y="5955"/>
                          </a:moveTo>
                          <a:cubicBezTo>
                            <a:pt x="138" y="3185"/>
                            <a:pt x="2216" y="1108"/>
                            <a:pt x="2216" y="831"/>
                          </a:cubicBezTo>
                          <a:lnTo>
                            <a:pt x="2216" y="831"/>
                          </a:lnTo>
                          <a:lnTo>
                            <a:pt x="2908" y="0"/>
                          </a:lnTo>
                          <a:lnTo>
                            <a:pt x="3739" y="0"/>
                          </a:lnTo>
                          <a:cubicBezTo>
                            <a:pt x="3739" y="0"/>
                            <a:pt x="5678" y="0"/>
                            <a:pt x="9694" y="0"/>
                          </a:cubicBezTo>
                          <a:lnTo>
                            <a:pt x="9694" y="0"/>
                          </a:lnTo>
                          <a:cubicBezTo>
                            <a:pt x="10664" y="0"/>
                            <a:pt x="12880" y="692"/>
                            <a:pt x="13018" y="2631"/>
                          </a:cubicBezTo>
                          <a:lnTo>
                            <a:pt x="13018" y="2631"/>
                          </a:lnTo>
                          <a:cubicBezTo>
                            <a:pt x="12187" y="6509"/>
                            <a:pt x="8033" y="8725"/>
                            <a:pt x="3739" y="9279"/>
                          </a:cubicBezTo>
                          <a:lnTo>
                            <a:pt x="3739" y="9279"/>
                          </a:lnTo>
                          <a:cubicBezTo>
                            <a:pt x="1800" y="9417"/>
                            <a:pt x="0" y="7617"/>
                            <a:pt x="0" y="5955"/>
                          </a:cubicBezTo>
                          <a:lnTo>
                            <a:pt x="0" y="5955"/>
                          </a:lnTo>
                          <a:close/>
                          <a:moveTo>
                            <a:pt x="4155" y="5401"/>
                          </a:moveTo>
                          <a:cubicBezTo>
                            <a:pt x="5124" y="5401"/>
                            <a:pt x="6509" y="4709"/>
                            <a:pt x="7479" y="4016"/>
                          </a:cubicBezTo>
                          <a:lnTo>
                            <a:pt x="7479" y="4016"/>
                          </a:lnTo>
                          <a:cubicBezTo>
                            <a:pt x="6648" y="4016"/>
                            <a:pt x="5817" y="4016"/>
                            <a:pt x="5263" y="4016"/>
                          </a:cubicBezTo>
                          <a:lnTo>
                            <a:pt x="5263" y="4016"/>
                          </a:lnTo>
                          <a:cubicBezTo>
                            <a:pt x="5124" y="4016"/>
                            <a:pt x="4986" y="4016"/>
                            <a:pt x="4847" y="4016"/>
                          </a:cubicBezTo>
                          <a:lnTo>
                            <a:pt x="4847" y="4016"/>
                          </a:lnTo>
                          <a:cubicBezTo>
                            <a:pt x="4570" y="4432"/>
                            <a:pt x="4293" y="4986"/>
                            <a:pt x="4155" y="5401"/>
                          </a:cubicBezTo>
                          <a:lnTo>
                            <a:pt x="4155" y="5401"/>
                          </a:lnTo>
                          <a:close/>
                          <a:moveTo>
                            <a:pt x="3739" y="4016"/>
                          </a:moveTo>
                          <a:lnTo>
                            <a:pt x="3739" y="2077"/>
                          </a:lnTo>
                          <a:lnTo>
                            <a:pt x="3739" y="4016"/>
                          </a:lnTo>
                          <a:lnTo>
                            <a:pt x="3739" y="4016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783" name="图形 984">
                    <a:extLst>
                      <a:ext uri="{FF2B5EF4-FFF2-40B4-BE49-F238E27FC236}">
                        <a16:creationId xmlns:a16="http://schemas.microsoft.com/office/drawing/2014/main" id="{B06210C3-E5B2-435C-A213-53D39C591148}"/>
                      </a:ext>
                    </a:extLst>
                  </p:cNvPr>
                  <p:cNvGrpSpPr/>
                  <p:nvPr/>
                </p:nvGrpSpPr>
                <p:grpSpPr>
                  <a:xfrm>
                    <a:off x="10469051" y="4973767"/>
                    <a:ext cx="13156" cy="9278"/>
                    <a:chOff x="8474258" y="5264538"/>
                    <a:chExt cx="13156" cy="9278"/>
                  </a:xfrm>
                  <a:grpFill/>
                </p:grpSpPr>
                <p:sp>
                  <p:nvSpPr>
                    <p:cNvPr id="898" name="任意多边形: 形状 897">
                      <a:extLst>
                        <a:ext uri="{FF2B5EF4-FFF2-40B4-BE49-F238E27FC236}">
                          <a16:creationId xmlns:a16="http://schemas.microsoft.com/office/drawing/2014/main" id="{25D9DF4D-CF90-46E6-ADE4-0C98C3A511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76213" y="5266615"/>
                      <a:ext cx="9137" cy="5262"/>
                    </a:xfrm>
                    <a:custGeom>
                      <a:avLst/>
                      <a:gdLst>
                        <a:gd name="connsiteX0" fmla="*/ 1785 w 9137"/>
                        <a:gd name="connsiteY0" fmla="*/ 0 h 5262"/>
                        <a:gd name="connsiteX1" fmla="*/ 1785 w 9137"/>
                        <a:gd name="connsiteY1" fmla="*/ 5263 h 5262"/>
                        <a:gd name="connsiteX2" fmla="*/ 7879 w 9137"/>
                        <a:gd name="connsiteY2" fmla="*/ 0 h 5262"/>
                        <a:gd name="connsiteX3" fmla="*/ 1785 w 9137"/>
                        <a:gd name="connsiteY3" fmla="*/ 0 h 5262"/>
                        <a:gd name="connsiteX4" fmla="*/ 1785 w 9137"/>
                        <a:gd name="connsiteY4" fmla="*/ 0 h 52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137" h="5262">
                          <a:moveTo>
                            <a:pt x="1785" y="0"/>
                          </a:moveTo>
                          <a:cubicBezTo>
                            <a:pt x="1785" y="0"/>
                            <a:pt x="-2231" y="5263"/>
                            <a:pt x="1785" y="5263"/>
                          </a:cubicBezTo>
                          <a:cubicBezTo>
                            <a:pt x="5801" y="5263"/>
                            <a:pt x="11756" y="0"/>
                            <a:pt x="7879" y="0"/>
                          </a:cubicBezTo>
                          <a:cubicBezTo>
                            <a:pt x="3862" y="0"/>
                            <a:pt x="1785" y="0"/>
                            <a:pt x="1785" y="0"/>
                          </a:cubicBezTo>
                          <a:lnTo>
                            <a:pt x="1785" y="0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99" name="任意多边形: 形状 898">
                      <a:extLst>
                        <a:ext uri="{FF2B5EF4-FFF2-40B4-BE49-F238E27FC236}">
                          <a16:creationId xmlns:a16="http://schemas.microsoft.com/office/drawing/2014/main" id="{B1DA0245-E1B2-4D36-B389-F9CB2F031B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74258" y="5264538"/>
                      <a:ext cx="13156" cy="9278"/>
                    </a:xfrm>
                    <a:custGeom>
                      <a:avLst/>
                      <a:gdLst>
                        <a:gd name="connsiteX0" fmla="*/ 0 w 13156"/>
                        <a:gd name="connsiteY0" fmla="*/ 5955 h 9278"/>
                        <a:gd name="connsiteX1" fmla="*/ 2216 w 13156"/>
                        <a:gd name="connsiteY1" fmla="*/ 831 h 9278"/>
                        <a:gd name="connsiteX2" fmla="*/ 2216 w 13156"/>
                        <a:gd name="connsiteY2" fmla="*/ 831 h 9278"/>
                        <a:gd name="connsiteX3" fmla="*/ 2770 w 13156"/>
                        <a:gd name="connsiteY3" fmla="*/ 0 h 9278"/>
                        <a:gd name="connsiteX4" fmla="*/ 3739 w 13156"/>
                        <a:gd name="connsiteY4" fmla="*/ 0 h 9278"/>
                        <a:gd name="connsiteX5" fmla="*/ 9833 w 13156"/>
                        <a:gd name="connsiteY5" fmla="*/ 0 h 9278"/>
                        <a:gd name="connsiteX6" fmla="*/ 9833 w 13156"/>
                        <a:gd name="connsiteY6" fmla="*/ 0 h 9278"/>
                        <a:gd name="connsiteX7" fmla="*/ 13157 w 13156"/>
                        <a:gd name="connsiteY7" fmla="*/ 2631 h 9278"/>
                        <a:gd name="connsiteX8" fmla="*/ 13157 w 13156"/>
                        <a:gd name="connsiteY8" fmla="*/ 2631 h 9278"/>
                        <a:gd name="connsiteX9" fmla="*/ 3878 w 13156"/>
                        <a:gd name="connsiteY9" fmla="*/ 9279 h 9278"/>
                        <a:gd name="connsiteX10" fmla="*/ 3878 w 13156"/>
                        <a:gd name="connsiteY10" fmla="*/ 9279 h 9278"/>
                        <a:gd name="connsiteX11" fmla="*/ 0 w 13156"/>
                        <a:gd name="connsiteY11" fmla="*/ 5955 h 9278"/>
                        <a:gd name="connsiteX12" fmla="*/ 0 w 13156"/>
                        <a:gd name="connsiteY12" fmla="*/ 5955 h 9278"/>
                        <a:gd name="connsiteX13" fmla="*/ 4155 w 13156"/>
                        <a:gd name="connsiteY13" fmla="*/ 5401 h 9278"/>
                        <a:gd name="connsiteX14" fmla="*/ 7479 w 13156"/>
                        <a:gd name="connsiteY14" fmla="*/ 4016 h 9278"/>
                        <a:gd name="connsiteX15" fmla="*/ 7479 w 13156"/>
                        <a:gd name="connsiteY15" fmla="*/ 4016 h 9278"/>
                        <a:gd name="connsiteX16" fmla="*/ 5263 w 13156"/>
                        <a:gd name="connsiteY16" fmla="*/ 4016 h 9278"/>
                        <a:gd name="connsiteX17" fmla="*/ 5263 w 13156"/>
                        <a:gd name="connsiteY17" fmla="*/ 4016 h 9278"/>
                        <a:gd name="connsiteX18" fmla="*/ 4847 w 13156"/>
                        <a:gd name="connsiteY18" fmla="*/ 4016 h 9278"/>
                        <a:gd name="connsiteX19" fmla="*/ 4847 w 13156"/>
                        <a:gd name="connsiteY19" fmla="*/ 4016 h 9278"/>
                        <a:gd name="connsiteX20" fmla="*/ 4155 w 13156"/>
                        <a:gd name="connsiteY20" fmla="*/ 5401 h 9278"/>
                        <a:gd name="connsiteX21" fmla="*/ 4155 w 13156"/>
                        <a:gd name="connsiteY21" fmla="*/ 5401 h 9278"/>
                        <a:gd name="connsiteX22" fmla="*/ 3739 w 13156"/>
                        <a:gd name="connsiteY22" fmla="*/ 4016 h 9278"/>
                        <a:gd name="connsiteX23" fmla="*/ 3739 w 13156"/>
                        <a:gd name="connsiteY23" fmla="*/ 2077 h 9278"/>
                        <a:gd name="connsiteX24" fmla="*/ 3739 w 13156"/>
                        <a:gd name="connsiteY24" fmla="*/ 4016 h 9278"/>
                        <a:gd name="connsiteX25" fmla="*/ 3739 w 13156"/>
                        <a:gd name="connsiteY25" fmla="*/ 4016 h 92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13156" h="9278">
                          <a:moveTo>
                            <a:pt x="0" y="5955"/>
                          </a:moveTo>
                          <a:cubicBezTo>
                            <a:pt x="138" y="3185"/>
                            <a:pt x="2216" y="1108"/>
                            <a:pt x="2216" y="831"/>
                          </a:cubicBezTo>
                          <a:lnTo>
                            <a:pt x="2216" y="831"/>
                          </a:lnTo>
                          <a:lnTo>
                            <a:pt x="2770" y="0"/>
                          </a:lnTo>
                          <a:lnTo>
                            <a:pt x="3739" y="0"/>
                          </a:lnTo>
                          <a:cubicBezTo>
                            <a:pt x="3739" y="0"/>
                            <a:pt x="5817" y="0"/>
                            <a:pt x="9833" y="0"/>
                          </a:cubicBezTo>
                          <a:lnTo>
                            <a:pt x="9833" y="0"/>
                          </a:lnTo>
                          <a:cubicBezTo>
                            <a:pt x="10802" y="0"/>
                            <a:pt x="13018" y="692"/>
                            <a:pt x="13157" y="2631"/>
                          </a:cubicBezTo>
                          <a:lnTo>
                            <a:pt x="13157" y="2631"/>
                          </a:lnTo>
                          <a:cubicBezTo>
                            <a:pt x="12326" y="6648"/>
                            <a:pt x="8171" y="8725"/>
                            <a:pt x="3878" y="9279"/>
                          </a:cubicBezTo>
                          <a:lnTo>
                            <a:pt x="3878" y="9279"/>
                          </a:lnTo>
                          <a:cubicBezTo>
                            <a:pt x="1939" y="9279"/>
                            <a:pt x="0" y="7617"/>
                            <a:pt x="0" y="5955"/>
                          </a:cubicBezTo>
                          <a:lnTo>
                            <a:pt x="0" y="5955"/>
                          </a:lnTo>
                          <a:close/>
                          <a:moveTo>
                            <a:pt x="4155" y="5401"/>
                          </a:moveTo>
                          <a:cubicBezTo>
                            <a:pt x="5124" y="5263"/>
                            <a:pt x="6371" y="4709"/>
                            <a:pt x="7479" y="4016"/>
                          </a:cubicBezTo>
                          <a:lnTo>
                            <a:pt x="7479" y="4016"/>
                          </a:lnTo>
                          <a:cubicBezTo>
                            <a:pt x="6648" y="4016"/>
                            <a:pt x="5817" y="4016"/>
                            <a:pt x="5263" y="4016"/>
                          </a:cubicBezTo>
                          <a:lnTo>
                            <a:pt x="5263" y="4016"/>
                          </a:lnTo>
                          <a:cubicBezTo>
                            <a:pt x="5124" y="4016"/>
                            <a:pt x="4986" y="4016"/>
                            <a:pt x="4847" y="4016"/>
                          </a:cubicBezTo>
                          <a:lnTo>
                            <a:pt x="4847" y="4016"/>
                          </a:lnTo>
                          <a:cubicBezTo>
                            <a:pt x="4570" y="4432"/>
                            <a:pt x="4293" y="4986"/>
                            <a:pt x="4155" y="5401"/>
                          </a:cubicBezTo>
                          <a:lnTo>
                            <a:pt x="4155" y="5401"/>
                          </a:lnTo>
                          <a:close/>
                          <a:moveTo>
                            <a:pt x="3739" y="4016"/>
                          </a:moveTo>
                          <a:lnTo>
                            <a:pt x="3739" y="2077"/>
                          </a:lnTo>
                          <a:lnTo>
                            <a:pt x="3739" y="4016"/>
                          </a:lnTo>
                          <a:lnTo>
                            <a:pt x="3739" y="4016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784" name="图形 984">
                    <a:extLst>
                      <a:ext uri="{FF2B5EF4-FFF2-40B4-BE49-F238E27FC236}">
                        <a16:creationId xmlns:a16="http://schemas.microsoft.com/office/drawing/2014/main" id="{340B0D8F-22F2-4368-9106-C094B63A199E}"/>
                      </a:ext>
                    </a:extLst>
                  </p:cNvPr>
                  <p:cNvGrpSpPr/>
                  <p:nvPr/>
                </p:nvGrpSpPr>
                <p:grpSpPr>
                  <a:xfrm>
                    <a:off x="10214780" y="4952577"/>
                    <a:ext cx="13018" cy="9417"/>
                    <a:chOff x="8219987" y="5243348"/>
                    <a:chExt cx="13018" cy="9417"/>
                  </a:xfrm>
                  <a:grpFill/>
                </p:grpSpPr>
                <p:sp>
                  <p:nvSpPr>
                    <p:cNvPr id="896" name="任意多边形: 形状 895">
                      <a:extLst>
                        <a:ext uri="{FF2B5EF4-FFF2-40B4-BE49-F238E27FC236}">
                          <a16:creationId xmlns:a16="http://schemas.microsoft.com/office/drawing/2014/main" id="{096B9964-77E7-40D3-812F-4D0E393E16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21942" y="5245287"/>
                      <a:ext cx="9074" cy="5401"/>
                    </a:xfrm>
                    <a:custGeom>
                      <a:avLst/>
                      <a:gdLst>
                        <a:gd name="connsiteX0" fmla="*/ 1785 w 9074"/>
                        <a:gd name="connsiteY0" fmla="*/ 0 h 5401"/>
                        <a:gd name="connsiteX1" fmla="*/ 1785 w 9074"/>
                        <a:gd name="connsiteY1" fmla="*/ 5401 h 5401"/>
                        <a:gd name="connsiteX2" fmla="*/ 7740 w 9074"/>
                        <a:gd name="connsiteY2" fmla="*/ 0 h 5401"/>
                        <a:gd name="connsiteX3" fmla="*/ 1785 w 9074"/>
                        <a:gd name="connsiteY3" fmla="*/ 0 h 5401"/>
                        <a:gd name="connsiteX4" fmla="*/ 1785 w 9074"/>
                        <a:gd name="connsiteY4" fmla="*/ 0 h 54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074" h="5401">
                          <a:moveTo>
                            <a:pt x="1785" y="0"/>
                          </a:moveTo>
                          <a:cubicBezTo>
                            <a:pt x="1785" y="0"/>
                            <a:pt x="-2231" y="5401"/>
                            <a:pt x="1785" y="5401"/>
                          </a:cubicBezTo>
                          <a:cubicBezTo>
                            <a:pt x="5801" y="5401"/>
                            <a:pt x="11756" y="0"/>
                            <a:pt x="7740" y="0"/>
                          </a:cubicBezTo>
                          <a:cubicBezTo>
                            <a:pt x="3724" y="0"/>
                            <a:pt x="1785" y="0"/>
                            <a:pt x="1785" y="0"/>
                          </a:cubicBezTo>
                          <a:lnTo>
                            <a:pt x="1785" y="0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97" name="任意多边形: 形状 896">
                      <a:extLst>
                        <a:ext uri="{FF2B5EF4-FFF2-40B4-BE49-F238E27FC236}">
                          <a16:creationId xmlns:a16="http://schemas.microsoft.com/office/drawing/2014/main" id="{1F42CDAC-3880-4DCA-AF13-5F1D8BA074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19987" y="5243348"/>
                      <a:ext cx="13018" cy="9417"/>
                    </a:xfrm>
                    <a:custGeom>
                      <a:avLst/>
                      <a:gdLst>
                        <a:gd name="connsiteX0" fmla="*/ 0 w 13018"/>
                        <a:gd name="connsiteY0" fmla="*/ 5955 h 9417"/>
                        <a:gd name="connsiteX1" fmla="*/ 2216 w 13018"/>
                        <a:gd name="connsiteY1" fmla="*/ 831 h 9417"/>
                        <a:gd name="connsiteX2" fmla="*/ 2216 w 13018"/>
                        <a:gd name="connsiteY2" fmla="*/ 831 h 9417"/>
                        <a:gd name="connsiteX3" fmla="*/ 2770 w 13018"/>
                        <a:gd name="connsiteY3" fmla="*/ 0 h 9417"/>
                        <a:gd name="connsiteX4" fmla="*/ 3739 w 13018"/>
                        <a:gd name="connsiteY4" fmla="*/ 0 h 9417"/>
                        <a:gd name="connsiteX5" fmla="*/ 9694 w 13018"/>
                        <a:gd name="connsiteY5" fmla="*/ 0 h 9417"/>
                        <a:gd name="connsiteX6" fmla="*/ 9694 w 13018"/>
                        <a:gd name="connsiteY6" fmla="*/ 0 h 9417"/>
                        <a:gd name="connsiteX7" fmla="*/ 13018 w 13018"/>
                        <a:gd name="connsiteY7" fmla="*/ 2770 h 9417"/>
                        <a:gd name="connsiteX8" fmla="*/ 13018 w 13018"/>
                        <a:gd name="connsiteY8" fmla="*/ 2770 h 9417"/>
                        <a:gd name="connsiteX9" fmla="*/ 3739 w 13018"/>
                        <a:gd name="connsiteY9" fmla="*/ 9417 h 9417"/>
                        <a:gd name="connsiteX10" fmla="*/ 3739 w 13018"/>
                        <a:gd name="connsiteY10" fmla="*/ 9417 h 9417"/>
                        <a:gd name="connsiteX11" fmla="*/ 0 w 13018"/>
                        <a:gd name="connsiteY11" fmla="*/ 5955 h 9417"/>
                        <a:gd name="connsiteX12" fmla="*/ 0 w 13018"/>
                        <a:gd name="connsiteY12" fmla="*/ 5955 h 9417"/>
                        <a:gd name="connsiteX13" fmla="*/ 4155 w 13018"/>
                        <a:gd name="connsiteY13" fmla="*/ 5401 h 9417"/>
                        <a:gd name="connsiteX14" fmla="*/ 7479 w 13018"/>
                        <a:gd name="connsiteY14" fmla="*/ 4016 h 9417"/>
                        <a:gd name="connsiteX15" fmla="*/ 7479 w 13018"/>
                        <a:gd name="connsiteY15" fmla="*/ 4016 h 9417"/>
                        <a:gd name="connsiteX16" fmla="*/ 5263 w 13018"/>
                        <a:gd name="connsiteY16" fmla="*/ 4016 h 9417"/>
                        <a:gd name="connsiteX17" fmla="*/ 5263 w 13018"/>
                        <a:gd name="connsiteY17" fmla="*/ 4016 h 9417"/>
                        <a:gd name="connsiteX18" fmla="*/ 4847 w 13018"/>
                        <a:gd name="connsiteY18" fmla="*/ 4016 h 9417"/>
                        <a:gd name="connsiteX19" fmla="*/ 4847 w 13018"/>
                        <a:gd name="connsiteY19" fmla="*/ 4016 h 9417"/>
                        <a:gd name="connsiteX20" fmla="*/ 4155 w 13018"/>
                        <a:gd name="connsiteY20" fmla="*/ 5401 h 9417"/>
                        <a:gd name="connsiteX21" fmla="*/ 4155 w 13018"/>
                        <a:gd name="connsiteY21" fmla="*/ 5401 h 9417"/>
                        <a:gd name="connsiteX22" fmla="*/ 3739 w 13018"/>
                        <a:gd name="connsiteY22" fmla="*/ 3878 h 9417"/>
                        <a:gd name="connsiteX23" fmla="*/ 3739 w 13018"/>
                        <a:gd name="connsiteY23" fmla="*/ 1939 h 9417"/>
                        <a:gd name="connsiteX24" fmla="*/ 3739 w 13018"/>
                        <a:gd name="connsiteY24" fmla="*/ 3878 h 9417"/>
                        <a:gd name="connsiteX25" fmla="*/ 3739 w 13018"/>
                        <a:gd name="connsiteY25" fmla="*/ 3878 h 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13018" h="9417">
                          <a:moveTo>
                            <a:pt x="0" y="5955"/>
                          </a:moveTo>
                          <a:cubicBezTo>
                            <a:pt x="138" y="3185"/>
                            <a:pt x="2216" y="969"/>
                            <a:pt x="2216" y="831"/>
                          </a:cubicBezTo>
                          <a:lnTo>
                            <a:pt x="2216" y="831"/>
                          </a:lnTo>
                          <a:lnTo>
                            <a:pt x="2770" y="0"/>
                          </a:lnTo>
                          <a:lnTo>
                            <a:pt x="3739" y="0"/>
                          </a:lnTo>
                          <a:cubicBezTo>
                            <a:pt x="3739" y="0"/>
                            <a:pt x="5678" y="0"/>
                            <a:pt x="9694" y="0"/>
                          </a:cubicBezTo>
                          <a:lnTo>
                            <a:pt x="9694" y="0"/>
                          </a:lnTo>
                          <a:cubicBezTo>
                            <a:pt x="10664" y="0"/>
                            <a:pt x="12880" y="692"/>
                            <a:pt x="13018" y="2770"/>
                          </a:cubicBezTo>
                          <a:lnTo>
                            <a:pt x="13018" y="2770"/>
                          </a:lnTo>
                          <a:cubicBezTo>
                            <a:pt x="12187" y="6648"/>
                            <a:pt x="8032" y="8863"/>
                            <a:pt x="3739" y="9417"/>
                          </a:cubicBezTo>
                          <a:lnTo>
                            <a:pt x="3739" y="9417"/>
                          </a:lnTo>
                          <a:cubicBezTo>
                            <a:pt x="1800" y="9279"/>
                            <a:pt x="0" y="7479"/>
                            <a:pt x="0" y="5955"/>
                          </a:cubicBezTo>
                          <a:lnTo>
                            <a:pt x="0" y="5955"/>
                          </a:lnTo>
                          <a:close/>
                          <a:moveTo>
                            <a:pt x="4155" y="5401"/>
                          </a:moveTo>
                          <a:cubicBezTo>
                            <a:pt x="4986" y="5263"/>
                            <a:pt x="6371" y="4709"/>
                            <a:pt x="7479" y="4016"/>
                          </a:cubicBezTo>
                          <a:lnTo>
                            <a:pt x="7479" y="4016"/>
                          </a:lnTo>
                          <a:cubicBezTo>
                            <a:pt x="6648" y="4016"/>
                            <a:pt x="5817" y="4016"/>
                            <a:pt x="5263" y="4016"/>
                          </a:cubicBezTo>
                          <a:lnTo>
                            <a:pt x="5263" y="4016"/>
                          </a:lnTo>
                          <a:cubicBezTo>
                            <a:pt x="5124" y="4016"/>
                            <a:pt x="4986" y="4016"/>
                            <a:pt x="4847" y="4016"/>
                          </a:cubicBezTo>
                          <a:lnTo>
                            <a:pt x="4847" y="4016"/>
                          </a:lnTo>
                          <a:cubicBezTo>
                            <a:pt x="4570" y="4432"/>
                            <a:pt x="4293" y="4986"/>
                            <a:pt x="4155" y="5401"/>
                          </a:cubicBezTo>
                          <a:lnTo>
                            <a:pt x="4155" y="5401"/>
                          </a:lnTo>
                          <a:close/>
                          <a:moveTo>
                            <a:pt x="3739" y="3878"/>
                          </a:moveTo>
                          <a:lnTo>
                            <a:pt x="3739" y="1939"/>
                          </a:lnTo>
                          <a:lnTo>
                            <a:pt x="3739" y="3878"/>
                          </a:lnTo>
                          <a:lnTo>
                            <a:pt x="3739" y="3878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785" name="图形 984">
                    <a:extLst>
                      <a:ext uri="{FF2B5EF4-FFF2-40B4-BE49-F238E27FC236}">
                        <a16:creationId xmlns:a16="http://schemas.microsoft.com/office/drawing/2014/main" id="{475BAB54-E6F8-40B8-9F8B-0B35C491A1DA}"/>
                      </a:ext>
                    </a:extLst>
                  </p:cNvPr>
                  <p:cNvGrpSpPr/>
                  <p:nvPr/>
                </p:nvGrpSpPr>
                <p:grpSpPr>
                  <a:xfrm>
                    <a:off x="10256605" y="4940806"/>
                    <a:ext cx="13018" cy="9278"/>
                    <a:chOff x="8261812" y="5231577"/>
                    <a:chExt cx="13018" cy="9278"/>
                  </a:xfrm>
                  <a:grpFill/>
                </p:grpSpPr>
                <p:sp>
                  <p:nvSpPr>
                    <p:cNvPr id="894" name="任意多边形: 形状 893">
                      <a:extLst>
                        <a:ext uri="{FF2B5EF4-FFF2-40B4-BE49-F238E27FC236}">
                          <a16:creationId xmlns:a16="http://schemas.microsoft.com/office/drawing/2014/main" id="{D871869A-01EC-4206-9AAA-E84EB40605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63766" y="5233515"/>
                      <a:ext cx="9074" cy="5401"/>
                    </a:xfrm>
                    <a:custGeom>
                      <a:avLst/>
                      <a:gdLst>
                        <a:gd name="connsiteX0" fmla="*/ 1785 w 9074"/>
                        <a:gd name="connsiteY0" fmla="*/ 0 h 5401"/>
                        <a:gd name="connsiteX1" fmla="*/ 1785 w 9074"/>
                        <a:gd name="connsiteY1" fmla="*/ 5401 h 5401"/>
                        <a:gd name="connsiteX2" fmla="*/ 7740 w 9074"/>
                        <a:gd name="connsiteY2" fmla="*/ 0 h 5401"/>
                        <a:gd name="connsiteX3" fmla="*/ 1785 w 9074"/>
                        <a:gd name="connsiteY3" fmla="*/ 0 h 5401"/>
                        <a:gd name="connsiteX4" fmla="*/ 1785 w 9074"/>
                        <a:gd name="connsiteY4" fmla="*/ 0 h 54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074" h="5401">
                          <a:moveTo>
                            <a:pt x="1785" y="0"/>
                          </a:moveTo>
                          <a:cubicBezTo>
                            <a:pt x="1785" y="0"/>
                            <a:pt x="-2231" y="5401"/>
                            <a:pt x="1785" y="5401"/>
                          </a:cubicBezTo>
                          <a:cubicBezTo>
                            <a:pt x="5801" y="5401"/>
                            <a:pt x="11756" y="0"/>
                            <a:pt x="7740" y="0"/>
                          </a:cubicBezTo>
                          <a:cubicBezTo>
                            <a:pt x="3862" y="0"/>
                            <a:pt x="1785" y="0"/>
                            <a:pt x="1785" y="0"/>
                          </a:cubicBezTo>
                          <a:lnTo>
                            <a:pt x="1785" y="0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95" name="任意多边形: 形状 894">
                      <a:extLst>
                        <a:ext uri="{FF2B5EF4-FFF2-40B4-BE49-F238E27FC236}">
                          <a16:creationId xmlns:a16="http://schemas.microsoft.com/office/drawing/2014/main" id="{95331DE4-3946-4441-94D2-6EBDF7E8CA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61812" y="5231577"/>
                      <a:ext cx="13018" cy="9278"/>
                    </a:xfrm>
                    <a:custGeom>
                      <a:avLst/>
                      <a:gdLst>
                        <a:gd name="connsiteX0" fmla="*/ 0 w 13018"/>
                        <a:gd name="connsiteY0" fmla="*/ 5955 h 9278"/>
                        <a:gd name="connsiteX1" fmla="*/ 2216 w 13018"/>
                        <a:gd name="connsiteY1" fmla="*/ 831 h 9278"/>
                        <a:gd name="connsiteX2" fmla="*/ 2216 w 13018"/>
                        <a:gd name="connsiteY2" fmla="*/ 831 h 9278"/>
                        <a:gd name="connsiteX3" fmla="*/ 2770 w 13018"/>
                        <a:gd name="connsiteY3" fmla="*/ 0 h 9278"/>
                        <a:gd name="connsiteX4" fmla="*/ 3739 w 13018"/>
                        <a:gd name="connsiteY4" fmla="*/ 0 h 9278"/>
                        <a:gd name="connsiteX5" fmla="*/ 9694 w 13018"/>
                        <a:gd name="connsiteY5" fmla="*/ 0 h 9278"/>
                        <a:gd name="connsiteX6" fmla="*/ 9694 w 13018"/>
                        <a:gd name="connsiteY6" fmla="*/ 0 h 9278"/>
                        <a:gd name="connsiteX7" fmla="*/ 13018 w 13018"/>
                        <a:gd name="connsiteY7" fmla="*/ 2631 h 9278"/>
                        <a:gd name="connsiteX8" fmla="*/ 13018 w 13018"/>
                        <a:gd name="connsiteY8" fmla="*/ 2631 h 9278"/>
                        <a:gd name="connsiteX9" fmla="*/ 3739 w 13018"/>
                        <a:gd name="connsiteY9" fmla="*/ 9279 h 9278"/>
                        <a:gd name="connsiteX10" fmla="*/ 3739 w 13018"/>
                        <a:gd name="connsiteY10" fmla="*/ 9279 h 9278"/>
                        <a:gd name="connsiteX11" fmla="*/ 0 w 13018"/>
                        <a:gd name="connsiteY11" fmla="*/ 5955 h 9278"/>
                        <a:gd name="connsiteX12" fmla="*/ 0 w 13018"/>
                        <a:gd name="connsiteY12" fmla="*/ 5955 h 9278"/>
                        <a:gd name="connsiteX13" fmla="*/ 4155 w 13018"/>
                        <a:gd name="connsiteY13" fmla="*/ 5263 h 9278"/>
                        <a:gd name="connsiteX14" fmla="*/ 7479 w 13018"/>
                        <a:gd name="connsiteY14" fmla="*/ 3878 h 9278"/>
                        <a:gd name="connsiteX15" fmla="*/ 7479 w 13018"/>
                        <a:gd name="connsiteY15" fmla="*/ 3878 h 9278"/>
                        <a:gd name="connsiteX16" fmla="*/ 5263 w 13018"/>
                        <a:gd name="connsiteY16" fmla="*/ 3878 h 9278"/>
                        <a:gd name="connsiteX17" fmla="*/ 5263 w 13018"/>
                        <a:gd name="connsiteY17" fmla="*/ 3878 h 9278"/>
                        <a:gd name="connsiteX18" fmla="*/ 4847 w 13018"/>
                        <a:gd name="connsiteY18" fmla="*/ 3878 h 9278"/>
                        <a:gd name="connsiteX19" fmla="*/ 4847 w 13018"/>
                        <a:gd name="connsiteY19" fmla="*/ 3878 h 9278"/>
                        <a:gd name="connsiteX20" fmla="*/ 4155 w 13018"/>
                        <a:gd name="connsiteY20" fmla="*/ 5263 h 9278"/>
                        <a:gd name="connsiteX21" fmla="*/ 4155 w 13018"/>
                        <a:gd name="connsiteY21" fmla="*/ 5263 h 9278"/>
                        <a:gd name="connsiteX22" fmla="*/ 3739 w 13018"/>
                        <a:gd name="connsiteY22" fmla="*/ 3878 h 9278"/>
                        <a:gd name="connsiteX23" fmla="*/ 3739 w 13018"/>
                        <a:gd name="connsiteY23" fmla="*/ 1939 h 9278"/>
                        <a:gd name="connsiteX24" fmla="*/ 3739 w 13018"/>
                        <a:gd name="connsiteY24" fmla="*/ 3878 h 9278"/>
                        <a:gd name="connsiteX25" fmla="*/ 3739 w 13018"/>
                        <a:gd name="connsiteY25" fmla="*/ 3878 h 92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13018" h="9278">
                          <a:moveTo>
                            <a:pt x="0" y="5955"/>
                          </a:moveTo>
                          <a:cubicBezTo>
                            <a:pt x="138" y="3185"/>
                            <a:pt x="2077" y="1108"/>
                            <a:pt x="2216" y="831"/>
                          </a:cubicBezTo>
                          <a:lnTo>
                            <a:pt x="2216" y="831"/>
                          </a:lnTo>
                          <a:lnTo>
                            <a:pt x="2770" y="0"/>
                          </a:lnTo>
                          <a:lnTo>
                            <a:pt x="3739" y="0"/>
                          </a:lnTo>
                          <a:cubicBezTo>
                            <a:pt x="3739" y="0"/>
                            <a:pt x="5678" y="0"/>
                            <a:pt x="9694" y="0"/>
                          </a:cubicBezTo>
                          <a:lnTo>
                            <a:pt x="9694" y="0"/>
                          </a:lnTo>
                          <a:cubicBezTo>
                            <a:pt x="10664" y="0"/>
                            <a:pt x="12880" y="554"/>
                            <a:pt x="13018" y="2631"/>
                          </a:cubicBezTo>
                          <a:lnTo>
                            <a:pt x="13018" y="2631"/>
                          </a:lnTo>
                          <a:cubicBezTo>
                            <a:pt x="12187" y="6648"/>
                            <a:pt x="8032" y="8725"/>
                            <a:pt x="3739" y="9279"/>
                          </a:cubicBezTo>
                          <a:lnTo>
                            <a:pt x="3739" y="9279"/>
                          </a:lnTo>
                          <a:cubicBezTo>
                            <a:pt x="1800" y="9279"/>
                            <a:pt x="0" y="7479"/>
                            <a:pt x="0" y="5955"/>
                          </a:cubicBezTo>
                          <a:lnTo>
                            <a:pt x="0" y="5955"/>
                          </a:lnTo>
                          <a:close/>
                          <a:moveTo>
                            <a:pt x="4155" y="5263"/>
                          </a:moveTo>
                          <a:cubicBezTo>
                            <a:pt x="5124" y="5124"/>
                            <a:pt x="6371" y="4570"/>
                            <a:pt x="7479" y="3878"/>
                          </a:cubicBezTo>
                          <a:lnTo>
                            <a:pt x="7479" y="3878"/>
                          </a:lnTo>
                          <a:cubicBezTo>
                            <a:pt x="6648" y="3878"/>
                            <a:pt x="5955" y="3878"/>
                            <a:pt x="5263" y="3878"/>
                          </a:cubicBezTo>
                          <a:lnTo>
                            <a:pt x="5263" y="3878"/>
                          </a:lnTo>
                          <a:cubicBezTo>
                            <a:pt x="5124" y="3878"/>
                            <a:pt x="4986" y="3878"/>
                            <a:pt x="4847" y="3878"/>
                          </a:cubicBezTo>
                          <a:lnTo>
                            <a:pt x="4847" y="3878"/>
                          </a:lnTo>
                          <a:cubicBezTo>
                            <a:pt x="4570" y="4432"/>
                            <a:pt x="4293" y="4847"/>
                            <a:pt x="4155" y="5263"/>
                          </a:cubicBezTo>
                          <a:lnTo>
                            <a:pt x="4155" y="5263"/>
                          </a:lnTo>
                          <a:close/>
                          <a:moveTo>
                            <a:pt x="3739" y="3878"/>
                          </a:moveTo>
                          <a:lnTo>
                            <a:pt x="3739" y="1939"/>
                          </a:lnTo>
                          <a:lnTo>
                            <a:pt x="3739" y="3878"/>
                          </a:lnTo>
                          <a:lnTo>
                            <a:pt x="3739" y="3878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786" name="图形 984">
                    <a:extLst>
                      <a:ext uri="{FF2B5EF4-FFF2-40B4-BE49-F238E27FC236}">
                        <a16:creationId xmlns:a16="http://schemas.microsoft.com/office/drawing/2014/main" id="{AE582E25-C61E-4782-89B0-184652C69368}"/>
                      </a:ext>
                    </a:extLst>
                  </p:cNvPr>
                  <p:cNvGrpSpPr/>
                  <p:nvPr/>
                </p:nvGrpSpPr>
                <p:grpSpPr>
                  <a:xfrm>
                    <a:off x="10273224" y="4907983"/>
                    <a:ext cx="13018" cy="9278"/>
                    <a:chOff x="8278431" y="5198754"/>
                    <a:chExt cx="13018" cy="9278"/>
                  </a:xfrm>
                  <a:grpFill/>
                </p:grpSpPr>
                <p:sp>
                  <p:nvSpPr>
                    <p:cNvPr id="892" name="任意多边形: 形状 891">
                      <a:extLst>
                        <a:ext uri="{FF2B5EF4-FFF2-40B4-BE49-F238E27FC236}">
                          <a16:creationId xmlns:a16="http://schemas.microsoft.com/office/drawing/2014/main" id="{FCDD35FF-EC71-40A7-8776-4D9758207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80385" y="5200693"/>
                      <a:ext cx="9074" cy="5401"/>
                    </a:xfrm>
                    <a:custGeom>
                      <a:avLst/>
                      <a:gdLst>
                        <a:gd name="connsiteX0" fmla="*/ 1785 w 9074"/>
                        <a:gd name="connsiteY0" fmla="*/ 0 h 5401"/>
                        <a:gd name="connsiteX1" fmla="*/ 1785 w 9074"/>
                        <a:gd name="connsiteY1" fmla="*/ 5401 h 5401"/>
                        <a:gd name="connsiteX2" fmla="*/ 7740 w 9074"/>
                        <a:gd name="connsiteY2" fmla="*/ 0 h 5401"/>
                        <a:gd name="connsiteX3" fmla="*/ 1785 w 9074"/>
                        <a:gd name="connsiteY3" fmla="*/ 0 h 5401"/>
                        <a:gd name="connsiteX4" fmla="*/ 1785 w 9074"/>
                        <a:gd name="connsiteY4" fmla="*/ 0 h 54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074" h="5401">
                          <a:moveTo>
                            <a:pt x="1785" y="0"/>
                          </a:moveTo>
                          <a:cubicBezTo>
                            <a:pt x="1785" y="0"/>
                            <a:pt x="-2231" y="5401"/>
                            <a:pt x="1785" y="5401"/>
                          </a:cubicBezTo>
                          <a:cubicBezTo>
                            <a:pt x="5801" y="5401"/>
                            <a:pt x="11756" y="0"/>
                            <a:pt x="7740" y="0"/>
                          </a:cubicBezTo>
                          <a:cubicBezTo>
                            <a:pt x="3862" y="0"/>
                            <a:pt x="1785" y="0"/>
                            <a:pt x="1785" y="0"/>
                          </a:cubicBezTo>
                          <a:lnTo>
                            <a:pt x="1785" y="0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93" name="任意多边形: 形状 892">
                      <a:extLst>
                        <a:ext uri="{FF2B5EF4-FFF2-40B4-BE49-F238E27FC236}">
                          <a16:creationId xmlns:a16="http://schemas.microsoft.com/office/drawing/2014/main" id="{7D63F4BF-AED2-4DA6-ACE1-7A8EE4F2F8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78431" y="5198754"/>
                      <a:ext cx="13018" cy="9278"/>
                    </a:xfrm>
                    <a:custGeom>
                      <a:avLst/>
                      <a:gdLst>
                        <a:gd name="connsiteX0" fmla="*/ 0 w 13018"/>
                        <a:gd name="connsiteY0" fmla="*/ 5955 h 9278"/>
                        <a:gd name="connsiteX1" fmla="*/ 2216 w 13018"/>
                        <a:gd name="connsiteY1" fmla="*/ 831 h 9278"/>
                        <a:gd name="connsiteX2" fmla="*/ 2216 w 13018"/>
                        <a:gd name="connsiteY2" fmla="*/ 831 h 9278"/>
                        <a:gd name="connsiteX3" fmla="*/ 2770 w 13018"/>
                        <a:gd name="connsiteY3" fmla="*/ 0 h 9278"/>
                        <a:gd name="connsiteX4" fmla="*/ 3739 w 13018"/>
                        <a:gd name="connsiteY4" fmla="*/ 0 h 9278"/>
                        <a:gd name="connsiteX5" fmla="*/ 9694 w 13018"/>
                        <a:gd name="connsiteY5" fmla="*/ 0 h 9278"/>
                        <a:gd name="connsiteX6" fmla="*/ 9694 w 13018"/>
                        <a:gd name="connsiteY6" fmla="*/ 0 h 9278"/>
                        <a:gd name="connsiteX7" fmla="*/ 13018 w 13018"/>
                        <a:gd name="connsiteY7" fmla="*/ 2631 h 9278"/>
                        <a:gd name="connsiteX8" fmla="*/ 13018 w 13018"/>
                        <a:gd name="connsiteY8" fmla="*/ 2631 h 9278"/>
                        <a:gd name="connsiteX9" fmla="*/ 3739 w 13018"/>
                        <a:gd name="connsiteY9" fmla="*/ 9279 h 9278"/>
                        <a:gd name="connsiteX10" fmla="*/ 3739 w 13018"/>
                        <a:gd name="connsiteY10" fmla="*/ 9279 h 9278"/>
                        <a:gd name="connsiteX11" fmla="*/ 0 w 13018"/>
                        <a:gd name="connsiteY11" fmla="*/ 5955 h 9278"/>
                        <a:gd name="connsiteX12" fmla="*/ 0 w 13018"/>
                        <a:gd name="connsiteY12" fmla="*/ 5955 h 9278"/>
                        <a:gd name="connsiteX13" fmla="*/ 4155 w 13018"/>
                        <a:gd name="connsiteY13" fmla="*/ 5401 h 9278"/>
                        <a:gd name="connsiteX14" fmla="*/ 7479 w 13018"/>
                        <a:gd name="connsiteY14" fmla="*/ 4016 h 9278"/>
                        <a:gd name="connsiteX15" fmla="*/ 7479 w 13018"/>
                        <a:gd name="connsiteY15" fmla="*/ 4016 h 9278"/>
                        <a:gd name="connsiteX16" fmla="*/ 5263 w 13018"/>
                        <a:gd name="connsiteY16" fmla="*/ 4016 h 9278"/>
                        <a:gd name="connsiteX17" fmla="*/ 5263 w 13018"/>
                        <a:gd name="connsiteY17" fmla="*/ 4016 h 9278"/>
                        <a:gd name="connsiteX18" fmla="*/ 4847 w 13018"/>
                        <a:gd name="connsiteY18" fmla="*/ 4016 h 9278"/>
                        <a:gd name="connsiteX19" fmla="*/ 4847 w 13018"/>
                        <a:gd name="connsiteY19" fmla="*/ 4016 h 9278"/>
                        <a:gd name="connsiteX20" fmla="*/ 4155 w 13018"/>
                        <a:gd name="connsiteY20" fmla="*/ 5401 h 9278"/>
                        <a:gd name="connsiteX21" fmla="*/ 4155 w 13018"/>
                        <a:gd name="connsiteY21" fmla="*/ 5401 h 9278"/>
                        <a:gd name="connsiteX22" fmla="*/ 3739 w 13018"/>
                        <a:gd name="connsiteY22" fmla="*/ 4016 h 9278"/>
                        <a:gd name="connsiteX23" fmla="*/ 3739 w 13018"/>
                        <a:gd name="connsiteY23" fmla="*/ 1939 h 9278"/>
                        <a:gd name="connsiteX24" fmla="*/ 3739 w 13018"/>
                        <a:gd name="connsiteY24" fmla="*/ 4016 h 9278"/>
                        <a:gd name="connsiteX25" fmla="*/ 3739 w 13018"/>
                        <a:gd name="connsiteY25" fmla="*/ 4016 h 92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13018" h="9278">
                          <a:moveTo>
                            <a:pt x="0" y="5955"/>
                          </a:moveTo>
                          <a:cubicBezTo>
                            <a:pt x="139" y="3047"/>
                            <a:pt x="2216" y="969"/>
                            <a:pt x="2216" y="831"/>
                          </a:cubicBezTo>
                          <a:lnTo>
                            <a:pt x="2216" y="831"/>
                          </a:lnTo>
                          <a:lnTo>
                            <a:pt x="2770" y="0"/>
                          </a:lnTo>
                          <a:lnTo>
                            <a:pt x="3739" y="0"/>
                          </a:lnTo>
                          <a:cubicBezTo>
                            <a:pt x="3739" y="0"/>
                            <a:pt x="5678" y="0"/>
                            <a:pt x="9694" y="0"/>
                          </a:cubicBezTo>
                          <a:lnTo>
                            <a:pt x="9694" y="0"/>
                          </a:lnTo>
                          <a:cubicBezTo>
                            <a:pt x="10664" y="0"/>
                            <a:pt x="12880" y="692"/>
                            <a:pt x="13018" y="2631"/>
                          </a:cubicBezTo>
                          <a:lnTo>
                            <a:pt x="13018" y="2631"/>
                          </a:lnTo>
                          <a:cubicBezTo>
                            <a:pt x="12187" y="6509"/>
                            <a:pt x="8033" y="8725"/>
                            <a:pt x="3739" y="9279"/>
                          </a:cubicBezTo>
                          <a:lnTo>
                            <a:pt x="3739" y="9279"/>
                          </a:lnTo>
                          <a:cubicBezTo>
                            <a:pt x="1800" y="9279"/>
                            <a:pt x="0" y="7479"/>
                            <a:pt x="0" y="5955"/>
                          </a:cubicBezTo>
                          <a:lnTo>
                            <a:pt x="0" y="5955"/>
                          </a:lnTo>
                          <a:close/>
                          <a:moveTo>
                            <a:pt x="4155" y="5401"/>
                          </a:moveTo>
                          <a:cubicBezTo>
                            <a:pt x="4986" y="5263"/>
                            <a:pt x="6371" y="4709"/>
                            <a:pt x="7479" y="4016"/>
                          </a:cubicBezTo>
                          <a:lnTo>
                            <a:pt x="7479" y="4016"/>
                          </a:lnTo>
                          <a:cubicBezTo>
                            <a:pt x="6648" y="4016"/>
                            <a:pt x="5817" y="4016"/>
                            <a:pt x="5263" y="4016"/>
                          </a:cubicBezTo>
                          <a:lnTo>
                            <a:pt x="5263" y="4016"/>
                          </a:lnTo>
                          <a:cubicBezTo>
                            <a:pt x="5124" y="4016"/>
                            <a:pt x="4986" y="4016"/>
                            <a:pt x="4847" y="4016"/>
                          </a:cubicBezTo>
                          <a:lnTo>
                            <a:pt x="4847" y="4016"/>
                          </a:lnTo>
                          <a:cubicBezTo>
                            <a:pt x="4570" y="4432"/>
                            <a:pt x="4293" y="4986"/>
                            <a:pt x="4155" y="5401"/>
                          </a:cubicBezTo>
                          <a:lnTo>
                            <a:pt x="4155" y="5401"/>
                          </a:lnTo>
                          <a:close/>
                          <a:moveTo>
                            <a:pt x="3739" y="4016"/>
                          </a:moveTo>
                          <a:lnTo>
                            <a:pt x="3739" y="1939"/>
                          </a:lnTo>
                          <a:lnTo>
                            <a:pt x="3739" y="4016"/>
                          </a:lnTo>
                          <a:lnTo>
                            <a:pt x="3739" y="4016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787" name="图形 984">
                    <a:extLst>
                      <a:ext uri="{FF2B5EF4-FFF2-40B4-BE49-F238E27FC236}">
                        <a16:creationId xmlns:a16="http://schemas.microsoft.com/office/drawing/2014/main" id="{0A8F3422-DA7A-4DE2-85EA-061933388155}"/>
                      </a:ext>
                    </a:extLst>
                  </p:cNvPr>
                  <p:cNvGrpSpPr/>
                  <p:nvPr/>
                </p:nvGrpSpPr>
                <p:grpSpPr>
                  <a:xfrm>
                    <a:off x="10244833" y="4898289"/>
                    <a:ext cx="13018" cy="9168"/>
                    <a:chOff x="8250040" y="5189060"/>
                    <a:chExt cx="13018" cy="9168"/>
                  </a:xfrm>
                  <a:grpFill/>
                </p:grpSpPr>
                <p:sp>
                  <p:nvSpPr>
                    <p:cNvPr id="890" name="任意多边形: 形状 889">
                      <a:extLst>
                        <a:ext uri="{FF2B5EF4-FFF2-40B4-BE49-F238E27FC236}">
                          <a16:creationId xmlns:a16="http://schemas.microsoft.com/office/drawing/2014/main" id="{BCB8280D-82C3-4F38-A025-3AB7251CE7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52133" y="5191137"/>
                      <a:ext cx="9074" cy="5401"/>
                    </a:xfrm>
                    <a:custGeom>
                      <a:avLst/>
                      <a:gdLst>
                        <a:gd name="connsiteX0" fmla="*/ 1785 w 9074"/>
                        <a:gd name="connsiteY0" fmla="*/ 0 h 5401"/>
                        <a:gd name="connsiteX1" fmla="*/ 1785 w 9074"/>
                        <a:gd name="connsiteY1" fmla="*/ 5401 h 5401"/>
                        <a:gd name="connsiteX2" fmla="*/ 7740 w 9074"/>
                        <a:gd name="connsiteY2" fmla="*/ 0 h 5401"/>
                        <a:gd name="connsiteX3" fmla="*/ 1785 w 9074"/>
                        <a:gd name="connsiteY3" fmla="*/ 0 h 5401"/>
                        <a:gd name="connsiteX4" fmla="*/ 1785 w 9074"/>
                        <a:gd name="connsiteY4" fmla="*/ 0 h 54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074" h="5401">
                          <a:moveTo>
                            <a:pt x="1785" y="0"/>
                          </a:moveTo>
                          <a:cubicBezTo>
                            <a:pt x="1785" y="0"/>
                            <a:pt x="-2231" y="5401"/>
                            <a:pt x="1785" y="5401"/>
                          </a:cubicBezTo>
                          <a:cubicBezTo>
                            <a:pt x="5801" y="5401"/>
                            <a:pt x="11756" y="0"/>
                            <a:pt x="7740" y="0"/>
                          </a:cubicBezTo>
                          <a:cubicBezTo>
                            <a:pt x="3724" y="0"/>
                            <a:pt x="1785" y="0"/>
                            <a:pt x="1785" y="0"/>
                          </a:cubicBezTo>
                          <a:lnTo>
                            <a:pt x="1785" y="0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91" name="任意多边形: 形状 890">
                      <a:extLst>
                        <a:ext uri="{FF2B5EF4-FFF2-40B4-BE49-F238E27FC236}">
                          <a16:creationId xmlns:a16="http://schemas.microsoft.com/office/drawing/2014/main" id="{066051F2-54CB-4F14-99B3-7B6DDB1D99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50040" y="5189060"/>
                      <a:ext cx="13018" cy="9168"/>
                    </a:xfrm>
                    <a:custGeom>
                      <a:avLst/>
                      <a:gdLst>
                        <a:gd name="connsiteX0" fmla="*/ 0 w 13018"/>
                        <a:gd name="connsiteY0" fmla="*/ 5955 h 9168"/>
                        <a:gd name="connsiteX1" fmla="*/ 2216 w 13018"/>
                        <a:gd name="connsiteY1" fmla="*/ 831 h 9168"/>
                        <a:gd name="connsiteX2" fmla="*/ 2216 w 13018"/>
                        <a:gd name="connsiteY2" fmla="*/ 831 h 9168"/>
                        <a:gd name="connsiteX3" fmla="*/ 2770 w 13018"/>
                        <a:gd name="connsiteY3" fmla="*/ 0 h 9168"/>
                        <a:gd name="connsiteX4" fmla="*/ 3739 w 13018"/>
                        <a:gd name="connsiteY4" fmla="*/ 0 h 9168"/>
                        <a:gd name="connsiteX5" fmla="*/ 9694 w 13018"/>
                        <a:gd name="connsiteY5" fmla="*/ 0 h 9168"/>
                        <a:gd name="connsiteX6" fmla="*/ 9694 w 13018"/>
                        <a:gd name="connsiteY6" fmla="*/ 0 h 9168"/>
                        <a:gd name="connsiteX7" fmla="*/ 13018 w 13018"/>
                        <a:gd name="connsiteY7" fmla="*/ 2631 h 9168"/>
                        <a:gd name="connsiteX8" fmla="*/ 13018 w 13018"/>
                        <a:gd name="connsiteY8" fmla="*/ 2631 h 9168"/>
                        <a:gd name="connsiteX9" fmla="*/ 3739 w 13018"/>
                        <a:gd name="connsiteY9" fmla="*/ 9140 h 9168"/>
                        <a:gd name="connsiteX10" fmla="*/ 3739 w 13018"/>
                        <a:gd name="connsiteY10" fmla="*/ 9140 h 9168"/>
                        <a:gd name="connsiteX11" fmla="*/ 0 w 13018"/>
                        <a:gd name="connsiteY11" fmla="*/ 5955 h 9168"/>
                        <a:gd name="connsiteX12" fmla="*/ 0 w 13018"/>
                        <a:gd name="connsiteY12" fmla="*/ 5955 h 9168"/>
                        <a:gd name="connsiteX13" fmla="*/ 4155 w 13018"/>
                        <a:gd name="connsiteY13" fmla="*/ 5401 h 9168"/>
                        <a:gd name="connsiteX14" fmla="*/ 7479 w 13018"/>
                        <a:gd name="connsiteY14" fmla="*/ 4016 h 9168"/>
                        <a:gd name="connsiteX15" fmla="*/ 7479 w 13018"/>
                        <a:gd name="connsiteY15" fmla="*/ 4016 h 9168"/>
                        <a:gd name="connsiteX16" fmla="*/ 5263 w 13018"/>
                        <a:gd name="connsiteY16" fmla="*/ 4016 h 9168"/>
                        <a:gd name="connsiteX17" fmla="*/ 5263 w 13018"/>
                        <a:gd name="connsiteY17" fmla="*/ 4016 h 9168"/>
                        <a:gd name="connsiteX18" fmla="*/ 4847 w 13018"/>
                        <a:gd name="connsiteY18" fmla="*/ 4016 h 9168"/>
                        <a:gd name="connsiteX19" fmla="*/ 4847 w 13018"/>
                        <a:gd name="connsiteY19" fmla="*/ 4016 h 9168"/>
                        <a:gd name="connsiteX20" fmla="*/ 4155 w 13018"/>
                        <a:gd name="connsiteY20" fmla="*/ 5401 h 9168"/>
                        <a:gd name="connsiteX21" fmla="*/ 4155 w 13018"/>
                        <a:gd name="connsiteY21" fmla="*/ 5401 h 9168"/>
                        <a:gd name="connsiteX22" fmla="*/ 3878 w 13018"/>
                        <a:gd name="connsiteY22" fmla="*/ 4016 h 9168"/>
                        <a:gd name="connsiteX23" fmla="*/ 3878 w 13018"/>
                        <a:gd name="connsiteY23" fmla="*/ 2077 h 9168"/>
                        <a:gd name="connsiteX24" fmla="*/ 3878 w 13018"/>
                        <a:gd name="connsiteY24" fmla="*/ 4016 h 9168"/>
                        <a:gd name="connsiteX25" fmla="*/ 3878 w 13018"/>
                        <a:gd name="connsiteY25" fmla="*/ 4016 h 91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13018" h="9168">
                          <a:moveTo>
                            <a:pt x="0" y="5955"/>
                          </a:moveTo>
                          <a:cubicBezTo>
                            <a:pt x="139" y="3047"/>
                            <a:pt x="2216" y="969"/>
                            <a:pt x="2216" y="831"/>
                          </a:cubicBezTo>
                          <a:lnTo>
                            <a:pt x="2216" y="831"/>
                          </a:lnTo>
                          <a:lnTo>
                            <a:pt x="2770" y="0"/>
                          </a:lnTo>
                          <a:lnTo>
                            <a:pt x="3739" y="0"/>
                          </a:lnTo>
                          <a:cubicBezTo>
                            <a:pt x="3739" y="0"/>
                            <a:pt x="5678" y="0"/>
                            <a:pt x="9694" y="0"/>
                          </a:cubicBezTo>
                          <a:lnTo>
                            <a:pt x="9694" y="0"/>
                          </a:lnTo>
                          <a:cubicBezTo>
                            <a:pt x="10664" y="0"/>
                            <a:pt x="12880" y="692"/>
                            <a:pt x="13018" y="2631"/>
                          </a:cubicBezTo>
                          <a:lnTo>
                            <a:pt x="13018" y="2631"/>
                          </a:lnTo>
                          <a:cubicBezTo>
                            <a:pt x="12187" y="6509"/>
                            <a:pt x="8033" y="8725"/>
                            <a:pt x="3739" y="9140"/>
                          </a:cubicBezTo>
                          <a:lnTo>
                            <a:pt x="3739" y="9140"/>
                          </a:lnTo>
                          <a:cubicBezTo>
                            <a:pt x="1800" y="9417"/>
                            <a:pt x="0" y="7617"/>
                            <a:pt x="0" y="5955"/>
                          </a:cubicBezTo>
                          <a:lnTo>
                            <a:pt x="0" y="5955"/>
                          </a:lnTo>
                          <a:close/>
                          <a:moveTo>
                            <a:pt x="4155" y="5401"/>
                          </a:moveTo>
                          <a:cubicBezTo>
                            <a:pt x="5124" y="5263"/>
                            <a:pt x="6509" y="4709"/>
                            <a:pt x="7479" y="4016"/>
                          </a:cubicBezTo>
                          <a:lnTo>
                            <a:pt x="7479" y="4016"/>
                          </a:lnTo>
                          <a:cubicBezTo>
                            <a:pt x="6509" y="4016"/>
                            <a:pt x="5817" y="4016"/>
                            <a:pt x="5263" y="4016"/>
                          </a:cubicBezTo>
                          <a:lnTo>
                            <a:pt x="5263" y="4016"/>
                          </a:lnTo>
                          <a:cubicBezTo>
                            <a:pt x="5124" y="4016"/>
                            <a:pt x="4986" y="4016"/>
                            <a:pt x="4847" y="4016"/>
                          </a:cubicBezTo>
                          <a:lnTo>
                            <a:pt x="4847" y="4016"/>
                          </a:lnTo>
                          <a:cubicBezTo>
                            <a:pt x="4709" y="4432"/>
                            <a:pt x="4293" y="4986"/>
                            <a:pt x="4155" y="5401"/>
                          </a:cubicBezTo>
                          <a:lnTo>
                            <a:pt x="4155" y="5401"/>
                          </a:lnTo>
                          <a:close/>
                          <a:moveTo>
                            <a:pt x="3878" y="4016"/>
                          </a:moveTo>
                          <a:lnTo>
                            <a:pt x="3878" y="2077"/>
                          </a:lnTo>
                          <a:lnTo>
                            <a:pt x="3878" y="4016"/>
                          </a:lnTo>
                          <a:lnTo>
                            <a:pt x="3878" y="4016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788" name="图形 984">
                    <a:extLst>
                      <a:ext uri="{FF2B5EF4-FFF2-40B4-BE49-F238E27FC236}">
                        <a16:creationId xmlns:a16="http://schemas.microsoft.com/office/drawing/2014/main" id="{24FE7747-E950-4427-8F6D-BE92B1FADD0C}"/>
                      </a:ext>
                    </a:extLst>
                  </p:cNvPr>
                  <p:cNvGrpSpPr/>
                  <p:nvPr/>
                </p:nvGrpSpPr>
                <p:grpSpPr>
                  <a:xfrm>
                    <a:off x="10212565" y="4915462"/>
                    <a:ext cx="13018" cy="9278"/>
                    <a:chOff x="8217772" y="5206233"/>
                    <a:chExt cx="13018" cy="9278"/>
                  </a:xfrm>
                  <a:grpFill/>
                </p:grpSpPr>
                <p:sp>
                  <p:nvSpPr>
                    <p:cNvPr id="888" name="任意多边形: 形状 887">
                      <a:extLst>
                        <a:ext uri="{FF2B5EF4-FFF2-40B4-BE49-F238E27FC236}">
                          <a16:creationId xmlns:a16="http://schemas.microsoft.com/office/drawing/2014/main" id="{5BA8931E-D0EF-45E1-B94A-6721C3CAF4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19864" y="5208171"/>
                      <a:ext cx="9074" cy="5401"/>
                    </a:xfrm>
                    <a:custGeom>
                      <a:avLst/>
                      <a:gdLst>
                        <a:gd name="connsiteX0" fmla="*/ 1785 w 9074"/>
                        <a:gd name="connsiteY0" fmla="*/ 0 h 5401"/>
                        <a:gd name="connsiteX1" fmla="*/ 1785 w 9074"/>
                        <a:gd name="connsiteY1" fmla="*/ 5401 h 5401"/>
                        <a:gd name="connsiteX2" fmla="*/ 7740 w 9074"/>
                        <a:gd name="connsiteY2" fmla="*/ 0 h 5401"/>
                        <a:gd name="connsiteX3" fmla="*/ 1785 w 9074"/>
                        <a:gd name="connsiteY3" fmla="*/ 0 h 5401"/>
                        <a:gd name="connsiteX4" fmla="*/ 1785 w 9074"/>
                        <a:gd name="connsiteY4" fmla="*/ 0 h 54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074" h="5401">
                          <a:moveTo>
                            <a:pt x="1785" y="0"/>
                          </a:moveTo>
                          <a:cubicBezTo>
                            <a:pt x="1785" y="0"/>
                            <a:pt x="-2231" y="5401"/>
                            <a:pt x="1785" y="5401"/>
                          </a:cubicBezTo>
                          <a:cubicBezTo>
                            <a:pt x="5801" y="5401"/>
                            <a:pt x="11756" y="0"/>
                            <a:pt x="7740" y="0"/>
                          </a:cubicBezTo>
                          <a:cubicBezTo>
                            <a:pt x="3724" y="0"/>
                            <a:pt x="1785" y="0"/>
                            <a:pt x="1785" y="0"/>
                          </a:cubicBezTo>
                          <a:lnTo>
                            <a:pt x="1785" y="0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89" name="任意多边形: 形状 888">
                      <a:extLst>
                        <a:ext uri="{FF2B5EF4-FFF2-40B4-BE49-F238E27FC236}">
                          <a16:creationId xmlns:a16="http://schemas.microsoft.com/office/drawing/2014/main" id="{20D024B0-F9EA-4BC5-A079-CB1972DB19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17772" y="5206233"/>
                      <a:ext cx="13018" cy="9278"/>
                    </a:xfrm>
                    <a:custGeom>
                      <a:avLst/>
                      <a:gdLst>
                        <a:gd name="connsiteX0" fmla="*/ 0 w 13018"/>
                        <a:gd name="connsiteY0" fmla="*/ 5955 h 9278"/>
                        <a:gd name="connsiteX1" fmla="*/ 2216 w 13018"/>
                        <a:gd name="connsiteY1" fmla="*/ 831 h 9278"/>
                        <a:gd name="connsiteX2" fmla="*/ 2216 w 13018"/>
                        <a:gd name="connsiteY2" fmla="*/ 831 h 9278"/>
                        <a:gd name="connsiteX3" fmla="*/ 2770 w 13018"/>
                        <a:gd name="connsiteY3" fmla="*/ 0 h 9278"/>
                        <a:gd name="connsiteX4" fmla="*/ 3739 w 13018"/>
                        <a:gd name="connsiteY4" fmla="*/ 0 h 9278"/>
                        <a:gd name="connsiteX5" fmla="*/ 9694 w 13018"/>
                        <a:gd name="connsiteY5" fmla="*/ 0 h 9278"/>
                        <a:gd name="connsiteX6" fmla="*/ 9694 w 13018"/>
                        <a:gd name="connsiteY6" fmla="*/ 0 h 9278"/>
                        <a:gd name="connsiteX7" fmla="*/ 13018 w 13018"/>
                        <a:gd name="connsiteY7" fmla="*/ 2631 h 9278"/>
                        <a:gd name="connsiteX8" fmla="*/ 13018 w 13018"/>
                        <a:gd name="connsiteY8" fmla="*/ 2631 h 9278"/>
                        <a:gd name="connsiteX9" fmla="*/ 3739 w 13018"/>
                        <a:gd name="connsiteY9" fmla="*/ 9279 h 9278"/>
                        <a:gd name="connsiteX10" fmla="*/ 3739 w 13018"/>
                        <a:gd name="connsiteY10" fmla="*/ 9279 h 9278"/>
                        <a:gd name="connsiteX11" fmla="*/ 0 w 13018"/>
                        <a:gd name="connsiteY11" fmla="*/ 5955 h 9278"/>
                        <a:gd name="connsiteX12" fmla="*/ 0 w 13018"/>
                        <a:gd name="connsiteY12" fmla="*/ 5955 h 9278"/>
                        <a:gd name="connsiteX13" fmla="*/ 4155 w 13018"/>
                        <a:gd name="connsiteY13" fmla="*/ 5263 h 9278"/>
                        <a:gd name="connsiteX14" fmla="*/ 7479 w 13018"/>
                        <a:gd name="connsiteY14" fmla="*/ 3878 h 9278"/>
                        <a:gd name="connsiteX15" fmla="*/ 7479 w 13018"/>
                        <a:gd name="connsiteY15" fmla="*/ 3878 h 9278"/>
                        <a:gd name="connsiteX16" fmla="*/ 5263 w 13018"/>
                        <a:gd name="connsiteY16" fmla="*/ 3878 h 9278"/>
                        <a:gd name="connsiteX17" fmla="*/ 5263 w 13018"/>
                        <a:gd name="connsiteY17" fmla="*/ 3878 h 9278"/>
                        <a:gd name="connsiteX18" fmla="*/ 4847 w 13018"/>
                        <a:gd name="connsiteY18" fmla="*/ 3878 h 9278"/>
                        <a:gd name="connsiteX19" fmla="*/ 4847 w 13018"/>
                        <a:gd name="connsiteY19" fmla="*/ 3878 h 9278"/>
                        <a:gd name="connsiteX20" fmla="*/ 4155 w 13018"/>
                        <a:gd name="connsiteY20" fmla="*/ 5263 h 9278"/>
                        <a:gd name="connsiteX21" fmla="*/ 4155 w 13018"/>
                        <a:gd name="connsiteY21" fmla="*/ 5263 h 9278"/>
                        <a:gd name="connsiteX22" fmla="*/ 3739 w 13018"/>
                        <a:gd name="connsiteY22" fmla="*/ 3878 h 9278"/>
                        <a:gd name="connsiteX23" fmla="*/ 3739 w 13018"/>
                        <a:gd name="connsiteY23" fmla="*/ 1939 h 9278"/>
                        <a:gd name="connsiteX24" fmla="*/ 3739 w 13018"/>
                        <a:gd name="connsiteY24" fmla="*/ 3878 h 9278"/>
                        <a:gd name="connsiteX25" fmla="*/ 3739 w 13018"/>
                        <a:gd name="connsiteY25" fmla="*/ 3878 h 92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13018" h="9278">
                          <a:moveTo>
                            <a:pt x="0" y="5955"/>
                          </a:moveTo>
                          <a:cubicBezTo>
                            <a:pt x="138" y="3185"/>
                            <a:pt x="2216" y="1108"/>
                            <a:pt x="2216" y="831"/>
                          </a:cubicBezTo>
                          <a:lnTo>
                            <a:pt x="2216" y="831"/>
                          </a:lnTo>
                          <a:lnTo>
                            <a:pt x="2770" y="0"/>
                          </a:lnTo>
                          <a:lnTo>
                            <a:pt x="3739" y="0"/>
                          </a:lnTo>
                          <a:cubicBezTo>
                            <a:pt x="3739" y="0"/>
                            <a:pt x="5678" y="0"/>
                            <a:pt x="9694" y="0"/>
                          </a:cubicBezTo>
                          <a:lnTo>
                            <a:pt x="9694" y="0"/>
                          </a:lnTo>
                          <a:cubicBezTo>
                            <a:pt x="10664" y="0"/>
                            <a:pt x="12880" y="554"/>
                            <a:pt x="13018" y="2631"/>
                          </a:cubicBezTo>
                          <a:lnTo>
                            <a:pt x="13018" y="2631"/>
                          </a:lnTo>
                          <a:cubicBezTo>
                            <a:pt x="12187" y="6648"/>
                            <a:pt x="8032" y="8725"/>
                            <a:pt x="3739" y="9279"/>
                          </a:cubicBezTo>
                          <a:lnTo>
                            <a:pt x="3739" y="9279"/>
                          </a:lnTo>
                          <a:cubicBezTo>
                            <a:pt x="1800" y="9279"/>
                            <a:pt x="0" y="7479"/>
                            <a:pt x="0" y="5955"/>
                          </a:cubicBezTo>
                          <a:lnTo>
                            <a:pt x="0" y="5955"/>
                          </a:lnTo>
                          <a:close/>
                          <a:moveTo>
                            <a:pt x="4155" y="5263"/>
                          </a:moveTo>
                          <a:cubicBezTo>
                            <a:pt x="5124" y="5263"/>
                            <a:pt x="6509" y="4570"/>
                            <a:pt x="7479" y="3878"/>
                          </a:cubicBezTo>
                          <a:lnTo>
                            <a:pt x="7479" y="3878"/>
                          </a:lnTo>
                          <a:cubicBezTo>
                            <a:pt x="6648" y="3878"/>
                            <a:pt x="5817" y="3878"/>
                            <a:pt x="5263" y="3878"/>
                          </a:cubicBezTo>
                          <a:lnTo>
                            <a:pt x="5263" y="3878"/>
                          </a:lnTo>
                          <a:cubicBezTo>
                            <a:pt x="5124" y="3878"/>
                            <a:pt x="4986" y="3878"/>
                            <a:pt x="4847" y="3878"/>
                          </a:cubicBezTo>
                          <a:lnTo>
                            <a:pt x="4847" y="3878"/>
                          </a:lnTo>
                          <a:cubicBezTo>
                            <a:pt x="4570" y="4432"/>
                            <a:pt x="4293" y="4847"/>
                            <a:pt x="4155" y="5263"/>
                          </a:cubicBezTo>
                          <a:lnTo>
                            <a:pt x="4155" y="5263"/>
                          </a:lnTo>
                          <a:close/>
                          <a:moveTo>
                            <a:pt x="3739" y="3878"/>
                          </a:moveTo>
                          <a:lnTo>
                            <a:pt x="3739" y="1939"/>
                          </a:lnTo>
                          <a:lnTo>
                            <a:pt x="3739" y="3878"/>
                          </a:lnTo>
                          <a:lnTo>
                            <a:pt x="3739" y="3878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789" name="图形 984">
                    <a:extLst>
                      <a:ext uri="{FF2B5EF4-FFF2-40B4-BE49-F238E27FC236}">
                        <a16:creationId xmlns:a16="http://schemas.microsoft.com/office/drawing/2014/main" id="{13246AA3-F956-4135-A8AF-B459724CD22D}"/>
                      </a:ext>
                    </a:extLst>
                  </p:cNvPr>
                  <p:cNvGrpSpPr/>
                  <p:nvPr/>
                </p:nvGrpSpPr>
                <p:grpSpPr>
                  <a:xfrm>
                    <a:off x="10244141" y="5252551"/>
                    <a:ext cx="13018" cy="9286"/>
                    <a:chOff x="8249348" y="5543322"/>
                    <a:chExt cx="13018" cy="9286"/>
                  </a:xfrm>
                  <a:grpFill/>
                </p:grpSpPr>
                <p:sp>
                  <p:nvSpPr>
                    <p:cNvPr id="886" name="任意多边形: 形状 885">
                      <a:extLst>
                        <a:ext uri="{FF2B5EF4-FFF2-40B4-BE49-F238E27FC236}">
                          <a16:creationId xmlns:a16="http://schemas.microsoft.com/office/drawing/2014/main" id="{9518B71F-C23A-4206-A70C-C39A0ED9D8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51302" y="5545399"/>
                      <a:ext cx="9137" cy="5401"/>
                    </a:xfrm>
                    <a:custGeom>
                      <a:avLst/>
                      <a:gdLst>
                        <a:gd name="connsiteX0" fmla="*/ 1785 w 9137"/>
                        <a:gd name="connsiteY0" fmla="*/ 0 h 5401"/>
                        <a:gd name="connsiteX1" fmla="*/ 1785 w 9137"/>
                        <a:gd name="connsiteY1" fmla="*/ 5401 h 5401"/>
                        <a:gd name="connsiteX2" fmla="*/ 7879 w 9137"/>
                        <a:gd name="connsiteY2" fmla="*/ 0 h 5401"/>
                        <a:gd name="connsiteX3" fmla="*/ 1785 w 9137"/>
                        <a:gd name="connsiteY3" fmla="*/ 0 h 5401"/>
                        <a:gd name="connsiteX4" fmla="*/ 1785 w 9137"/>
                        <a:gd name="connsiteY4" fmla="*/ 0 h 54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137" h="5401">
                          <a:moveTo>
                            <a:pt x="1785" y="0"/>
                          </a:moveTo>
                          <a:cubicBezTo>
                            <a:pt x="1785" y="0"/>
                            <a:pt x="-2231" y="5401"/>
                            <a:pt x="1785" y="5401"/>
                          </a:cubicBezTo>
                          <a:cubicBezTo>
                            <a:pt x="5801" y="5401"/>
                            <a:pt x="11756" y="0"/>
                            <a:pt x="7879" y="0"/>
                          </a:cubicBezTo>
                          <a:cubicBezTo>
                            <a:pt x="3862" y="0"/>
                            <a:pt x="1785" y="0"/>
                            <a:pt x="1785" y="0"/>
                          </a:cubicBezTo>
                          <a:lnTo>
                            <a:pt x="1785" y="0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87" name="任意多边形: 形状 886">
                      <a:extLst>
                        <a:ext uri="{FF2B5EF4-FFF2-40B4-BE49-F238E27FC236}">
                          <a16:creationId xmlns:a16="http://schemas.microsoft.com/office/drawing/2014/main" id="{7EC0BB8E-D8E3-46CD-A67F-BB61002C2B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49348" y="5543322"/>
                      <a:ext cx="13018" cy="9286"/>
                    </a:xfrm>
                    <a:custGeom>
                      <a:avLst/>
                      <a:gdLst>
                        <a:gd name="connsiteX0" fmla="*/ 0 w 13018"/>
                        <a:gd name="connsiteY0" fmla="*/ 5955 h 9286"/>
                        <a:gd name="connsiteX1" fmla="*/ 2216 w 13018"/>
                        <a:gd name="connsiteY1" fmla="*/ 831 h 9286"/>
                        <a:gd name="connsiteX2" fmla="*/ 2216 w 13018"/>
                        <a:gd name="connsiteY2" fmla="*/ 831 h 9286"/>
                        <a:gd name="connsiteX3" fmla="*/ 2770 w 13018"/>
                        <a:gd name="connsiteY3" fmla="*/ 0 h 9286"/>
                        <a:gd name="connsiteX4" fmla="*/ 3739 w 13018"/>
                        <a:gd name="connsiteY4" fmla="*/ 0 h 9286"/>
                        <a:gd name="connsiteX5" fmla="*/ 9694 w 13018"/>
                        <a:gd name="connsiteY5" fmla="*/ 0 h 9286"/>
                        <a:gd name="connsiteX6" fmla="*/ 9694 w 13018"/>
                        <a:gd name="connsiteY6" fmla="*/ 0 h 9286"/>
                        <a:gd name="connsiteX7" fmla="*/ 13018 w 13018"/>
                        <a:gd name="connsiteY7" fmla="*/ 2631 h 9286"/>
                        <a:gd name="connsiteX8" fmla="*/ 13018 w 13018"/>
                        <a:gd name="connsiteY8" fmla="*/ 2631 h 9286"/>
                        <a:gd name="connsiteX9" fmla="*/ 3739 w 13018"/>
                        <a:gd name="connsiteY9" fmla="*/ 9279 h 9286"/>
                        <a:gd name="connsiteX10" fmla="*/ 3739 w 13018"/>
                        <a:gd name="connsiteY10" fmla="*/ 9279 h 9286"/>
                        <a:gd name="connsiteX11" fmla="*/ 0 w 13018"/>
                        <a:gd name="connsiteY11" fmla="*/ 5955 h 9286"/>
                        <a:gd name="connsiteX12" fmla="*/ 0 w 13018"/>
                        <a:gd name="connsiteY12" fmla="*/ 5955 h 9286"/>
                        <a:gd name="connsiteX13" fmla="*/ 4016 w 13018"/>
                        <a:gd name="connsiteY13" fmla="*/ 5401 h 9286"/>
                        <a:gd name="connsiteX14" fmla="*/ 7340 w 13018"/>
                        <a:gd name="connsiteY14" fmla="*/ 4016 h 9286"/>
                        <a:gd name="connsiteX15" fmla="*/ 7340 w 13018"/>
                        <a:gd name="connsiteY15" fmla="*/ 4016 h 9286"/>
                        <a:gd name="connsiteX16" fmla="*/ 4709 w 13018"/>
                        <a:gd name="connsiteY16" fmla="*/ 4016 h 9286"/>
                        <a:gd name="connsiteX17" fmla="*/ 4709 w 13018"/>
                        <a:gd name="connsiteY17" fmla="*/ 4016 h 9286"/>
                        <a:gd name="connsiteX18" fmla="*/ 4016 w 13018"/>
                        <a:gd name="connsiteY18" fmla="*/ 5401 h 9286"/>
                        <a:gd name="connsiteX19" fmla="*/ 4016 w 13018"/>
                        <a:gd name="connsiteY19" fmla="*/ 5401 h 9286"/>
                        <a:gd name="connsiteX20" fmla="*/ 3739 w 13018"/>
                        <a:gd name="connsiteY20" fmla="*/ 4016 h 9286"/>
                        <a:gd name="connsiteX21" fmla="*/ 3739 w 13018"/>
                        <a:gd name="connsiteY21" fmla="*/ 2077 h 9286"/>
                        <a:gd name="connsiteX22" fmla="*/ 3739 w 13018"/>
                        <a:gd name="connsiteY22" fmla="*/ 4016 h 9286"/>
                        <a:gd name="connsiteX23" fmla="*/ 3739 w 13018"/>
                        <a:gd name="connsiteY23" fmla="*/ 4016 h 92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13018" h="9286">
                          <a:moveTo>
                            <a:pt x="0" y="5955"/>
                          </a:moveTo>
                          <a:cubicBezTo>
                            <a:pt x="138" y="3185"/>
                            <a:pt x="2216" y="1108"/>
                            <a:pt x="2216" y="831"/>
                          </a:cubicBezTo>
                          <a:lnTo>
                            <a:pt x="2216" y="831"/>
                          </a:lnTo>
                          <a:lnTo>
                            <a:pt x="2770" y="0"/>
                          </a:lnTo>
                          <a:lnTo>
                            <a:pt x="3739" y="0"/>
                          </a:lnTo>
                          <a:cubicBezTo>
                            <a:pt x="3739" y="0"/>
                            <a:pt x="5678" y="0"/>
                            <a:pt x="9694" y="0"/>
                          </a:cubicBezTo>
                          <a:lnTo>
                            <a:pt x="9694" y="0"/>
                          </a:lnTo>
                          <a:cubicBezTo>
                            <a:pt x="10664" y="0"/>
                            <a:pt x="12880" y="554"/>
                            <a:pt x="13018" y="2631"/>
                          </a:cubicBezTo>
                          <a:lnTo>
                            <a:pt x="13018" y="2631"/>
                          </a:lnTo>
                          <a:cubicBezTo>
                            <a:pt x="12187" y="6648"/>
                            <a:pt x="8033" y="8725"/>
                            <a:pt x="3739" y="9279"/>
                          </a:cubicBezTo>
                          <a:lnTo>
                            <a:pt x="3739" y="9279"/>
                          </a:lnTo>
                          <a:cubicBezTo>
                            <a:pt x="1800" y="9417"/>
                            <a:pt x="0" y="7617"/>
                            <a:pt x="0" y="5955"/>
                          </a:cubicBezTo>
                          <a:lnTo>
                            <a:pt x="0" y="5955"/>
                          </a:lnTo>
                          <a:close/>
                          <a:moveTo>
                            <a:pt x="4016" y="5401"/>
                          </a:moveTo>
                          <a:cubicBezTo>
                            <a:pt x="4986" y="5263"/>
                            <a:pt x="6232" y="4709"/>
                            <a:pt x="7340" y="4016"/>
                          </a:cubicBezTo>
                          <a:lnTo>
                            <a:pt x="7340" y="4016"/>
                          </a:lnTo>
                          <a:cubicBezTo>
                            <a:pt x="6232" y="4016"/>
                            <a:pt x="5401" y="4016"/>
                            <a:pt x="4709" y="4016"/>
                          </a:cubicBezTo>
                          <a:lnTo>
                            <a:pt x="4709" y="4016"/>
                          </a:lnTo>
                          <a:cubicBezTo>
                            <a:pt x="4570" y="4570"/>
                            <a:pt x="4293" y="4986"/>
                            <a:pt x="4016" y="5401"/>
                          </a:cubicBezTo>
                          <a:lnTo>
                            <a:pt x="4016" y="5401"/>
                          </a:lnTo>
                          <a:close/>
                          <a:moveTo>
                            <a:pt x="3739" y="4016"/>
                          </a:moveTo>
                          <a:lnTo>
                            <a:pt x="3739" y="2077"/>
                          </a:lnTo>
                          <a:lnTo>
                            <a:pt x="3739" y="4016"/>
                          </a:lnTo>
                          <a:lnTo>
                            <a:pt x="3739" y="4016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790" name="图形 984">
                    <a:extLst>
                      <a:ext uri="{FF2B5EF4-FFF2-40B4-BE49-F238E27FC236}">
                        <a16:creationId xmlns:a16="http://schemas.microsoft.com/office/drawing/2014/main" id="{BCF7D33E-5624-4210-824D-2A511C7D6A1A}"/>
                      </a:ext>
                    </a:extLst>
                  </p:cNvPr>
                  <p:cNvGrpSpPr/>
                  <p:nvPr/>
                </p:nvGrpSpPr>
                <p:grpSpPr>
                  <a:xfrm>
                    <a:off x="10265053" y="5337169"/>
                    <a:ext cx="13018" cy="9148"/>
                    <a:chOff x="8270260" y="5627940"/>
                    <a:chExt cx="13018" cy="9148"/>
                  </a:xfrm>
                  <a:grpFill/>
                </p:grpSpPr>
                <p:sp>
                  <p:nvSpPr>
                    <p:cNvPr id="884" name="任意多边形: 形状 883">
                      <a:extLst>
                        <a:ext uri="{FF2B5EF4-FFF2-40B4-BE49-F238E27FC236}">
                          <a16:creationId xmlns:a16="http://schemas.microsoft.com/office/drawing/2014/main" id="{F5FE5C03-3C00-43CE-A9F4-7ABA005FF7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72214" y="5630018"/>
                      <a:ext cx="9074" cy="5262"/>
                    </a:xfrm>
                    <a:custGeom>
                      <a:avLst/>
                      <a:gdLst>
                        <a:gd name="connsiteX0" fmla="*/ 1785 w 9074"/>
                        <a:gd name="connsiteY0" fmla="*/ 0 h 5262"/>
                        <a:gd name="connsiteX1" fmla="*/ 1785 w 9074"/>
                        <a:gd name="connsiteY1" fmla="*/ 5263 h 5262"/>
                        <a:gd name="connsiteX2" fmla="*/ 7740 w 9074"/>
                        <a:gd name="connsiteY2" fmla="*/ 0 h 5262"/>
                        <a:gd name="connsiteX3" fmla="*/ 1785 w 9074"/>
                        <a:gd name="connsiteY3" fmla="*/ 0 h 5262"/>
                        <a:gd name="connsiteX4" fmla="*/ 1785 w 9074"/>
                        <a:gd name="connsiteY4" fmla="*/ 0 h 52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074" h="5262">
                          <a:moveTo>
                            <a:pt x="1785" y="0"/>
                          </a:moveTo>
                          <a:cubicBezTo>
                            <a:pt x="1785" y="0"/>
                            <a:pt x="-2231" y="5263"/>
                            <a:pt x="1785" y="5263"/>
                          </a:cubicBezTo>
                          <a:cubicBezTo>
                            <a:pt x="5801" y="5263"/>
                            <a:pt x="11756" y="0"/>
                            <a:pt x="7740" y="0"/>
                          </a:cubicBezTo>
                          <a:cubicBezTo>
                            <a:pt x="3724" y="0"/>
                            <a:pt x="1785" y="0"/>
                            <a:pt x="1785" y="0"/>
                          </a:cubicBezTo>
                          <a:lnTo>
                            <a:pt x="1785" y="0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85" name="任意多边形: 形状 884">
                      <a:extLst>
                        <a:ext uri="{FF2B5EF4-FFF2-40B4-BE49-F238E27FC236}">
                          <a16:creationId xmlns:a16="http://schemas.microsoft.com/office/drawing/2014/main" id="{04DBDE86-76CF-4A96-AF8E-9A0F313E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70260" y="5627940"/>
                      <a:ext cx="13018" cy="9148"/>
                    </a:xfrm>
                    <a:custGeom>
                      <a:avLst/>
                      <a:gdLst>
                        <a:gd name="connsiteX0" fmla="*/ 0 w 13018"/>
                        <a:gd name="connsiteY0" fmla="*/ 5955 h 9148"/>
                        <a:gd name="connsiteX1" fmla="*/ 2216 w 13018"/>
                        <a:gd name="connsiteY1" fmla="*/ 831 h 9148"/>
                        <a:gd name="connsiteX2" fmla="*/ 2216 w 13018"/>
                        <a:gd name="connsiteY2" fmla="*/ 831 h 9148"/>
                        <a:gd name="connsiteX3" fmla="*/ 2770 w 13018"/>
                        <a:gd name="connsiteY3" fmla="*/ 0 h 9148"/>
                        <a:gd name="connsiteX4" fmla="*/ 3739 w 13018"/>
                        <a:gd name="connsiteY4" fmla="*/ 0 h 9148"/>
                        <a:gd name="connsiteX5" fmla="*/ 9694 w 13018"/>
                        <a:gd name="connsiteY5" fmla="*/ 0 h 9148"/>
                        <a:gd name="connsiteX6" fmla="*/ 9694 w 13018"/>
                        <a:gd name="connsiteY6" fmla="*/ 0 h 9148"/>
                        <a:gd name="connsiteX7" fmla="*/ 13018 w 13018"/>
                        <a:gd name="connsiteY7" fmla="*/ 2631 h 9148"/>
                        <a:gd name="connsiteX8" fmla="*/ 13018 w 13018"/>
                        <a:gd name="connsiteY8" fmla="*/ 2631 h 9148"/>
                        <a:gd name="connsiteX9" fmla="*/ 3739 w 13018"/>
                        <a:gd name="connsiteY9" fmla="*/ 9141 h 9148"/>
                        <a:gd name="connsiteX10" fmla="*/ 3739 w 13018"/>
                        <a:gd name="connsiteY10" fmla="*/ 9141 h 9148"/>
                        <a:gd name="connsiteX11" fmla="*/ 0 w 13018"/>
                        <a:gd name="connsiteY11" fmla="*/ 5955 h 9148"/>
                        <a:gd name="connsiteX12" fmla="*/ 0 w 13018"/>
                        <a:gd name="connsiteY12" fmla="*/ 5955 h 9148"/>
                        <a:gd name="connsiteX13" fmla="*/ 4016 w 13018"/>
                        <a:gd name="connsiteY13" fmla="*/ 5401 h 9148"/>
                        <a:gd name="connsiteX14" fmla="*/ 7340 w 13018"/>
                        <a:gd name="connsiteY14" fmla="*/ 4016 h 9148"/>
                        <a:gd name="connsiteX15" fmla="*/ 7340 w 13018"/>
                        <a:gd name="connsiteY15" fmla="*/ 4016 h 9148"/>
                        <a:gd name="connsiteX16" fmla="*/ 5124 w 13018"/>
                        <a:gd name="connsiteY16" fmla="*/ 4016 h 9148"/>
                        <a:gd name="connsiteX17" fmla="*/ 5124 w 13018"/>
                        <a:gd name="connsiteY17" fmla="*/ 4016 h 9148"/>
                        <a:gd name="connsiteX18" fmla="*/ 4709 w 13018"/>
                        <a:gd name="connsiteY18" fmla="*/ 4016 h 9148"/>
                        <a:gd name="connsiteX19" fmla="*/ 4709 w 13018"/>
                        <a:gd name="connsiteY19" fmla="*/ 4016 h 9148"/>
                        <a:gd name="connsiteX20" fmla="*/ 4016 w 13018"/>
                        <a:gd name="connsiteY20" fmla="*/ 5401 h 9148"/>
                        <a:gd name="connsiteX21" fmla="*/ 4016 w 13018"/>
                        <a:gd name="connsiteY21" fmla="*/ 5401 h 9148"/>
                        <a:gd name="connsiteX22" fmla="*/ 3739 w 13018"/>
                        <a:gd name="connsiteY22" fmla="*/ 4016 h 9148"/>
                        <a:gd name="connsiteX23" fmla="*/ 3739 w 13018"/>
                        <a:gd name="connsiteY23" fmla="*/ 2077 h 9148"/>
                        <a:gd name="connsiteX24" fmla="*/ 3739 w 13018"/>
                        <a:gd name="connsiteY24" fmla="*/ 4016 h 9148"/>
                        <a:gd name="connsiteX25" fmla="*/ 3739 w 13018"/>
                        <a:gd name="connsiteY25" fmla="*/ 4016 h 91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13018" h="9148">
                          <a:moveTo>
                            <a:pt x="0" y="5955"/>
                          </a:moveTo>
                          <a:cubicBezTo>
                            <a:pt x="139" y="3047"/>
                            <a:pt x="2077" y="969"/>
                            <a:pt x="2216" y="831"/>
                          </a:cubicBezTo>
                          <a:lnTo>
                            <a:pt x="2216" y="831"/>
                          </a:lnTo>
                          <a:lnTo>
                            <a:pt x="2770" y="0"/>
                          </a:lnTo>
                          <a:lnTo>
                            <a:pt x="3739" y="0"/>
                          </a:lnTo>
                          <a:cubicBezTo>
                            <a:pt x="3739" y="0"/>
                            <a:pt x="5678" y="0"/>
                            <a:pt x="9694" y="0"/>
                          </a:cubicBezTo>
                          <a:lnTo>
                            <a:pt x="9694" y="0"/>
                          </a:lnTo>
                          <a:cubicBezTo>
                            <a:pt x="10664" y="0"/>
                            <a:pt x="12880" y="554"/>
                            <a:pt x="13018" y="2631"/>
                          </a:cubicBezTo>
                          <a:lnTo>
                            <a:pt x="13018" y="2631"/>
                          </a:lnTo>
                          <a:cubicBezTo>
                            <a:pt x="12187" y="6648"/>
                            <a:pt x="8033" y="8587"/>
                            <a:pt x="3739" y="9141"/>
                          </a:cubicBezTo>
                          <a:lnTo>
                            <a:pt x="3739" y="9141"/>
                          </a:lnTo>
                          <a:cubicBezTo>
                            <a:pt x="1800" y="9279"/>
                            <a:pt x="0" y="7617"/>
                            <a:pt x="0" y="5955"/>
                          </a:cubicBezTo>
                          <a:lnTo>
                            <a:pt x="0" y="5955"/>
                          </a:lnTo>
                          <a:close/>
                          <a:moveTo>
                            <a:pt x="4016" y="5401"/>
                          </a:moveTo>
                          <a:cubicBezTo>
                            <a:pt x="4986" y="5263"/>
                            <a:pt x="6232" y="4709"/>
                            <a:pt x="7340" y="4016"/>
                          </a:cubicBezTo>
                          <a:lnTo>
                            <a:pt x="7340" y="4016"/>
                          </a:lnTo>
                          <a:cubicBezTo>
                            <a:pt x="6509" y="4016"/>
                            <a:pt x="5678" y="4016"/>
                            <a:pt x="5124" y="4016"/>
                          </a:cubicBezTo>
                          <a:lnTo>
                            <a:pt x="5124" y="4016"/>
                          </a:lnTo>
                          <a:cubicBezTo>
                            <a:pt x="4986" y="4016"/>
                            <a:pt x="4847" y="4016"/>
                            <a:pt x="4709" y="4016"/>
                          </a:cubicBezTo>
                          <a:lnTo>
                            <a:pt x="4709" y="4016"/>
                          </a:lnTo>
                          <a:cubicBezTo>
                            <a:pt x="4570" y="4432"/>
                            <a:pt x="4155" y="4986"/>
                            <a:pt x="4016" y="5401"/>
                          </a:cubicBezTo>
                          <a:lnTo>
                            <a:pt x="4016" y="5401"/>
                          </a:lnTo>
                          <a:close/>
                          <a:moveTo>
                            <a:pt x="3739" y="4016"/>
                          </a:moveTo>
                          <a:lnTo>
                            <a:pt x="3739" y="2077"/>
                          </a:lnTo>
                          <a:lnTo>
                            <a:pt x="3739" y="4016"/>
                          </a:lnTo>
                          <a:lnTo>
                            <a:pt x="3739" y="4016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791" name="图形 984">
                    <a:extLst>
                      <a:ext uri="{FF2B5EF4-FFF2-40B4-BE49-F238E27FC236}">
                        <a16:creationId xmlns:a16="http://schemas.microsoft.com/office/drawing/2014/main" id="{16A0BBCB-E7D4-41A4-90F1-EE3A33378F60}"/>
                      </a:ext>
                    </a:extLst>
                  </p:cNvPr>
                  <p:cNvGrpSpPr/>
                  <p:nvPr/>
                </p:nvGrpSpPr>
                <p:grpSpPr>
                  <a:xfrm>
                    <a:off x="10242340" y="5351988"/>
                    <a:ext cx="13018" cy="9148"/>
                    <a:chOff x="8247547" y="5642759"/>
                    <a:chExt cx="13018" cy="9148"/>
                  </a:xfrm>
                  <a:grpFill/>
                </p:grpSpPr>
                <p:sp>
                  <p:nvSpPr>
                    <p:cNvPr id="882" name="任意多边形: 形状 881">
                      <a:extLst>
                        <a:ext uri="{FF2B5EF4-FFF2-40B4-BE49-F238E27FC236}">
                          <a16:creationId xmlns:a16="http://schemas.microsoft.com/office/drawing/2014/main" id="{98FCE937-F605-4BF1-9067-19720F5651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49502" y="5644836"/>
                      <a:ext cx="9074" cy="5262"/>
                    </a:xfrm>
                    <a:custGeom>
                      <a:avLst/>
                      <a:gdLst>
                        <a:gd name="connsiteX0" fmla="*/ 1785 w 9074"/>
                        <a:gd name="connsiteY0" fmla="*/ 0 h 5262"/>
                        <a:gd name="connsiteX1" fmla="*/ 1785 w 9074"/>
                        <a:gd name="connsiteY1" fmla="*/ 5263 h 5262"/>
                        <a:gd name="connsiteX2" fmla="*/ 7740 w 9074"/>
                        <a:gd name="connsiteY2" fmla="*/ 0 h 5262"/>
                        <a:gd name="connsiteX3" fmla="*/ 1785 w 9074"/>
                        <a:gd name="connsiteY3" fmla="*/ 0 h 5262"/>
                        <a:gd name="connsiteX4" fmla="*/ 1785 w 9074"/>
                        <a:gd name="connsiteY4" fmla="*/ 0 h 52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074" h="5262">
                          <a:moveTo>
                            <a:pt x="1785" y="0"/>
                          </a:moveTo>
                          <a:cubicBezTo>
                            <a:pt x="1785" y="0"/>
                            <a:pt x="-2231" y="5263"/>
                            <a:pt x="1785" y="5263"/>
                          </a:cubicBezTo>
                          <a:cubicBezTo>
                            <a:pt x="5801" y="5263"/>
                            <a:pt x="11756" y="0"/>
                            <a:pt x="7740" y="0"/>
                          </a:cubicBezTo>
                          <a:cubicBezTo>
                            <a:pt x="3724" y="0"/>
                            <a:pt x="1785" y="0"/>
                            <a:pt x="1785" y="0"/>
                          </a:cubicBezTo>
                          <a:lnTo>
                            <a:pt x="1785" y="0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83" name="任意多边形: 形状 882">
                      <a:extLst>
                        <a:ext uri="{FF2B5EF4-FFF2-40B4-BE49-F238E27FC236}">
                          <a16:creationId xmlns:a16="http://schemas.microsoft.com/office/drawing/2014/main" id="{51C3EE6E-898B-4A74-8213-7606BB411D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47547" y="5642759"/>
                      <a:ext cx="13018" cy="9148"/>
                    </a:xfrm>
                    <a:custGeom>
                      <a:avLst/>
                      <a:gdLst>
                        <a:gd name="connsiteX0" fmla="*/ 0 w 13018"/>
                        <a:gd name="connsiteY0" fmla="*/ 5955 h 9148"/>
                        <a:gd name="connsiteX1" fmla="*/ 2216 w 13018"/>
                        <a:gd name="connsiteY1" fmla="*/ 831 h 9148"/>
                        <a:gd name="connsiteX2" fmla="*/ 2216 w 13018"/>
                        <a:gd name="connsiteY2" fmla="*/ 831 h 9148"/>
                        <a:gd name="connsiteX3" fmla="*/ 2770 w 13018"/>
                        <a:gd name="connsiteY3" fmla="*/ 0 h 9148"/>
                        <a:gd name="connsiteX4" fmla="*/ 3739 w 13018"/>
                        <a:gd name="connsiteY4" fmla="*/ 0 h 9148"/>
                        <a:gd name="connsiteX5" fmla="*/ 9833 w 13018"/>
                        <a:gd name="connsiteY5" fmla="*/ 0 h 9148"/>
                        <a:gd name="connsiteX6" fmla="*/ 9833 w 13018"/>
                        <a:gd name="connsiteY6" fmla="*/ 0 h 9148"/>
                        <a:gd name="connsiteX7" fmla="*/ 13018 w 13018"/>
                        <a:gd name="connsiteY7" fmla="*/ 2631 h 9148"/>
                        <a:gd name="connsiteX8" fmla="*/ 13018 w 13018"/>
                        <a:gd name="connsiteY8" fmla="*/ 2631 h 9148"/>
                        <a:gd name="connsiteX9" fmla="*/ 3739 w 13018"/>
                        <a:gd name="connsiteY9" fmla="*/ 9141 h 9148"/>
                        <a:gd name="connsiteX10" fmla="*/ 3739 w 13018"/>
                        <a:gd name="connsiteY10" fmla="*/ 9141 h 9148"/>
                        <a:gd name="connsiteX11" fmla="*/ 0 w 13018"/>
                        <a:gd name="connsiteY11" fmla="*/ 5955 h 9148"/>
                        <a:gd name="connsiteX12" fmla="*/ 0 w 13018"/>
                        <a:gd name="connsiteY12" fmla="*/ 5955 h 9148"/>
                        <a:gd name="connsiteX13" fmla="*/ 4016 w 13018"/>
                        <a:gd name="connsiteY13" fmla="*/ 5401 h 9148"/>
                        <a:gd name="connsiteX14" fmla="*/ 7340 w 13018"/>
                        <a:gd name="connsiteY14" fmla="*/ 4016 h 9148"/>
                        <a:gd name="connsiteX15" fmla="*/ 7340 w 13018"/>
                        <a:gd name="connsiteY15" fmla="*/ 4016 h 9148"/>
                        <a:gd name="connsiteX16" fmla="*/ 5124 w 13018"/>
                        <a:gd name="connsiteY16" fmla="*/ 4016 h 9148"/>
                        <a:gd name="connsiteX17" fmla="*/ 5124 w 13018"/>
                        <a:gd name="connsiteY17" fmla="*/ 4016 h 9148"/>
                        <a:gd name="connsiteX18" fmla="*/ 4709 w 13018"/>
                        <a:gd name="connsiteY18" fmla="*/ 4016 h 9148"/>
                        <a:gd name="connsiteX19" fmla="*/ 4709 w 13018"/>
                        <a:gd name="connsiteY19" fmla="*/ 4016 h 9148"/>
                        <a:gd name="connsiteX20" fmla="*/ 4016 w 13018"/>
                        <a:gd name="connsiteY20" fmla="*/ 5401 h 9148"/>
                        <a:gd name="connsiteX21" fmla="*/ 4016 w 13018"/>
                        <a:gd name="connsiteY21" fmla="*/ 5401 h 9148"/>
                        <a:gd name="connsiteX22" fmla="*/ 3739 w 13018"/>
                        <a:gd name="connsiteY22" fmla="*/ 4016 h 9148"/>
                        <a:gd name="connsiteX23" fmla="*/ 3739 w 13018"/>
                        <a:gd name="connsiteY23" fmla="*/ 2077 h 9148"/>
                        <a:gd name="connsiteX24" fmla="*/ 3739 w 13018"/>
                        <a:gd name="connsiteY24" fmla="*/ 4016 h 9148"/>
                        <a:gd name="connsiteX25" fmla="*/ 3739 w 13018"/>
                        <a:gd name="connsiteY25" fmla="*/ 4016 h 91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13018" h="9148">
                          <a:moveTo>
                            <a:pt x="0" y="5955"/>
                          </a:moveTo>
                          <a:cubicBezTo>
                            <a:pt x="139" y="3185"/>
                            <a:pt x="2077" y="1108"/>
                            <a:pt x="2216" y="831"/>
                          </a:cubicBezTo>
                          <a:lnTo>
                            <a:pt x="2216" y="831"/>
                          </a:lnTo>
                          <a:lnTo>
                            <a:pt x="2770" y="0"/>
                          </a:lnTo>
                          <a:lnTo>
                            <a:pt x="3739" y="0"/>
                          </a:lnTo>
                          <a:cubicBezTo>
                            <a:pt x="3739" y="0"/>
                            <a:pt x="5817" y="0"/>
                            <a:pt x="9833" y="0"/>
                          </a:cubicBezTo>
                          <a:lnTo>
                            <a:pt x="9833" y="0"/>
                          </a:lnTo>
                          <a:cubicBezTo>
                            <a:pt x="10802" y="0"/>
                            <a:pt x="13018" y="693"/>
                            <a:pt x="13018" y="2631"/>
                          </a:cubicBezTo>
                          <a:lnTo>
                            <a:pt x="13018" y="2631"/>
                          </a:lnTo>
                          <a:cubicBezTo>
                            <a:pt x="12187" y="6509"/>
                            <a:pt x="8033" y="8725"/>
                            <a:pt x="3739" y="9141"/>
                          </a:cubicBezTo>
                          <a:lnTo>
                            <a:pt x="3739" y="9141"/>
                          </a:lnTo>
                          <a:cubicBezTo>
                            <a:pt x="1800" y="9279"/>
                            <a:pt x="0" y="7479"/>
                            <a:pt x="0" y="5955"/>
                          </a:cubicBezTo>
                          <a:lnTo>
                            <a:pt x="0" y="5955"/>
                          </a:lnTo>
                          <a:close/>
                          <a:moveTo>
                            <a:pt x="4016" y="5401"/>
                          </a:moveTo>
                          <a:cubicBezTo>
                            <a:pt x="4986" y="5263"/>
                            <a:pt x="6232" y="4709"/>
                            <a:pt x="7340" y="4016"/>
                          </a:cubicBezTo>
                          <a:lnTo>
                            <a:pt x="7340" y="4016"/>
                          </a:lnTo>
                          <a:cubicBezTo>
                            <a:pt x="6509" y="4016"/>
                            <a:pt x="5678" y="4016"/>
                            <a:pt x="5124" y="4016"/>
                          </a:cubicBezTo>
                          <a:lnTo>
                            <a:pt x="5124" y="4016"/>
                          </a:lnTo>
                          <a:cubicBezTo>
                            <a:pt x="4986" y="4016"/>
                            <a:pt x="4847" y="4016"/>
                            <a:pt x="4709" y="4016"/>
                          </a:cubicBezTo>
                          <a:lnTo>
                            <a:pt x="4709" y="4016"/>
                          </a:lnTo>
                          <a:cubicBezTo>
                            <a:pt x="4570" y="4432"/>
                            <a:pt x="4293" y="4986"/>
                            <a:pt x="4016" y="5401"/>
                          </a:cubicBezTo>
                          <a:lnTo>
                            <a:pt x="4016" y="5401"/>
                          </a:lnTo>
                          <a:close/>
                          <a:moveTo>
                            <a:pt x="3739" y="4016"/>
                          </a:moveTo>
                          <a:lnTo>
                            <a:pt x="3739" y="2077"/>
                          </a:lnTo>
                          <a:lnTo>
                            <a:pt x="3739" y="4016"/>
                          </a:lnTo>
                          <a:lnTo>
                            <a:pt x="3739" y="4016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792" name="图形 984">
                    <a:extLst>
                      <a:ext uri="{FF2B5EF4-FFF2-40B4-BE49-F238E27FC236}">
                        <a16:creationId xmlns:a16="http://schemas.microsoft.com/office/drawing/2014/main" id="{68908A90-644F-4351-9380-F88B89B2FD9D}"/>
                      </a:ext>
                    </a:extLst>
                  </p:cNvPr>
                  <p:cNvGrpSpPr/>
                  <p:nvPr/>
                </p:nvGrpSpPr>
                <p:grpSpPr>
                  <a:xfrm>
                    <a:off x="10246772" y="5317088"/>
                    <a:ext cx="13018" cy="9286"/>
                    <a:chOff x="8251979" y="5607859"/>
                    <a:chExt cx="13018" cy="9286"/>
                  </a:xfrm>
                  <a:grpFill/>
                </p:grpSpPr>
                <p:sp>
                  <p:nvSpPr>
                    <p:cNvPr id="880" name="任意多边形: 形状 879">
                      <a:extLst>
                        <a:ext uri="{FF2B5EF4-FFF2-40B4-BE49-F238E27FC236}">
                          <a16:creationId xmlns:a16="http://schemas.microsoft.com/office/drawing/2014/main" id="{7CF86A43-1839-4B14-9985-7F744AB50A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53933" y="5609936"/>
                      <a:ext cx="9074" cy="5401"/>
                    </a:xfrm>
                    <a:custGeom>
                      <a:avLst/>
                      <a:gdLst>
                        <a:gd name="connsiteX0" fmla="*/ 1785 w 9074"/>
                        <a:gd name="connsiteY0" fmla="*/ 0 h 5401"/>
                        <a:gd name="connsiteX1" fmla="*/ 1785 w 9074"/>
                        <a:gd name="connsiteY1" fmla="*/ 5401 h 5401"/>
                        <a:gd name="connsiteX2" fmla="*/ 7740 w 9074"/>
                        <a:gd name="connsiteY2" fmla="*/ 0 h 5401"/>
                        <a:gd name="connsiteX3" fmla="*/ 1785 w 9074"/>
                        <a:gd name="connsiteY3" fmla="*/ 0 h 5401"/>
                        <a:gd name="connsiteX4" fmla="*/ 1785 w 9074"/>
                        <a:gd name="connsiteY4" fmla="*/ 0 h 54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074" h="5401">
                          <a:moveTo>
                            <a:pt x="1785" y="0"/>
                          </a:moveTo>
                          <a:cubicBezTo>
                            <a:pt x="1785" y="0"/>
                            <a:pt x="-2231" y="5401"/>
                            <a:pt x="1785" y="5401"/>
                          </a:cubicBezTo>
                          <a:cubicBezTo>
                            <a:pt x="5801" y="5401"/>
                            <a:pt x="11756" y="0"/>
                            <a:pt x="7740" y="0"/>
                          </a:cubicBezTo>
                          <a:cubicBezTo>
                            <a:pt x="3862" y="0"/>
                            <a:pt x="1785" y="0"/>
                            <a:pt x="1785" y="0"/>
                          </a:cubicBezTo>
                          <a:lnTo>
                            <a:pt x="1785" y="0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81" name="任意多边形: 形状 880">
                      <a:extLst>
                        <a:ext uri="{FF2B5EF4-FFF2-40B4-BE49-F238E27FC236}">
                          <a16:creationId xmlns:a16="http://schemas.microsoft.com/office/drawing/2014/main" id="{0DD6E12E-67B6-4A8B-B0D2-23314C956F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51979" y="5607859"/>
                      <a:ext cx="13018" cy="9286"/>
                    </a:xfrm>
                    <a:custGeom>
                      <a:avLst/>
                      <a:gdLst>
                        <a:gd name="connsiteX0" fmla="*/ 0 w 13018"/>
                        <a:gd name="connsiteY0" fmla="*/ 5955 h 9286"/>
                        <a:gd name="connsiteX1" fmla="*/ 2216 w 13018"/>
                        <a:gd name="connsiteY1" fmla="*/ 831 h 9286"/>
                        <a:gd name="connsiteX2" fmla="*/ 2216 w 13018"/>
                        <a:gd name="connsiteY2" fmla="*/ 831 h 9286"/>
                        <a:gd name="connsiteX3" fmla="*/ 2770 w 13018"/>
                        <a:gd name="connsiteY3" fmla="*/ 0 h 9286"/>
                        <a:gd name="connsiteX4" fmla="*/ 3739 w 13018"/>
                        <a:gd name="connsiteY4" fmla="*/ 0 h 9286"/>
                        <a:gd name="connsiteX5" fmla="*/ 9694 w 13018"/>
                        <a:gd name="connsiteY5" fmla="*/ 0 h 9286"/>
                        <a:gd name="connsiteX6" fmla="*/ 9694 w 13018"/>
                        <a:gd name="connsiteY6" fmla="*/ 0 h 9286"/>
                        <a:gd name="connsiteX7" fmla="*/ 13018 w 13018"/>
                        <a:gd name="connsiteY7" fmla="*/ 2631 h 9286"/>
                        <a:gd name="connsiteX8" fmla="*/ 13018 w 13018"/>
                        <a:gd name="connsiteY8" fmla="*/ 2631 h 9286"/>
                        <a:gd name="connsiteX9" fmla="*/ 3739 w 13018"/>
                        <a:gd name="connsiteY9" fmla="*/ 9279 h 9286"/>
                        <a:gd name="connsiteX10" fmla="*/ 3739 w 13018"/>
                        <a:gd name="connsiteY10" fmla="*/ 9279 h 9286"/>
                        <a:gd name="connsiteX11" fmla="*/ 0 w 13018"/>
                        <a:gd name="connsiteY11" fmla="*/ 5955 h 9286"/>
                        <a:gd name="connsiteX12" fmla="*/ 0 w 13018"/>
                        <a:gd name="connsiteY12" fmla="*/ 5955 h 9286"/>
                        <a:gd name="connsiteX13" fmla="*/ 4016 w 13018"/>
                        <a:gd name="connsiteY13" fmla="*/ 5401 h 9286"/>
                        <a:gd name="connsiteX14" fmla="*/ 7340 w 13018"/>
                        <a:gd name="connsiteY14" fmla="*/ 4016 h 9286"/>
                        <a:gd name="connsiteX15" fmla="*/ 7340 w 13018"/>
                        <a:gd name="connsiteY15" fmla="*/ 4016 h 9286"/>
                        <a:gd name="connsiteX16" fmla="*/ 5124 w 13018"/>
                        <a:gd name="connsiteY16" fmla="*/ 4016 h 9286"/>
                        <a:gd name="connsiteX17" fmla="*/ 5124 w 13018"/>
                        <a:gd name="connsiteY17" fmla="*/ 4016 h 9286"/>
                        <a:gd name="connsiteX18" fmla="*/ 4709 w 13018"/>
                        <a:gd name="connsiteY18" fmla="*/ 4016 h 9286"/>
                        <a:gd name="connsiteX19" fmla="*/ 4709 w 13018"/>
                        <a:gd name="connsiteY19" fmla="*/ 4016 h 9286"/>
                        <a:gd name="connsiteX20" fmla="*/ 4016 w 13018"/>
                        <a:gd name="connsiteY20" fmla="*/ 5401 h 9286"/>
                        <a:gd name="connsiteX21" fmla="*/ 4016 w 13018"/>
                        <a:gd name="connsiteY21" fmla="*/ 5401 h 9286"/>
                        <a:gd name="connsiteX22" fmla="*/ 3739 w 13018"/>
                        <a:gd name="connsiteY22" fmla="*/ 4016 h 9286"/>
                        <a:gd name="connsiteX23" fmla="*/ 3739 w 13018"/>
                        <a:gd name="connsiteY23" fmla="*/ 2077 h 9286"/>
                        <a:gd name="connsiteX24" fmla="*/ 3739 w 13018"/>
                        <a:gd name="connsiteY24" fmla="*/ 4016 h 9286"/>
                        <a:gd name="connsiteX25" fmla="*/ 3739 w 13018"/>
                        <a:gd name="connsiteY25" fmla="*/ 4016 h 92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13018" h="9286">
                          <a:moveTo>
                            <a:pt x="0" y="5955"/>
                          </a:moveTo>
                          <a:cubicBezTo>
                            <a:pt x="139" y="3185"/>
                            <a:pt x="2077" y="1108"/>
                            <a:pt x="2216" y="831"/>
                          </a:cubicBezTo>
                          <a:lnTo>
                            <a:pt x="2216" y="831"/>
                          </a:lnTo>
                          <a:lnTo>
                            <a:pt x="2770" y="0"/>
                          </a:lnTo>
                          <a:lnTo>
                            <a:pt x="3739" y="0"/>
                          </a:lnTo>
                          <a:cubicBezTo>
                            <a:pt x="3739" y="0"/>
                            <a:pt x="5678" y="0"/>
                            <a:pt x="9694" y="0"/>
                          </a:cubicBezTo>
                          <a:lnTo>
                            <a:pt x="9694" y="0"/>
                          </a:lnTo>
                          <a:cubicBezTo>
                            <a:pt x="10664" y="0"/>
                            <a:pt x="12880" y="554"/>
                            <a:pt x="13018" y="2631"/>
                          </a:cubicBezTo>
                          <a:lnTo>
                            <a:pt x="13018" y="2631"/>
                          </a:lnTo>
                          <a:cubicBezTo>
                            <a:pt x="12187" y="6648"/>
                            <a:pt x="8033" y="8725"/>
                            <a:pt x="3739" y="9279"/>
                          </a:cubicBezTo>
                          <a:lnTo>
                            <a:pt x="3739" y="9279"/>
                          </a:lnTo>
                          <a:cubicBezTo>
                            <a:pt x="1800" y="9417"/>
                            <a:pt x="0" y="7617"/>
                            <a:pt x="0" y="5955"/>
                          </a:cubicBezTo>
                          <a:lnTo>
                            <a:pt x="0" y="5955"/>
                          </a:lnTo>
                          <a:close/>
                          <a:moveTo>
                            <a:pt x="4016" y="5401"/>
                          </a:moveTo>
                          <a:cubicBezTo>
                            <a:pt x="4986" y="5263"/>
                            <a:pt x="6232" y="4709"/>
                            <a:pt x="7340" y="4016"/>
                          </a:cubicBezTo>
                          <a:lnTo>
                            <a:pt x="7340" y="4016"/>
                          </a:lnTo>
                          <a:cubicBezTo>
                            <a:pt x="6509" y="4016"/>
                            <a:pt x="5817" y="4016"/>
                            <a:pt x="5124" y="4016"/>
                          </a:cubicBezTo>
                          <a:lnTo>
                            <a:pt x="5124" y="4016"/>
                          </a:lnTo>
                          <a:cubicBezTo>
                            <a:pt x="4986" y="4016"/>
                            <a:pt x="4847" y="4016"/>
                            <a:pt x="4709" y="4016"/>
                          </a:cubicBezTo>
                          <a:lnTo>
                            <a:pt x="4709" y="4016"/>
                          </a:lnTo>
                          <a:cubicBezTo>
                            <a:pt x="4570" y="4432"/>
                            <a:pt x="4293" y="4986"/>
                            <a:pt x="4016" y="5401"/>
                          </a:cubicBezTo>
                          <a:lnTo>
                            <a:pt x="4016" y="5401"/>
                          </a:lnTo>
                          <a:close/>
                          <a:moveTo>
                            <a:pt x="3739" y="4016"/>
                          </a:moveTo>
                          <a:lnTo>
                            <a:pt x="3739" y="2077"/>
                          </a:lnTo>
                          <a:lnTo>
                            <a:pt x="3739" y="4016"/>
                          </a:lnTo>
                          <a:lnTo>
                            <a:pt x="3739" y="4016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793" name="图形 984">
                    <a:extLst>
                      <a:ext uri="{FF2B5EF4-FFF2-40B4-BE49-F238E27FC236}">
                        <a16:creationId xmlns:a16="http://schemas.microsoft.com/office/drawing/2014/main" id="{0895637B-06CC-4636-9845-1950E5A7DB7B}"/>
                      </a:ext>
                    </a:extLst>
                  </p:cNvPr>
                  <p:cNvGrpSpPr/>
                  <p:nvPr/>
                </p:nvGrpSpPr>
                <p:grpSpPr>
                  <a:xfrm>
                    <a:off x="10250511" y="5300607"/>
                    <a:ext cx="13018" cy="9278"/>
                    <a:chOff x="8255718" y="5591378"/>
                    <a:chExt cx="13018" cy="9278"/>
                  </a:xfrm>
                  <a:grpFill/>
                </p:grpSpPr>
                <p:sp>
                  <p:nvSpPr>
                    <p:cNvPr id="878" name="任意多边形: 形状 877">
                      <a:extLst>
                        <a:ext uri="{FF2B5EF4-FFF2-40B4-BE49-F238E27FC236}">
                          <a16:creationId xmlns:a16="http://schemas.microsoft.com/office/drawing/2014/main" id="{A47E500E-AAF1-4097-80D4-DA2C66D91F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57811" y="5593456"/>
                      <a:ext cx="9074" cy="5401"/>
                    </a:xfrm>
                    <a:custGeom>
                      <a:avLst/>
                      <a:gdLst>
                        <a:gd name="connsiteX0" fmla="*/ 1785 w 9074"/>
                        <a:gd name="connsiteY0" fmla="*/ 0 h 5401"/>
                        <a:gd name="connsiteX1" fmla="*/ 1785 w 9074"/>
                        <a:gd name="connsiteY1" fmla="*/ 5401 h 5401"/>
                        <a:gd name="connsiteX2" fmla="*/ 7740 w 9074"/>
                        <a:gd name="connsiteY2" fmla="*/ 0 h 5401"/>
                        <a:gd name="connsiteX3" fmla="*/ 1785 w 9074"/>
                        <a:gd name="connsiteY3" fmla="*/ 0 h 5401"/>
                        <a:gd name="connsiteX4" fmla="*/ 1785 w 9074"/>
                        <a:gd name="connsiteY4" fmla="*/ 0 h 54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074" h="5401">
                          <a:moveTo>
                            <a:pt x="1785" y="0"/>
                          </a:moveTo>
                          <a:cubicBezTo>
                            <a:pt x="1785" y="0"/>
                            <a:pt x="-2231" y="5401"/>
                            <a:pt x="1785" y="5401"/>
                          </a:cubicBezTo>
                          <a:cubicBezTo>
                            <a:pt x="5801" y="5401"/>
                            <a:pt x="11756" y="0"/>
                            <a:pt x="7740" y="0"/>
                          </a:cubicBezTo>
                          <a:cubicBezTo>
                            <a:pt x="3724" y="0"/>
                            <a:pt x="1785" y="0"/>
                            <a:pt x="1785" y="0"/>
                          </a:cubicBezTo>
                          <a:lnTo>
                            <a:pt x="1785" y="0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79" name="任意多边形: 形状 878">
                      <a:extLst>
                        <a:ext uri="{FF2B5EF4-FFF2-40B4-BE49-F238E27FC236}">
                          <a16:creationId xmlns:a16="http://schemas.microsoft.com/office/drawing/2014/main" id="{B75BC725-6A8F-4AC9-A3E6-2CE4109B75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55718" y="5591378"/>
                      <a:ext cx="13018" cy="9278"/>
                    </a:xfrm>
                    <a:custGeom>
                      <a:avLst/>
                      <a:gdLst>
                        <a:gd name="connsiteX0" fmla="*/ 0 w 13018"/>
                        <a:gd name="connsiteY0" fmla="*/ 5955 h 9278"/>
                        <a:gd name="connsiteX1" fmla="*/ 2216 w 13018"/>
                        <a:gd name="connsiteY1" fmla="*/ 831 h 9278"/>
                        <a:gd name="connsiteX2" fmla="*/ 2216 w 13018"/>
                        <a:gd name="connsiteY2" fmla="*/ 831 h 9278"/>
                        <a:gd name="connsiteX3" fmla="*/ 2770 w 13018"/>
                        <a:gd name="connsiteY3" fmla="*/ 0 h 9278"/>
                        <a:gd name="connsiteX4" fmla="*/ 3739 w 13018"/>
                        <a:gd name="connsiteY4" fmla="*/ 0 h 9278"/>
                        <a:gd name="connsiteX5" fmla="*/ 9694 w 13018"/>
                        <a:gd name="connsiteY5" fmla="*/ 0 h 9278"/>
                        <a:gd name="connsiteX6" fmla="*/ 9694 w 13018"/>
                        <a:gd name="connsiteY6" fmla="*/ 0 h 9278"/>
                        <a:gd name="connsiteX7" fmla="*/ 13018 w 13018"/>
                        <a:gd name="connsiteY7" fmla="*/ 2631 h 9278"/>
                        <a:gd name="connsiteX8" fmla="*/ 13018 w 13018"/>
                        <a:gd name="connsiteY8" fmla="*/ 2631 h 9278"/>
                        <a:gd name="connsiteX9" fmla="*/ 3739 w 13018"/>
                        <a:gd name="connsiteY9" fmla="*/ 9279 h 9278"/>
                        <a:gd name="connsiteX10" fmla="*/ 3739 w 13018"/>
                        <a:gd name="connsiteY10" fmla="*/ 9279 h 9278"/>
                        <a:gd name="connsiteX11" fmla="*/ 0 w 13018"/>
                        <a:gd name="connsiteY11" fmla="*/ 5955 h 9278"/>
                        <a:gd name="connsiteX12" fmla="*/ 0 w 13018"/>
                        <a:gd name="connsiteY12" fmla="*/ 5955 h 9278"/>
                        <a:gd name="connsiteX13" fmla="*/ 4155 w 13018"/>
                        <a:gd name="connsiteY13" fmla="*/ 5401 h 9278"/>
                        <a:gd name="connsiteX14" fmla="*/ 7479 w 13018"/>
                        <a:gd name="connsiteY14" fmla="*/ 4016 h 9278"/>
                        <a:gd name="connsiteX15" fmla="*/ 7479 w 13018"/>
                        <a:gd name="connsiteY15" fmla="*/ 4016 h 9278"/>
                        <a:gd name="connsiteX16" fmla="*/ 5263 w 13018"/>
                        <a:gd name="connsiteY16" fmla="*/ 4016 h 9278"/>
                        <a:gd name="connsiteX17" fmla="*/ 5263 w 13018"/>
                        <a:gd name="connsiteY17" fmla="*/ 4016 h 9278"/>
                        <a:gd name="connsiteX18" fmla="*/ 4847 w 13018"/>
                        <a:gd name="connsiteY18" fmla="*/ 4016 h 9278"/>
                        <a:gd name="connsiteX19" fmla="*/ 4847 w 13018"/>
                        <a:gd name="connsiteY19" fmla="*/ 4016 h 9278"/>
                        <a:gd name="connsiteX20" fmla="*/ 4155 w 13018"/>
                        <a:gd name="connsiteY20" fmla="*/ 5401 h 9278"/>
                        <a:gd name="connsiteX21" fmla="*/ 4155 w 13018"/>
                        <a:gd name="connsiteY21" fmla="*/ 5401 h 9278"/>
                        <a:gd name="connsiteX22" fmla="*/ 3739 w 13018"/>
                        <a:gd name="connsiteY22" fmla="*/ 4016 h 9278"/>
                        <a:gd name="connsiteX23" fmla="*/ 3739 w 13018"/>
                        <a:gd name="connsiteY23" fmla="*/ 2077 h 9278"/>
                        <a:gd name="connsiteX24" fmla="*/ 3739 w 13018"/>
                        <a:gd name="connsiteY24" fmla="*/ 4016 h 9278"/>
                        <a:gd name="connsiteX25" fmla="*/ 3739 w 13018"/>
                        <a:gd name="connsiteY25" fmla="*/ 4016 h 92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13018" h="9278">
                          <a:moveTo>
                            <a:pt x="0" y="5955"/>
                          </a:moveTo>
                          <a:cubicBezTo>
                            <a:pt x="139" y="3185"/>
                            <a:pt x="2077" y="1108"/>
                            <a:pt x="2216" y="831"/>
                          </a:cubicBezTo>
                          <a:lnTo>
                            <a:pt x="2216" y="831"/>
                          </a:lnTo>
                          <a:lnTo>
                            <a:pt x="2770" y="0"/>
                          </a:lnTo>
                          <a:lnTo>
                            <a:pt x="3739" y="0"/>
                          </a:lnTo>
                          <a:cubicBezTo>
                            <a:pt x="3739" y="0"/>
                            <a:pt x="5678" y="0"/>
                            <a:pt x="9694" y="0"/>
                          </a:cubicBezTo>
                          <a:lnTo>
                            <a:pt x="9694" y="0"/>
                          </a:lnTo>
                          <a:cubicBezTo>
                            <a:pt x="10664" y="0"/>
                            <a:pt x="12880" y="554"/>
                            <a:pt x="13018" y="2631"/>
                          </a:cubicBezTo>
                          <a:lnTo>
                            <a:pt x="13018" y="2631"/>
                          </a:lnTo>
                          <a:cubicBezTo>
                            <a:pt x="12187" y="6648"/>
                            <a:pt x="8033" y="8725"/>
                            <a:pt x="3739" y="9279"/>
                          </a:cubicBezTo>
                          <a:lnTo>
                            <a:pt x="3739" y="9279"/>
                          </a:lnTo>
                          <a:cubicBezTo>
                            <a:pt x="1800" y="9279"/>
                            <a:pt x="0" y="7479"/>
                            <a:pt x="0" y="5955"/>
                          </a:cubicBezTo>
                          <a:lnTo>
                            <a:pt x="0" y="5955"/>
                          </a:lnTo>
                          <a:close/>
                          <a:moveTo>
                            <a:pt x="4155" y="5401"/>
                          </a:moveTo>
                          <a:cubicBezTo>
                            <a:pt x="5124" y="5401"/>
                            <a:pt x="6509" y="4709"/>
                            <a:pt x="7479" y="4016"/>
                          </a:cubicBezTo>
                          <a:lnTo>
                            <a:pt x="7479" y="4016"/>
                          </a:lnTo>
                          <a:cubicBezTo>
                            <a:pt x="6648" y="4016"/>
                            <a:pt x="5817" y="4016"/>
                            <a:pt x="5263" y="4016"/>
                          </a:cubicBezTo>
                          <a:lnTo>
                            <a:pt x="5263" y="4016"/>
                          </a:lnTo>
                          <a:cubicBezTo>
                            <a:pt x="5124" y="4016"/>
                            <a:pt x="4986" y="4016"/>
                            <a:pt x="4847" y="4016"/>
                          </a:cubicBezTo>
                          <a:lnTo>
                            <a:pt x="4847" y="4016"/>
                          </a:lnTo>
                          <a:cubicBezTo>
                            <a:pt x="4570" y="4432"/>
                            <a:pt x="4293" y="4986"/>
                            <a:pt x="4155" y="5401"/>
                          </a:cubicBezTo>
                          <a:lnTo>
                            <a:pt x="4155" y="5401"/>
                          </a:lnTo>
                          <a:close/>
                          <a:moveTo>
                            <a:pt x="3739" y="4016"/>
                          </a:moveTo>
                          <a:lnTo>
                            <a:pt x="3739" y="2077"/>
                          </a:lnTo>
                          <a:lnTo>
                            <a:pt x="3739" y="4016"/>
                          </a:lnTo>
                          <a:lnTo>
                            <a:pt x="3739" y="4016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794" name="图形 984">
                    <a:extLst>
                      <a:ext uri="{FF2B5EF4-FFF2-40B4-BE49-F238E27FC236}">
                        <a16:creationId xmlns:a16="http://schemas.microsoft.com/office/drawing/2014/main" id="{BBC0941C-DD10-4999-B44C-FBC4EDAE1666}"/>
                      </a:ext>
                    </a:extLst>
                  </p:cNvPr>
                  <p:cNvGrpSpPr/>
                  <p:nvPr/>
                </p:nvGrpSpPr>
                <p:grpSpPr>
                  <a:xfrm>
                    <a:off x="10224752" y="5267785"/>
                    <a:ext cx="13156" cy="9278"/>
                    <a:chOff x="8229959" y="5558556"/>
                    <a:chExt cx="13156" cy="9278"/>
                  </a:xfrm>
                  <a:grpFill/>
                </p:grpSpPr>
                <p:sp>
                  <p:nvSpPr>
                    <p:cNvPr id="876" name="任意多边形: 形状 875">
                      <a:extLst>
                        <a:ext uri="{FF2B5EF4-FFF2-40B4-BE49-F238E27FC236}">
                          <a16:creationId xmlns:a16="http://schemas.microsoft.com/office/drawing/2014/main" id="{878BAD3A-8778-4F48-9726-FFB0D46363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1913" y="5560633"/>
                      <a:ext cx="9137" cy="5401"/>
                    </a:xfrm>
                    <a:custGeom>
                      <a:avLst/>
                      <a:gdLst>
                        <a:gd name="connsiteX0" fmla="*/ 1785 w 9137"/>
                        <a:gd name="connsiteY0" fmla="*/ 0 h 5401"/>
                        <a:gd name="connsiteX1" fmla="*/ 1785 w 9137"/>
                        <a:gd name="connsiteY1" fmla="*/ 5401 h 5401"/>
                        <a:gd name="connsiteX2" fmla="*/ 7879 w 9137"/>
                        <a:gd name="connsiteY2" fmla="*/ 0 h 5401"/>
                        <a:gd name="connsiteX3" fmla="*/ 1785 w 9137"/>
                        <a:gd name="connsiteY3" fmla="*/ 0 h 5401"/>
                        <a:gd name="connsiteX4" fmla="*/ 1785 w 9137"/>
                        <a:gd name="connsiteY4" fmla="*/ 0 h 54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137" h="5401">
                          <a:moveTo>
                            <a:pt x="1785" y="0"/>
                          </a:moveTo>
                          <a:cubicBezTo>
                            <a:pt x="1785" y="0"/>
                            <a:pt x="-2231" y="5401"/>
                            <a:pt x="1785" y="5401"/>
                          </a:cubicBezTo>
                          <a:cubicBezTo>
                            <a:pt x="5801" y="5401"/>
                            <a:pt x="11756" y="0"/>
                            <a:pt x="7879" y="0"/>
                          </a:cubicBezTo>
                          <a:cubicBezTo>
                            <a:pt x="3724" y="0"/>
                            <a:pt x="1785" y="0"/>
                            <a:pt x="1785" y="0"/>
                          </a:cubicBezTo>
                          <a:lnTo>
                            <a:pt x="1785" y="0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77" name="任意多边形: 形状 876">
                      <a:extLst>
                        <a:ext uri="{FF2B5EF4-FFF2-40B4-BE49-F238E27FC236}">
                          <a16:creationId xmlns:a16="http://schemas.microsoft.com/office/drawing/2014/main" id="{A74E43A6-8C29-462E-89EC-22F8C0389F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29959" y="5558556"/>
                      <a:ext cx="13156" cy="9278"/>
                    </a:xfrm>
                    <a:custGeom>
                      <a:avLst/>
                      <a:gdLst>
                        <a:gd name="connsiteX0" fmla="*/ 0 w 13156"/>
                        <a:gd name="connsiteY0" fmla="*/ 5955 h 9278"/>
                        <a:gd name="connsiteX1" fmla="*/ 2216 w 13156"/>
                        <a:gd name="connsiteY1" fmla="*/ 831 h 9278"/>
                        <a:gd name="connsiteX2" fmla="*/ 2216 w 13156"/>
                        <a:gd name="connsiteY2" fmla="*/ 831 h 9278"/>
                        <a:gd name="connsiteX3" fmla="*/ 2770 w 13156"/>
                        <a:gd name="connsiteY3" fmla="*/ 0 h 9278"/>
                        <a:gd name="connsiteX4" fmla="*/ 3739 w 13156"/>
                        <a:gd name="connsiteY4" fmla="*/ 0 h 9278"/>
                        <a:gd name="connsiteX5" fmla="*/ 9833 w 13156"/>
                        <a:gd name="connsiteY5" fmla="*/ 0 h 9278"/>
                        <a:gd name="connsiteX6" fmla="*/ 9833 w 13156"/>
                        <a:gd name="connsiteY6" fmla="*/ 0 h 9278"/>
                        <a:gd name="connsiteX7" fmla="*/ 13157 w 13156"/>
                        <a:gd name="connsiteY7" fmla="*/ 2631 h 9278"/>
                        <a:gd name="connsiteX8" fmla="*/ 13157 w 13156"/>
                        <a:gd name="connsiteY8" fmla="*/ 2631 h 9278"/>
                        <a:gd name="connsiteX9" fmla="*/ 3878 w 13156"/>
                        <a:gd name="connsiteY9" fmla="*/ 9279 h 9278"/>
                        <a:gd name="connsiteX10" fmla="*/ 3878 w 13156"/>
                        <a:gd name="connsiteY10" fmla="*/ 9279 h 9278"/>
                        <a:gd name="connsiteX11" fmla="*/ 0 w 13156"/>
                        <a:gd name="connsiteY11" fmla="*/ 5955 h 9278"/>
                        <a:gd name="connsiteX12" fmla="*/ 0 w 13156"/>
                        <a:gd name="connsiteY12" fmla="*/ 5955 h 9278"/>
                        <a:gd name="connsiteX13" fmla="*/ 4016 w 13156"/>
                        <a:gd name="connsiteY13" fmla="*/ 5401 h 9278"/>
                        <a:gd name="connsiteX14" fmla="*/ 7340 w 13156"/>
                        <a:gd name="connsiteY14" fmla="*/ 4016 h 9278"/>
                        <a:gd name="connsiteX15" fmla="*/ 7340 w 13156"/>
                        <a:gd name="connsiteY15" fmla="*/ 4016 h 9278"/>
                        <a:gd name="connsiteX16" fmla="*/ 5124 w 13156"/>
                        <a:gd name="connsiteY16" fmla="*/ 4016 h 9278"/>
                        <a:gd name="connsiteX17" fmla="*/ 5124 w 13156"/>
                        <a:gd name="connsiteY17" fmla="*/ 4016 h 9278"/>
                        <a:gd name="connsiteX18" fmla="*/ 4709 w 13156"/>
                        <a:gd name="connsiteY18" fmla="*/ 4016 h 9278"/>
                        <a:gd name="connsiteX19" fmla="*/ 4709 w 13156"/>
                        <a:gd name="connsiteY19" fmla="*/ 4016 h 9278"/>
                        <a:gd name="connsiteX20" fmla="*/ 4016 w 13156"/>
                        <a:gd name="connsiteY20" fmla="*/ 5401 h 9278"/>
                        <a:gd name="connsiteX21" fmla="*/ 4016 w 13156"/>
                        <a:gd name="connsiteY21" fmla="*/ 5401 h 9278"/>
                        <a:gd name="connsiteX22" fmla="*/ 3739 w 13156"/>
                        <a:gd name="connsiteY22" fmla="*/ 4016 h 9278"/>
                        <a:gd name="connsiteX23" fmla="*/ 3739 w 13156"/>
                        <a:gd name="connsiteY23" fmla="*/ 2077 h 9278"/>
                        <a:gd name="connsiteX24" fmla="*/ 3739 w 13156"/>
                        <a:gd name="connsiteY24" fmla="*/ 4016 h 9278"/>
                        <a:gd name="connsiteX25" fmla="*/ 3739 w 13156"/>
                        <a:gd name="connsiteY25" fmla="*/ 4016 h 92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13156" h="9278">
                          <a:moveTo>
                            <a:pt x="0" y="5955"/>
                          </a:moveTo>
                          <a:cubicBezTo>
                            <a:pt x="139" y="3185"/>
                            <a:pt x="2077" y="969"/>
                            <a:pt x="2216" y="831"/>
                          </a:cubicBezTo>
                          <a:lnTo>
                            <a:pt x="2216" y="831"/>
                          </a:lnTo>
                          <a:lnTo>
                            <a:pt x="2770" y="0"/>
                          </a:lnTo>
                          <a:lnTo>
                            <a:pt x="3739" y="0"/>
                          </a:lnTo>
                          <a:cubicBezTo>
                            <a:pt x="3739" y="0"/>
                            <a:pt x="5817" y="0"/>
                            <a:pt x="9833" y="0"/>
                          </a:cubicBezTo>
                          <a:lnTo>
                            <a:pt x="9833" y="0"/>
                          </a:lnTo>
                          <a:cubicBezTo>
                            <a:pt x="10802" y="0"/>
                            <a:pt x="13018" y="692"/>
                            <a:pt x="13157" y="2631"/>
                          </a:cubicBezTo>
                          <a:lnTo>
                            <a:pt x="13157" y="2631"/>
                          </a:lnTo>
                          <a:cubicBezTo>
                            <a:pt x="12326" y="6648"/>
                            <a:pt x="8171" y="8725"/>
                            <a:pt x="3878" y="9279"/>
                          </a:cubicBezTo>
                          <a:lnTo>
                            <a:pt x="3878" y="9279"/>
                          </a:lnTo>
                          <a:cubicBezTo>
                            <a:pt x="1800" y="9279"/>
                            <a:pt x="0" y="7617"/>
                            <a:pt x="0" y="5955"/>
                          </a:cubicBezTo>
                          <a:lnTo>
                            <a:pt x="0" y="5955"/>
                          </a:lnTo>
                          <a:close/>
                          <a:moveTo>
                            <a:pt x="4016" y="5401"/>
                          </a:moveTo>
                          <a:cubicBezTo>
                            <a:pt x="4986" y="5263"/>
                            <a:pt x="6232" y="4709"/>
                            <a:pt x="7340" y="4016"/>
                          </a:cubicBezTo>
                          <a:lnTo>
                            <a:pt x="7340" y="4016"/>
                          </a:lnTo>
                          <a:cubicBezTo>
                            <a:pt x="6509" y="4016"/>
                            <a:pt x="5678" y="4016"/>
                            <a:pt x="5124" y="4016"/>
                          </a:cubicBezTo>
                          <a:lnTo>
                            <a:pt x="5124" y="4016"/>
                          </a:lnTo>
                          <a:cubicBezTo>
                            <a:pt x="4986" y="4016"/>
                            <a:pt x="4847" y="4016"/>
                            <a:pt x="4709" y="4016"/>
                          </a:cubicBezTo>
                          <a:lnTo>
                            <a:pt x="4709" y="4016"/>
                          </a:lnTo>
                          <a:cubicBezTo>
                            <a:pt x="4570" y="4432"/>
                            <a:pt x="4155" y="4986"/>
                            <a:pt x="4016" y="5401"/>
                          </a:cubicBezTo>
                          <a:lnTo>
                            <a:pt x="4016" y="5401"/>
                          </a:lnTo>
                          <a:close/>
                          <a:moveTo>
                            <a:pt x="3739" y="4016"/>
                          </a:moveTo>
                          <a:lnTo>
                            <a:pt x="3739" y="2077"/>
                          </a:lnTo>
                          <a:lnTo>
                            <a:pt x="3739" y="4016"/>
                          </a:lnTo>
                          <a:lnTo>
                            <a:pt x="3739" y="4016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795" name="图形 984">
                    <a:extLst>
                      <a:ext uri="{FF2B5EF4-FFF2-40B4-BE49-F238E27FC236}">
                        <a16:creationId xmlns:a16="http://schemas.microsoft.com/office/drawing/2014/main" id="{7CBDCC3E-F7A3-4444-B3A0-A595538010A4}"/>
                      </a:ext>
                    </a:extLst>
                  </p:cNvPr>
                  <p:cNvGrpSpPr/>
                  <p:nvPr/>
                </p:nvGrpSpPr>
                <p:grpSpPr>
                  <a:xfrm>
                    <a:off x="10245941" y="5228453"/>
                    <a:ext cx="13018" cy="9168"/>
                    <a:chOff x="8251148" y="5519224"/>
                    <a:chExt cx="13018" cy="9168"/>
                  </a:xfrm>
                  <a:grpFill/>
                </p:grpSpPr>
                <p:sp>
                  <p:nvSpPr>
                    <p:cNvPr id="874" name="任意多边形: 形状 873">
                      <a:extLst>
                        <a:ext uri="{FF2B5EF4-FFF2-40B4-BE49-F238E27FC236}">
                          <a16:creationId xmlns:a16="http://schemas.microsoft.com/office/drawing/2014/main" id="{BF4B9934-85D0-4C0B-8026-FB4F72EF08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53102" y="5521302"/>
                      <a:ext cx="9074" cy="5401"/>
                    </a:xfrm>
                    <a:custGeom>
                      <a:avLst/>
                      <a:gdLst>
                        <a:gd name="connsiteX0" fmla="*/ 1785 w 9074"/>
                        <a:gd name="connsiteY0" fmla="*/ 0 h 5401"/>
                        <a:gd name="connsiteX1" fmla="*/ 1785 w 9074"/>
                        <a:gd name="connsiteY1" fmla="*/ 5401 h 5401"/>
                        <a:gd name="connsiteX2" fmla="*/ 7740 w 9074"/>
                        <a:gd name="connsiteY2" fmla="*/ 0 h 5401"/>
                        <a:gd name="connsiteX3" fmla="*/ 1785 w 9074"/>
                        <a:gd name="connsiteY3" fmla="*/ 0 h 5401"/>
                        <a:gd name="connsiteX4" fmla="*/ 1785 w 9074"/>
                        <a:gd name="connsiteY4" fmla="*/ 0 h 54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074" h="5401">
                          <a:moveTo>
                            <a:pt x="1785" y="0"/>
                          </a:moveTo>
                          <a:cubicBezTo>
                            <a:pt x="1785" y="0"/>
                            <a:pt x="-2231" y="5401"/>
                            <a:pt x="1785" y="5401"/>
                          </a:cubicBezTo>
                          <a:cubicBezTo>
                            <a:pt x="5801" y="5401"/>
                            <a:pt x="11756" y="0"/>
                            <a:pt x="7740" y="0"/>
                          </a:cubicBezTo>
                          <a:cubicBezTo>
                            <a:pt x="3724" y="0"/>
                            <a:pt x="1785" y="0"/>
                            <a:pt x="1785" y="0"/>
                          </a:cubicBezTo>
                          <a:lnTo>
                            <a:pt x="1785" y="0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75" name="任意多边形: 形状 874">
                      <a:extLst>
                        <a:ext uri="{FF2B5EF4-FFF2-40B4-BE49-F238E27FC236}">
                          <a16:creationId xmlns:a16="http://schemas.microsoft.com/office/drawing/2014/main" id="{02BC2965-0BCD-4890-BCC1-C04D7E5FB5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51148" y="5519224"/>
                      <a:ext cx="13018" cy="9168"/>
                    </a:xfrm>
                    <a:custGeom>
                      <a:avLst/>
                      <a:gdLst>
                        <a:gd name="connsiteX0" fmla="*/ 0 w 13018"/>
                        <a:gd name="connsiteY0" fmla="*/ 5955 h 9168"/>
                        <a:gd name="connsiteX1" fmla="*/ 2216 w 13018"/>
                        <a:gd name="connsiteY1" fmla="*/ 831 h 9168"/>
                        <a:gd name="connsiteX2" fmla="*/ 2216 w 13018"/>
                        <a:gd name="connsiteY2" fmla="*/ 831 h 9168"/>
                        <a:gd name="connsiteX3" fmla="*/ 2770 w 13018"/>
                        <a:gd name="connsiteY3" fmla="*/ 0 h 9168"/>
                        <a:gd name="connsiteX4" fmla="*/ 3739 w 13018"/>
                        <a:gd name="connsiteY4" fmla="*/ 0 h 9168"/>
                        <a:gd name="connsiteX5" fmla="*/ 9833 w 13018"/>
                        <a:gd name="connsiteY5" fmla="*/ 0 h 9168"/>
                        <a:gd name="connsiteX6" fmla="*/ 9833 w 13018"/>
                        <a:gd name="connsiteY6" fmla="*/ 0 h 9168"/>
                        <a:gd name="connsiteX7" fmla="*/ 13018 w 13018"/>
                        <a:gd name="connsiteY7" fmla="*/ 2631 h 9168"/>
                        <a:gd name="connsiteX8" fmla="*/ 13018 w 13018"/>
                        <a:gd name="connsiteY8" fmla="*/ 2631 h 9168"/>
                        <a:gd name="connsiteX9" fmla="*/ 3739 w 13018"/>
                        <a:gd name="connsiteY9" fmla="*/ 9140 h 9168"/>
                        <a:gd name="connsiteX10" fmla="*/ 3739 w 13018"/>
                        <a:gd name="connsiteY10" fmla="*/ 9140 h 9168"/>
                        <a:gd name="connsiteX11" fmla="*/ 0 w 13018"/>
                        <a:gd name="connsiteY11" fmla="*/ 5955 h 9168"/>
                        <a:gd name="connsiteX12" fmla="*/ 0 w 13018"/>
                        <a:gd name="connsiteY12" fmla="*/ 5955 h 9168"/>
                        <a:gd name="connsiteX13" fmla="*/ 4016 w 13018"/>
                        <a:gd name="connsiteY13" fmla="*/ 5401 h 9168"/>
                        <a:gd name="connsiteX14" fmla="*/ 7340 w 13018"/>
                        <a:gd name="connsiteY14" fmla="*/ 4016 h 9168"/>
                        <a:gd name="connsiteX15" fmla="*/ 7340 w 13018"/>
                        <a:gd name="connsiteY15" fmla="*/ 4016 h 9168"/>
                        <a:gd name="connsiteX16" fmla="*/ 5124 w 13018"/>
                        <a:gd name="connsiteY16" fmla="*/ 4016 h 9168"/>
                        <a:gd name="connsiteX17" fmla="*/ 5124 w 13018"/>
                        <a:gd name="connsiteY17" fmla="*/ 4016 h 9168"/>
                        <a:gd name="connsiteX18" fmla="*/ 4709 w 13018"/>
                        <a:gd name="connsiteY18" fmla="*/ 4016 h 9168"/>
                        <a:gd name="connsiteX19" fmla="*/ 4709 w 13018"/>
                        <a:gd name="connsiteY19" fmla="*/ 4016 h 9168"/>
                        <a:gd name="connsiteX20" fmla="*/ 4016 w 13018"/>
                        <a:gd name="connsiteY20" fmla="*/ 5401 h 9168"/>
                        <a:gd name="connsiteX21" fmla="*/ 4016 w 13018"/>
                        <a:gd name="connsiteY21" fmla="*/ 5401 h 9168"/>
                        <a:gd name="connsiteX22" fmla="*/ 3739 w 13018"/>
                        <a:gd name="connsiteY22" fmla="*/ 4016 h 9168"/>
                        <a:gd name="connsiteX23" fmla="*/ 3739 w 13018"/>
                        <a:gd name="connsiteY23" fmla="*/ 2077 h 9168"/>
                        <a:gd name="connsiteX24" fmla="*/ 3739 w 13018"/>
                        <a:gd name="connsiteY24" fmla="*/ 4016 h 9168"/>
                        <a:gd name="connsiteX25" fmla="*/ 3739 w 13018"/>
                        <a:gd name="connsiteY25" fmla="*/ 4016 h 91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13018" h="9168">
                          <a:moveTo>
                            <a:pt x="0" y="5955"/>
                          </a:moveTo>
                          <a:cubicBezTo>
                            <a:pt x="138" y="3047"/>
                            <a:pt x="2077" y="969"/>
                            <a:pt x="2216" y="831"/>
                          </a:cubicBezTo>
                          <a:lnTo>
                            <a:pt x="2216" y="831"/>
                          </a:lnTo>
                          <a:lnTo>
                            <a:pt x="2770" y="0"/>
                          </a:lnTo>
                          <a:lnTo>
                            <a:pt x="3739" y="0"/>
                          </a:lnTo>
                          <a:cubicBezTo>
                            <a:pt x="3739" y="0"/>
                            <a:pt x="5817" y="0"/>
                            <a:pt x="9833" y="0"/>
                          </a:cubicBezTo>
                          <a:lnTo>
                            <a:pt x="9833" y="0"/>
                          </a:lnTo>
                          <a:cubicBezTo>
                            <a:pt x="10802" y="0"/>
                            <a:pt x="13018" y="692"/>
                            <a:pt x="13018" y="2631"/>
                          </a:cubicBezTo>
                          <a:lnTo>
                            <a:pt x="13018" y="2631"/>
                          </a:lnTo>
                          <a:cubicBezTo>
                            <a:pt x="12187" y="6509"/>
                            <a:pt x="8032" y="8586"/>
                            <a:pt x="3739" y="9140"/>
                          </a:cubicBezTo>
                          <a:lnTo>
                            <a:pt x="3739" y="9140"/>
                          </a:lnTo>
                          <a:cubicBezTo>
                            <a:pt x="1662" y="9417"/>
                            <a:pt x="0" y="7617"/>
                            <a:pt x="0" y="5955"/>
                          </a:cubicBezTo>
                          <a:lnTo>
                            <a:pt x="0" y="5955"/>
                          </a:lnTo>
                          <a:close/>
                          <a:moveTo>
                            <a:pt x="4016" y="5401"/>
                          </a:moveTo>
                          <a:cubicBezTo>
                            <a:pt x="4986" y="5263"/>
                            <a:pt x="6371" y="4709"/>
                            <a:pt x="7340" y="4016"/>
                          </a:cubicBezTo>
                          <a:lnTo>
                            <a:pt x="7340" y="4016"/>
                          </a:lnTo>
                          <a:cubicBezTo>
                            <a:pt x="6509" y="4016"/>
                            <a:pt x="5678" y="4016"/>
                            <a:pt x="5124" y="4016"/>
                          </a:cubicBezTo>
                          <a:lnTo>
                            <a:pt x="5124" y="4016"/>
                          </a:lnTo>
                          <a:cubicBezTo>
                            <a:pt x="4986" y="4016"/>
                            <a:pt x="4847" y="4016"/>
                            <a:pt x="4709" y="4016"/>
                          </a:cubicBezTo>
                          <a:lnTo>
                            <a:pt x="4709" y="4016"/>
                          </a:lnTo>
                          <a:cubicBezTo>
                            <a:pt x="4570" y="4432"/>
                            <a:pt x="4155" y="4986"/>
                            <a:pt x="4016" y="5401"/>
                          </a:cubicBezTo>
                          <a:lnTo>
                            <a:pt x="4016" y="5401"/>
                          </a:lnTo>
                          <a:close/>
                          <a:moveTo>
                            <a:pt x="3739" y="4016"/>
                          </a:moveTo>
                          <a:lnTo>
                            <a:pt x="3739" y="2077"/>
                          </a:lnTo>
                          <a:lnTo>
                            <a:pt x="3739" y="4016"/>
                          </a:lnTo>
                          <a:lnTo>
                            <a:pt x="3739" y="4016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796" name="图形 984">
                    <a:extLst>
                      <a:ext uri="{FF2B5EF4-FFF2-40B4-BE49-F238E27FC236}">
                        <a16:creationId xmlns:a16="http://schemas.microsoft.com/office/drawing/2014/main" id="{9F49D5D6-C589-4F6B-B75E-FE8FC705F939}"/>
                      </a:ext>
                    </a:extLst>
                  </p:cNvPr>
                  <p:cNvGrpSpPr/>
                  <p:nvPr/>
                </p:nvGrpSpPr>
                <p:grpSpPr>
                  <a:xfrm>
                    <a:off x="10147058" y="5404338"/>
                    <a:ext cx="13018" cy="9279"/>
                    <a:chOff x="8152265" y="5695109"/>
                    <a:chExt cx="13018" cy="9279"/>
                  </a:xfrm>
                  <a:grpFill/>
                </p:grpSpPr>
                <p:sp>
                  <p:nvSpPr>
                    <p:cNvPr id="872" name="任意多边形: 形状 871">
                      <a:extLst>
                        <a:ext uri="{FF2B5EF4-FFF2-40B4-BE49-F238E27FC236}">
                          <a16:creationId xmlns:a16="http://schemas.microsoft.com/office/drawing/2014/main" id="{DE97757E-15A5-42AB-A9D6-7EC2F858A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54219" y="5697048"/>
                      <a:ext cx="9074" cy="5401"/>
                    </a:xfrm>
                    <a:custGeom>
                      <a:avLst/>
                      <a:gdLst>
                        <a:gd name="connsiteX0" fmla="*/ 1785 w 9074"/>
                        <a:gd name="connsiteY0" fmla="*/ 0 h 5401"/>
                        <a:gd name="connsiteX1" fmla="*/ 1785 w 9074"/>
                        <a:gd name="connsiteY1" fmla="*/ 5401 h 5401"/>
                        <a:gd name="connsiteX2" fmla="*/ 7740 w 9074"/>
                        <a:gd name="connsiteY2" fmla="*/ 0 h 5401"/>
                        <a:gd name="connsiteX3" fmla="*/ 1785 w 9074"/>
                        <a:gd name="connsiteY3" fmla="*/ 0 h 5401"/>
                        <a:gd name="connsiteX4" fmla="*/ 1785 w 9074"/>
                        <a:gd name="connsiteY4" fmla="*/ 0 h 54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074" h="5401">
                          <a:moveTo>
                            <a:pt x="1785" y="0"/>
                          </a:moveTo>
                          <a:cubicBezTo>
                            <a:pt x="1785" y="0"/>
                            <a:pt x="-2231" y="5401"/>
                            <a:pt x="1785" y="5401"/>
                          </a:cubicBezTo>
                          <a:cubicBezTo>
                            <a:pt x="5801" y="5401"/>
                            <a:pt x="11756" y="0"/>
                            <a:pt x="7740" y="0"/>
                          </a:cubicBezTo>
                          <a:cubicBezTo>
                            <a:pt x="3724" y="0"/>
                            <a:pt x="1785" y="0"/>
                            <a:pt x="1785" y="0"/>
                          </a:cubicBezTo>
                          <a:lnTo>
                            <a:pt x="1785" y="0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73" name="任意多边形: 形状 872">
                      <a:extLst>
                        <a:ext uri="{FF2B5EF4-FFF2-40B4-BE49-F238E27FC236}">
                          <a16:creationId xmlns:a16="http://schemas.microsoft.com/office/drawing/2014/main" id="{EEC93FC8-7F2D-4AAC-9514-F1008C9D09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52265" y="5695109"/>
                      <a:ext cx="13018" cy="9279"/>
                    </a:xfrm>
                    <a:custGeom>
                      <a:avLst/>
                      <a:gdLst>
                        <a:gd name="connsiteX0" fmla="*/ 0 w 13018"/>
                        <a:gd name="connsiteY0" fmla="*/ 5955 h 9279"/>
                        <a:gd name="connsiteX1" fmla="*/ 2216 w 13018"/>
                        <a:gd name="connsiteY1" fmla="*/ 831 h 9279"/>
                        <a:gd name="connsiteX2" fmla="*/ 2216 w 13018"/>
                        <a:gd name="connsiteY2" fmla="*/ 831 h 9279"/>
                        <a:gd name="connsiteX3" fmla="*/ 2770 w 13018"/>
                        <a:gd name="connsiteY3" fmla="*/ 0 h 9279"/>
                        <a:gd name="connsiteX4" fmla="*/ 3739 w 13018"/>
                        <a:gd name="connsiteY4" fmla="*/ 0 h 9279"/>
                        <a:gd name="connsiteX5" fmla="*/ 9833 w 13018"/>
                        <a:gd name="connsiteY5" fmla="*/ 0 h 9279"/>
                        <a:gd name="connsiteX6" fmla="*/ 9833 w 13018"/>
                        <a:gd name="connsiteY6" fmla="*/ 0 h 9279"/>
                        <a:gd name="connsiteX7" fmla="*/ 13018 w 13018"/>
                        <a:gd name="connsiteY7" fmla="*/ 2631 h 9279"/>
                        <a:gd name="connsiteX8" fmla="*/ 13018 w 13018"/>
                        <a:gd name="connsiteY8" fmla="*/ 2631 h 9279"/>
                        <a:gd name="connsiteX9" fmla="*/ 3739 w 13018"/>
                        <a:gd name="connsiteY9" fmla="*/ 9279 h 9279"/>
                        <a:gd name="connsiteX10" fmla="*/ 3739 w 13018"/>
                        <a:gd name="connsiteY10" fmla="*/ 9279 h 9279"/>
                        <a:gd name="connsiteX11" fmla="*/ 0 w 13018"/>
                        <a:gd name="connsiteY11" fmla="*/ 5955 h 9279"/>
                        <a:gd name="connsiteX12" fmla="*/ 0 w 13018"/>
                        <a:gd name="connsiteY12" fmla="*/ 5955 h 9279"/>
                        <a:gd name="connsiteX13" fmla="*/ 4155 w 13018"/>
                        <a:gd name="connsiteY13" fmla="*/ 5263 h 9279"/>
                        <a:gd name="connsiteX14" fmla="*/ 7479 w 13018"/>
                        <a:gd name="connsiteY14" fmla="*/ 3878 h 9279"/>
                        <a:gd name="connsiteX15" fmla="*/ 7479 w 13018"/>
                        <a:gd name="connsiteY15" fmla="*/ 3878 h 9279"/>
                        <a:gd name="connsiteX16" fmla="*/ 5401 w 13018"/>
                        <a:gd name="connsiteY16" fmla="*/ 3878 h 9279"/>
                        <a:gd name="connsiteX17" fmla="*/ 5401 w 13018"/>
                        <a:gd name="connsiteY17" fmla="*/ 3878 h 9279"/>
                        <a:gd name="connsiteX18" fmla="*/ 4986 w 13018"/>
                        <a:gd name="connsiteY18" fmla="*/ 3878 h 9279"/>
                        <a:gd name="connsiteX19" fmla="*/ 4986 w 13018"/>
                        <a:gd name="connsiteY19" fmla="*/ 3878 h 9279"/>
                        <a:gd name="connsiteX20" fmla="*/ 4155 w 13018"/>
                        <a:gd name="connsiteY20" fmla="*/ 5263 h 9279"/>
                        <a:gd name="connsiteX21" fmla="*/ 4155 w 13018"/>
                        <a:gd name="connsiteY21" fmla="*/ 5263 h 9279"/>
                        <a:gd name="connsiteX22" fmla="*/ 3739 w 13018"/>
                        <a:gd name="connsiteY22" fmla="*/ 3878 h 9279"/>
                        <a:gd name="connsiteX23" fmla="*/ 3739 w 13018"/>
                        <a:gd name="connsiteY23" fmla="*/ 1939 h 9279"/>
                        <a:gd name="connsiteX24" fmla="*/ 3739 w 13018"/>
                        <a:gd name="connsiteY24" fmla="*/ 3878 h 9279"/>
                        <a:gd name="connsiteX25" fmla="*/ 3739 w 13018"/>
                        <a:gd name="connsiteY25" fmla="*/ 3878 h 92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13018" h="9279">
                          <a:moveTo>
                            <a:pt x="0" y="5955"/>
                          </a:moveTo>
                          <a:cubicBezTo>
                            <a:pt x="138" y="3185"/>
                            <a:pt x="2077" y="1108"/>
                            <a:pt x="2216" y="831"/>
                          </a:cubicBezTo>
                          <a:lnTo>
                            <a:pt x="2216" y="831"/>
                          </a:lnTo>
                          <a:lnTo>
                            <a:pt x="2770" y="0"/>
                          </a:lnTo>
                          <a:lnTo>
                            <a:pt x="3739" y="0"/>
                          </a:lnTo>
                          <a:cubicBezTo>
                            <a:pt x="3739" y="0"/>
                            <a:pt x="5817" y="0"/>
                            <a:pt x="9833" y="0"/>
                          </a:cubicBezTo>
                          <a:lnTo>
                            <a:pt x="9833" y="0"/>
                          </a:lnTo>
                          <a:cubicBezTo>
                            <a:pt x="10802" y="0"/>
                            <a:pt x="13018" y="693"/>
                            <a:pt x="13018" y="2631"/>
                          </a:cubicBezTo>
                          <a:lnTo>
                            <a:pt x="13018" y="2631"/>
                          </a:lnTo>
                          <a:cubicBezTo>
                            <a:pt x="12187" y="6648"/>
                            <a:pt x="8032" y="8725"/>
                            <a:pt x="3739" y="9279"/>
                          </a:cubicBezTo>
                          <a:lnTo>
                            <a:pt x="3739" y="9279"/>
                          </a:lnTo>
                          <a:cubicBezTo>
                            <a:pt x="1800" y="9279"/>
                            <a:pt x="0" y="7479"/>
                            <a:pt x="0" y="5955"/>
                          </a:cubicBezTo>
                          <a:lnTo>
                            <a:pt x="0" y="5955"/>
                          </a:lnTo>
                          <a:close/>
                          <a:moveTo>
                            <a:pt x="4155" y="5263"/>
                          </a:moveTo>
                          <a:cubicBezTo>
                            <a:pt x="5124" y="5124"/>
                            <a:pt x="6371" y="4570"/>
                            <a:pt x="7479" y="3878"/>
                          </a:cubicBezTo>
                          <a:lnTo>
                            <a:pt x="7479" y="3878"/>
                          </a:lnTo>
                          <a:cubicBezTo>
                            <a:pt x="6648" y="3878"/>
                            <a:pt x="5955" y="3878"/>
                            <a:pt x="5401" y="3878"/>
                          </a:cubicBezTo>
                          <a:lnTo>
                            <a:pt x="5401" y="3878"/>
                          </a:lnTo>
                          <a:cubicBezTo>
                            <a:pt x="5263" y="3878"/>
                            <a:pt x="5124" y="3878"/>
                            <a:pt x="4986" y="3878"/>
                          </a:cubicBezTo>
                          <a:lnTo>
                            <a:pt x="4986" y="3878"/>
                          </a:lnTo>
                          <a:cubicBezTo>
                            <a:pt x="4570" y="4432"/>
                            <a:pt x="4293" y="4986"/>
                            <a:pt x="4155" y="5263"/>
                          </a:cubicBezTo>
                          <a:lnTo>
                            <a:pt x="4155" y="5263"/>
                          </a:lnTo>
                          <a:close/>
                          <a:moveTo>
                            <a:pt x="3739" y="3878"/>
                          </a:moveTo>
                          <a:lnTo>
                            <a:pt x="3739" y="1939"/>
                          </a:lnTo>
                          <a:lnTo>
                            <a:pt x="3739" y="3878"/>
                          </a:lnTo>
                          <a:lnTo>
                            <a:pt x="3739" y="3878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797" name="图形 984">
                    <a:extLst>
                      <a:ext uri="{FF2B5EF4-FFF2-40B4-BE49-F238E27FC236}">
                        <a16:creationId xmlns:a16="http://schemas.microsoft.com/office/drawing/2014/main" id="{5861BE14-5649-4F36-B62C-1ED2654BBFC9}"/>
                      </a:ext>
                    </a:extLst>
                  </p:cNvPr>
                  <p:cNvGrpSpPr/>
                  <p:nvPr/>
                </p:nvGrpSpPr>
                <p:grpSpPr>
                  <a:xfrm>
                    <a:off x="10148027" y="5354758"/>
                    <a:ext cx="12879" cy="9278"/>
                    <a:chOff x="8153234" y="5645529"/>
                    <a:chExt cx="12879" cy="9278"/>
                  </a:xfrm>
                  <a:grpFill/>
                </p:grpSpPr>
                <p:sp>
                  <p:nvSpPr>
                    <p:cNvPr id="870" name="任意多边形: 形状 869">
                      <a:extLst>
                        <a:ext uri="{FF2B5EF4-FFF2-40B4-BE49-F238E27FC236}">
                          <a16:creationId xmlns:a16="http://schemas.microsoft.com/office/drawing/2014/main" id="{255DFA3A-37D2-4F7D-9A8C-03E4A30023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55189" y="5647606"/>
                      <a:ext cx="9074" cy="5401"/>
                    </a:xfrm>
                    <a:custGeom>
                      <a:avLst/>
                      <a:gdLst>
                        <a:gd name="connsiteX0" fmla="*/ 1785 w 9074"/>
                        <a:gd name="connsiteY0" fmla="*/ 0 h 5401"/>
                        <a:gd name="connsiteX1" fmla="*/ 1785 w 9074"/>
                        <a:gd name="connsiteY1" fmla="*/ 5401 h 5401"/>
                        <a:gd name="connsiteX2" fmla="*/ 7740 w 9074"/>
                        <a:gd name="connsiteY2" fmla="*/ 0 h 5401"/>
                        <a:gd name="connsiteX3" fmla="*/ 1785 w 9074"/>
                        <a:gd name="connsiteY3" fmla="*/ 0 h 5401"/>
                        <a:gd name="connsiteX4" fmla="*/ 1785 w 9074"/>
                        <a:gd name="connsiteY4" fmla="*/ 0 h 54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074" h="5401">
                          <a:moveTo>
                            <a:pt x="1785" y="0"/>
                          </a:moveTo>
                          <a:cubicBezTo>
                            <a:pt x="1785" y="0"/>
                            <a:pt x="-2231" y="5401"/>
                            <a:pt x="1785" y="5401"/>
                          </a:cubicBezTo>
                          <a:cubicBezTo>
                            <a:pt x="5801" y="5401"/>
                            <a:pt x="11756" y="0"/>
                            <a:pt x="7740" y="0"/>
                          </a:cubicBezTo>
                          <a:cubicBezTo>
                            <a:pt x="3862" y="0"/>
                            <a:pt x="1785" y="0"/>
                            <a:pt x="1785" y="0"/>
                          </a:cubicBezTo>
                          <a:lnTo>
                            <a:pt x="1785" y="0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71" name="任意多边形: 形状 870">
                      <a:extLst>
                        <a:ext uri="{FF2B5EF4-FFF2-40B4-BE49-F238E27FC236}">
                          <a16:creationId xmlns:a16="http://schemas.microsoft.com/office/drawing/2014/main" id="{950035C8-D831-4C9D-9E07-3C4144A557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53234" y="5645529"/>
                      <a:ext cx="12879" cy="9278"/>
                    </a:xfrm>
                    <a:custGeom>
                      <a:avLst/>
                      <a:gdLst>
                        <a:gd name="connsiteX0" fmla="*/ 0 w 12879"/>
                        <a:gd name="connsiteY0" fmla="*/ 5955 h 9278"/>
                        <a:gd name="connsiteX1" fmla="*/ 2216 w 12879"/>
                        <a:gd name="connsiteY1" fmla="*/ 831 h 9278"/>
                        <a:gd name="connsiteX2" fmla="*/ 2216 w 12879"/>
                        <a:gd name="connsiteY2" fmla="*/ 831 h 9278"/>
                        <a:gd name="connsiteX3" fmla="*/ 2770 w 12879"/>
                        <a:gd name="connsiteY3" fmla="*/ 0 h 9278"/>
                        <a:gd name="connsiteX4" fmla="*/ 3739 w 12879"/>
                        <a:gd name="connsiteY4" fmla="*/ 0 h 9278"/>
                        <a:gd name="connsiteX5" fmla="*/ 9694 w 12879"/>
                        <a:gd name="connsiteY5" fmla="*/ 0 h 9278"/>
                        <a:gd name="connsiteX6" fmla="*/ 9694 w 12879"/>
                        <a:gd name="connsiteY6" fmla="*/ 0 h 9278"/>
                        <a:gd name="connsiteX7" fmla="*/ 12880 w 12879"/>
                        <a:gd name="connsiteY7" fmla="*/ 2631 h 9278"/>
                        <a:gd name="connsiteX8" fmla="*/ 12880 w 12879"/>
                        <a:gd name="connsiteY8" fmla="*/ 2631 h 9278"/>
                        <a:gd name="connsiteX9" fmla="*/ 3601 w 12879"/>
                        <a:gd name="connsiteY9" fmla="*/ 9279 h 9278"/>
                        <a:gd name="connsiteX10" fmla="*/ 3601 w 12879"/>
                        <a:gd name="connsiteY10" fmla="*/ 9279 h 9278"/>
                        <a:gd name="connsiteX11" fmla="*/ 0 w 12879"/>
                        <a:gd name="connsiteY11" fmla="*/ 5955 h 9278"/>
                        <a:gd name="connsiteX12" fmla="*/ 0 w 12879"/>
                        <a:gd name="connsiteY12" fmla="*/ 5955 h 9278"/>
                        <a:gd name="connsiteX13" fmla="*/ 4155 w 12879"/>
                        <a:gd name="connsiteY13" fmla="*/ 5401 h 9278"/>
                        <a:gd name="connsiteX14" fmla="*/ 7479 w 12879"/>
                        <a:gd name="connsiteY14" fmla="*/ 4016 h 9278"/>
                        <a:gd name="connsiteX15" fmla="*/ 7479 w 12879"/>
                        <a:gd name="connsiteY15" fmla="*/ 4016 h 9278"/>
                        <a:gd name="connsiteX16" fmla="*/ 4847 w 12879"/>
                        <a:gd name="connsiteY16" fmla="*/ 4016 h 9278"/>
                        <a:gd name="connsiteX17" fmla="*/ 4847 w 12879"/>
                        <a:gd name="connsiteY17" fmla="*/ 4016 h 9278"/>
                        <a:gd name="connsiteX18" fmla="*/ 4155 w 12879"/>
                        <a:gd name="connsiteY18" fmla="*/ 5401 h 9278"/>
                        <a:gd name="connsiteX19" fmla="*/ 4155 w 12879"/>
                        <a:gd name="connsiteY19" fmla="*/ 5401 h 9278"/>
                        <a:gd name="connsiteX20" fmla="*/ 3739 w 12879"/>
                        <a:gd name="connsiteY20" fmla="*/ 4016 h 9278"/>
                        <a:gd name="connsiteX21" fmla="*/ 3739 w 12879"/>
                        <a:gd name="connsiteY21" fmla="*/ 2077 h 9278"/>
                        <a:gd name="connsiteX22" fmla="*/ 3739 w 12879"/>
                        <a:gd name="connsiteY22" fmla="*/ 4016 h 9278"/>
                        <a:gd name="connsiteX23" fmla="*/ 3739 w 12879"/>
                        <a:gd name="connsiteY23" fmla="*/ 4016 h 92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12879" h="9278">
                          <a:moveTo>
                            <a:pt x="0" y="5955"/>
                          </a:moveTo>
                          <a:cubicBezTo>
                            <a:pt x="277" y="3185"/>
                            <a:pt x="2216" y="969"/>
                            <a:pt x="2216" y="831"/>
                          </a:cubicBezTo>
                          <a:lnTo>
                            <a:pt x="2216" y="831"/>
                          </a:lnTo>
                          <a:lnTo>
                            <a:pt x="2770" y="0"/>
                          </a:lnTo>
                          <a:lnTo>
                            <a:pt x="3739" y="0"/>
                          </a:lnTo>
                          <a:cubicBezTo>
                            <a:pt x="3739" y="0"/>
                            <a:pt x="5678" y="0"/>
                            <a:pt x="9694" y="0"/>
                          </a:cubicBezTo>
                          <a:lnTo>
                            <a:pt x="9694" y="0"/>
                          </a:lnTo>
                          <a:cubicBezTo>
                            <a:pt x="10664" y="0"/>
                            <a:pt x="12880" y="554"/>
                            <a:pt x="12880" y="2631"/>
                          </a:cubicBezTo>
                          <a:lnTo>
                            <a:pt x="12880" y="2631"/>
                          </a:lnTo>
                          <a:cubicBezTo>
                            <a:pt x="12049" y="6509"/>
                            <a:pt x="7894" y="8725"/>
                            <a:pt x="3601" y="9279"/>
                          </a:cubicBezTo>
                          <a:lnTo>
                            <a:pt x="3601" y="9279"/>
                          </a:lnTo>
                          <a:cubicBezTo>
                            <a:pt x="1800" y="9279"/>
                            <a:pt x="0" y="7479"/>
                            <a:pt x="0" y="5955"/>
                          </a:cubicBezTo>
                          <a:lnTo>
                            <a:pt x="0" y="5955"/>
                          </a:lnTo>
                          <a:close/>
                          <a:moveTo>
                            <a:pt x="4155" y="5401"/>
                          </a:moveTo>
                          <a:cubicBezTo>
                            <a:pt x="5124" y="5263"/>
                            <a:pt x="6509" y="4709"/>
                            <a:pt x="7479" y="4016"/>
                          </a:cubicBezTo>
                          <a:lnTo>
                            <a:pt x="7479" y="4016"/>
                          </a:lnTo>
                          <a:cubicBezTo>
                            <a:pt x="6371" y="4016"/>
                            <a:pt x="5540" y="4016"/>
                            <a:pt x="4847" y="4016"/>
                          </a:cubicBezTo>
                          <a:lnTo>
                            <a:pt x="4847" y="4016"/>
                          </a:lnTo>
                          <a:cubicBezTo>
                            <a:pt x="4570" y="4432"/>
                            <a:pt x="4293" y="4986"/>
                            <a:pt x="4155" y="5401"/>
                          </a:cubicBezTo>
                          <a:lnTo>
                            <a:pt x="4155" y="5401"/>
                          </a:lnTo>
                          <a:close/>
                          <a:moveTo>
                            <a:pt x="3739" y="4016"/>
                          </a:moveTo>
                          <a:lnTo>
                            <a:pt x="3739" y="2077"/>
                          </a:lnTo>
                          <a:lnTo>
                            <a:pt x="3739" y="4016"/>
                          </a:lnTo>
                          <a:lnTo>
                            <a:pt x="3739" y="4016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798" name="图形 984">
                    <a:extLst>
                      <a:ext uri="{FF2B5EF4-FFF2-40B4-BE49-F238E27FC236}">
                        <a16:creationId xmlns:a16="http://schemas.microsoft.com/office/drawing/2014/main" id="{073B3A6E-7D6C-40B7-9522-B31E775F611C}"/>
                      </a:ext>
                    </a:extLst>
                  </p:cNvPr>
                  <p:cNvGrpSpPr/>
                  <p:nvPr/>
                </p:nvGrpSpPr>
                <p:grpSpPr>
                  <a:xfrm>
                    <a:off x="10179465" y="5448240"/>
                    <a:ext cx="13018" cy="9278"/>
                    <a:chOff x="8184672" y="5739011"/>
                    <a:chExt cx="13018" cy="9278"/>
                  </a:xfrm>
                  <a:grpFill/>
                </p:grpSpPr>
                <p:sp>
                  <p:nvSpPr>
                    <p:cNvPr id="868" name="任意多边形: 形状 867">
                      <a:extLst>
                        <a:ext uri="{FF2B5EF4-FFF2-40B4-BE49-F238E27FC236}">
                          <a16:creationId xmlns:a16="http://schemas.microsoft.com/office/drawing/2014/main" id="{B6E6678E-9AFF-43A3-BF3C-3E75038658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86626" y="5741088"/>
                      <a:ext cx="9074" cy="5401"/>
                    </a:xfrm>
                    <a:custGeom>
                      <a:avLst/>
                      <a:gdLst>
                        <a:gd name="connsiteX0" fmla="*/ 1785 w 9074"/>
                        <a:gd name="connsiteY0" fmla="*/ 0 h 5401"/>
                        <a:gd name="connsiteX1" fmla="*/ 1785 w 9074"/>
                        <a:gd name="connsiteY1" fmla="*/ 5401 h 5401"/>
                        <a:gd name="connsiteX2" fmla="*/ 7740 w 9074"/>
                        <a:gd name="connsiteY2" fmla="*/ 0 h 5401"/>
                        <a:gd name="connsiteX3" fmla="*/ 1785 w 9074"/>
                        <a:gd name="connsiteY3" fmla="*/ 0 h 5401"/>
                        <a:gd name="connsiteX4" fmla="*/ 1785 w 9074"/>
                        <a:gd name="connsiteY4" fmla="*/ 0 h 54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074" h="5401">
                          <a:moveTo>
                            <a:pt x="1785" y="0"/>
                          </a:moveTo>
                          <a:cubicBezTo>
                            <a:pt x="1785" y="0"/>
                            <a:pt x="-2231" y="5401"/>
                            <a:pt x="1785" y="5401"/>
                          </a:cubicBezTo>
                          <a:cubicBezTo>
                            <a:pt x="5801" y="5401"/>
                            <a:pt x="11756" y="0"/>
                            <a:pt x="7740" y="0"/>
                          </a:cubicBezTo>
                          <a:cubicBezTo>
                            <a:pt x="3862" y="0"/>
                            <a:pt x="1785" y="0"/>
                            <a:pt x="1785" y="0"/>
                          </a:cubicBezTo>
                          <a:lnTo>
                            <a:pt x="1785" y="0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69" name="任意多边形: 形状 868">
                      <a:extLst>
                        <a:ext uri="{FF2B5EF4-FFF2-40B4-BE49-F238E27FC236}">
                          <a16:creationId xmlns:a16="http://schemas.microsoft.com/office/drawing/2014/main" id="{492CC3E5-3789-4A1F-8684-10F62F1F6C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84672" y="5739011"/>
                      <a:ext cx="13018" cy="9278"/>
                    </a:xfrm>
                    <a:custGeom>
                      <a:avLst/>
                      <a:gdLst>
                        <a:gd name="connsiteX0" fmla="*/ 0 w 13018"/>
                        <a:gd name="connsiteY0" fmla="*/ 5955 h 9278"/>
                        <a:gd name="connsiteX1" fmla="*/ 2216 w 13018"/>
                        <a:gd name="connsiteY1" fmla="*/ 831 h 9278"/>
                        <a:gd name="connsiteX2" fmla="*/ 2216 w 13018"/>
                        <a:gd name="connsiteY2" fmla="*/ 831 h 9278"/>
                        <a:gd name="connsiteX3" fmla="*/ 2770 w 13018"/>
                        <a:gd name="connsiteY3" fmla="*/ 0 h 9278"/>
                        <a:gd name="connsiteX4" fmla="*/ 3739 w 13018"/>
                        <a:gd name="connsiteY4" fmla="*/ 0 h 9278"/>
                        <a:gd name="connsiteX5" fmla="*/ 9694 w 13018"/>
                        <a:gd name="connsiteY5" fmla="*/ 0 h 9278"/>
                        <a:gd name="connsiteX6" fmla="*/ 9694 w 13018"/>
                        <a:gd name="connsiteY6" fmla="*/ 0 h 9278"/>
                        <a:gd name="connsiteX7" fmla="*/ 13018 w 13018"/>
                        <a:gd name="connsiteY7" fmla="*/ 2770 h 9278"/>
                        <a:gd name="connsiteX8" fmla="*/ 13018 w 13018"/>
                        <a:gd name="connsiteY8" fmla="*/ 2770 h 9278"/>
                        <a:gd name="connsiteX9" fmla="*/ 3739 w 13018"/>
                        <a:gd name="connsiteY9" fmla="*/ 9279 h 9278"/>
                        <a:gd name="connsiteX10" fmla="*/ 3739 w 13018"/>
                        <a:gd name="connsiteY10" fmla="*/ 9279 h 9278"/>
                        <a:gd name="connsiteX11" fmla="*/ 0 w 13018"/>
                        <a:gd name="connsiteY11" fmla="*/ 5955 h 9278"/>
                        <a:gd name="connsiteX12" fmla="*/ 0 w 13018"/>
                        <a:gd name="connsiteY12" fmla="*/ 5955 h 9278"/>
                        <a:gd name="connsiteX13" fmla="*/ 4016 w 13018"/>
                        <a:gd name="connsiteY13" fmla="*/ 5401 h 9278"/>
                        <a:gd name="connsiteX14" fmla="*/ 7340 w 13018"/>
                        <a:gd name="connsiteY14" fmla="*/ 4016 h 9278"/>
                        <a:gd name="connsiteX15" fmla="*/ 7340 w 13018"/>
                        <a:gd name="connsiteY15" fmla="*/ 4016 h 9278"/>
                        <a:gd name="connsiteX16" fmla="*/ 4709 w 13018"/>
                        <a:gd name="connsiteY16" fmla="*/ 4016 h 9278"/>
                        <a:gd name="connsiteX17" fmla="*/ 4709 w 13018"/>
                        <a:gd name="connsiteY17" fmla="*/ 4016 h 9278"/>
                        <a:gd name="connsiteX18" fmla="*/ 4016 w 13018"/>
                        <a:gd name="connsiteY18" fmla="*/ 5401 h 9278"/>
                        <a:gd name="connsiteX19" fmla="*/ 4016 w 13018"/>
                        <a:gd name="connsiteY19" fmla="*/ 5401 h 9278"/>
                        <a:gd name="connsiteX20" fmla="*/ 3739 w 13018"/>
                        <a:gd name="connsiteY20" fmla="*/ 4016 h 9278"/>
                        <a:gd name="connsiteX21" fmla="*/ 3739 w 13018"/>
                        <a:gd name="connsiteY21" fmla="*/ 2077 h 9278"/>
                        <a:gd name="connsiteX22" fmla="*/ 3739 w 13018"/>
                        <a:gd name="connsiteY22" fmla="*/ 4016 h 9278"/>
                        <a:gd name="connsiteX23" fmla="*/ 3739 w 13018"/>
                        <a:gd name="connsiteY23" fmla="*/ 4016 h 92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13018" h="9278">
                          <a:moveTo>
                            <a:pt x="0" y="5955"/>
                          </a:moveTo>
                          <a:cubicBezTo>
                            <a:pt x="138" y="3185"/>
                            <a:pt x="2077" y="969"/>
                            <a:pt x="2216" y="831"/>
                          </a:cubicBezTo>
                          <a:lnTo>
                            <a:pt x="2216" y="831"/>
                          </a:lnTo>
                          <a:lnTo>
                            <a:pt x="2770" y="0"/>
                          </a:lnTo>
                          <a:lnTo>
                            <a:pt x="3739" y="0"/>
                          </a:lnTo>
                          <a:cubicBezTo>
                            <a:pt x="3739" y="0"/>
                            <a:pt x="5678" y="0"/>
                            <a:pt x="9694" y="0"/>
                          </a:cubicBezTo>
                          <a:lnTo>
                            <a:pt x="9694" y="0"/>
                          </a:lnTo>
                          <a:cubicBezTo>
                            <a:pt x="10802" y="0"/>
                            <a:pt x="12880" y="692"/>
                            <a:pt x="13018" y="2770"/>
                          </a:cubicBezTo>
                          <a:lnTo>
                            <a:pt x="13018" y="2770"/>
                          </a:lnTo>
                          <a:cubicBezTo>
                            <a:pt x="12187" y="6648"/>
                            <a:pt x="8032" y="8725"/>
                            <a:pt x="3739" y="9279"/>
                          </a:cubicBezTo>
                          <a:lnTo>
                            <a:pt x="3739" y="9279"/>
                          </a:lnTo>
                          <a:cubicBezTo>
                            <a:pt x="1800" y="9279"/>
                            <a:pt x="0" y="7479"/>
                            <a:pt x="0" y="5955"/>
                          </a:cubicBezTo>
                          <a:lnTo>
                            <a:pt x="0" y="5955"/>
                          </a:lnTo>
                          <a:close/>
                          <a:moveTo>
                            <a:pt x="4016" y="5401"/>
                          </a:moveTo>
                          <a:cubicBezTo>
                            <a:pt x="4986" y="5263"/>
                            <a:pt x="6232" y="4709"/>
                            <a:pt x="7340" y="4016"/>
                          </a:cubicBezTo>
                          <a:lnTo>
                            <a:pt x="7340" y="4016"/>
                          </a:lnTo>
                          <a:cubicBezTo>
                            <a:pt x="6232" y="4016"/>
                            <a:pt x="5401" y="4016"/>
                            <a:pt x="4709" y="4016"/>
                          </a:cubicBezTo>
                          <a:lnTo>
                            <a:pt x="4709" y="4016"/>
                          </a:lnTo>
                          <a:cubicBezTo>
                            <a:pt x="4570" y="4432"/>
                            <a:pt x="4293" y="4986"/>
                            <a:pt x="4016" y="5401"/>
                          </a:cubicBezTo>
                          <a:lnTo>
                            <a:pt x="4016" y="5401"/>
                          </a:lnTo>
                          <a:close/>
                          <a:moveTo>
                            <a:pt x="3739" y="4016"/>
                          </a:moveTo>
                          <a:lnTo>
                            <a:pt x="3739" y="2077"/>
                          </a:lnTo>
                          <a:lnTo>
                            <a:pt x="3739" y="4016"/>
                          </a:lnTo>
                          <a:lnTo>
                            <a:pt x="3739" y="4016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799" name="图形 984">
                    <a:extLst>
                      <a:ext uri="{FF2B5EF4-FFF2-40B4-BE49-F238E27FC236}">
                        <a16:creationId xmlns:a16="http://schemas.microsoft.com/office/drawing/2014/main" id="{4806F5C8-B760-4FDA-BC35-919B572397D5}"/>
                      </a:ext>
                    </a:extLst>
                  </p:cNvPr>
                  <p:cNvGrpSpPr/>
                  <p:nvPr/>
                </p:nvGrpSpPr>
                <p:grpSpPr>
                  <a:xfrm>
                    <a:off x="10233892" y="5408216"/>
                    <a:ext cx="12879" cy="9147"/>
                    <a:chOff x="8239099" y="5698987"/>
                    <a:chExt cx="12879" cy="9147"/>
                  </a:xfrm>
                  <a:grpFill/>
                </p:grpSpPr>
                <p:sp>
                  <p:nvSpPr>
                    <p:cNvPr id="866" name="任意多边形: 形状 865">
                      <a:extLst>
                        <a:ext uri="{FF2B5EF4-FFF2-40B4-BE49-F238E27FC236}">
                          <a16:creationId xmlns:a16="http://schemas.microsoft.com/office/drawing/2014/main" id="{67F50F0C-C910-4CD2-9F27-CBCDC056C4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41192" y="5700925"/>
                      <a:ext cx="9074" cy="5401"/>
                    </a:xfrm>
                    <a:custGeom>
                      <a:avLst/>
                      <a:gdLst>
                        <a:gd name="connsiteX0" fmla="*/ 1785 w 9074"/>
                        <a:gd name="connsiteY0" fmla="*/ 0 h 5401"/>
                        <a:gd name="connsiteX1" fmla="*/ 1785 w 9074"/>
                        <a:gd name="connsiteY1" fmla="*/ 5401 h 5401"/>
                        <a:gd name="connsiteX2" fmla="*/ 7740 w 9074"/>
                        <a:gd name="connsiteY2" fmla="*/ 0 h 5401"/>
                        <a:gd name="connsiteX3" fmla="*/ 1785 w 9074"/>
                        <a:gd name="connsiteY3" fmla="*/ 0 h 5401"/>
                        <a:gd name="connsiteX4" fmla="*/ 1785 w 9074"/>
                        <a:gd name="connsiteY4" fmla="*/ 0 h 54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074" h="5401">
                          <a:moveTo>
                            <a:pt x="1785" y="0"/>
                          </a:moveTo>
                          <a:cubicBezTo>
                            <a:pt x="1785" y="0"/>
                            <a:pt x="-2231" y="5401"/>
                            <a:pt x="1785" y="5401"/>
                          </a:cubicBezTo>
                          <a:cubicBezTo>
                            <a:pt x="5801" y="5401"/>
                            <a:pt x="11756" y="0"/>
                            <a:pt x="7740" y="0"/>
                          </a:cubicBezTo>
                          <a:cubicBezTo>
                            <a:pt x="3724" y="0"/>
                            <a:pt x="1785" y="0"/>
                            <a:pt x="1785" y="0"/>
                          </a:cubicBezTo>
                          <a:lnTo>
                            <a:pt x="1785" y="0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67" name="任意多边形: 形状 866">
                      <a:extLst>
                        <a:ext uri="{FF2B5EF4-FFF2-40B4-BE49-F238E27FC236}">
                          <a16:creationId xmlns:a16="http://schemas.microsoft.com/office/drawing/2014/main" id="{33F76643-0B67-40B6-9DCF-E96E1BCD78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9099" y="5698987"/>
                      <a:ext cx="12879" cy="9147"/>
                    </a:xfrm>
                    <a:custGeom>
                      <a:avLst/>
                      <a:gdLst>
                        <a:gd name="connsiteX0" fmla="*/ 0 w 12879"/>
                        <a:gd name="connsiteY0" fmla="*/ 5955 h 9147"/>
                        <a:gd name="connsiteX1" fmla="*/ 2216 w 12879"/>
                        <a:gd name="connsiteY1" fmla="*/ 831 h 9147"/>
                        <a:gd name="connsiteX2" fmla="*/ 2216 w 12879"/>
                        <a:gd name="connsiteY2" fmla="*/ 831 h 9147"/>
                        <a:gd name="connsiteX3" fmla="*/ 2770 w 12879"/>
                        <a:gd name="connsiteY3" fmla="*/ 0 h 9147"/>
                        <a:gd name="connsiteX4" fmla="*/ 3739 w 12879"/>
                        <a:gd name="connsiteY4" fmla="*/ 0 h 9147"/>
                        <a:gd name="connsiteX5" fmla="*/ 9694 w 12879"/>
                        <a:gd name="connsiteY5" fmla="*/ 0 h 9147"/>
                        <a:gd name="connsiteX6" fmla="*/ 9694 w 12879"/>
                        <a:gd name="connsiteY6" fmla="*/ 0 h 9147"/>
                        <a:gd name="connsiteX7" fmla="*/ 12880 w 12879"/>
                        <a:gd name="connsiteY7" fmla="*/ 2631 h 9147"/>
                        <a:gd name="connsiteX8" fmla="*/ 12880 w 12879"/>
                        <a:gd name="connsiteY8" fmla="*/ 2631 h 9147"/>
                        <a:gd name="connsiteX9" fmla="*/ 3601 w 12879"/>
                        <a:gd name="connsiteY9" fmla="*/ 9140 h 9147"/>
                        <a:gd name="connsiteX10" fmla="*/ 3601 w 12879"/>
                        <a:gd name="connsiteY10" fmla="*/ 9140 h 9147"/>
                        <a:gd name="connsiteX11" fmla="*/ 0 w 12879"/>
                        <a:gd name="connsiteY11" fmla="*/ 5955 h 9147"/>
                        <a:gd name="connsiteX12" fmla="*/ 0 w 12879"/>
                        <a:gd name="connsiteY12" fmla="*/ 5955 h 9147"/>
                        <a:gd name="connsiteX13" fmla="*/ 4155 w 12879"/>
                        <a:gd name="connsiteY13" fmla="*/ 5263 h 9147"/>
                        <a:gd name="connsiteX14" fmla="*/ 7479 w 12879"/>
                        <a:gd name="connsiteY14" fmla="*/ 3878 h 9147"/>
                        <a:gd name="connsiteX15" fmla="*/ 7479 w 12879"/>
                        <a:gd name="connsiteY15" fmla="*/ 3878 h 9147"/>
                        <a:gd name="connsiteX16" fmla="*/ 5263 w 12879"/>
                        <a:gd name="connsiteY16" fmla="*/ 3878 h 9147"/>
                        <a:gd name="connsiteX17" fmla="*/ 5263 w 12879"/>
                        <a:gd name="connsiteY17" fmla="*/ 3878 h 9147"/>
                        <a:gd name="connsiteX18" fmla="*/ 4847 w 12879"/>
                        <a:gd name="connsiteY18" fmla="*/ 3878 h 9147"/>
                        <a:gd name="connsiteX19" fmla="*/ 4847 w 12879"/>
                        <a:gd name="connsiteY19" fmla="*/ 3878 h 9147"/>
                        <a:gd name="connsiteX20" fmla="*/ 4155 w 12879"/>
                        <a:gd name="connsiteY20" fmla="*/ 5263 h 9147"/>
                        <a:gd name="connsiteX21" fmla="*/ 4155 w 12879"/>
                        <a:gd name="connsiteY21" fmla="*/ 5263 h 9147"/>
                        <a:gd name="connsiteX22" fmla="*/ 3878 w 12879"/>
                        <a:gd name="connsiteY22" fmla="*/ 3878 h 9147"/>
                        <a:gd name="connsiteX23" fmla="*/ 3878 w 12879"/>
                        <a:gd name="connsiteY23" fmla="*/ 1939 h 9147"/>
                        <a:gd name="connsiteX24" fmla="*/ 3878 w 12879"/>
                        <a:gd name="connsiteY24" fmla="*/ 3878 h 9147"/>
                        <a:gd name="connsiteX25" fmla="*/ 3878 w 12879"/>
                        <a:gd name="connsiteY25" fmla="*/ 3878 h 91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12879" h="9147">
                          <a:moveTo>
                            <a:pt x="0" y="5955"/>
                          </a:moveTo>
                          <a:cubicBezTo>
                            <a:pt x="139" y="3047"/>
                            <a:pt x="2077" y="969"/>
                            <a:pt x="2216" y="831"/>
                          </a:cubicBezTo>
                          <a:lnTo>
                            <a:pt x="2216" y="831"/>
                          </a:lnTo>
                          <a:lnTo>
                            <a:pt x="2770" y="0"/>
                          </a:lnTo>
                          <a:lnTo>
                            <a:pt x="3739" y="0"/>
                          </a:lnTo>
                          <a:cubicBezTo>
                            <a:pt x="3739" y="0"/>
                            <a:pt x="5678" y="0"/>
                            <a:pt x="9694" y="0"/>
                          </a:cubicBezTo>
                          <a:lnTo>
                            <a:pt x="9694" y="0"/>
                          </a:lnTo>
                          <a:cubicBezTo>
                            <a:pt x="10664" y="0"/>
                            <a:pt x="12880" y="692"/>
                            <a:pt x="12880" y="2631"/>
                          </a:cubicBezTo>
                          <a:lnTo>
                            <a:pt x="12880" y="2631"/>
                          </a:lnTo>
                          <a:cubicBezTo>
                            <a:pt x="12049" y="6509"/>
                            <a:pt x="7894" y="8725"/>
                            <a:pt x="3601" y="9140"/>
                          </a:cubicBezTo>
                          <a:lnTo>
                            <a:pt x="3601" y="9140"/>
                          </a:lnTo>
                          <a:cubicBezTo>
                            <a:pt x="1800" y="9279"/>
                            <a:pt x="0" y="7478"/>
                            <a:pt x="0" y="5955"/>
                          </a:cubicBezTo>
                          <a:lnTo>
                            <a:pt x="0" y="5955"/>
                          </a:lnTo>
                          <a:close/>
                          <a:moveTo>
                            <a:pt x="4155" y="5263"/>
                          </a:moveTo>
                          <a:cubicBezTo>
                            <a:pt x="5124" y="5263"/>
                            <a:pt x="6509" y="4570"/>
                            <a:pt x="7479" y="3878"/>
                          </a:cubicBezTo>
                          <a:lnTo>
                            <a:pt x="7479" y="3878"/>
                          </a:lnTo>
                          <a:cubicBezTo>
                            <a:pt x="6648" y="3878"/>
                            <a:pt x="5817" y="3878"/>
                            <a:pt x="5263" y="3878"/>
                          </a:cubicBezTo>
                          <a:lnTo>
                            <a:pt x="5263" y="3878"/>
                          </a:lnTo>
                          <a:cubicBezTo>
                            <a:pt x="5124" y="3878"/>
                            <a:pt x="4986" y="3878"/>
                            <a:pt x="4847" y="3878"/>
                          </a:cubicBezTo>
                          <a:lnTo>
                            <a:pt x="4847" y="3878"/>
                          </a:lnTo>
                          <a:cubicBezTo>
                            <a:pt x="4709" y="4293"/>
                            <a:pt x="4293" y="4847"/>
                            <a:pt x="4155" y="5263"/>
                          </a:cubicBezTo>
                          <a:lnTo>
                            <a:pt x="4155" y="5263"/>
                          </a:lnTo>
                          <a:close/>
                          <a:moveTo>
                            <a:pt x="3878" y="3878"/>
                          </a:moveTo>
                          <a:lnTo>
                            <a:pt x="3878" y="1939"/>
                          </a:lnTo>
                          <a:lnTo>
                            <a:pt x="3878" y="3878"/>
                          </a:lnTo>
                          <a:lnTo>
                            <a:pt x="3878" y="3878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800" name="图形 984">
                    <a:extLst>
                      <a:ext uri="{FF2B5EF4-FFF2-40B4-BE49-F238E27FC236}">
                        <a16:creationId xmlns:a16="http://schemas.microsoft.com/office/drawing/2014/main" id="{2115B16C-2A15-4D29-82DB-E441C9A1FA45}"/>
                      </a:ext>
                    </a:extLst>
                  </p:cNvPr>
                  <p:cNvGrpSpPr/>
                  <p:nvPr/>
                </p:nvGrpSpPr>
                <p:grpSpPr>
                  <a:xfrm>
                    <a:off x="9929349" y="5497404"/>
                    <a:ext cx="13018" cy="9278"/>
                    <a:chOff x="7934556" y="5788175"/>
                    <a:chExt cx="13018" cy="9278"/>
                  </a:xfrm>
                  <a:grpFill/>
                </p:grpSpPr>
                <p:sp>
                  <p:nvSpPr>
                    <p:cNvPr id="864" name="任意多边形: 形状 863">
                      <a:extLst>
                        <a:ext uri="{FF2B5EF4-FFF2-40B4-BE49-F238E27FC236}">
                          <a16:creationId xmlns:a16="http://schemas.microsoft.com/office/drawing/2014/main" id="{E39B6BA9-3850-44B8-8768-FD013E891A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36510" y="5790114"/>
                      <a:ext cx="9074" cy="5401"/>
                    </a:xfrm>
                    <a:custGeom>
                      <a:avLst/>
                      <a:gdLst>
                        <a:gd name="connsiteX0" fmla="*/ 1785 w 9074"/>
                        <a:gd name="connsiteY0" fmla="*/ 0 h 5401"/>
                        <a:gd name="connsiteX1" fmla="*/ 1785 w 9074"/>
                        <a:gd name="connsiteY1" fmla="*/ 5401 h 5401"/>
                        <a:gd name="connsiteX2" fmla="*/ 7740 w 9074"/>
                        <a:gd name="connsiteY2" fmla="*/ 0 h 5401"/>
                        <a:gd name="connsiteX3" fmla="*/ 1785 w 9074"/>
                        <a:gd name="connsiteY3" fmla="*/ 0 h 5401"/>
                        <a:gd name="connsiteX4" fmla="*/ 1785 w 9074"/>
                        <a:gd name="connsiteY4" fmla="*/ 0 h 54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074" h="5401">
                          <a:moveTo>
                            <a:pt x="1785" y="0"/>
                          </a:moveTo>
                          <a:cubicBezTo>
                            <a:pt x="1785" y="0"/>
                            <a:pt x="-2231" y="5401"/>
                            <a:pt x="1785" y="5401"/>
                          </a:cubicBezTo>
                          <a:cubicBezTo>
                            <a:pt x="5801" y="5401"/>
                            <a:pt x="11756" y="0"/>
                            <a:pt x="7740" y="0"/>
                          </a:cubicBezTo>
                          <a:cubicBezTo>
                            <a:pt x="3724" y="0"/>
                            <a:pt x="1785" y="0"/>
                            <a:pt x="1785" y="0"/>
                          </a:cubicBezTo>
                          <a:lnTo>
                            <a:pt x="1785" y="0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65" name="任意多边形: 形状 864">
                      <a:extLst>
                        <a:ext uri="{FF2B5EF4-FFF2-40B4-BE49-F238E27FC236}">
                          <a16:creationId xmlns:a16="http://schemas.microsoft.com/office/drawing/2014/main" id="{7565C230-D351-4E90-9434-EF08F9B082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34556" y="5788175"/>
                      <a:ext cx="13018" cy="9278"/>
                    </a:xfrm>
                    <a:custGeom>
                      <a:avLst/>
                      <a:gdLst>
                        <a:gd name="connsiteX0" fmla="*/ 0 w 13018"/>
                        <a:gd name="connsiteY0" fmla="*/ 5955 h 9278"/>
                        <a:gd name="connsiteX1" fmla="*/ 2216 w 13018"/>
                        <a:gd name="connsiteY1" fmla="*/ 831 h 9278"/>
                        <a:gd name="connsiteX2" fmla="*/ 2216 w 13018"/>
                        <a:gd name="connsiteY2" fmla="*/ 831 h 9278"/>
                        <a:gd name="connsiteX3" fmla="*/ 2770 w 13018"/>
                        <a:gd name="connsiteY3" fmla="*/ 0 h 9278"/>
                        <a:gd name="connsiteX4" fmla="*/ 3739 w 13018"/>
                        <a:gd name="connsiteY4" fmla="*/ 0 h 9278"/>
                        <a:gd name="connsiteX5" fmla="*/ 9694 w 13018"/>
                        <a:gd name="connsiteY5" fmla="*/ 0 h 9278"/>
                        <a:gd name="connsiteX6" fmla="*/ 9694 w 13018"/>
                        <a:gd name="connsiteY6" fmla="*/ 0 h 9278"/>
                        <a:gd name="connsiteX7" fmla="*/ 13018 w 13018"/>
                        <a:gd name="connsiteY7" fmla="*/ 2770 h 9278"/>
                        <a:gd name="connsiteX8" fmla="*/ 13018 w 13018"/>
                        <a:gd name="connsiteY8" fmla="*/ 2770 h 9278"/>
                        <a:gd name="connsiteX9" fmla="*/ 3739 w 13018"/>
                        <a:gd name="connsiteY9" fmla="*/ 9279 h 9278"/>
                        <a:gd name="connsiteX10" fmla="*/ 3739 w 13018"/>
                        <a:gd name="connsiteY10" fmla="*/ 9279 h 9278"/>
                        <a:gd name="connsiteX11" fmla="*/ 0 w 13018"/>
                        <a:gd name="connsiteY11" fmla="*/ 5955 h 9278"/>
                        <a:gd name="connsiteX12" fmla="*/ 0 w 13018"/>
                        <a:gd name="connsiteY12" fmla="*/ 5955 h 9278"/>
                        <a:gd name="connsiteX13" fmla="*/ 4016 w 13018"/>
                        <a:gd name="connsiteY13" fmla="*/ 5401 h 9278"/>
                        <a:gd name="connsiteX14" fmla="*/ 7340 w 13018"/>
                        <a:gd name="connsiteY14" fmla="*/ 4016 h 9278"/>
                        <a:gd name="connsiteX15" fmla="*/ 7340 w 13018"/>
                        <a:gd name="connsiteY15" fmla="*/ 4016 h 9278"/>
                        <a:gd name="connsiteX16" fmla="*/ 5124 w 13018"/>
                        <a:gd name="connsiteY16" fmla="*/ 4016 h 9278"/>
                        <a:gd name="connsiteX17" fmla="*/ 5124 w 13018"/>
                        <a:gd name="connsiteY17" fmla="*/ 4016 h 9278"/>
                        <a:gd name="connsiteX18" fmla="*/ 4709 w 13018"/>
                        <a:gd name="connsiteY18" fmla="*/ 4016 h 9278"/>
                        <a:gd name="connsiteX19" fmla="*/ 4709 w 13018"/>
                        <a:gd name="connsiteY19" fmla="*/ 4016 h 9278"/>
                        <a:gd name="connsiteX20" fmla="*/ 4016 w 13018"/>
                        <a:gd name="connsiteY20" fmla="*/ 5401 h 9278"/>
                        <a:gd name="connsiteX21" fmla="*/ 4016 w 13018"/>
                        <a:gd name="connsiteY21" fmla="*/ 5401 h 9278"/>
                        <a:gd name="connsiteX22" fmla="*/ 3739 w 13018"/>
                        <a:gd name="connsiteY22" fmla="*/ 4016 h 9278"/>
                        <a:gd name="connsiteX23" fmla="*/ 3739 w 13018"/>
                        <a:gd name="connsiteY23" fmla="*/ 2077 h 9278"/>
                        <a:gd name="connsiteX24" fmla="*/ 3739 w 13018"/>
                        <a:gd name="connsiteY24" fmla="*/ 4016 h 9278"/>
                        <a:gd name="connsiteX25" fmla="*/ 3739 w 13018"/>
                        <a:gd name="connsiteY25" fmla="*/ 4016 h 92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13018" h="9278">
                          <a:moveTo>
                            <a:pt x="0" y="5955"/>
                          </a:moveTo>
                          <a:cubicBezTo>
                            <a:pt x="138" y="3185"/>
                            <a:pt x="2216" y="969"/>
                            <a:pt x="2216" y="831"/>
                          </a:cubicBezTo>
                          <a:lnTo>
                            <a:pt x="2216" y="831"/>
                          </a:lnTo>
                          <a:lnTo>
                            <a:pt x="2770" y="0"/>
                          </a:lnTo>
                          <a:lnTo>
                            <a:pt x="3739" y="0"/>
                          </a:lnTo>
                          <a:cubicBezTo>
                            <a:pt x="3739" y="0"/>
                            <a:pt x="5817" y="0"/>
                            <a:pt x="9694" y="0"/>
                          </a:cubicBezTo>
                          <a:lnTo>
                            <a:pt x="9694" y="0"/>
                          </a:lnTo>
                          <a:cubicBezTo>
                            <a:pt x="10802" y="0"/>
                            <a:pt x="12880" y="693"/>
                            <a:pt x="13018" y="2770"/>
                          </a:cubicBezTo>
                          <a:lnTo>
                            <a:pt x="13018" y="2770"/>
                          </a:lnTo>
                          <a:cubicBezTo>
                            <a:pt x="12187" y="6648"/>
                            <a:pt x="8033" y="8863"/>
                            <a:pt x="3739" y="9279"/>
                          </a:cubicBezTo>
                          <a:lnTo>
                            <a:pt x="3739" y="9279"/>
                          </a:lnTo>
                          <a:cubicBezTo>
                            <a:pt x="1800" y="9279"/>
                            <a:pt x="0" y="7479"/>
                            <a:pt x="0" y="5955"/>
                          </a:cubicBezTo>
                          <a:lnTo>
                            <a:pt x="0" y="5955"/>
                          </a:lnTo>
                          <a:close/>
                          <a:moveTo>
                            <a:pt x="4016" y="5401"/>
                          </a:moveTo>
                          <a:cubicBezTo>
                            <a:pt x="4986" y="5263"/>
                            <a:pt x="6232" y="4709"/>
                            <a:pt x="7340" y="4016"/>
                          </a:cubicBezTo>
                          <a:lnTo>
                            <a:pt x="7340" y="4016"/>
                          </a:lnTo>
                          <a:cubicBezTo>
                            <a:pt x="6509" y="4016"/>
                            <a:pt x="5678" y="4016"/>
                            <a:pt x="5124" y="4016"/>
                          </a:cubicBezTo>
                          <a:lnTo>
                            <a:pt x="5124" y="4016"/>
                          </a:lnTo>
                          <a:cubicBezTo>
                            <a:pt x="4986" y="4016"/>
                            <a:pt x="4847" y="4016"/>
                            <a:pt x="4709" y="4016"/>
                          </a:cubicBezTo>
                          <a:lnTo>
                            <a:pt x="4709" y="4016"/>
                          </a:lnTo>
                          <a:cubicBezTo>
                            <a:pt x="4570" y="4432"/>
                            <a:pt x="4155" y="4986"/>
                            <a:pt x="4016" y="5401"/>
                          </a:cubicBezTo>
                          <a:lnTo>
                            <a:pt x="4016" y="5401"/>
                          </a:lnTo>
                          <a:close/>
                          <a:moveTo>
                            <a:pt x="3739" y="4016"/>
                          </a:moveTo>
                          <a:lnTo>
                            <a:pt x="3739" y="2077"/>
                          </a:lnTo>
                          <a:lnTo>
                            <a:pt x="3739" y="4016"/>
                          </a:lnTo>
                          <a:lnTo>
                            <a:pt x="3739" y="4016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801" name="图形 984">
                    <a:extLst>
                      <a:ext uri="{FF2B5EF4-FFF2-40B4-BE49-F238E27FC236}">
                        <a16:creationId xmlns:a16="http://schemas.microsoft.com/office/drawing/2014/main" id="{FE9A26EA-4ED7-48A5-BC75-474769701566}"/>
                      </a:ext>
                    </a:extLst>
                  </p:cNvPr>
                  <p:cNvGrpSpPr/>
                  <p:nvPr/>
                </p:nvGrpSpPr>
                <p:grpSpPr>
                  <a:xfrm>
                    <a:off x="10273639" y="5459873"/>
                    <a:ext cx="13018" cy="9148"/>
                    <a:chOff x="8278846" y="5750644"/>
                    <a:chExt cx="13018" cy="9148"/>
                  </a:xfrm>
                  <a:grpFill/>
                </p:grpSpPr>
                <p:sp>
                  <p:nvSpPr>
                    <p:cNvPr id="862" name="任意多边形: 形状 861">
                      <a:extLst>
                        <a:ext uri="{FF2B5EF4-FFF2-40B4-BE49-F238E27FC236}">
                          <a16:creationId xmlns:a16="http://schemas.microsoft.com/office/drawing/2014/main" id="{D448A4B9-ED9C-444C-9A9D-528EAE6F28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80801" y="5752721"/>
                      <a:ext cx="9074" cy="5262"/>
                    </a:xfrm>
                    <a:custGeom>
                      <a:avLst/>
                      <a:gdLst>
                        <a:gd name="connsiteX0" fmla="*/ 1785 w 9074"/>
                        <a:gd name="connsiteY0" fmla="*/ 0 h 5262"/>
                        <a:gd name="connsiteX1" fmla="*/ 1785 w 9074"/>
                        <a:gd name="connsiteY1" fmla="*/ 5263 h 5262"/>
                        <a:gd name="connsiteX2" fmla="*/ 7740 w 9074"/>
                        <a:gd name="connsiteY2" fmla="*/ 0 h 5262"/>
                        <a:gd name="connsiteX3" fmla="*/ 1785 w 9074"/>
                        <a:gd name="connsiteY3" fmla="*/ 0 h 5262"/>
                        <a:gd name="connsiteX4" fmla="*/ 1785 w 9074"/>
                        <a:gd name="connsiteY4" fmla="*/ 0 h 52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074" h="5262">
                          <a:moveTo>
                            <a:pt x="1785" y="0"/>
                          </a:moveTo>
                          <a:cubicBezTo>
                            <a:pt x="1785" y="0"/>
                            <a:pt x="-2231" y="5263"/>
                            <a:pt x="1785" y="5263"/>
                          </a:cubicBezTo>
                          <a:cubicBezTo>
                            <a:pt x="5801" y="5263"/>
                            <a:pt x="11756" y="0"/>
                            <a:pt x="7740" y="0"/>
                          </a:cubicBezTo>
                          <a:cubicBezTo>
                            <a:pt x="3862" y="0"/>
                            <a:pt x="1785" y="0"/>
                            <a:pt x="1785" y="0"/>
                          </a:cubicBezTo>
                          <a:lnTo>
                            <a:pt x="1785" y="0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63" name="任意多边形: 形状 862">
                      <a:extLst>
                        <a:ext uri="{FF2B5EF4-FFF2-40B4-BE49-F238E27FC236}">
                          <a16:creationId xmlns:a16="http://schemas.microsoft.com/office/drawing/2014/main" id="{2202A4CD-4188-4C42-8DF1-2A9F7EACD5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78846" y="5750644"/>
                      <a:ext cx="13018" cy="9148"/>
                    </a:xfrm>
                    <a:custGeom>
                      <a:avLst/>
                      <a:gdLst>
                        <a:gd name="connsiteX0" fmla="*/ 0 w 13018"/>
                        <a:gd name="connsiteY0" fmla="*/ 5955 h 9148"/>
                        <a:gd name="connsiteX1" fmla="*/ 2216 w 13018"/>
                        <a:gd name="connsiteY1" fmla="*/ 831 h 9148"/>
                        <a:gd name="connsiteX2" fmla="*/ 2216 w 13018"/>
                        <a:gd name="connsiteY2" fmla="*/ 831 h 9148"/>
                        <a:gd name="connsiteX3" fmla="*/ 2770 w 13018"/>
                        <a:gd name="connsiteY3" fmla="*/ 0 h 9148"/>
                        <a:gd name="connsiteX4" fmla="*/ 3739 w 13018"/>
                        <a:gd name="connsiteY4" fmla="*/ 0 h 9148"/>
                        <a:gd name="connsiteX5" fmla="*/ 9694 w 13018"/>
                        <a:gd name="connsiteY5" fmla="*/ 0 h 9148"/>
                        <a:gd name="connsiteX6" fmla="*/ 9694 w 13018"/>
                        <a:gd name="connsiteY6" fmla="*/ 0 h 9148"/>
                        <a:gd name="connsiteX7" fmla="*/ 13018 w 13018"/>
                        <a:gd name="connsiteY7" fmla="*/ 2631 h 9148"/>
                        <a:gd name="connsiteX8" fmla="*/ 13018 w 13018"/>
                        <a:gd name="connsiteY8" fmla="*/ 2631 h 9148"/>
                        <a:gd name="connsiteX9" fmla="*/ 3739 w 13018"/>
                        <a:gd name="connsiteY9" fmla="*/ 9141 h 9148"/>
                        <a:gd name="connsiteX10" fmla="*/ 3739 w 13018"/>
                        <a:gd name="connsiteY10" fmla="*/ 9141 h 9148"/>
                        <a:gd name="connsiteX11" fmla="*/ 0 w 13018"/>
                        <a:gd name="connsiteY11" fmla="*/ 5955 h 9148"/>
                        <a:gd name="connsiteX12" fmla="*/ 0 w 13018"/>
                        <a:gd name="connsiteY12" fmla="*/ 5955 h 9148"/>
                        <a:gd name="connsiteX13" fmla="*/ 4016 w 13018"/>
                        <a:gd name="connsiteY13" fmla="*/ 5401 h 9148"/>
                        <a:gd name="connsiteX14" fmla="*/ 7340 w 13018"/>
                        <a:gd name="connsiteY14" fmla="*/ 4016 h 9148"/>
                        <a:gd name="connsiteX15" fmla="*/ 7340 w 13018"/>
                        <a:gd name="connsiteY15" fmla="*/ 4016 h 9148"/>
                        <a:gd name="connsiteX16" fmla="*/ 5124 w 13018"/>
                        <a:gd name="connsiteY16" fmla="*/ 4016 h 9148"/>
                        <a:gd name="connsiteX17" fmla="*/ 5124 w 13018"/>
                        <a:gd name="connsiteY17" fmla="*/ 4016 h 9148"/>
                        <a:gd name="connsiteX18" fmla="*/ 4709 w 13018"/>
                        <a:gd name="connsiteY18" fmla="*/ 4016 h 9148"/>
                        <a:gd name="connsiteX19" fmla="*/ 4709 w 13018"/>
                        <a:gd name="connsiteY19" fmla="*/ 4016 h 9148"/>
                        <a:gd name="connsiteX20" fmla="*/ 4016 w 13018"/>
                        <a:gd name="connsiteY20" fmla="*/ 5401 h 9148"/>
                        <a:gd name="connsiteX21" fmla="*/ 4016 w 13018"/>
                        <a:gd name="connsiteY21" fmla="*/ 5401 h 9148"/>
                        <a:gd name="connsiteX22" fmla="*/ 3739 w 13018"/>
                        <a:gd name="connsiteY22" fmla="*/ 4016 h 9148"/>
                        <a:gd name="connsiteX23" fmla="*/ 3739 w 13018"/>
                        <a:gd name="connsiteY23" fmla="*/ 2077 h 9148"/>
                        <a:gd name="connsiteX24" fmla="*/ 3739 w 13018"/>
                        <a:gd name="connsiteY24" fmla="*/ 4016 h 9148"/>
                        <a:gd name="connsiteX25" fmla="*/ 3739 w 13018"/>
                        <a:gd name="connsiteY25" fmla="*/ 4016 h 91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13018" h="9148">
                          <a:moveTo>
                            <a:pt x="0" y="5955"/>
                          </a:moveTo>
                          <a:cubicBezTo>
                            <a:pt x="138" y="3047"/>
                            <a:pt x="2216" y="969"/>
                            <a:pt x="2216" y="831"/>
                          </a:cubicBezTo>
                          <a:lnTo>
                            <a:pt x="2216" y="831"/>
                          </a:lnTo>
                          <a:lnTo>
                            <a:pt x="2770" y="0"/>
                          </a:lnTo>
                          <a:lnTo>
                            <a:pt x="3739" y="0"/>
                          </a:lnTo>
                          <a:cubicBezTo>
                            <a:pt x="3739" y="0"/>
                            <a:pt x="5678" y="0"/>
                            <a:pt x="9694" y="0"/>
                          </a:cubicBezTo>
                          <a:lnTo>
                            <a:pt x="9694" y="0"/>
                          </a:lnTo>
                          <a:cubicBezTo>
                            <a:pt x="10664" y="0"/>
                            <a:pt x="12880" y="693"/>
                            <a:pt x="13018" y="2631"/>
                          </a:cubicBezTo>
                          <a:lnTo>
                            <a:pt x="13018" y="2631"/>
                          </a:lnTo>
                          <a:cubicBezTo>
                            <a:pt x="12187" y="6509"/>
                            <a:pt x="8032" y="8725"/>
                            <a:pt x="3739" y="9141"/>
                          </a:cubicBezTo>
                          <a:lnTo>
                            <a:pt x="3739" y="9141"/>
                          </a:lnTo>
                          <a:cubicBezTo>
                            <a:pt x="1800" y="9279"/>
                            <a:pt x="0" y="7617"/>
                            <a:pt x="0" y="5955"/>
                          </a:cubicBezTo>
                          <a:lnTo>
                            <a:pt x="0" y="5955"/>
                          </a:lnTo>
                          <a:close/>
                          <a:moveTo>
                            <a:pt x="4016" y="5401"/>
                          </a:moveTo>
                          <a:cubicBezTo>
                            <a:pt x="4986" y="5263"/>
                            <a:pt x="6232" y="4709"/>
                            <a:pt x="7340" y="4016"/>
                          </a:cubicBezTo>
                          <a:lnTo>
                            <a:pt x="7340" y="4016"/>
                          </a:lnTo>
                          <a:cubicBezTo>
                            <a:pt x="6509" y="4016"/>
                            <a:pt x="5817" y="4016"/>
                            <a:pt x="5124" y="4016"/>
                          </a:cubicBezTo>
                          <a:lnTo>
                            <a:pt x="5124" y="4016"/>
                          </a:lnTo>
                          <a:cubicBezTo>
                            <a:pt x="4986" y="4016"/>
                            <a:pt x="4847" y="4016"/>
                            <a:pt x="4709" y="4016"/>
                          </a:cubicBezTo>
                          <a:lnTo>
                            <a:pt x="4709" y="4016"/>
                          </a:lnTo>
                          <a:cubicBezTo>
                            <a:pt x="4570" y="4432"/>
                            <a:pt x="4293" y="4986"/>
                            <a:pt x="4016" y="5401"/>
                          </a:cubicBezTo>
                          <a:lnTo>
                            <a:pt x="4016" y="5401"/>
                          </a:lnTo>
                          <a:close/>
                          <a:moveTo>
                            <a:pt x="3739" y="4016"/>
                          </a:moveTo>
                          <a:lnTo>
                            <a:pt x="3739" y="2077"/>
                          </a:lnTo>
                          <a:lnTo>
                            <a:pt x="3739" y="4016"/>
                          </a:lnTo>
                          <a:lnTo>
                            <a:pt x="3739" y="4016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802" name="图形 984">
                    <a:extLst>
                      <a:ext uri="{FF2B5EF4-FFF2-40B4-BE49-F238E27FC236}">
                        <a16:creationId xmlns:a16="http://schemas.microsoft.com/office/drawing/2014/main" id="{9CF25A83-260E-4012-839B-24C4B980D34D}"/>
                      </a:ext>
                    </a:extLst>
                  </p:cNvPr>
                  <p:cNvGrpSpPr/>
                  <p:nvPr/>
                </p:nvGrpSpPr>
                <p:grpSpPr>
                  <a:xfrm>
                    <a:off x="10307293" y="5433975"/>
                    <a:ext cx="13156" cy="9286"/>
                    <a:chOff x="8312500" y="5724746"/>
                    <a:chExt cx="13156" cy="9286"/>
                  </a:xfrm>
                  <a:grpFill/>
                </p:grpSpPr>
                <p:sp>
                  <p:nvSpPr>
                    <p:cNvPr id="860" name="任意多边形: 形状 859">
                      <a:extLst>
                        <a:ext uri="{FF2B5EF4-FFF2-40B4-BE49-F238E27FC236}">
                          <a16:creationId xmlns:a16="http://schemas.microsoft.com/office/drawing/2014/main" id="{BBA1E997-71D4-4C33-8C71-95D72CA4BA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14454" y="5726823"/>
                      <a:ext cx="9137" cy="5401"/>
                    </a:xfrm>
                    <a:custGeom>
                      <a:avLst/>
                      <a:gdLst>
                        <a:gd name="connsiteX0" fmla="*/ 1785 w 9137"/>
                        <a:gd name="connsiteY0" fmla="*/ 0 h 5401"/>
                        <a:gd name="connsiteX1" fmla="*/ 1785 w 9137"/>
                        <a:gd name="connsiteY1" fmla="*/ 5401 h 5401"/>
                        <a:gd name="connsiteX2" fmla="*/ 7879 w 9137"/>
                        <a:gd name="connsiteY2" fmla="*/ 0 h 5401"/>
                        <a:gd name="connsiteX3" fmla="*/ 1785 w 9137"/>
                        <a:gd name="connsiteY3" fmla="*/ 0 h 5401"/>
                        <a:gd name="connsiteX4" fmla="*/ 1785 w 9137"/>
                        <a:gd name="connsiteY4" fmla="*/ 0 h 54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137" h="5401">
                          <a:moveTo>
                            <a:pt x="1785" y="0"/>
                          </a:moveTo>
                          <a:cubicBezTo>
                            <a:pt x="1785" y="0"/>
                            <a:pt x="-2231" y="5401"/>
                            <a:pt x="1785" y="5401"/>
                          </a:cubicBezTo>
                          <a:cubicBezTo>
                            <a:pt x="5801" y="5401"/>
                            <a:pt x="11756" y="0"/>
                            <a:pt x="7879" y="0"/>
                          </a:cubicBezTo>
                          <a:cubicBezTo>
                            <a:pt x="3862" y="0"/>
                            <a:pt x="1785" y="0"/>
                            <a:pt x="1785" y="0"/>
                          </a:cubicBezTo>
                          <a:lnTo>
                            <a:pt x="1785" y="0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61" name="任意多边形: 形状 860">
                      <a:extLst>
                        <a:ext uri="{FF2B5EF4-FFF2-40B4-BE49-F238E27FC236}">
                          <a16:creationId xmlns:a16="http://schemas.microsoft.com/office/drawing/2014/main" id="{FB915EA9-AEDF-4523-9344-CAFC7E37B3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12500" y="5724746"/>
                      <a:ext cx="13156" cy="9286"/>
                    </a:xfrm>
                    <a:custGeom>
                      <a:avLst/>
                      <a:gdLst>
                        <a:gd name="connsiteX0" fmla="*/ 0 w 13156"/>
                        <a:gd name="connsiteY0" fmla="*/ 5955 h 9286"/>
                        <a:gd name="connsiteX1" fmla="*/ 2216 w 13156"/>
                        <a:gd name="connsiteY1" fmla="*/ 831 h 9286"/>
                        <a:gd name="connsiteX2" fmla="*/ 2216 w 13156"/>
                        <a:gd name="connsiteY2" fmla="*/ 831 h 9286"/>
                        <a:gd name="connsiteX3" fmla="*/ 2770 w 13156"/>
                        <a:gd name="connsiteY3" fmla="*/ 0 h 9286"/>
                        <a:gd name="connsiteX4" fmla="*/ 3739 w 13156"/>
                        <a:gd name="connsiteY4" fmla="*/ 0 h 9286"/>
                        <a:gd name="connsiteX5" fmla="*/ 9833 w 13156"/>
                        <a:gd name="connsiteY5" fmla="*/ 0 h 9286"/>
                        <a:gd name="connsiteX6" fmla="*/ 9833 w 13156"/>
                        <a:gd name="connsiteY6" fmla="*/ 0 h 9286"/>
                        <a:gd name="connsiteX7" fmla="*/ 13157 w 13156"/>
                        <a:gd name="connsiteY7" fmla="*/ 2631 h 9286"/>
                        <a:gd name="connsiteX8" fmla="*/ 13157 w 13156"/>
                        <a:gd name="connsiteY8" fmla="*/ 2631 h 9286"/>
                        <a:gd name="connsiteX9" fmla="*/ 3878 w 13156"/>
                        <a:gd name="connsiteY9" fmla="*/ 9279 h 9286"/>
                        <a:gd name="connsiteX10" fmla="*/ 3878 w 13156"/>
                        <a:gd name="connsiteY10" fmla="*/ 9279 h 9286"/>
                        <a:gd name="connsiteX11" fmla="*/ 0 w 13156"/>
                        <a:gd name="connsiteY11" fmla="*/ 5955 h 9286"/>
                        <a:gd name="connsiteX12" fmla="*/ 0 w 13156"/>
                        <a:gd name="connsiteY12" fmla="*/ 5955 h 9286"/>
                        <a:gd name="connsiteX13" fmla="*/ 4155 w 13156"/>
                        <a:gd name="connsiteY13" fmla="*/ 5401 h 9286"/>
                        <a:gd name="connsiteX14" fmla="*/ 7617 w 13156"/>
                        <a:gd name="connsiteY14" fmla="*/ 4016 h 9286"/>
                        <a:gd name="connsiteX15" fmla="*/ 7617 w 13156"/>
                        <a:gd name="connsiteY15" fmla="*/ 4016 h 9286"/>
                        <a:gd name="connsiteX16" fmla="*/ 5401 w 13156"/>
                        <a:gd name="connsiteY16" fmla="*/ 4016 h 9286"/>
                        <a:gd name="connsiteX17" fmla="*/ 5401 w 13156"/>
                        <a:gd name="connsiteY17" fmla="*/ 4016 h 9286"/>
                        <a:gd name="connsiteX18" fmla="*/ 4986 w 13156"/>
                        <a:gd name="connsiteY18" fmla="*/ 4016 h 9286"/>
                        <a:gd name="connsiteX19" fmla="*/ 4986 w 13156"/>
                        <a:gd name="connsiteY19" fmla="*/ 4016 h 9286"/>
                        <a:gd name="connsiteX20" fmla="*/ 4155 w 13156"/>
                        <a:gd name="connsiteY20" fmla="*/ 5401 h 9286"/>
                        <a:gd name="connsiteX21" fmla="*/ 4155 w 13156"/>
                        <a:gd name="connsiteY21" fmla="*/ 5401 h 9286"/>
                        <a:gd name="connsiteX22" fmla="*/ 3739 w 13156"/>
                        <a:gd name="connsiteY22" fmla="*/ 4016 h 9286"/>
                        <a:gd name="connsiteX23" fmla="*/ 3739 w 13156"/>
                        <a:gd name="connsiteY23" fmla="*/ 2077 h 9286"/>
                        <a:gd name="connsiteX24" fmla="*/ 3739 w 13156"/>
                        <a:gd name="connsiteY24" fmla="*/ 4016 h 9286"/>
                        <a:gd name="connsiteX25" fmla="*/ 3739 w 13156"/>
                        <a:gd name="connsiteY25" fmla="*/ 4016 h 92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13156" h="9286">
                          <a:moveTo>
                            <a:pt x="0" y="5955"/>
                          </a:moveTo>
                          <a:cubicBezTo>
                            <a:pt x="138" y="3047"/>
                            <a:pt x="2077" y="970"/>
                            <a:pt x="2216" y="831"/>
                          </a:cubicBezTo>
                          <a:lnTo>
                            <a:pt x="2216" y="831"/>
                          </a:lnTo>
                          <a:lnTo>
                            <a:pt x="2770" y="0"/>
                          </a:lnTo>
                          <a:lnTo>
                            <a:pt x="3739" y="0"/>
                          </a:lnTo>
                          <a:cubicBezTo>
                            <a:pt x="3739" y="0"/>
                            <a:pt x="5817" y="0"/>
                            <a:pt x="9833" y="0"/>
                          </a:cubicBezTo>
                          <a:lnTo>
                            <a:pt x="9833" y="0"/>
                          </a:lnTo>
                          <a:cubicBezTo>
                            <a:pt x="10802" y="0"/>
                            <a:pt x="13018" y="554"/>
                            <a:pt x="13157" y="2631"/>
                          </a:cubicBezTo>
                          <a:lnTo>
                            <a:pt x="13157" y="2631"/>
                          </a:lnTo>
                          <a:cubicBezTo>
                            <a:pt x="12326" y="6648"/>
                            <a:pt x="8171" y="8587"/>
                            <a:pt x="3878" y="9279"/>
                          </a:cubicBezTo>
                          <a:lnTo>
                            <a:pt x="3878" y="9279"/>
                          </a:lnTo>
                          <a:cubicBezTo>
                            <a:pt x="1800" y="9417"/>
                            <a:pt x="0" y="7617"/>
                            <a:pt x="0" y="5955"/>
                          </a:cubicBezTo>
                          <a:lnTo>
                            <a:pt x="0" y="5955"/>
                          </a:lnTo>
                          <a:close/>
                          <a:moveTo>
                            <a:pt x="4155" y="5401"/>
                          </a:moveTo>
                          <a:cubicBezTo>
                            <a:pt x="5124" y="5401"/>
                            <a:pt x="6509" y="4709"/>
                            <a:pt x="7617" y="4016"/>
                          </a:cubicBezTo>
                          <a:lnTo>
                            <a:pt x="7617" y="4016"/>
                          </a:lnTo>
                          <a:cubicBezTo>
                            <a:pt x="6648" y="4016"/>
                            <a:pt x="5955" y="4016"/>
                            <a:pt x="5401" y="4016"/>
                          </a:cubicBezTo>
                          <a:lnTo>
                            <a:pt x="5401" y="4016"/>
                          </a:lnTo>
                          <a:cubicBezTo>
                            <a:pt x="5263" y="4016"/>
                            <a:pt x="5124" y="4016"/>
                            <a:pt x="4986" y="4016"/>
                          </a:cubicBezTo>
                          <a:lnTo>
                            <a:pt x="4986" y="4016"/>
                          </a:lnTo>
                          <a:cubicBezTo>
                            <a:pt x="4570" y="4432"/>
                            <a:pt x="4293" y="4986"/>
                            <a:pt x="4155" y="5401"/>
                          </a:cubicBezTo>
                          <a:lnTo>
                            <a:pt x="4155" y="5401"/>
                          </a:lnTo>
                          <a:close/>
                          <a:moveTo>
                            <a:pt x="3739" y="4016"/>
                          </a:moveTo>
                          <a:lnTo>
                            <a:pt x="3739" y="2077"/>
                          </a:lnTo>
                          <a:lnTo>
                            <a:pt x="3739" y="4016"/>
                          </a:lnTo>
                          <a:lnTo>
                            <a:pt x="3739" y="4016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803" name="图形 984">
                    <a:extLst>
                      <a:ext uri="{FF2B5EF4-FFF2-40B4-BE49-F238E27FC236}">
                        <a16:creationId xmlns:a16="http://schemas.microsoft.com/office/drawing/2014/main" id="{73EDD3D4-B6EA-4D81-9BDD-52D4BEFC72A4}"/>
                      </a:ext>
                    </a:extLst>
                  </p:cNvPr>
                  <p:cNvGrpSpPr/>
                  <p:nvPr/>
                </p:nvGrpSpPr>
                <p:grpSpPr>
                  <a:xfrm>
                    <a:off x="9982391" y="5455995"/>
                    <a:ext cx="13018" cy="9278"/>
                    <a:chOff x="7987598" y="5746766"/>
                    <a:chExt cx="13018" cy="9278"/>
                  </a:xfrm>
                  <a:grpFill/>
                </p:grpSpPr>
                <p:sp>
                  <p:nvSpPr>
                    <p:cNvPr id="858" name="任意多边形: 形状 857">
                      <a:extLst>
                        <a:ext uri="{FF2B5EF4-FFF2-40B4-BE49-F238E27FC236}">
                          <a16:creationId xmlns:a16="http://schemas.microsoft.com/office/drawing/2014/main" id="{47BB70CB-0509-4ECE-A40E-AE3EC3B771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89552" y="5748705"/>
                      <a:ext cx="9074" cy="5262"/>
                    </a:xfrm>
                    <a:custGeom>
                      <a:avLst/>
                      <a:gdLst>
                        <a:gd name="connsiteX0" fmla="*/ 1785 w 9074"/>
                        <a:gd name="connsiteY0" fmla="*/ 0 h 5262"/>
                        <a:gd name="connsiteX1" fmla="*/ 1785 w 9074"/>
                        <a:gd name="connsiteY1" fmla="*/ 5263 h 5262"/>
                        <a:gd name="connsiteX2" fmla="*/ 7740 w 9074"/>
                        <a:gd name="connsiteY2" fmla="*/ 0 h 5262"/>
                        <a:gd name="connsiteX3" fmla="*/ 1785 w 9074"/>
                        <a:gd name="connsiteY3" fmla="*/ 0 h 5262"/>
                        <a:gd name="connsiteX4" fmla="*/ 1785 w 9074"/>
                        <a:gd name="connsiteY4" fmla="*/ 0 h 52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074" h="5262">
                          <a:moveTo>
                            <a:pt x="1785" y="0"/>
                          </a:moveTo>
                          <a:cubicBezTo>
                            <a:pt x="1785" y="0"/>
                            <a:pt x="-2231" y="5263"/>
                            <a:pt x="1785" y="5263"/>
                          </a:cubicBezTo>
                          <a:cubicBezTo>
                            <a:pt x="5801" y="5263"/>
                            <a:pt x="11756" y="0"/>
                            <a:pt x="7740" y="0"/>
                          </a:cubicBezTo>
                          <a:cubicBezTo>
                            <a:pt x="3724" y="0"/>
                            <a:pt x="1785" y="0"/>
                            <a:pt x="1785" y="0"/>
                          </a:cubicBezTo>
                          <a:lnTo>
                            <a:pt x="1785" y="0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59" name="任意多边形: 形状 858">
                      <a:extLst>
                        <a:ext uri="{FF2B5EF4-FFF2-40B4-BE49-F238E27FC236}">
                          <a16:creationId xmlns:a16="http://schemas.microsoft.com/office/drawing/2014/main" id="{5B2A2564-6216-4A03-BEA6-248676ED9A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87598" y="5746766"/>
                      <a:ext cx="13018" cy="9278"/>
                    </a:xfrm>
                    <a:custGeom>
                      <a:avLst/>
                      <a:gdLst>
                        <a:gd name="connsiteX0" fmla="*/ 0 w 13018"/>
                        <a:gd name="connsiteY0" fmla="*/ 5955 h 9278"/>
                        <a:gd name="connsiteX1" fmla="*/ 2216 w 13018"/>
                        <a:gd name="connsiteY1" fmla="*/ 831 h 9278"/>
                        <a:gd name="connsiteX2" fmla="*/ 2216 w 13018"/>
                        <a:gd name="connsiteY2" fmla="*/ 831 h 9278"/>
                        <a:gd name="connsiteX3" fmla="*/ 2770 w 13018"/>
                        <a:gd name="connsiteY3" fmla="*/ 0 h 9278"/>
                        <a:gd name="connsiteX4" fmla="*/ 3739 w 13018"/>
                        <a:gd name="connsiteY4" fmla="*/ 0 h 9278"/>
                        <a:gd name="connsiteX5" fmla="*/ 9694 w 13018"/>
                        <a:gd name="connsiteY5" fmla="*/ 0 h 9278"/>
                        <a:gd name="connsiteX6" fmla="*/ 9694 w 13018"/>
                        <a:gd name="connsiteY6" fmla="*/ 0 h 9278"/>
                        <a:gd name="connsiteX7" fmla="*/ 13018 w 13018"/>
                        <a:gd name="connsiteY7" fmla="*/ 2770 h 9278"/>
                        <a:gd name="connsiteX8" fmla="*/ 13018 w 13018"/>
                        <a:gd name="connsiteY8" fmla="*/ 2770 h 9278"/>
                        <a:gd name="connsiteX9" fmla="*/ 3739 w 13018"/>
                        <a:gd name="connsiteY9" fmla="*/ 9279 h 9278"/>
                        <a:gd name="connsiteX10" fmla="*/ 3739 w 13018"/>
                        <a:gd name="connsiteY10" fmla="*/ 9279 h 9278"/>
                        <a:gd name="connsiteX11" fmla="*/ 0 w 13018"/>
                        <a:gd name="connsiteY11" fmla="*/ 5955 h 9278"/>
                        <a:gd name="connsiteX12" fmla="*/ 0 w 13018"/>
                        <a:gd name="connsiteY12" fmla="*/ 5955 h 9278"/>
                        <a:gd name="connsiteX13" fmla="*/ 4016 w 13018"/>
                        <a:gd name="connsiteY13" fmla="*/ 5401 h 9278"/>
                        <a:gd name="connsiteX14" fmla="*/ 7340 w 13018"/>
                        <a:gd name="connsiteY14" fmla="*/ 4016 h 9278"/>
                        <a:gd name="connsiteX15" fmla="*/ 7340 w 13018"/>
                        <a:gd name="connsiteY15" fmla="*/ 4016 h 9278"/>
                        <a:gd name="connsiteX16" fmla="*/ 5124 w 13018"/>
                        <a:gd name="connsiteY16" fmla="*/ 4016 h 9278"/>
                        <a:gd name="connsiteX17" fmla="*/ 5124 w 13018"/>
                        <a:gd name="connsiteY17" fmla="*/ 4016 h 9278"/>
                        <a:gd name="connsiteX18" fmla="*/ 4709 w 13018"/>
                        <a:gd name="connsiteY18" fmla="*/ 4016 h 9278"/>
                        <a:gd name="connsiteX19" fmla="*/ 4709 w 13018"/>
                        <a:gd name="connsiteY19" fmla="*/ 4016 h 9278"/>
                        <a:gd name="connsiteX20" fmla="*/ 4016 w 13018"/>
                        <a:gd name="connsiteY20" fmla="*/ 5401 h 9278"/>
                        <a:gd name="connsiteX21" fmla="*/ 4016 w 13018"/>
                        <a:gd name="connsiteY21" fmla="*/ 5401 h 9278"/>
                        <a:gd name="connsiteX22" fmla="*/ 3739 w 13018"/>
                        <a:gd name="connsiteY22" fmla="*/ 3878 h 9278"/>
                        <a:gd name="connsiteX23" fmla="*/ 3739 w 13018"/>
                        <a:gd name="connsiteY23" fmla="*/ 1939 h 9278"/>
                        <a:gd name="connsiteX24" fmla="*/ 3739 w 13018"/>
                        <a:gd name="connsiteY24" fmla="*/ 3878 h 9278"/>
                        <a:gd name="connsiteX25" fmla="*/ 3739 w 13018"/>
                        <a:gd name="connsiteY25" fmla="*/ 3878 h 92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13018" h="9278">
                          <a:moveTo>
                            <a:pt x="0" y="5955"/>
                          </a:moveTo>
                          <a:cubicBezTo>
                            <a:pt x="138" y="3185"/>
                            <a:pt x="2216" y="969"/>
                            <a:pt x="2216" y="831"/>
                          </a:cubicBezTo>
                          <a:lnTo>
                            <a:pt x="2216" y="831"/>
                          </a:lnTo>
                          <a:lnTo>
                            <a:pt x="2770" y="0"/>
                          </a:lnTo>
                          <a:lnTo>
                            <a:pt x="3739" y="0"/>
                          </a:lnTo>
                          <a:cubicBezTo>
                            <a:pt x="3739" y="0"/>
                            <a:pt x="5678" y="0"/>
                            <a:pt x="9694" y="0"/>
                          </a:cubicBezTo>
                          <a:lnTo>
                            <a:pt x="9694" y="0"/>
                          </a:lnTo>
                          <a:cubicBezTo>
                            <a:pt x="10664" y="0"/>
                            <a:pt x="12880" y="693"/>
                            <a:pt x="13018" y="2770"/>
                          </a:cubicBezTo>
                          <a:lnTo>
                            <a:pt x="13018" y="2770"/>
                          </a:lnTo>
                          <a:cubicBezTo>
                            <a:pt x="12187" y="6648"/>
                            <a:pt x="8033" y="8725"/>
                            <a:pt x="3739" y="9279"/>
                          </a:cubicBezTo>
                          <a:lnTo>
                            <a:pt x="3739" y="9279"/>
                          </a:lnTo>
                          <a:cubicBezTo>
                            <a:pt x="1800" y="9279"/>
                            <a:pt x="0" y="7479"/>
                            <a:pt x="0" y="5955"/>
                          </a:cubicBezTo>
                          <a:lnTo>
                            <a:pt x="0" y="5955"/>
                          </a:lnTo>
                          <a:close/>
                          <a:moveTo>
                            <a:pt x="4016" y="5401"/>
                          </a:moveTo>
                          <a:cubicBezTo>
                            <a:pt x="4986" y="5401"/>
                            <a:pt x="6232" y="4709"/>
                            <a:pt x="7340" y="4016"/>
                          </a:cubicBezTo>
                          <a:lnTo>
                            <a:pt x="7340" y="4016"/>
                          </a:lnTo>
                          <a:cubicBezTo>
                            <a:pt x="6509" y="4016"/>
                            <a:pt x="5678" y="4016"/>
                            <a:pt x="5124" y="4016"/>
                          </a:cubicBezTo>
                          <a:lnTo>
                            <a:pt x="5124" y="4016"/>
                          </a:lnTo>
                          <a:cubicBezTo>
                            <a:pt x="4986" y="4016"/>
                            <a:pt x="4847" y="4016"/>
                            <a:pt x="4709" y="4016"/>
                          </a:cubicBezTo>
                          <a:lnTo>
                            <a:pt x="4709" y="4016"/>
                          </a:lnTo>
                          <a:cubicBezTo>
                            <a:pt x="4570" y="4432"/>
                            <a:pt x="4293" y="4986"/>
                            <a:pt x="4016" y="5401"/>
                          </a:cubicBezTo>
                          <a:lnTo>
                            <a:pt x="4016" y="5401"/>
                          </a:lnTo>
                          <a:close/>
                          <a:moveTo>
                            <a:pt x="3739" y="3878"/>
                          </a:moveTo>
                          <a:lnTo>
                            <a:pt x="3739" y="1939"/>
                          </a:lnTo>
                          <a:lnTo>
                            <a:pt x="3739" y="3878"/>
                          </a:lnTo>
                          <a:lnTo>
                            <a:pt x="3739" y="3878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804" name="图形 984">
                    <a:extLst>
                      <a:ext uri="{FF2B5EF4-FFF2-40B4-BE49-F238E27FC236}">
                        <a16:creationId xmlns:a16="http://schemas.microsoft.com/office/drawing/2014/main" id="{981265B7-F22D-4771-A9C0-836D259730F6}"/>
                      </a:ext>
                    </a:extLst>
                  </p:cNvPr>
                  <p:cNvGrpSpPr/>
                  <p:nvPr/>
                </p:nvGrpSpPr>
                <p:grpSpPr>
                  <a:xfrm>
                    <a:off x="10079889" y="5418049"/>
                    <a:ext cx="13018" cy="9278"/>
                    <a:chOff x="8085096" y="5708820"/>
                    <a:chExt cx="13018" cy="9278"/>
                  </a:xfrm>
                  <a:grpFill/>
                </p:grpSpPr>
                <p:sp>
                  <p:nvSpPr>
                    <p:cNvPr id="856" name="任意多边形: 形状 855">
                      <a:extLst>
                        <a:ext uri="{FF2B5EF4-FFF2-40B4-BE49-F238E27FC236}">
                          <a16:creationId xmlns:a16="http://schemas.microsoft.com/office/drawing/2014/main" id="{3B99F47D-F8DA-4A6F-9F36-BE5E5DD85E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87051" y="5710897"/>
                      <a:ext cx="9074" cy="5401"/>
                    </a:xfrm>
                    <a:custGeom>
                      <a:avLst/>
                      <a:gdLst>
                        <a:gd name="connsiteX0" fmla="*/ 1785 w 9074"/>
                        <a:gd name="connsiteY0" fmla="*/ 0 h 5401"/>
                        <a:gd name="connsiteX1" fmla="*/ 1785 w 9074"/>
                        <a:gd name="connsiteY1" fmla="*/ 5401 h 5401"/>
                        <a:gd name="connsiteX2" fmla="*/ 7740 w 9074"/>
                        <a:gd name="connsiteY2" fmla="*/ 0 h 5401"/>
                        <a:gd name="connsiteX3" fmla="*/ 1785 w 9074"/>
                        <a:gd name="connsiteY3" fmla="*/ 0 h 5401"/>
                        <a:gd name="connsiteX4" fmla="*/ 1785 w 9074"/>
                        <a:gd name="connsiteY4" fmla="*/ 0 h 54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074" h="5401">
                          <a:moveTo>
                            <a:pt x="1785" y="0"/>
                          </a:moveTo>
                          <a:cubicBezTo>
                            <a:pt x="1785" y="0"/>
                            <a:pt x="-2231" y="5401"/>
                            <a:pt x="1785" y="5401"/>
                          </a:cubicBezTo>
                          <a:cubicBezTo>
                            <a:pt x="5801" y="5401"/>
                            <a:pt x="11756" y="0"/>
                            <a:pt x="7740" y="0"/>
                          </a:cubicBezTo>
                          <a:cubicBezTo>
                            <a:pt x="3862" y="0"/>
                            <a:pt x="1785" y="0"/>
                            <a:pt x="1785" y="0"/>
                          </a:cubicBezTo>
                          <a:lnTo>
                            <a:pt x="1785" y="0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57" name="任意多边形: 形状 856">
                      <a:extLst>
                        <a:ext uri="{FF2B5EF4-FFF2-40B4-BE49-F238E27FC236}">
                          <a16:creationId xmlns:a16="http://schemas.microsoft.com/office/drawing/2014/main" id="{13C60B69-772D-4E56-8848-60BD37776E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85096" y="5708820"/>
                      <a:ext cx="13018" cy="9278"/>
                    </a:xfrm>
                    <a:custGeom>
                      <a:avLst/>
                      <a:gdLst>
                        <a:gd name="connsiteX0" fmla="*/ 0 w 13018"/>
                        <a:gd name="connsiteY0" fmla="*/ 5955 h 9278"/>
                        <a:gd name="connsiteX1" fmla="*/ 2216 w 13018"/>
                        <a:gd name="connsiteY1" fmla="*/ 831 h 9278"/>
                        <a:gd name="connsiteX2" fmla="*/ 2216 w 13018"/>
                        <a:gd name="connsiteY2" fmla="*/ 831 h 9278"/>
                        <a:gd name="connsiteX3" fmla="*/ 2770 w 13018"/>
                        <a:gd name="connsiteY3" fmla="*/ 0 h 9278"/>
                        <a:gd name="connsiteX4" fmla="*/ 3739 w 13018"/>
                        <a:gd name="connsiteY4" fmla="*/ 0 h 9278"/>
                        <a:gd name="connsiteX5" fmla="*/ 9694 w 13018"/>
                        <a:gd name="connsiteY5" fmla="*/ 0 h 9278"/>
                        <a:gd name="connsiteX6" fmla="*/ 9694 w 13018"/>
                        <a:gd name="connsiteY6" fmla="*/ 0 h 9278"/>
                        <a:gd name="connsiteX7" fmla="*/ 13018 w 13018"/>
                        <a:gd name="connsiteY7" fmla="*/ 2631 h 9278"/>
                        <a:gd name="connsiteX8" fmla="*/ 13018 w 13018"/>
                        <a:gd name="connsiteY8" fmla="*/ 2631 h 9278"/>
                        <a:gd name="connsiteX9" fmla="*/ 3739 w 13018"/>
                        <a:gd name="connsiteY9" fmla="*/ 9279 h 9278"/>
                        <a:gd name="connsiteX10" fmla="*/ 3739 w 13018"/>
                        <a:gd name="connsiteY10" fmla="*/ 9279 h 9278"/>
                        <a:gd name="connsiteX11" fmla="*/ 0 w 13018"/>
                        <a:gd name="connsiteY11" fmla="*/ 5955 h 9278"/>
                        <a:gd name="connsiteX12" fmla="*/ 0 w 13018"/>
                        <a:gd name="connsiteY12" fmla="*/ 5955 h 9278"/>
                        <a:gd name="connsiteX13" fmla="*/ 4155 w 13018"/>
                        <a:gd name="connsiteY13" fmla="*/ 5401 h 9278"/>
                        <a:gd name="connsiteX14" fmla="*/ 7479 w 13018"/>
                        <a:gd name="connsiteY14" fmla="*/ 4016 h 9278"/>
                        <a:gd name="connsiteX15" fmla="*/ 7479 w 13018"/>
                        <a:gd name="connsiteY15" fmla="*/ 4016 h 9278"/>
                        <a:gd name="connsiteX16" fmla="*/ 5263 w 13018"/>
                        <a:gd name="connsiteY16" fmla="*/ 4016 h 9278"/>
                        <a:gd name="connsiteX17" fmla="*/ 5263 w 13018"/>
                        <a:gd name="connsiteY17" fmla="*/ 4016 h 9278"/>
                        <a:gd name="connsiteX18" fmla="*/ 4847 w 13018"/>
                        <a:gd name="connsiteY18" fmla="*/ 4016 h 9278"/>
                        <a:gd name="connsiteX19" fmla="*/ 4847 w 13018"/>
                        <a:gd name="connsiteY19" fmla="*/ 4016 h 9278"/>
                        <a:gd name="connsiteX20" fmla="*/ 4155 w 13018"/>
                        <a:gd name="connsiteY20" fmla="*/ 5401 h 9278"/>
                        <a:gd name="connsiteX21" fmla="*/ 4155 w 13018"/>
                        <a:gd name="connsiteY21" fmla="*/ 5401 h 9278"/>
                        <a:gd name="connsiteX22" fmla="*/ 3739 w 13018"/>
                        <a:gd name="connsiteY22" fmla="*/ 4016 h 9278"/>
                        <a:gd name="connsiteX23" fmla="*/ 3739 w 13018"/>
                        <a:gd name="connsiteY23" fmla="*/ 2077 h 9278"/>
                        <a:gd name="connsiteX24" fmla="*/ 3739 w 13018"/>
                        <a:gd name="connsiteY24" fmla="*/ 4016 h 9278"/>
                        <a:gd name="connsiteX25" fmla="*/ 3739 w 13018"/>
                        <a:gd name="connsiteY25" fmla="*/ 4016 h 92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13018" h="9278">
                          <a:moveTo>
                            <a:pt x="0" y="5955"/>
                          </a:moveTo>
                          <a:cubicBezTo>
                            <a:pt x="138" y="3185"/>
                            <a:pt x="2077" y="1108"/>
                            <a:pt x="2216" y="831"/>
                          </a:cubicBezTo>
                          <a:lnTo>
                            <a:pt x="2216" y="831"/>
                          </a:lnTo>
                          <a:lnTo>
                            <a:pt x="2770" y="0"/>
                          </a:lnTo>
                          <a:lnTo>
                            <a:pt x="3739" y="0"/>
                          </a:lnTo>
                          <a:cubicBezTo>
                            <a:pt x="3739" y="0"/>
                            <a:pt x="5678" y="0"/>
                            <a:pt x="9694" y="0"/>
                          </a:cubicBezTo>
                          <a:lnTo>
                            <a:pt x="9694" y="0"/>
                          </a:lnTo>
                          <a:cubicBezTo>
                            <a:pt x="10802" y="0"/>
                            <a:pt x="13018" y="692"/>
                            <a:pt x="13018" y="2631"/>
                          </a:cubicBezTo>
                          <a:lnTo>
                            <a:pt x="13018" y="2631"/>
                          </a:lnTo>
                          <a:cubicBezTo>
                            <a:pt x="12187" y="6648"/>
                            <a:pt x="8033" y="8725"/>
                            <a:pt x="3739" y="9279"/>
                          </a:cubicBezTo>
                          <a:lnTo>
                            <a:pt x="3739" y="9279"/>
                          </a:lnTo>
                          <a:cubicBezTo>
                            <a:pt x="1800" y="9279"/>
                            <a:pt x="0" y="7617"/>
                            <a:pt x="0" y="5955"/>
                          </a:cubicBezTo>
                          <a:lnTo>
                            <a:pt x="0" y="5955"/>
                          </a:lnTo>
                          <a:close/>
                          <a:moveTo>
                            <a:pt x="4155" y="5401"/>
                          </a:moveTo>
                          <a:cubicBezTo>
                            <a:pt x="4986" y="5263"/>
                            <a:pt x="6371" y="4709"/>
                            <a:pt x="7479" y="4016"/>
                          </a:cubicBezTo>
                          <a:lnTo>
                            <a:pt x="7479" y="4016"/>
                          </a:lnTo>
                          <a:cubicBezTo>
                            <a:pt x="6648" y="4016"/>
                            <a:pt x="5817" y="4016"/>
                            <a:pt x="5263" y="4016"/>
                          </a:cubicBezTo>
                          <a:lnTo>
                            <a:pt x="5263" y="4016"/>
                          </a:lnTo>
                          <a:cubicBezTo>
                            <a:pt x="5124" y="4016"/>
                            <a:pt x="4986" y="4016"/>
                            <a:pt x="4847" y="4016"/>
                          </a:cubicBezTo>
                          <a:lnTo>
                            <a:pt x="4847" y="4016"/>
                          </a:lnTo>
                          <a:cubicBezTo>
                            <a:pt x="4570" y="4432"/>
                            <a:pt x="4293" y="4986"/>
                            <a:pt x="4155" y="5401"/>
                          </a:cubicBezTo>
                          <a:lnTo>
                            <a:pt x="4155" y="5401"/>
                          </a:lnTo>
                          <a:close/>
                          <a:moveTo>
                            <a:pt x="3739" y="4016"/>
                          </a:moveTo>
                          <a:lnTo>
                            <a:pt x="3739" y="2077"/>
                          </a:lnTo>
                          <a:lnTo>
                            <a:pt x="3739" y="4016"/>
                          </a:lnTo>
                          <a:lnTo>
                            <a:pt x="3739" y="4016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805" name="图形 984">
                    <a:extLst>
                      <a:ext uri="{FF2B5EF4-FFF2-40B4-BE49-F238E27FC236}">
                        <a16:creationId xmlns:a16="http://schemas.microsoft.com/office/drawing/2014/main" id="{F6444CAA-A634-4A8C-9A72-6118EF8C16E4}"/>
                      </a:ext>
                    </a:extLst>
                  </p:cNvPr>
                  <p:cNvGrpSpPr/>
                  <p:nvPr/>
                </p:nvGrpSpPr>
                <p:grpSpPr>
                  <a:xfrm>
                    <a:off x="10087229" y="5478569"/>
                    <a:ext cx="13018" cy="9168"/>
                    <a:chOff x="8092436" y="5769340"/>
                    <a:chExt cx="13018" cy="9168"/>
                  </a:xfrm>
                  <a:grpFill/>
                </p:grpSpPr>
                <p:sp>
                  <p:nvSpPr>
                    <p:cNvPr id="854" name="任意多边形: 形状 853">
                      <a:extLst>
                        <a:ext uri="{FF2B5EF4-FFF2-40B4-BE49-F238E27FC236}">
                          <a16:creationId xmlns:a16="http://schemas.microsoft.com/office/drawing/2014/main" id="{3E8E86FE-C57F-461E-97CB-ACA884B2A4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94529" y="5771418"/>
                      <a:ext cx="9074" cy="5262"/>
                    </a:xfrm>
                    <a:custGeom>
                      <a:avLst/>
                      <a:gdLst>
                        <a:gd name="connsiteX0" fmla="*/ 1785 w 9074"/>
                        <a:gd name="connsiteY0" fmla="*/ 0 h 5262"/>
                        <a:gd name="connsiteX1" fmla="*/ 1785 w 9074"/>
                        <a:gd name="connsiteY1" fmla="*/ 5263 h 5262"/>
                        <a:gd name="connsiteX2" fmla="*/ 7740 w 9074"/>
                        <a:gd name="connsiteY2" fmla="*/ 0 h 5262"/>
                        <a:gd name="connsiteX3" fmla="*/ 1785 w 9074"/>
                        <a:gd name="connsiteY3" fmla="*/ 0 h 5262"/>
                        <a:gd name="connsiteX4" fmla="*/ 1785 w 9074"/>
                        <a:gd name="connsiteY4" fmla="*/ 0 h 52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074" h="5262">
                          <a:moveTo>
                            <a:pt x="1785" y="0"/>
                          </a:moveTo>
                          <a:cubicBezTo>
                            <a:pt x="1785" y="0"/>
                            <a:pt x="-2231" y="5263"/>
                            <a:pt x="1785" y="5263"/>
                          </a:cubicBezTo>
                          <a:cubicBezTo>
                            <a:pt x="5801" y="5263"/>
                            <a:pt x="11756" y="0"/>
                            <a:pt x="7740" y="0"/>
                          </a:cubicBezTo>
                          <a:cubicBezTo>
                            <a:pt x="3724" y="0"/>
                            <a:pt x="1785" y="0"/>
                            <a:pt x="1785" y="0"/>
                          </a:cubicBezTo>
                          <a:lnTo>
                            <a:pt x="1785" y="0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55" name="任意多边形: 形状 854">
                      <a:extLst>
                        <a:ext uri="{FF2B5EF4-FFF2-40B4-BE49-F238E27FC236}">
                          <a16:creationId xmlns:a16="http://schemas.microsoft.com/office/drawing/2014/main" id="{5B408F77-6E13-447B-912D-9595E92E13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92436" y="5769340"/>
                      <a:ext cx="13018" cy="9168"/>
                    </a:xfrm>
                    <a:custGeom>
                      <a:avLst/>
                      <a:gdLst>
                        <a:gd name="connsiteX0" fmla="*/ 0 w 13018"/>
                        <a:gd name="connsiteY0" fmla="*/ 5955 h 9168"/>
                        <a:gd name="connsiteX1" fmla="*/ 2216 w 13018"/>
                        <a:gd name="connsiteY1" fmla="*/ 831 h 9168"/>
                        <a:gd name="connsiteX2" fmla="*/ 2216 w 13018"/>
                        <a:gd name="connsiteY2" fmla="*/ 831 h 9168"/>
                        <a:gd name="connsiteX3" fmla="*/ 2770 w 13018"/>
                        <a:gd name="connsiteY3" fmla="*/ 0 h 9168"/>
                        <a:gd name="connsiteX4" fmla="*/ 3739 w 13018"/>
                        <a:gd name="connsiteY4" fmla="*/ 0 h 9168"/>
                        <a:gd name="connsiteX5" fmla="*/ 9694 w 13018"/>
                        <a:gd name="connsiteY5" fmla="*/ 0 h 9168"/>
                        <a:gd name="connsiteX6" fmla="*/ 9694 w 13018"/>
                        <a:gd name="connsiteY6" fmla="*/ 0 h 9168"/>
                        <a:gd name="connsiteX7" fmla="*/ 13018 w 13018"/>
                        <a:gd name="connsiteY7" fmla="*/ 2631 h 9168"/>
                        <a:gd name="connsiteX8" fmla="*/ 13018 w 13018"/>
                        <a:gd name="connsiteY8" fmla="*/ 2631 h 9168"/>
                        <a:gd name="connsiteX9" fmla="*/ 3739 w 13018"/>
                        <a:gd name="connsiteY9" fmla="*/ 9141 h 9168"/>
                        <a:gd name="connsiteX10" fmla="*/ 3739 w 13018"/>
                        <a:gd name="connsiteY10" fmla="*/ 9141 h 9168"/>
                        <a:gd name="connsiteX11" fmla="*/ 0 w 13018"/>
                        <a:gd name="connsiteY11" fmla="*/ 5955 h 9168"/>
                        <a:gd name="connsiteX12" fmla="*/ 0 w 13018"/>
                        <a:gd name="connsiteY12" fmla="*/ 5955 h 9168"/>
                        <a:gd name="connsiteX13" fmla="*/ 4155 w 13018"/>
                        <a:gd name="connsiteY13" fmla="*/ 5401 h 9168"/>
                        <a:gd name="connsiteX14" fmla="*/ 7479 w 13018"/>
                        <a:gd name="connsiteY14" fmla="*/ 4016 h 9168"/>
                        <a:gd name="connsiteX15" fmla="*/ 7479 w 13018"/>
                        <a:gd name="connsiteY15" fmla="*/ 4016 h 9168"/>
                        <a:gd name="connsiteX16" fmla="*/ 5263 w 13018"/>
                        <a:gd name="connsiteY16" fmla="*/ 4016 h 9168"/>
                        <a:gd name="connsiteX17" fmla="*/ 5263 w 13018"/>
                        <a:gd name="connsiteY17" fmla="*/ 4016 h 9168"/>
                        <a:gd name="connsiteX18" fmla="*/ 4847 w 13018"/>
                        <a:gd name="connsiteY18" fmla="*/ 4016 h 9168"/>
                        <a:gd name="connsiteX19" fmla="*/ 4847 w 13018"/>
                        <a:gd name="connsiteY19" fmla="*/ 4016 h 9168"/>
                        <a:gd name="connsiteX20" fmla="*/ 4155 w 13018"/>
                        <a:gd name="connsiteY20" fmla="*/ 5401 h 9168"/>
                        <a:gd name="connsiteX21" fmla="*/ 4155 w 13018"/>
                        <a:gd name="connsiteY21" fmla="*/ 5401 h 9168"/>
                        <a:gd name="connsiteX22" fmla="*/ 3878 w 13018"/>
                        <a:gd name="connsiteY22" fmla="*/ 4016 h 9168"/>
                        <a:gd name="connsiteX23" fmla="*/ 3878 w 13018"/>
                        <a:gd name="connsiteY23" fmla="*/ 2077 h 9168"/>
                        <a:gd name="connsiteX24" fmla="*/ 3878 w 13018"/>
                        <a:gd name="connsiteY24" fmla="*/ 4016 h 9168"/>
                        <a:gd name="connsiteX25" fmla="*/ 3878 w 13018"/>
                        <a:gd name="connsiteY25" fmla="*/ 4016 h 91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13018" h="9168">
                          <a:moveTo>
                            <a:pt x="0" y="5955"/>
                          </a:moveTo>
                          <a:cubicBezTo>
                            <a:pt x="138" y="3185"/>
                            <a:pt x="2216" y="1108"/>
                            <a:pt x="2216" y="831"/>
                          </a:cubicBezTo>
                          <a:lnTo>
                            <a:pt x="2216" y="831"/>
                          </a:lnTo>
                          <a:lnTo>
                            <a:pt x="2770" y="0"/>
                          </a:lnTo>
                          <a:lnTo>
                            <a:pt x="3739" y="0"/>
                          </a:lnTo>
                          <a:cubicBezTo>
                            <a:pt x="3739" y="0"/>
                            <a:pt x="5678" y="0"/>
                            <a:pt x="9694" y="0"/>
                          </a:cubicBezTo>
                          <a:lnTo>
                            <a:pt x="9694" y="0"/>
                          </a:lnTo>
                          <a:cubicBezTo>
                            <a:pt x="10802" y="0"/>
                            <a:pt x="13018" y="554"/>
                            <a:pt x="13018" y="2631"/>
                          </a:cubicBezTo>
                          <a:lnTo>
                            <a:pt x="13018" y="2631"/>
                          </a:lnTo>
                          <a:cubicBezTo>
                            <a:pt x="12187" y="6509"/>
                            <a:pt x="8033" y="8725"/>
                            <a:pt x="3739" y="9141"/>
                          </a:cubicBezTo>
                          <a:lnTo>
                            <a:pt x="3739" y="9141"/>
                          </a:lnTo>
                          <a:cubicBezTo>
                            <a:pt x="1800" y="9417"/>
                            <a:pt x="0" y="7617"/>
                            <a:pt x="0" y="5955"/>
                          </a:cubicBezTo>
                          <a:lnTo>
                            <a:pt x="0" y="5955"/>
                          </a:lnTo>
                          <a:close/>
                          <a:moveTo>
                            <a:pt x="4155" y="5401"/>
                          </a:moveTo>
                          <a:cubicBezTo>
                            <a:pt x="4986" y="5263"/>
                            <a:pt x="6371" y="4709"/>
                            <a:pt x="7479" y="4016"/>
                          </a:cubicBezTo>
                          <a:lnTo>
                            <a:pt x="7479" y="4016"/>
                          </a:lnTo>
                          <a:cubicBezTo>
                            <a:pt x="6648" y="4016"/>
                            <a:pt x="5955" y="4016"/>
                            <a:pt x="5263" y="4016"/>
                          </a:cubicBezTo>
                          <a:lnTo>
                            <a:pt x="5263" y="4016"/>
                          </a:lnTo>
                          <a:cubicBezTo>
                            <a:pt x="5124" y="4016"/>
                            <a:pt x="4986" y="4016"/>
                            <a:pt x="4847" y="4016"/>
                          </a:cubicBezTo>
                          <a:lnTo>
                            <a:pt x="4847" y="4016"/>
                          </a:lnTo>
                          <a:cubicBezTo>
                            <a:pt x="4570" y="4432"/>
                            <a:pt x="4293" y="4986"/>
                            <a:pt x="4155" y="5401"/>
                          </a:cubicBezTo>
                          <a:lnTo>
                            <a:pt x="4155" y="5401"/>
                          </a:lnTo>
                          <a:close/>
                          <a:moveTo>
                            <a:pt x="3878" y="4016"/>
                          </a:moveTo>
                          <a:lnTo>
                            <a:pt x="3878" y="2077"/>
                          </a:lnTo>
                          <a:lnTo>
                            <a:pt x="3878" y="4016"/>
                          </a:lnTo>
                          <a:lnTo>
                            <a:pt x="3878" y="4016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806" name="图形 984">
                    <a:extLst>
                      <a:ext uri="{FF2B5EF4-FFF2-40B4-BE49-F238E27FC236}">
                        <a16:creationId xmlns:a16="http://schemas.microsoft.com/office/drawing/2014/main" id="{E5237557-3620-49B1-A233-EB908DFD3923}"/>
                      </a:ext>
                    </a:extLst>
                  </p:cNvPr>
                  <p:cNvGrpSpPr/>
                  <p:nvPr/>
                </p:nvGrpSpPr>
                <p:grpSpPr>
                  <a:xfrm>
                    <a:off x="10101494" y="5747105"/>
                    <a:ext cx="13018" cy="9279"/>
                    <a:chOff x="8106701" y="6037876"/>
                    <a:chExt cx="13018" cy="9279"/>
                  </a:xfrm>
                  <a:grpFill/>
                </p:grpSpPr>
                <p:sp>
                  <p:nvSpPr>
                    <p:cNvPr id="852" name="任意多边形: 形状 851">
                      <a:extLst>
                        <a:ext uri="{FF2B5EF4-FFF2-40B4-BE49-F238E27FC236}">
                          <a16:creationId xmlns:a16="http://schemas.microsoft.com/office/drawing/2014/main" id="{14D405B5-E4AD-47C0-AB3D-0AB711378B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08794" y="6039815"/>
                      <a:ext cx="9074" cy="5401"/>
                    </a:xfrm>
                    <a:custGeom>
                      <a:avLst/>
                      <a:gdLst>
                        <a:gd name="connsiteX0" fmla="*/ 1785 w 9074"/>
                        <a:gd name="connsiteY0" fmla="*/ 0 h 5401"/>
                        <a:gd name="connsiteX1" fmla="*/ 1785 w 9074"/>
                        <a:gd name="connsiteY1" fmla="*/ 5401 h 5401"/>
                        <a:gd name="connsiteX2" fmla="*/ 7740 w 9074"/>
                        <a:gd name="connsiteY2" fmla="*/ 0 h 5401"/>
                        <a:gd name="connsiteX3" fmla="*/ 1785 w 9074"/>
                        <a:gd name="connsiteY3" fmla="*/ 0 h 5401"/>
                        <a:gd name="connsiteX4" fmla="*/ 1785 w 9074"/>
                        <a:gd name="connsiteY4" fmla="*/ 0 h 54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074" h="5401">
                          <a:moveTo>
                            <a:pt x="1785" y="0"/>
                          </a:moveTo>
                          <a:cubicBezTo>
                            <a:pt x="1785" y="0"/>
                            <a:pt x="-2231" y="5401"/>
                            <a:pt x="1785" y="5401"/>
                          </a:cubicBezTo>
                          <a:cubicBezTo>
                            <a:pt x="5801" y="5401"/>
                            <a:pt x="11756" y="0"/>
                            <a:pt x="7740" y="0"/>
                          </a:cubicBezTo>
                          <a:cubicBezTo>
                            <a:pt x="3724" y="0"/>
                            <a:pt x="1785" y="0"/>
                            <a:pt x="1785" y="0"/>
                          </a:cubicBezTo>
                          <a:lnTo>
                            <a:pt x="1785" y="0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53" name="任意多边形: 形状 852">
                      <a:extLst>
                        <a:ext uri="{FF2B5EF4-FFF2-40B4-BE49-F238E27FC236}">
                          <a16:creationId xmlns:a16="http://schemas.microsoft.com/office/drawing/2014/main" id="{12D8BA96-AF46-433F-9D8E-6073B59C21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06701" y="6037876"/>
                      <a:ext cx="13018" cy="9279"/>
                    </a:xfrm>
                    <a:custGeom>
                      <a:avLst/>
                      <a:gdLst>
                        <a:gd name="connsiteX0" fmla="*/ 0 w 13018"/>
                        <a:gd name="connsiteY0" fmla="*/ 5955 h 9279"/>
                        <a:gd name="connsiteX1" fmla="*/ 2216 w 13018"/>
                        <a:gd name="connsiteY1" fmla="*/ 831 h 9279"/>
                        <a:gd name="connsiteX2" fmla="*/ 2216 w 13018"/>
                        <a:gd name="connsiteY2" fmla="*/ 831 h 9279"/>
                        <a:gd name="connsiteX3" fmla="*/ 2770 w 13018"/>
                        <a:gd name="connsiteY3" fmla="*/ 0 h 9279"/>
                        <a:gd name="connsiteX4" fmla="*/ 3739 w 13018"/>
                        <a:gd name="connsiteY4" fmla="*/ 0 h 9279"/>
                        <a:gd name="connsiteX5" fmla="*/ 9694 w 13018"/>
                        <a:gd name="connsiteY5" fmla="*/ 0 h 9279"/>
                        <a:gd name="connsiteX6" fmla="*/ 9694 w 13018"/>
                        <a:gd name="connsiteY6" fmla="*/ 0 h 9279"/>
                        <a:gd name="connsiteX7" fmla="*/ 13018 w 13018"/>
                        <a:gd name="connsiteY7" fmla="*/ 2631 h 9279"/>
                        <a:gd name="connsiteX8" fmla="*/ 13018 w 13018"/>
                        <a:gd name="connsiteY8" fmla="*/ 2631 h 9279"/>
                        <a:gd name="connsiteX9" fmla="*/ 3739 w 13018"/>
                        <a:gd name="connsiteY9" fmla="*/ 9279 h 9279"/>
                        <a:gd name="connsiteX10" fmla="*/ 3739 w 13018"/>
                        <a:gd name="connsiteY10" fmla="*/ 9279 h 9279"/>
                        <a:gd name="connsiteX11" fmla="*/ 0 w 13018"/>
                        <a:gd name="connsiteY11" fmla="*/ 5955 h 9279"/>
                        <a:gd name="connsiteX12" fmla="*/ 0 w 13018"/>
                        <a:gd name="connsiteY12" fmla="*/ 5955 h 9279"/>
                        <a:gd name="connsiteX13" fmla="*/ 4155 w 13018"/>
                        <a:gd name="connsiteY13" fmla="*/ 5263 h 9279"/>
                        <a:gd name="connsiteX14" fmla="*/ 7479 w 13018"/>
                        <a:gd name="connsiteY14" fmla="*/ 3878 h 9279"/>
                        <a:gd name="connsiteX15" fmla="*/ 7479 w 13018"/>
                        <a:gd name="connsiteY15" fmla="*/ 3878 h 9279"/>
                        <a:gd name="connsiteX16" fmla="*/ 5263 w 13018"/>
                        <a:gd name="connsiteY16" fmla="*/ 3878 h 9279"/>
                        <a:gd name="connsiteX17" fmla="*/ 5263 w 13018"/>
                        <a:gd name="connsiteY17" fmla="*/ 3878 h 9279"/>
                        <a:gd name="connsiteX18" fmla="*/ 4847 w 13018"/>
                        <a:gd name="connsiteY18" fmla="*/ 3878 h 9279"/>
                        <a:gd name="connsiteX19" fmla="*/ 4847 w 13018"/>
                        <a:gd name="connsiteY19" fmla="*/ 3878 h 9279"/>
                        <a:gd name="connsiteX20" fmla="*/ 4155 w 13018"/>
                        <a:gd name="connsiteY20" fmla="*/ 5263 h 9279"/>
                        <a:gd name="connsiteX21" fmla="*/ 4155 w 13018"/>
                        <a:gd name="connsiteY21" fmla="*/ 5263 h 9279"/>
                        <a:gd name="connsiteX22" fmla="*/ 3878 w 13018"/>
                        <a:gd name="connsiteY22" fmla="*/ 3878 h 9279"/>
                        <a:gd name="connsiteX23" fmla="*/ 3878 w 13018"/>
                        <a:gd name="connsiteY23" fmla="*/ 1939 h 9279"/>
                        <a:gd name="connsiteX24" fmla="*/ 3878 w 13018"/>
                        <a:gd name="connsiteY24" fmla="*/ 3878 h 9279"/>
                        <a:gd name="connsiteX25" fmla="*/ 3878 w 13018"/>
                        <a:gd name="connsiteY25" fmla="*/ 3878 h 92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13018" h="9279">
                          <a:moveTo>
                            <a:pt x="0" y="5955"/>
                          </a:moveTo>
                          <a:cubicBezTo>
                            <a:pt x="138" y="3185"/>
                            <a:pt x="2216" y="969"/>
                            <a:pt x="2216" y="831"/>
                          </a:cubicBezTo>
                          <a:lnTo>
                            <a:pt x="2216" y="831"/>
                          </a:lnTo>
                          <a:lnTo>
                            <a:pt x="2770" y="0"/>
                          </a:lnTo>
                          <a:lnTo>
                            <a:pt x="3739" y="0"/>
                          </a:lnTo>
                          <a:cubicBezTo>
                            <a:pt x="3739" y="0"/>
                            <a:pt x="5678" y="0"/>
                            <a:pt x="9694" y="0"/>
                          </a:cubicBezTo>
                          <a:lnTo>
                            <a:pt x="9694" y="0"/>
                          </a:lnTo>
                          <a:cubicBezTo>
                            <a:pt x="10802" y="0"/>
                            <a:pt x="13018" y="693"/>
                            <a:pt x="13018" y="2631"/>
                          </a:cubicBezTo>
                          <a:lnTo>
                            <a:pt x="13018" y="2631"/>
                          </a:lnTo>
                          <a:cubicBezTo>
                            <a:pt x="12187" y="6509"/>
                            <a:pt x="8033" y="8725"/>
                            <a:pt x="3739" y="9279"/>
                          </a:cubicBezTo>
                          <a:lnTo>
                            <a:pt x="3739" y="9279"/>
                          </a:lnTo>
                          <a:cubicBezTo>
                            <a:pt x="1800" y="9279"/>
                            <a:pt x="0" y="7479"/>
                            <a:pt x="0" y="5955"/>
                          </a:cubicBezTo>
                          <a:lnTo>
                            <a:pt x="0" y="5955"/>
                          </a:lnTo>
                          <a:close/>
                          <a:moveTo>
                            <a:pt x="4155" y="5263"/>
                          </a:moveTo>
                          <a:cubicBezTo>
                            <a:pt x="5124" y="5124"/>
                            <a:pt x="6509" y="4570"/>
                            <a:pt x="7479" y="3878"/>
                          </a:cubicBezTo>
                          <a:lnTo>
                            <a:pt x="7479" y="3878"/>
                          </a:lnTo>
                          <a:cubicBezTo>
                            <a:pt x="6648" y="3878"/>
                            <a:pt x="5817" y="3878"/>
                            <a:pt x="5263" y="3878"/>
                          </a:cubicBezTo>
                          <a:lnTo>
                            <a:pt x="5263" y="3878"/>
                          </a:lnTo>
                          <a:cubicBezTo>
                            <a:pt x="5124" y="3878"/>
                            <a:pt x="4986" y="3878"/>
                            <a:pt x="4847" y="3878"/>
                          </a:cubicBezTo>
                          <a:lnTo>
                            <a:pt x="4847" y="3878"/>
                          </a:lnTo>
                          <a:cubicBezTo>
                            <a:pt x="4709" y="4293"/>
                            <a:pt x="4293" y="4847"/>
                            <a:pt x="4155" y="5263"/>
                          </a:cubicBezTo>
                          <a:lnTo>
                            <a:pt x="4155" y="5263"/>
                          </a:lnTo>
                          <a:close/>
                          <a:moveTo>
                            <a:pt x="3878" y="3878"/>
                          </a:moveTo>
                          <a:lnTo>
                            <a:pt x="3878" y="1939"/>
                          </a:lnTo>
                          <a:lnTo>
                            <a:pt x="3878" y="3878"/>
                          </a:lnTo>
                          <a:lnTo>
                            <a:pt x="3878" y="3878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807" name="图形 984">
                    <a:extLst>
                      <a:ext uri="{FF2B5EF4-FFF2-40B4-BE49-F238E27FC236}">
                        <a16:creationId xmlns:a16="http://schemas.microsoft.com/office/drawing/2014/main" id="{BED6FCFE-586A-49B5-A38E-92A071AA72CD}"/>
                      </a:ext>
                    </a:extLst>
                  </p:cNvPr>
                  <p:cNvGrpSpPr/>
                  <p:nvPr/>
                </p:nvGrpSpPr>
                <p:grpSpPr>
                  <a:xfrm>
                    <a:off x="10170463" y="5577591"/>
                    <a:ext cx="12879" cy="9148"/>
                    <a:chOff x="8175670" y="5868362"/>
                    <a:chExt cx="12879" cy="9148"/>
                  </a:xfrm>
                  <a:grpFill/>
                </p:grpSpPr>
                <p:sp>
                  <p:nvSpPr>
                    <p:cNvPr id="850" name="任意多边形: 形状 849">
                      <a:extLst>
                        <a:ext uri="{FF2B5EF4-FFF2-40B4-BE49-F238E27FC236}">
                          <a16:creationId xmlns:a16="http://schemas.microsoft.com/office/drawing/2014/main" id="{D8586C70-597D-4816-A452-34776FCCCD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77763" y="5870439"/>
                      <a:ext cx="9074" cy="5401"/>
                    </a:xfrm>
                    <a:custGeom>
                      <a:avLst/>
                      <a:gdLst>
                        <a:gd name="connsiteX0" fmla="*/ 1785 w 9074"/>
                        <a:gd name="connsiteY0" fmla="*/ 0 h 5401"/>
                        <a:gd name="connsiteX1" fmla="*/ 1785 w 9074"/>
                        <a:gd name="connsiteY1" fmla="*/ 5401 h 5401"/>
                        <a:gd name="connsiteX2" fmla="*/ 7740 w 9074"/>
                        <a:gd name="connsiteY2" fmla="*/ 0 h 5401"/>
                        <a:gd name="connsiteX3" fmla="*/ 1785 w 9074"/>
                        <a:gd name="connsiteY3" fmla="*/ 0 h 5401"/>
                        <a:gd name="connsiteX4" fmla="*/ 1785 w 9074"/>
                        <a:gd name="connsiteY4" fmla="*/ 0 h 54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074" h="5401">
                          <a:moveTo>
                            <a:pt x="1785" y="0"/>
                          </a:moveTo>
                          <a:cubicBezTo>
                            <a:pt x="1785" y="0"/>
                            <a:pt x="-2231" y="5401"/>
                            <a:pt x="1785" y="5401"/>
                          </a:cubicBezTo>
                          <a:cubicBezTo>
                            <a:pt x="5801" y="5401"/>
                            <a:pt x="11756" y="0"/>
                            <a:pt x="7740" y="0"/>
                          </a:cubicBezTo>
                          <a:cubicBezTo>
                            <a:pt x="3724" y="0"/>
                            <a:pt x="1785" y="0"/>
                            <a:pt x="1785" y="0"/>
                          </a:cubicBezTo>
                          <a:lnTo>
                            <a:pt x="1785" y="0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51" name="任意多边形: 形状 850">
                      <a:extLst>
                        <a:ext uri="{FF2B5EF4-FFF2-40B4-BE49-F238E27FC236}">
                          <a16:creationId xmlns:a16="http://schemas.microsoft.com/office/drawing/2014/main" id="{F9E084A1-F0C1-4E6C-9489-129A6F94DF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75670" y="5868362"/>
                      <a:ext cx="12879" cy="9148"/>
                    </a:xfrm>
                    <a:custGeom>
                      <a:avLst/>
                      <a:gdLst>
                        <a:gd name="connsiteX0" fmla="*/ 0 w 12879"/>
                        <a:gd name="connsiteY0" fmla="*/ 5955 h 9148"/>
                        <a:gd name="connsiteX1" fmla="*/ 2216 w 12879"/>
                        <a:gd name="connsiteY1" fmla="*/ 831 h 9148"/>
                        <a:gd name="connsiteX2" fmla="*/ 2216 w 12879"/>
                        <a:gd name="connsiteY2" fmla="*/ 831 h 9148"/>
                        <a:gd name="connsiteX3" fmla="*/ 2770 w 12879"/>
                        <a:gd name="connsiteY3" fmla="*/ 0 h 9148"/>
                        <a:gd name="connsiteX4" fmla="*/ 3739 w 12879"/>
                        <a:gd name="connsiteY4" fmla="*/ 0 h 9148"/>
                        <a:gd name="connsiteX5" fmla="*/ 9694 w 12879"/>
                        <a:gd name="connsiteY5" fmla="*/ 0 h 9148"/>
                        <a:gd name="connsiteX6" fmla="*/ 9694 w 12879"/>
                        <a:gd name="connsiteY6" fmla="*/ 0 h 9148"/>
                        <a:gd name="connsiteX7" fmla="*/ 12880 w 12879"/>
                        <a:gd name="connsiteY7" fmla="*/ 2631 h 9148"/>
                        <a:gd name="connsiteX8" fmla="*/ 12880 w 12879"/>
                        <a:gd name="connsiteY8" fmla="*/ 2631 h 9148"/>
                        <a:gd name="connsiteX9" fmla="*/ 3601 w 12879"/>
                        <a:gd name="connsiteY9" fmla="*/ 9141 h 9148"/>
                        <a:gd name="connsiteX10" fmla="*/ 3601 w 12879"/>
                        <a:gd name="connsiteY10" fmla="*/ 9141 h 9148"/>
                        <a:gd name="connsiteX11" fmla="*/ 0 w 12879"/>
                        <a:gd name="connsiteY11" fmla="*/ 5955 h 9148"/>
                        <a:gd name="connsiteX12" fmla="*/ 0 w 12879"/>
                        <a:gd name="connsiteY12" fmla="*/ 5955 h 9148"/>
                        <a:gd name="connsiteX13" fmla="*/ 4155 w 12879"/>
                        <a:gd name="connsiteY13" fmla="*/ 5401 h 9148"/>
                        <a:gd name="connsiteX14" fmla="*/ 7479 w 12879"/>
                        <a:gd name="connsiteY14" fmla="*/ 4016 h 9148"/>
                        <a:gd name="connsiteX15" fmla="*/ 7479 w 12879"/>
                        <a:gd name="connsiteY15" fmla="*/ 4016 h 9148"/>
                        <a:gd name="connsiteX16" fmla="*/ 5401 w 12879"/>
                        <a:gd name="connsiteY16" fmla="*/ 4016 h 9148"/>
                        <a:gd name="connsiteX17" fmla="*/ 5401 w 12879"/>
                        <a:gd name="connsiteY17" fmla="*/ 4016 h 9148"/>
                        <a:gd name="connsiteX18" fmla="*/ 4986 w 12879"/>
                        <a:gd name="connsiteY18" fmla="*/ 4016 h 9148"/>
                        <a:gd name="connsiteX19" fmla="*/ 4986 w 12879"/>
                        <a:gd name="connsiteY19" fmla="*/ 4016 h 9148"/>
                        <a:gd name="connsiteX20" fmla="*/ 4155 w 12879"/>
                        <a:gd name="connsiteY20" fmla="*/ 5401 h 9148"/>
                        <a:gd name="connsiteX21" fmla="*/ 4155 w 12879"/>
                        <a:gd name="connsiteY21" fmla="*/ 5401 h 9148"/>
                        <a:gd name="connsiteX22" fmla="*/ 3878 w 12879"/>
                        <a:gd name="connsiteY22" fmla="*/ 4016 h 9148"/>
                        <a:gd name="connsiteX23" fmla="*/ 3878 w 12879"/>
                        <a:gd name="connsiteY23" fmla="*/ 2077 h 9148"/>
                        <a:gd name="connsiteX24" fmla="*/ 3878 w 12879"/>
                        <a:gd name="connsiteY24" fmla="*/ 4016 h 9148"/>
                        <a:gd name="connsiteX25" fmla="*/ 3878 w 12879"/>
                        <a:gd name="connsiteY25" fmla="*/ 4016 h 91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12879" h="9148">
                          <a:moveTo>
                            <a:pt x="0" y="5955"/>
                          </a:moveTo>
                          <a:cubicBezTo>
                            <a:pt x="138" y="3185"/>
                            <a:pt x="2077" y="1108"/>
                            <a:pt x="2216" y="831"/>
                          </a:cubicBezTo>
                          <a:lnTo>
                            <a:pt x="2216" y="831"/>
                          </a:lnTo>
                          <a:lnTo>
                            <a:pt x="2770" y="0"/>
                          </a:lnTo>
                          <a:lnTo>
                            <a:pt x="3739" y="0"/>
                          </a:lnTo>
                          <a:cubicBezTo>
                            <a:pt x="3739" y="0"/>
                            <a:pt x="5678" y="0"/>
                            <a:pt x="9694" y="0"/>
                          </a:cubicBezTo>
                          <a:lnTo>
                            <a:pt x="9694" y="0"/>
                          </a:lnTo>
                          <a:cubicBezTo>
                            <a:pt x="10664" y="0"/>
                            <a:pt x="12880" y="693"/>
                            <a:pt x="12880" y="2631"/>
                          </a:cubicBezTo>
                          <a:lnTo>
                            <a:pt x="12880" y="2631"/>
                          </a:lnTo>
                          <a:cubicBezTo>
                            <a:pt x="12049" y="6509"/>
                            <a:pt x="7894" y="8725"/>
                            <a:pt x="3601" y="9141"/>
                          </a:cubicBezTo>
                          <a:lnTo>
                            <a:pt x="3601" y="9141"/>
                          </a:lnTo>
                          <a:cubicBezTo>
                            <a:pt x="1800" y="9279"/>
                            <a:pt x="0" y="7617"/>
                            <a:pt x="0" y="5955"/>
                          </a:cubicBezTo>
                          <a:lnTo>
                            <a:pt x="0" y="5955"/>
                          </a:lnTo>
                          <a:close/>
                          <a:moveTo>
                            <a:pt x="4155" y="5401"/>
                          </a:moveTo>
                          <a:cubicBezTo>
                            <a:pt x="5124" y="5263"/>
                            <a:pt x="6371" y="4709"/>
                            <a:pt x="7479" y="4016"/>
                          </a:cubicBezTo>
                          <a:lnTo>
                            <a:pt x="7479" y="4016"/>
                          </a:lnTo>
                          <a:cubicBezTo>
                            <a:pt x="6648" y="4016"/>
                            <a:pt x="5955" y="4016"/>
                            <a:pt x="5401" y="4016"/>
                          </a:cubicBezTo>
                          <a:lnTo>
                            <a:pt x="5401" y="4016"/>
                          </a:lnTo>
                          <a:cubicBezTo>
                            <a:pt x="5263" y="4016"/>
                            <a:pt x="5124" y="4016"/>
                            <a:pt x="4986" y="4016"/>
                          </a:cubicBezTo>
                          <a:lnTo>
                            <a:pt x="4986" y="4016"/>
                          </a:lnTo>
                          <a:cubicBezTo>
                            <a:pt x="4570" y="4432"/>
                            <a:pt x="4293" y="4986"/>
                            <a:pt x="4155" y="5401"/>
                          </a:cubicBezTo>
                          <a:lnTo>
                            <a:pt x="4155" y="5401"/>
                          </a:lnTo>
                          <a:close/>
                          <a:moveTo>
                            <a:pt x="3878" y="4016"/>
                          </a:moveTo>
                          <a:lnTo>
                            <a:pt x="3878" y="2077"/>
                          </a:lnTo>
                          <a:lnTo>
                            <a:pt x="3878" y="4016"/>
                          </a:lnTo>
                          <a:lnTo>
                            <a:pt x="3878" y="4016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808" name="图形 984">
                    <a:extLst>
                      <a:ext uri="{FF2B5EF4-FFF2-40B4-BE49-F238E27FC236}">
                        <a16:creationId xmlns:a16="http://schemas.microsoft.com/office/drawing/2014/main" id="{A62C2078-6F1B-4429-A28A-2BF3B6A1F832}"/>
                      </a:ext>
                    </a:extLst>
                  </p:cNvPr>
                  <p:cNvGrpSpPr/>
                  <p:nvPr/>
                </p:nvGrpSpPr>
                <p:grpSpPr>
                  <a:xfrm>
                    <a:off x="10123099" y="5621077"/>
                    <a:ext cx="13018" cy="9278"/>
                    <a:chOff x="8128306" y="5911848"/>
                    <a:chExt cx="13018" cy="9278"/>
                  </a:xfrm>
                  <a:grpFill/>
                </p:grpSpPr>
                <p:sp>
                  <p:nvSpPr>
                    <p:cNvPr id="848" name="任意多边形: 形状 847">
                      <a:extLst>
                        <a:ext uri="{FF2B5EF4-FFF2-40B4-BE49-F238E27FC236}">
                          <a16:creationId xmlns:a16="http://schemas.microsoft.com/office/drawing/2014/main" id="{009C0319-9070-418C-9CC7-343BA5C7D7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30260" y="5913926"/>
                      <a:ext cx="9074" cy="5401"/>
                    </a:xfrm>
                    <a:custGeom>
                      <a:avLst/>
                      <a:gdLst>
                        <a:gd name="connsiteX0" fmla="*/ 1785 w 9074"/>
                        <a:gd name="connsiteY0" fmla="*/ 0 h 5401"/>
                        <a:gd name="connsiteX1" fmla="*/ 1785 w 9074"/>
                        <a:gd name="connsiteY1" fmla="*/ 5401 h 5401"/>
                        <a:gd name="connsiteX2" fmla="*/ 7740 w 9074"/>
                        <a:gd name="connsiteY2" fmla="*/ 0 h 5401"/>
                        <a:gd name="connsiteX3" fmla="*/ 1785 w 9074"/>
                        <a:gd name="connsiteY3" fmla="*/ 0 h 5401"/>
                        <a:gd name="connsiteX4" fmla="*/ 1785 w 9074"/>
                        <a:gd name="connsiteY4" fmla="*/ 0 h 54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074" h="5401">
                          <a:moveTo>
                            <a:pt x="1785" y="0"/>
                          </a:moveTo>
                          <a:cubicBezTo>
                            <a:pt x="1785" y="0"/>
                            <a:pt x="-2231" y="5401"/>
                            <a:pt x="1785" y="5401"/>
                          </a:cubicBezTo>
                          <a:cubicBezTo>
                            <a:pt x="5801" y="5401"/>
                            <a:pt x="11756" y="0"/>
                            <a:pt x="7740" y="0"/>
                          </a:cubicBezTo>
                          <a:cubicBezTo>
                            <a:pt x="3724" y="0"/>
                            <a:pt x="1785" y="0"/>
                            <a:pt x="1785" y="0"/>
                          </a:cubicBezTo>
                          <a:lnTo>
                            <a:pt x="1785" y="0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49" name="任意多边形: 形状 848">
                      <a:extLst>
                        <a:ext uri="{FF2B5EF4-FFF2-40B4-BE49-F238E27FC236}">
                          <a16:creationId xmlns:a16="http://schemas.microsoft.com/office/drawing/2014/main" id="{E6246193-893F-4535-9579-7EE2A8E5E3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28306" y="5911848"/>
                      <a:ext cx="13018" cy="9278"/>
                    </a:xfrm>
                    <a:custGeom>
                      <a:avLst/>
                      <a:gdLst>
                        <a:gd name="connsiteX0" fmla="*/ 0 w 13018"/>
                        <a:gd name="connsiteY0" fmla="*/ 5955 h 9278"/>
                        <a:gd name="connsiteX1" fmla="*/ 2216 w 13018"/>
                        <a:gd name="connsiteY1" fmla="*/ 831 h 9278"/>
                        <a:gd name="connsiteX2" fmla="*/ 2216 w 13018"/>
                        <a:gd name="connsiteY2" fmla="*/ 831 h 9278"/>
                        <a:gd name="connsiteX3" fmla="*/ 2770 w 13018"/>
                        <a:gd name="connsiteY3" fmla="*/ 0 h 9278"/>
                        <a:gd name="connsiteX4" fmla="*/ 3739 w 13018"/>
                        <a:gd name="connsiteY4" fmla="*/ 0 h 9278"/>
                        <a:gd name="connsiteX5" fmla="*/ 9694 w 13018"/>
                        <a:gd name="connsiteY5" fmla="*/ 0 h 9278"/>
                        <a:gd name="connsiteX6" fmla="*/ 9694 w 13018"/>
                        <a:gd name="connsiteY6" fmla="*/ 0 h 9278"/>
                        <a:gd name="connsiteX7" fmla="*/ 13018 w 13018"/>
                        <a:gd name="connsiteY7" fmla="*/ 2631 h 9278"/>
                        <a:gd name="connsiteX8" fmla="*/ 13018 w 13018"/>
                        <a:gd name="connsiteY8" fmla="*/ 2631 h 9278"/>
                        <a:gd name="connsiteX9" fmla="*/ 3739 w 13018"/>
                        <a:gd name="connsiteY9" fmla="*/ 9279 h 9278"/>
                        <a:gd name="connsiteX10" fmla="*/ 3739 w 13018"/>
                        <a:gd name="connsiteY10" fmla="*/ 9279 h 9278"/>
                        <a:gd name="connsiteX11" fmla="*/ 0 w 13018"/>
                        <a:gd name="connsiteY11" fmla="*/ 5955 h 9278"/>
                        <a:gd name="connsiteX12" fmla="*/ 0 w 13018"/>
                        <a:gd name="connsiteY12" fmla="*/ 5955 h 9278"/>
                        <a:gd name="connsiteX13" fmla="*/ 4016 w 13018"/>
                        <a:gd name="connsiteY13" fmla="*/ 5401 h 9278"/>
                        <a:gd name="connsiteX14" fmla="*/ 7340 w 13018"/>
                        <a:gd name="connsiteY14" fmla="*/ 4016 h 9278"/>
                        <a:gd name="connsiteX15" fmla="*/ 7340 w 13018"/>
                        <a:gd name="connsiteY15" fmla="*/ 4016 h 9278"/>
                        <a:gd name="connsiteX16" fmla="*/ 5124 w 13018"/>
                        <a:gd name="connsiteY16" fmla="*/ 4016 h 9278"/>
                        <a:gd name="connsiteX17" fmla="*/ 5124 w 13018"/>
                        <a:gd name="connsiteY17" fmla="*/ 4016 h 9278"/>
                        <a:gd name="connsiteX18" fmla="*/ 4709 w 13018"/>
                        <a:gd name="connsiteY18" fmla="*/ 4016 h 9278"/>
                        <a:gd name="connsiteX19" fmla="*/ 4709 w 13018"/>
                        <a:gd name="connsiteY19" fmla="*/ 4016 h 9278"/>
                        <a:gd name="connsiteX20" fmla="*/ 4016 w 13018"/>
                        <a:gd name="connsiteY20" fmla="*/ 5401 h 9278"/>
                        <a:gd name="connsiteX21" fmla="*/ 4016 w 13018"/>
                        <a:gd name="connsiteY21" fmla="*/ 5401 h 9278"/>
                        <a:gd name="connsiteX22" fmla="*/ 3739 w 13018"/>
                        <a:gd name="connsiteY22" fmla="*/ 4016 h 9278"/>
                        <a:gd name="connsiteX23" fmla="*/ 3739 w 13018"/>
                        <a:gd name="connsiteY23" fmla="*/ 2077 h 9278"/>
                        <a:gd name="connsiteX24" fmla="*/ 3739 w 13018"/>
                        <a:gd name="connsiteY24" fmla="*/ 4016 h 9278"/>
                        <a:gd name="connsiteX25" fmla="*/ 3739 w 13018"/>
                        <a:gd name="connsiteY25" fmla="*/ 4016 h 92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13018" h="9278">
                          <a:moveTo>
                            <a:pt x="0" y="5955"/>
                          </a:moveTo>
                          <a:cubicBezTo>
                            <a:pt x="139" y="3185"/>
                            <a:pt x="2216" y="969"/>
                            <a:pt x="2216" y="831"/>
                          </a:cubicBezTo>
                          <a:lnTo>
                            <a:pt x="2216" y="831"/>
                          </a:lnTo>
                          <a:lnTo>
                            <a:pt x="2770" y="0"/>
                          </a:lnTo>
                          <a:lnTo>
                            <a:pt x="3739" y="0"/>
                          </a:lnTo>
                          <a:cubicBezTo>
                            <a:pt x="3739" y="0"/>
                            <a:pt x="5678" y="0"/>
                            <a:pt x="9694" y="0"/>
                          </a:cubicBezTo>
                          <a:lnTo>
                            <a:pt x="9694" y="0"/>
                          </a:lnTo>
                          <a:cubicBezTo>
                            <a:pt x="10664" y="0"/>
                            <a:pt x="12880" y="693"/>
                            <a:pt x="13018" y="2631"/>
                          </a:cubicBezTo>
                          <a:lnTo>
                            <a:pt x="13018" y="2631"/>
                          </a:lnTo>
                          <a:cubicBezTo>
                            <a:pt x="12187" y="6509"/>
                            <a:pt x="8033" y="8725"/>
                            <a:pt x="3739" y="9279"/>
                          </a:cubicBezTo>
                          <a:lnTo>
                            <a:pt x="3739" y="9279"/>
                          </a:lnTo>
                          <a:cubicBezTo>
                            <a:pt x="1800" y="9279"/>
                            <a:pt x="0" y="7617"/>
                            <a:pt x="0" y="5955"/>
                          </a:cubicBezTo>
                          <a:lnTo>
                            <a:pt x="0" y="5955"/>
                          </a:lnTo>
                          <a:close/>
                          <a:moveTo>
                            <a:pt x="4016" y="5401"/>
                          </a:moveTo>
                          <a:cubicBezTo>
                            <a:pt x="4986" y="5263"/>
                            <a:pt x="6232" y="4709"/>
                            <a:pt x="7340" y="4016"/>
                          </a:cubicBezTo>
                          <a:lnTo>
                            <a:pt x="7340" y="4016"/>
                          </a:lnTo>
                          <a:cubicBezTo>
                            <a:pt x="6509" y="4016"/>
                            <a:pt x="5678" y="4016"/>
                            <a:pt x="5124" y="4016"/>
                          </a:cubicBezTo>
                          <a:lnTo>
                            <a:pt x="5124" y="4016"/>
                          </a:lnTo>
                          <a:cubicBezTo>
                            <a:pt x="4986" y="4016"/>
                            <a:pt x="4847" y="4016"/>
                            <a:pt x="4709" y="4016"/>
                          </a:cubicBezTo>
                          <a:lnTo>
                            <a:pt x="4709" y="4016"/>
                          </a:lnTo>
                          <a:cubicBezTo>
                            <a:pt x="4570" y="4432"/>
                            <a:pt x="4293" y="4986"/>
                            <a:pt x="4016" y="5401"/>
                          </a:cubicBezTo>
                          <a:lnTo>
                            <a:pt x="4016" y="5401"/>
                          </a:lnTo>
                          <a:close/>
                          <a:moveTo>
                            <a:pt x="3739" y="4016"/>
                          </a:moveTo>
                          <a:lnTo>
                            <a:pt x="3739" y="2077"/>
                          </a:lnTo>
                          <a:lnTo>
                            <a:pt x="3739" y="4016"/>
                          </a:lnTo>
                          <a:lnTo>
                            <a:pt x="3739" y="4016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809" name="图形 984">
                    <a:extLst>
                      <a:ext uri="{FF2B5EF4-FFF2-40B4-BE49-F238E27FC236}">
                        <a16:creationId xmlns:a16="http://schemas.microsoft.com/office/drawing/2014/main" id="{EC156EF9-24FD-4472-9751-9B8EA1BB98F8}"/>
                      </a:ext>
                    </a:extLst>
                  </p:cNvPr>
                  <p:cNvGrpSpPr/>
                  <p:nvPr/>
                </p:nvGrpSpPr>
                <p:grpSpPr>
                  <a:xfrm>
                    <a:off x="10195945" y="5538536"/>
                    <a:ext cx="13018" cy="9148"/>
                    <a:chOff x="8201152" y="5829307"/>
                    <a:chExt cx="13018" cy="9148"/>
                  </a:xfrm>
                  <a:grpFill/>
                </p:grpSpPr>
                <p:sp>
                  <p:nvSpPr>
                    <p:cNvPr id="846" name="任意多边形: 形状 845">
                      <a:extLst>
                        <a:ext uri="{FF2B5EF4-FFF2-40B4-BE49-F238E27FC236}">
                          <a16:creationId xmlns:a16="http://schemas.microsoft.com/office/drawing/2014/main" id="{3F941D50-9AF0-4158-B811-EBB45DA4CE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03107" y="5831385"/>
                      <a:ext cx="9074" cy="5401"/>
                    </a:xfrm>
                    <a:custGeom>
                      <a:avLst/>
                      <a:gdLst>
                        <a:gd name="connsiteX0" fmla="*/ 1785 w 9074"/>
                        <a:gd name="connsiteY0" fmla="*/ 0 h 5401"/>
                        <a:gd name="connsiteX1" fmla="*/ 1785 w 9074"/>
                        <a:gd name="connsiteY1" fmla="*/ 5401 h 5401"/>
                        <a:gd name="connsiteX2" fmla="*/ 7740 w 9074"/>
                        <a:gd name="connsiteY2" fmla="*/ 0 h 5401"/>
                        <a:gd name="connsiteX3" fmla="*/ 1785 w 9074"/>
                        <a:gd name="connsiteY3" fmla="*/ 0 h 5401"/>
                        <a:gd name="connsiteX4" fmla="*/ 1785 w 9074"/>
                        <a:gd name="connsiteY4" fmla="*/ 0 h 54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074" h="5401">
                          <a:moveTo>
                            <a:pt x="1785" y="0"/>
                          </a:moveTo>
                          <a:cubicBezTo>
                            <a:pt x="1785" y="0"/>
                            <a:pt x="-2231" y="5401"/>
                            <a:pt x="1785" y="5401"/>
                          </a:cubicBezTo>
                          <a:cubicBezTo>
                            <a:pt x="5801" y="5401"/>
                            <a:pt x="11756" y="0"/>
                            <a:pt x="7740" y="0"/>
                          </a:cubicBezTo>
                          <a:cubicBezTo>
                            <a:pt x="3862" y="0"/>
                            <a:pt x="1785" y="0"/>
                            <a:pt x="1785" y="0"/>
                          </a:cubicBezTo>
                          <a:lnTo>
                            <a:pt x="1785" y="0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47" name="任意多边形: 形状 846">
                      <a:extLst>
                        <a:ext uri="{FF2B5EF4-FFF2-40B4-BE49-F238E27FC236}">
                          <a16:creationId xmlns:a16="http://schemas.microsoft.com/office/drawing/2014/main" id="{2E748307-F6A2-428C-A46D-333BA1156F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01152" y="5829307"/>
                      <a:ext cx="13018" cy="9148"/>
                    </a:xfrm>
                    <a:custGeom>
                      <a:avLst/>
                      <a:gdLst>
                        <a:gd name="connsiteX0" fmla="*/ 0 w 13018"/>
                        <a:gd name="connsiteY0" fmla="*/ 5955 h 9148"/>
                        <a:gd name="connsiteX1" fmla="*/ 2216 w 13018"/>
                        <a:gd name="connsiteY1" fmla="*/ 831 h 9148"/>
                        <a:gd name="connsiteX2" fmla="*/ 2216 w 13018"/>
                        <a:gd name="connsiteY2" fmla="*/ 831 h 9148"/>
                        <a:gd name="connsiteX3" fmla="*/ 2770 w 13018"/>
                        <a:gd name="connsiteY3" fmla="*/ 0 h 9148"/>
                        <a:gd name="connsiteX4" fmla="*/ 3739 w 13018"/>
                        <a:gd name="connsiteY4" fmla="*/ 0 h 9148"/>
                        <a:gd name="connsiteX5" fmla="*/ 9694 w 13018"/>
                        <a:gd name="connsiteY5" fmla="*/ 0 h 9148"/>
                        <a:gd name="connsiteX6" fmla="*/ 9694 w 13018"/>
                        <a:gd name="connsiteY6" fmla="*/ 0 h 9148"/>
                        <a:gd name="connsiteX7" fmla="*/ 13018 w 13018"/>
                        <a:gd name="connsiteY7" fmla="*/ 2631 h 9148"/>
                        <a:gd name="connsiteX8" fmla="*/ 13018 w 13018"/>
                        <a:gd name="connsiteY8" fmla="*/ 2631 h 9148"/>
                        <a:gd name="connsiteX9" fmla="*/ 3739 w 13018"/>
                        <a:gd name="connsiteY9" fmla="*/ 9141 h 9148"/>
                        <a:gd name="connsiteX10" fmla="*/ 3739 w 13018"/>
                        <a:gd name="connsiteY10" fmla="*/ 9141 h 9148"/>
                        <a:gd name="connsiteX11" fmla="*/ 0 w 13018"/>
                        <a:gd name="connsiteY11" fmla="*/ 5955 h 9148"/>
                        <a:gd name="connsiteX12" fmla="*/ 0 w 13018"/>
                        <a:gd name="connsiteY12" fmla="*/ 5955 h 9148"/>
                        <a:gd name="connsiteX13" fmla="*/ 4016 w 13018"/>
                        <a:gd name="connsiteY13" fmla="*/ 5401 h 9148"/>
                        <a:gd name="connsiteX14" fmla="*/ 7479 w 13018"/>
                        <a:gd name="connsiteY14" fmla="*/ 4016 h 9148"/>
                        <a:gd name="connsiteX15" fmla="*/ 7479 w 13018"/>
                        <a:gd name="connsiteY15" fmla="*/ 4016 h 9148"/>
                        <a:gd name="connsiteX16" fmla="*/ 5263 w 13018"/>
                        <a:gd name="connsiteY16" fmla="*/ 4016 h 9148"/>
                        <a:gd name="connsiteX17" fmla="*/ 5263 w 13018"/>
                        <a:gd name="connsiteY17" fmla="*/ 4016 h 9148"/>
                        <a:gd name="connsiteX18" fmla="*/ 4847 w 13018"/>
                        <a:gd name="connsiteY18" fmla="*/ 4016 h 9148"/>
                        <a:gd name="connsiteX19" fmla="*/ 4847 w 13018"/>
                        <a:gd name="connsiteY19" fmla="*/ 4016 h 9148"/>
                        <a:gd name="connsiteX20" fmla="*/ 4016 w 13018"/>
                        <a:gd name="connsiteY20" fmla="*/ 5401 h 9148"/>
                        <a:gd name="connsiteX21" fmla="*/ 4016 w 13018"/>
                        <a:gd name="connsiteY21" fmla="*/ 5401 h 9148"/>
                        <a:gd name="connsiteX22" fmla="*/ 3739 w 13018"/>
                        <a:gd name="connsiteY22" fmla="*/ 4016 h 9148"/>
                        <a:gd name="connsiteX23" fmla="*/ 3739 w 13018"/>
                        <a:gd name="connsiteY23" fmla="*/ 2077 h 9148"/>
                        <a:gd name="connsiteX24" fmla="*/ 3739 w 13018"/>
                        <a:gd name="connsiteY24" fmla="*/ 4016 h 9148"/>
                        <a:gd name="connsiteX25" fmla="*/ 3739 w 13018"/>
                        <a:gd name="connsiteY25" fmla="*/ 4016 h 91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13018" h="9148">
                          <a:moveTo>
                            <a:pt x="0" y="5955"/>
                          </a:moveTo>
                          <a:cubicBezTo>
                            <a:pt x="138" y="3185"/>
                            <a:pt x="2216" y="1108"/>
                            <a:pt x="2216" y="831"/>
                          </a:cubicBezTo>
                          <a:lnTo>
                            <a:pt x="2216" y="831"/>
                          </a:lnTo>
                          <a:lnTo>
                            <a:pt x="2770" y="0"/>
                          </a:lnTo>
                          <a:lnTo>
                            <a:pt x="3739" y="0"/>
                          </a:lnTo>
                          <a:cubicBezTo>
                            <a:pt x="3739" y="0"/>
                            <a:pt x="5678" y="0"/>
                            <a:pt x="9694" y="0"/>
                          </a:cubicBezTo>
                          <a:lnTo>
                            <a:pt x="9694" y="0"/>
                          </a:lnTo>
                          <a:cubicBezTo>
                            <a:pt x="10664" y="0"/>
                            <a:pt x="12880" y="554"/>
                            <a:pt x="13018" y="2631"/>
                          </a:cubicBezTo>
                          <a:lnTo>
                            <a:pt x="13018" y="2631"/>
                          </a:lnTo>
                          <a:cubicBezTo>
                            <a:pt x="12187" y="6509"/>
                            <a:pt x="8032" y="8725"/>
                            <a:pt x="3739" y="9141"/>
                          </a:cubicBezTo>
                          <a:lnTo>
                            <a:pt x="3739" y="9141"/>
                          </a:lnTo>
                          <a:cubicBezTo>
                            <a:pt x="1800" y="9279"/>
                            <a:pt x="0" y="7617"/>
                            <a:pt x="0" y="5955"/>
                          </a:cubicBezTo>
                          <a:lnTo>
                            <a:pt x="0" y="5955"/>
                          </a:lnTo>
                          <a:close/>
                          <a:moveTo>
                            <a:pt x="4016" y="5401"/>
                          </a:moveTo>
                          <a:cubicBezTo>
                            <a:pt x="4986" y="5263"/>
                            <a:pt x="6371" y="4709"/>
                            <a:pt x="7479" y="4016"/>
                          </a:cubicBezTo>
                          <a:lnTo>
                            <a:pt x="7479" y="4016"/>
                          </a:lnTo>
                          <a:cubicBezTo>
                            <a:pt x="6509" y="4016"/>
                            <a:pt x="5817" y="4016"/>
                            <a:pt x="5263" y="4016"/>
                          </a:cubicBezTo>
                          <a:lnTo>
                            <a:pt x="5263" y="4016"/>
                          </a:lnTo>
                          <a:cubicBezTo>
                            <a:pt x="5124" y="4016"/>
                            <a:pt x="4986" y="4016"/>
                            <a:pt x="4847" y="4016"/>
                          </a:cubicBezTo>
                          <a:lnTo>
                            <a:pt x="4847" y="4016"/>
                          </a:lnTo>
                          <a:cubicBezTo>
                            <a:pt x="4570" y="4432"/>
                            <a:pt x="4293" y="4986"/>
                            <a:pt x="4016" y="5401"/>
                          </a:cubicBezTo>
                          <a:lnTo>
                            <a:pt x="4016" y="5401"/>
                          </a:lnTo>
                          <a:close/>
                          <a:moveTo>
                            <a:pt x="3739" y="4016"/>
                          </a:moveTo>
                          <a:lnTo>
                            <a:pt x="3739" y="2077"/>
                          </a:lnTo>
                          <a:lnTo>
                            <a:pt x="3739" y="4016"/>
                          </a:lnTo>
                          <a:lnTo>
                            <a:pt x="3739" y="4016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810" name="图形 984">
                    <a:extLst>
                      <a:ext uri="{FF2B5EF4-FFF2-40B4-BE49-F238E27FC236}">
                        <a16:creationId xmlns:a16="http://schemas.microsoft.com/office/drawing/2014/main" id="{5A4DB049-9BD9-4E93-B678-8A9AB539F43D}"/>
                      </a:ext>
                    </a:extLst>
                  </p:cNvPr>
                  <p:cNvGrpSpPr/>
                  <p:nvPr/>
                </p:nvGrpSpPr>
                <p:grpSpPr>
                  <a:xfrm>
                    <a:off x="10402575" y="5286758"/>
                    <a:ext cx="13018" cy="9278"/>
                    <a:chOff x="8407782" y="5577529"/>
                    <a:chExt cx="13018" cy="9278"/>
                  </a:xfrm>
                  <a:grpFill/>
                </p:grpSpPr>
                <p:sp>
                  <p:nvSpPr>
                    <p:cNvPr id="844" name="任意多边形: 形状 843">
                      <a:extLst>
                        <a:ext uri="{FF2B5EF4-FFF2-40B4-BE49-F238E27FC236}">
                          <a16:creationId xmlns:a16="http://schemas.microsoft.com/office/drawing/2014/main" id="{28034AC8-A0FE-4814-901F-4099BC9848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09737" y="5579607"/>
                      <a:ext cx="9074" cy="5401"/>
                    </a:xfrm>
                    <a:custGeom>
                      <a:avLst/>
                      <a:gdLst>
                        <a:gd name="connsiteX0" fmla="*/ 1785 w 9074"/>
                        <a:gd name="connsiteY0" fmla="*/ 0 h 5401"/>
                        <a:gd name="connsiteX1" fmla="*/ 1785 w 9074"/>
                        <a:gd name="connsiteY1" fmla="*/ 5401 h 5401"/>
                        <a:gd name="connsiteX2" fmla="*/ 7740 w 9074"/>
                        <a:gd name="connsiteY2" fmla="*/ 0 h 5401"/>
                        <a:gd name="connsiteX3" fmla="*/ 1785 w 9074"/>
                        <a:gd name="connsiteY3" fmla="*/ 0 h 5401"/>
                        <a:gd name="connsiteX4" fmla="*/ 1785 w 9074"/>
                        <a:gd name="connsiteY4" fmla="*/ 0 h 54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074" h="5401">
                          <a:moveTo>
                            <a:pt x="1785" y="0"/>
                          </a:moveTo>
                          <a:cubicBezTo>
                            <a:pt x="1785" y="0"/>
                            <a:pt x="-2231" y="5401"/>
                            <a:pt x="1785" y="5401"/>
                          </a:cubicBezTo>
                          <a:cubicBezTo>
                            <a:pt x="5801" y="5401"/>
                            <a:pt x="11756" y="0"/>
                            <a:pt x="7740" y="0"/>
                          </a:cubicBezTo>
                          <a:cubicBezTo>
                            <a:pt x="3862" y="0"/>
                            <a:pt x="1785" y="0"/>
                            <a:pt x="1785" y="0"/>
                          </a:cubicBezTo>
                          <a:lnTo>
                            <a:pt x="1785" y="0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45" name="任意多边形: 形状 844">
                      <a:extLst>
                        <a:ext uri="{FF2B5EF4-FFF2-40B4-BE49-F238E27FC236}">
                          <a16:creationId xmlns:a16="http://schemas.microsoft.com/office/drawing/2014/main" id="{83DDBFAC-B7FF-4258-A0B3-E550EC36B5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07782" y="5577529"/>
                      <a:ext cx="13018" cy="9278"/>
                    </a:xfrm>
                    <a:custGeom>
                      <a:avLst/>
                      <a:gdLst>
                        <a:gd name="connsiteX0" fmla="*/ 0 w 13018"/>
                        <a:gd name="connsiteY0" fmla="*/ 5955 h 9278"/>
                        <a:gd name="connsiteX1" fmla="*/ 2216 w 13018"/>
                        <a:gd name="connsiteY1" fmla="*/ 831 h 9278"/>
                        <a:gd name="connsiteX2" fmla="*/ 2216 w 13018"/>
                        <a:gd name="connsiteY2" fmla="*/ 831 h 9278"/>
                        <a:gd name="connsiteX3" fmla="*/ 2770 w 13018"/>
                        <a:gd name="connsiteY3" fmla="*/ 0 h 9278"/>
                        <a:gd name="connsiteX4" fmla="*/ 3739 w 13018"/>
                        <a:gd name="connsiteY4" fmla="*/ 0 h 9278"/>
                        <a:gd name="connsiteX5" fmla="*/ 9694 w 13018"/>
                        <a:gd name="connsiteY5" fmla="*/ 0 h 9278"/>
                        <a:gd name="connsiteX6" fmla="*/ 9694 w 13018"/>
                        <a:gd name="connsiteY6" fmla="*/ 0 h 9278"/>
                        <a:gd name="connsiteX7" fmla="*/ 13018 w 13018"/>
                        <a:gd name="connsiteY7" fmla="*/ 2631 h 9278"/>
                        <a:gd name="connsiteX8" fmla="*/ 13018 w 13018"/>
                        <a:gd name="connsiteY8" fmla="*/ 2631 h 9278"/>
                        <a:gd name="connsiteX9" fmla="*/ 3739 w 13018"/>
                        <a:gd name="connsiteY9" fmla="*/ 9279 h 9278"/>
                        <a:gd name="connsiteX10" fmla="*/ 3739 w 13018"/>
                        <a:gd name="connsiteY10" fmla="*/ 9279 h 9278"/>
                        <a:gd name="connsiteX11" fmla="*/ 0 w 13018"/>
                        <a:gd name="connsiteY11" fmla="*/ 5955 h 9278"/>
                        <a:gd name="connsiteX12" fmla="*/ 0 w 13018"/>
                        <a:gd name="connsiteY12" fmla="*/ 5955 h 9278"/>
                        <a:gd name="connsiteX13" fmla="*/ 4155 w 13018"/>
                        <a:gd name="connsiteY13" fmla="*/ 5401 h 9278"/>
                        <a:gd name="connsiteX14" fmla="*/ 7479 w 13018"/>
                        <a:gd name="connsiteY14" fmla="*/ 4016 h 9278"/>
                        <a:gd name="connsiteX15" fmla="*/ 7479 w 13018"/>
                        <a:gd name="connsiteY15" fmla="*/ 4016 h 9278"/>
                        <a:gd name="connsiteX16" fmla="*/ 5263 w 13018"/>
                        <a:gd name="connsiteY16" fmla="*/ 4016 h 9278"/>
                        <a:gd name="connsiteX17" fmla="*/ 5263 w 13018"/>
                        <a:gd name="connsiteY17" fmla="*/ 4016 h 9278"/>
                        <a:gd name="connsiteX18" fmla="*/ 4847 w 13018"/>
                        <a:gd name="connsiteY18" fmla="*/ 4016 h 9278"/>
                        <a:gd name="connsiteX19" fmla="*/ 4847 w 13018"/>
                        <a:gd name="connsiteY19" fmla="*/ 4016 h 9278"/>
                        <a:gd name="connsiteX20" fmla="*/ 4155 w 13018"/>
                        <a:gd name="connsiteY20" fmla="*/ 5401 h 9278"/>
                        <a:gd name="connsiteX21" fmla="*/ 4155 w 13018"/>
                        <a:gd name="connsiteY21" fmla="*/ 5401 h 9278"/>
                        <a:gd name="connsiteX22" fmla="*/ 3739 w 13018"/>
                        <a:gd name="connsiteY22" fmla="*/ 4016 h 9278"/>
                        <a:gd name="connsiteX23" fmla="*/ 3739 w 13018"/>
                        <a:gd name="connsiteY23" fmla="*/ 2077 h 9278"/>
                        <a:gd name="connsiteX24" fmla="*/ 3739 w 13018"/>
                        <a:gd name="connsiteY24" fmla="*/ 4016 h 9278"/>
                        <a:gd name="connsiteX25" fmla="*/ 3739 w 13018"/>
                        <a:gd name="connsiteY25" fmla="*/ 4016 h 92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13018" h="9278">
                          <a:moveTo>
                            <a:pt x="0" y="5955"/>
                          </a:moveTo>
                          <a:cubicBezTo>
                            <a:pt x="139" y="3047"/>
                            <a:pt x="2216" y="969"/>
                            <a:pt x="2216" y="831"/>
                          </a:cubicBezTo>
                          <a:lnTo>
                            <a:pt x="2216" y="831"/>
                          </a:lnTo>
                          <a:lnTo>
                            <a:pt x="2770" y="0"/>
                          </a:lnTo>
                          <a:lnTo>
                            <a:pt x="3739" y="0"/>
                          </a:lnTo>
                          <a:cubicBezTo>
                            <a:pt x="3739" y="0"/>
                            <a:pt x="5678" y="0"/>
                            <a:pt x="9694" y="0"/>
                          </a:cubicBezTo>
                          <a:lnTo>
                            <a:pt x="9694" y="0"/>
                          </a:lnTo>
                          <a:cubicBezTo>
                            <a:pt x="10664" y="0"/>
                            <a:pt x="13018" y="693"/>
                            <a:pt x="13018" y="2631"/>
                          </a:cubicBezTo>
                          <a:lnTo>
                            <a:pt x="13018" y="2631"/>
                          </a:lnTo>
                          <a:cubicBezTo>
                            <a:pt x="12187" y="6509"/>
                            <a:pt x="8033" y="8587"/>
                            <a:pt x="3739" y="9279"/>
                          </a:cubicBezTo>
                          <a:lnTo>
                            <a:pt x="3739" y="9279"/>
                          </a:lnTo>
                          <a:cubicBezTo>
                            <a:pt x="1800" y="9279"/>
                            <a:pt x="0" y="7617"/>
                            <a:pt x="0" y="5955"/>
                          </a:cubicBezTo>
                          <a:lnTo>
                            <a:pt x="0" y="5955"/>
                          </a:lnTo>
                          <a:close/>
                          <a:moveTo>
                            <a:pt x="4155" y="5401"/>
                          </a:moveTo>
                          <a:cubicBezTo>
                            <a:pt x="5124" y="5263"/>
                            <a:pt x="6509" y="4709"/>
                            <a:pt x="7479" y="4016"/>
                          </a:cubicBezTo>
                          <a:lnTo>
                            <a:pt x="7479" y="4016"/>
                          </a:lnTo>
                          <a:cubicBezTo>
                            <a:pt x="6509" y="4016"/>
                            <a:pt x="5817" y="4016"/>
                            <a:pt x="5263" y="4016"/>
                          </a:cubicBezTo>
                          <a:lnTo>
                            <a:pt x="5263" y="4016"/>
                          </a:lnTo>
                          <a:cubicBezTo>
                            <a:pt x="5124" y="4016"/>
                            <a:pt x="4986" y="4016"/>
                            <a:pt x="4847" y="4016"/>
                          </a:cubicBezTo>
                          <a:lnTo>
                            <a:pt x="4847" y="4016"/>
                          </a:lnTo>
                          <a:cubicBezTo>
                            <a:pt x="4570" y="4432"/>
                            <a:pt x="4293" y="4986"/>
                            <a:pt x="4155" y="5401"/>
                          </a:cubicBezTo>
                          <a:lnTo>
                            <a:pt x="4155" y="5401"/>
                          </a:lnTo>
                          <a:close/>
                          <a:moveTo>
                            <a:pt x="3739" y="4016"/>
                          </a:moveTo>
                          <a:lnTo>
                            <a:pt x="3739" y="2077"/>
                          </a:lnTo>
                          <a:lnTo>
                            <a:pt x="3739" y="4016"/>
                          </a:lnTo>
                          <a:lnTo>
                            <a:pt x="3739" y="4016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811" name="图形 984">
                    <a:extLst>
                      <a:ext uri="{FF2B5EF4-FFF2-40B4-BE49-F238E27FC236}">
                        <a16:creationId xmlns:a16="http://schemas.microsoft.com/office/drawing/2014/main" id="{0179C44B-303F-4260-9401-1F4FB321E24F}"/>
                      </a:ext>
                    </a:extLst>
                  </p:cNvPr>
                  <p:cNvGrpSpPr/>
                  <p:nvPr/>
                </p:nvGrpSpPr>
                <p:grpSpPr>
                  <a:xfrm>
                    <a:off x="10346486" y="5267923"/>
                    <a:ext cx="13018" cy="9278"/>
                    <a:chOff x="8351693" y="5558694"/>
                    <a:chExt cx="13018" cy="9278"/>
                  </a:xfrm>
                  <a:grpFill/>
                </p:grpSpPr>
                <p:sp>
                  <p:nvSpPr>
                    <p:cNvPr id="842" name="任意多边形: 形状 841">
                      <a:extLst>
                        <a:ext uri="{FF2B5EF4-FFF2-40B4-BE49-F238E27FC236}">
                          <a16:creationId xmlns:a16="http://schemas.microsoft.com/office/drawing/2014/main" id="{FA3B1476-0999-47D5-AB60-2E5B6D72C9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53647" y="5560633"/>
                      <a:ext cx="9074" cy="5401"/>
                    </a:xfrm>
                    <a:custGeom>
                      <a:avLst/>
                      <a:gdLst>
                        <a:gd name="connsiteX0" fmla="*/ 1785 w 9074"/>
                        <a:gd name="connsiteY0" fmla="*/ 0 h 5401"/>
                        <a:gd name="connsiteX1" fmla="*/ 1785 w 9074"/>
                        <a:gd name="connsiteY1" fmla="*/ 5401 h 5401"/>
                        <a:gd name="connsiteX2" fmla="*/ 7740 w 9074"/>
                        <a:gd name="connsiteY2" fmla="*/ 0 h 5401"/>
                        <a:gd name="connsiteX3" fmla="*/ 1785 w 9074"/>
                        <a:gd name="connsiteY3" fmla="*/ 0 h 5401"/>
                        <a:gd name="connsiteX4" fmla="*/ 1785 w 9074"/>
                        <a:gd name="connsiteY4" fmla="*/ 0 h 54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074" h="5401">
                          <a:moveTo>
                            <a:pt x="1785" y="0"/>
                          </a:moveTo>
                          <a:cubicBezTo>
                            <a:pt x="1785" y="0"/>
                            <a:pt x="-2231" y="5401"/>
                            <a:pt x="1785" y="5401"/>
                          </a:cubicBezTo>
                          <a:cubicBezTo>
                            <a:pt x="5801" y="5401"/>
                            <a:pt x="11756" y="0"/>
                            <a:pt x="7740" y="0"/>
                          </a:cubicBezTo>
                          <a:cubicBezTo>
                            <a:pt x="3862" y="0"/>
                            <a:pt x="1785" y="0"/>
                            <a:pt x="1785" y="0"/>
                          </a:cubicBezTo>
                          <a:lnTo>
                            <a:pt x="1785" y="0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43" name="任意多边形: 形状 842">
                      <a:extLst>
                        <a:ext uri="{FF2B5EF4-FFF2-40B4-BE49-F238E27FC236}">
                          <a16:creationId xmlns:a16="http://schemas.microsoft.com/office/drawing/2014/main" id="{CF3387A4-38AB-4836-8B6C-C210B958F1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51693" y="5558694"/>
                      <a:ext cx="13018" cy="9278"/>
                    </a:xfrm>
                    <a:custGeom>
                      <a:avLst/>
                      <a:gdLst>
                        <a:gd name="connsiteX0" fmla="*/ 0 w 13018"/>
                        <a:gd name="connsiteY0" fmla="*/ 5955 h 9278"/>
                        <a:gd name="connsiteX1" fmla="*/ 2216 w 13018"/>
                        <a:gd name="connsiteY1" fmla="*/ 831 h 9278"/>
                        <a:gd name="connsiteX2" fmla="*/ 2216 w 13018"/>
                        <a:gd name="connsiteY2" fmla="*/ 831 h 9278"/>
                        <a:gd name="connsiteX3" fmla="*/ 2770 w 13018"/>
                        <a:gd name="connsiteY3" fmla="*/ 0 h 9278"/>
                        <a:gd name="connsiteX4" fmla="*/ 3739 w 13018"/>
                        <a:gd name="connsiteY4" fmla="*/ 0 h 9278"/>
                        <a:gd name="connsiteX5" fmla="*/ 9694 w 13018"/>
                        <a:gd name="connsiteY5" fmla="*/ 0 h 9278"/>
                        <a:gd name="connsiteX6" fmla="*/ 9694 w 13018"/>
                        <a:gd name="connsiteY6" fmla="*/ 0 h 9278"/>
                        <a:gd name="connsiteX7" fmla="*/ 13018 w 13018"/>
                        <a:gd name="connsiteY7" fmla="*/ 2631 h 9278"/>
                        <a:gd name="connsiteX8" fmla="*/ 13018 w 13018"/>
                        <a:gd name="connsiteY8" fmla="*/ 2631 h 9278"/>
                        <a:gd name="connsiteX9" fmla="*/ 3739 w 13018"/>
                        <a:gd name="connsiteY9" fmla="*/ 9279 h 9278"/>
                        <a:gd name="connsiteX10" fmla="*/ 3739 w 13018"/>
                        <a:gd name="connsiteY10" fmla="*/ 9279 h 9278"/>
                        <a:gd name="connsiteX11" fmla="*/ 0 w 13018"/>
                        <a:gd name="connsiteY11" fmla="*/ 5955 h 9278"/>
                        <a:gd name="connsiteX12" fmla="*/ 0 w 13018"/>
                        <a:gd name="connsiteY12" fmla="*/ 5955 h 9278"/>
                        <a:gd name="connsiteX13" fmla="*/ 4155 w 13018"/>
                        <a:gd name="connsiteY13" fmla="*/ 5263 h 9278"/>
                        <a:gd name="connsiteX14" fmla="*/ 7479 w 13018"/>
                        <a:gd name="connsiteY14" fmla="*/ 3878 h 9278"/>
                        <a:gd name="connsiteX15" fmla="*/ 7479 w 13018"/>
                        <a:gd name="connsiteY15" fmla="*/ 3878 h 9278"/>
                        <a:gd name="connsiteX16" fmla="*/ 5263 w 13018"/>
                        <a:gd name="connsiteY16" fmla="*/ 3878 h 9278"/>
                        <a:gd name="connsiteX17" fmla="*/ 5263 w 13018"/>
                        <a:gd name="connsiteY17" fmla="*/ 3878 h 9278"/>
                        <a:gd name="connsiteX18" fmla="*/ 4847 w 13018"/>
                        <a:gd name="connsiteY18" fmla="*/ 3878 h 9278"/>
                        <a:gd name="connsiteX19" fmla="*/ 4847 w 13018"/>
                        <a:gd name="connsiteY19" fmla="*/ 3878 h 9278"/>
                        <a:gd name="connsiteX20" fmla="*/ 4155 w 13018"/>
                        <a:gd name="connsiteY20" fmla="*/ 5263 h 9278"/>
                        <a:gd name="connsiteX21" fmla="*/ 4155 w 13018"/>
                        <a:gd name="connsiteY21" fmla="*/ 5263 h 9278"/>
                        <a:gd name="connsiteX22" fmla="*/ 3739 w 13018"/>
                        <a:gd name="connsiteY22" fmla="*/ 3878 h 9278"/>
                        <a:gd name="connsiteX23" fmla="*/ 3739 w 13018"/>
                        <a:gd name="connsiteY23" fmla="*/ 1939 h 9278"/>
                        <a:gd name="connsiteX24" fmla="*/ 3739 w 13018"/>
                        <a:gd name="connsiteY24" fmla="*/ 3878 h 9278"/>
                        <a:gd name="connsiteX25" fmla="*/ 3739 w 13018"/>
                        <a:gd name="connsiteY25" fmla="*/ 3878 h 92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13018" h="9278">
                          <a:moveTo>
                            <a:pt x="0" y="5955"/>
                          </a:moveTo>
                          <a:cubicBezTo>
                            <a:pt x="139" y="3047"/>
                            <a:pt x="2077" y="969"/>
                            <a:pt x="2216" y="831"/>
                          </a:cubicBezTo>
                          <a:lnTo>
                            <a:pt x="2216" y="831"/>
                          </a:lnTo>
                          <a:lnTo>
                            <a:pt x="2770" y="0"/>
                          </a:lnTo>
                          <a:lnTo>
                            <a:pt x="3739" y="0"/>
                          </a:lnTo>
                          <a:cubicBezTo>
                            <a:pt x="3739" y="0"/>
                            <a:pt x="5678" y="0"/>
                            <a:pt x="9694" y="0"/>
                          </a:cubicBezTo>
                          <a:lnTo>
                            <a:pt x="9694" y="0"/>
                          </a:lnTo>
                          <a:cubicBezTo>
                            <a:pt x="10664" y="0"/>
                            <a:pt x="12880" y="693"/>
                            <a:pt x="13018" y="2631"/>
                          </a:cubicBezTo>
                          <a:lnTo>
                            <a:pt x="13018" y="2631"/>
                          </a:lnTo>
                          <a:cubicBezTo>
                            <a:pt x="12187" y="6509"/>
                            <a:pt x="8033" y="8587"/>
                            <a:pt x="3739" y="9279"/>
                          </a:cubicBezTo>
                          <a:lnTo>
                            <a:pt x="3739" y="9279"/>
                          </a:lnTo>
                          <a:cubicBezTo>
                            <a:pt x="1800" y="9279"/>
                            <a:pt x="0" y="7479"/>
                            <a:pt x="0" y="5955"/>
                          </a:cubicBezTo>
                          <a:lnTo>
                            <a:pt x="0" y="5955"/>
                          </a:lnTo>
                          <a:close/>
                          <a:moveTo>
                            <a:pt x="4155" y="5263"/>
                          </a:moveTo>
                          <a:cubicBezTo>
                            <a:pt x="5124" y="5263"/>
                            <a:pt x="6509" y="4570"/>
                            <a:pt x="7479" y="3878"/>
                          </a:cubicBezTo>
                          <a:lnTo>
                            <a:pt x="7479" y="3878"/>
                          </a:lnTo>
                          <a:cubicBezTo>
                            <a:pt x="6648" y="3878"/>
                            <a:pt x="5817" y="3878"/>
                            <a:pt x="5263" y="3878"/>
                          </a:cubicBezTo>
                          <a:lnTo>
                            <a:pt x="5263" y="3878"/>
                          </a:lnTo>
                          <a:cubicBezTo>
                            <a:pt x="5124" y="3878"/>
                            <a:pt x="4986" y="3878"/>
                            <a:pt x="4847" y="3878"/>
                          </a:cubicBezTo>
                          <a:lnTo>
                            <a:pt x="4847" y="3878"/>
                          </a:lnTo>
                          <a:cubicBezTo>
                            <a:pt x="4570" y="4293"/>
                            <a:pt x="4293" y="4847"/>
                            <a:pt x="4155" y="5263"/>
                          </a:cubicBezTo>
                          <a:lnTo>
                            <a:pt x="4155" y="5263"/>
                          </a:lnTo>
                          <a:close/>
                          <a:moveTo>
                            <a:pt x="3739" y="3878"/>
                          </a:moveTo>
                          <a:lnTo>
                            <a:pt x="3739" y="1939"/>
                          </a:lnTo>
                          <a:lnTo>
                            <a:pt x="3739" y="3878"/>
                          </a:lnTo>
                          <a:lnTo>
                            <a:pt x="3739" y="3878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812" name="图形 984">
                    <a:extLst>
                      <a:ext uri="{FF2B5EF4-FFF2-40B4-BE49-F238E27FC236}">
                        <a16:creationId xmlns:a16="http://schemas.microsoft.com/office/drawing/2014/main" id="{E3AA19AA-C06B-426E-8FCD-6C32CCABD809}"/>
                      </a:ext>
                    </a:extLst>
                  </p:cNvPr>
                  <p:cNvGrpSpPr/>
                  <p:nvPr/>
                </p:nvGrpSpPr>
                <p:grpSpPr>
                  <a:xfrm>
                    <a:off x="10408392" y="5192722"/>
                    <a:ext cx="13018" cy="9278"/>
                    <a:chOff x="8413599" y="5483493"/>
                    <a:chExt cx="13018" cy="9278"/>
                  </a:xfrm>
                  <a:grpFill/>
                </p:grpSpPr>
                <p:sp>
                  <p:nvSpPr>
                    <p:cNvPr id="840" name="任意多边形: 形状 839">
                      <a:extLst>
                        <a:ext uri="{FF2B5EF4-FFF2-40B4-BE49-F238E27FC236}">
                          <a16:creationId xmlns:a16="http://schemas.microsoft.com/office/drawing/2014/main" id="{FC7E7306-9429-4922-83DE-37C22DFBCC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5692" y="5485432"/>
                      <a:ext cx="9074" cy="5262"/>
                    </a:xfrm>
                    <a:custGeom>
                      <a:avLst/>
                      <a:gdLst>
                        <a:gd name="connsiteX0" fmla="*/ 1785 w 9074"/>
                        <a:gd name="connsiteY0" fmla="*/ 0 h 5262"/>
                        <a:gd name="connsiteX1" fmla="*/ 1785 w 9074"/>
                        <a:gd name="connsiteY1" fmla="*/ 5263 h 5262"/>
                        <a:gd name="connsiteX2" fmla="*/ 7740 w 9074"/>
                        <a:gd name="connsiteY2" fmla="*/ 0 h 5262"/>
                        <a:gd name="connsiteX3" fmla="*/ 1785 w 9074"/>
                        <a:gd name="connsiteY3" fmla="*/ 0 h 5262"/>
                        <a:gd name="connsiteX4" fmla="*/ 1785 w 9074"/>
                        <a:gd name="connsiteY4" fmla="*/ 0 h 52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074" h="5262">
                          <a:moveTo>
                            <a:pt x="1785" y="0"/>
                          </a:moveTo>
                          <a:cubicBezTo>
                            <a:pt x="1785" y="0"/>
                            <a:pt x="-2231" y="5263"/>
                            <a:pt x="1785" y="5263"/>
                          </a:cubicBezTo>
                          <a:cubicBezTo>
                            <a:pt x="5801" y="5263"/>
                            <a:pt x="11756" y="0"/>
                            <a:pt x="7740" y="0"/>
                          </a:cubicBezTo>
                          <a:cubicBezTo>
                            <a:pt x="3724" y="0"/>
                            <a:pt x="1785" y="0"/>
                            <a:pt x="1785" y="0"/>
                          </a:cubicBezTo>
                          <a:lnTo>
                            <a:pt x="1785" y="0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41" name="任意多边形: 形状 840">
                      <a:extLst>
                        <a:ext uri="{FF2B5EF4-FFF2-40B4-BE49-F238E27FC236}">
                          <a16:creationId xmlns:a16="http://schemas.microsoft.com/office/drawing/2014/main" id="{FADD3A2F-12F8-457F-865F-F98AEBBCC3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3599" y="5483493"/>
                      <a:ext cx="13018" cy="9278"/>
                    </a:xfrm>
                    <a:custGeom>
                      <a:avLst/>
                      <a:gdLst>
                        <a:gd name="connsiteX0" fmla="*/ 0 w 13018"/>
                        <a:gd name="connsiteY0" fmla="*/ 5955 h 9278"/>
                        <a:gd name="connsiteX1" fmla="*/ 2216 w 13018"/>
                        <a:gd name="connsiteY1" fmla="*/ 831 h 9278"/>
                        <a:gd name="connsiteX2" fmla="*/ 2216 w 13018"/>
                        <a:gd name="connsiteY2" fmla="*/ 831 h 9278"/>
                        <a:gd name="connsiteX3" fmla="*/ 2770 w 13018"/>
                        <a:gd name="connsiteY3" fmla="*/ 0 h 9278"/>
                        <a:gd name="connsiteX4" fmla="*/ 3739 w 13018"/>
                        <a:gd name="connsiteY4" fmla="*/ 0 h 9278"/>
                        <a:gd name="connsiteX5" fmla="*/ 9694 w 13018"/>
                        <a:gd name="connsiteY5" fmla="*/ 0 h 9278"/>
                        <a:gd name="connsiteX6" fmla="*/ 9694 w 13018"/>
                        <a:gd name="connsiteY6" fmla="*/ 0 h 9278"/>
                        <a:gd name="connsiteX7" fmla="*/ 13018 w 13018"/>
                        <a:gd name="connsiteY7" fmla="*/ 2631 h 9278"/>
                        <a:gd name="connsiteX8" fmla="*/ 13018 w 13018"/>
                        <a:gd name="connsiteY8" fmla="*/ 2631 h 9278"/>
                        <a:gd name="connsiteX9" fmla="*/ 3739 w 13018"/>
                        <a:gd name="connsiteY9" fmla="*/ 9279 h 9278"/>
                        <a:gd name="connsiteX10" fmla="*/ 3739 w 13018"/>
                        <a:gd name="connsiteY10" fmla="*/ 9279 h 9278"/>
                        <a:gd name="connsiteX11" fmla="*/ 0 w 13018"/>
                        <a:gd name="connsiteY11" fmla="*/ 5955 h 9278"/>
                        <a:gd name="connsiteX12" fmla="*/ 0 w 13018"/>
                        <a:gd name="connsiteY12" fmla="*/ 5955 h 9278"/>
                        <a:gd name="connsiteX13" fmla="*/ 4155 w 13018"/>
                        <a:gd name="connsiteY13" fmla="*/ 5401 h 9278"/>
                        <a:gd name="connsiteX14" fmla="*/ 7479 w 13018"/>
                        <a:gd name="connsiteY14" fmla="*/ 4016 h 9278"/>
                        <a:gd name="connsiteX15" fmla="*/ 7479 w 13018"/>
                        <a:gd name="connsiteY15" fmla="*/ 4016 h 9278"/>
                        <a:gd name="connsiteX16" fmla="*/ 5401 w 13018"/>
                        <a:gd name="connsiteY16" fmla="*/ 4016 h 9278"/>
                        <a:gd name="connsiteX17" fmla="*/ 5401 w 13018"/>
                        <a:gd name="connsiteY17" fmla="*/ 4016 h 9278"/>
                        <a:gd name="connsiteX18" fmla="*/ 4986 w 13018"/>
                        <a:gd name="connsiteY18" fmla="*/ 4016 h 9278"/>
                        <a:gd name="connsiteX19" fmla="*/ 4986 w 13018"/>
                        <a:gd name="connsiteY19" fmla="*/ 4016 h 9278"/>
                        <a:gd name="connsiteX20" fmla="*/ 4155 w 13018"/>
                        <a:gd name="connsiteY20" fmla="*/ 5401 h 9278"/>
                        <a:gd name="connsiteX21" fmla="*/ 4155 w 13018"/>
                        <a:gd name="connsiteY21" fmla="*/ 5401 h 9278"/>
                        <a:gd name="connsiteX22" fmla="*/ 3739 w 13018"/>
                        <a:gd name="connsiteY22" fmla="*/ 4016 h 9278"/>
                        <a:gd name="connsiteX23" fmla="*/ 3739 w 13018"/>
                        <a:gd name="connsiteY23" fmla="*/ 2077 h 9278"/>
                        <a:gd name="connsiteX24" fmla="*/ 3739 w 13018"/>
                        <a:gd name="connsiteY24" fmla="*/ 4016 h 9278"/>
                        <a:gd name="connsiteX25" fmla="*/ 3739 w 13018"/>
                        <a:gd name="connsiteY25" fmla="*/ 4016 h 92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13018" h="9278">
                          <a:moveTo>
                            <a:pt x="0" y="5955"/>
                          </a:moveTo>
                          <a:cubicBezTo>
                            <a:pt x="138" y="3047"/>
                            <a:pt x="2077" y="1108"/>
                            <a:pt x="2216" y="831"/>
                          </a:cubicBezTo>
                          <a:lnTo>
                            <a:pt x="2216" y="831"/>
                          </a:lnTo>
                          <a:lnTo>
                            <a:pt x="2770" y="0"/>
                          </a:lnTo>
                          <a:lnTo>
                            <a:pt x="3739" y="0"/>
                          </a:lnTo>
                          <a:cubicBezTo>
                            <a:pt x="3739" y="0"/>
                            <a:pt x="5678" y="0"/>
                            <a:pt x="9694" y="0"/>
                          </a:cubicBezTo>
                          <a:lnTo>
                            <a:pt x="9694" y="0"/>
                          </a:lnTo>
                          <a:cubicBezTo>
                            <a:pt x="10664" y="0"/>
                            <a:pt x="12880" y="693"/>
                            <a:pt x="13018" y="2631"/>
                          </a:cubicBezTo>
                          <a:lnTo>
                            <a:pt x="13018" y="2631"/>
                          </a:lnTo>
                          <a:cubicBezTo>
                            <a:pt x="12187" y="6509"/>
                            <a:pt x="8032" y="8725"/>
                            <a:pt x="3739" y="9279"/>
                          </a:cubicBezTo>
                          <a:lnTo>
                            <a:pt x="3739" y="9279"/>
                          </a:lnTo>
                          <a:cubicBezTo>
                            <a:pt x="1939" y="9279"/>
                            <a:pt x="0" y="7479"/>
                            <a:pt x="0" y="5955"/>
                          </a:cubicBezTo>
                          <a:lnTo>
                            <a:pt x="0" y="5955"/>
                          </a:lnTo>
                          <a:close/>
                          <a:moveTo>
                            <a:pt x="4155" y="5401"/>
                          </a:moveTo>
                          <a:cubicBezTo>
                            <a:pt x="4986" y="5263"/>
                            <a:pt x="6371" y="4709"/>
                            <a:pt x="7479" y="4016"/>
                          </a:cubicBezTo>
                          <a:lnTo>
                            <a:pt x="7479" y="4016"/>
                          </a:lnTo>
                          <a:cubicBezTo>
                            <a:pt x="6648" y="4016"/>
                            <a:pt x="5955" y="4016"/>
                            <a:pt x="5401" y="4016"/>
                          </a:cubicBezTo>
                          <a:lnTo>
                            <a:pt x="5401" y="4016"/>
                          </a:lnTo>
                          <a:cubicBezTo>
                            <a:pt x="5263" y="4016"/>
                            <a:pt x="5124" y="4016"/>
                            <a:pt x="4986" y="4016"/>
                          </a:cubicBezTo>
                          <a:lnTo>
                            <a:pt x="4986" y="4016"/>
                          </a:lnTo>
                          <a:cubicBezTo>
                            <a:pt x="4570" y="4432"/>
                            <a:pt x="4293" y="4986"/>
                            <a:pt x="4155" y="5401"/>
                          </a:cubicBezTo>
                          <a:lnTo>
                            <a:pt x="4155" y="5401"/>
                          </a:lnTo>
                          <a:close/>
                          <a:moveTo>
                            <a:pt x="3739" y="4016"/>
                          </a:moveTo>
                          <a:lnTo>
                            <a:pt x="3739" y="2077"/>
                          </a:lnTo>
                          <a:lnTo>
                            <a:pt x="3739" y="4016"/>
                          </a:lnTo>
                          <a:lnTo>
                            <a:pt x="3739" y="4016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813" name="图形 984">
                    <a:extLst>
                      <a:ext uri="{FF2B5EF4-FFF2-40B4-BE49-F238E27FC236}">
                        <a16:creationId xmlns:a16="http://schemas.microsoft.com/office/drawing/2014/main" id="{41C25757-2E8F-4A49-B6B5-8BF542CD1B3E}"/>
                      </a:ext>
                    </a:extLst>
                  </p:cNvPr>
                  <p:cNvGrpSpPr/>
                  <p:nvPr/>
                </p:nvGrpSpPr>
                <p:grpSpPr>
                  <a:xfrm>
                    <a:off x="10477915" y="5265430"/>
                    <a:ext cx="13018" cy="9278"/>
                    <a:chOff x="8483122" y="5556201"/>
                    <a:chExt cx="13018" cy="9278"/>
                  </a:xfrm>
                  <a:grpFill/>
                </p:grpSpPr>
                <p:sp>
                  <p:nvSpPr>
                    <p:cNvPr id="838" name="任意多边形: 形状 837">
                      <a:extLst>
                        <a:ext uri="{FF2B5EF4-FFF2-40B4-BE49-F238E27FC236}">
                          <a16:creationId xmlns:a16="http://schemas.microsoft.com/office/drawing/2014/main" id="{038FF47E-3055-4E57-9FF8-663B962673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85076" y="5558279"/>
                      <a:ext cx="9074" cy="5401"/>
                    </a:xfrm>
                    <a:custGeom>
                      <a:avLst/>
                      <a:gdLst>
                        <a:gd name="connsiteX0" fmla="*/ 1785 w 9074"/>
                        <a:gd name="connsiteY0" fmla="*/ 0 h 5401"/>
                        <a:gd name="connsiteX1" fmla="*/ 1785 w 9074"/>
                        <a:gd name="connsiteY1" fmla="*/ 5401 h 5401"/>
                        <a:gd name="connsiteX2" fmla="*/ 7740 w 9074"/>
                        <a:gd name="connsiteY2" fmla="*/ 0 h 5401"/>
                        <a:gd name="connsiteX3" fmla="*/ 1785 w 9074"/>
                        <a:gd name="connsiteY3" fmla="*/ 0 h 5401"/>
                        <a:gd name="connsiteX4" fmla="*/ 1785 w 9074"/>
                        <a:gd name="connsiteY4" fmla="*/ 0 h 54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074" h="5401">
                          <a:moveTo>
                            <a:pt x="1785" y="0"/>
                          </a:moveTo>
                          <a:cubicBezTo>
                            <a:pt x="1785" y="0"/>
                            <a:pt x="-2231" y="5401"/>
                            <a:pt x="1785" y="5401"/>
                          </a:cubicBezTo>
                          <a:cubicBezTo>
                            <a:pt x="5801" y="5401"/>
                            <a:pt x="11756" y="0"/>
                            <a:pt x="7740" y="0"/>
                          </a:cubicBezTo>
                          <a:cubicBezTo>
                            <a:pt x="3724" y="0"/>
                            <a:pt x="1785" y="0"/>
                            <a:pt x="1785" y="0"/>
                          </a:cubicBezTo>
                          <a:lnTo>
                            <a:pt x="1785" y="0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39" name="任意多边形: 形状 838">
                      <a:extLst>
                        <a:ext uri="{FF2B5EF4-FFF2-40B4-BE49-F238E27FC236}">
                          <a16:creationId xmlns:a16="http://schemas.microsoft.com/office/drawing/2014/main" id="{5FC41369-0E1C-49C1-8E3C-585D30D9AE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83122" y="5556201"/>
                      <a:ext cx="13018" cy="9278"/>
                    </a:xfrm>
                    <a:custGeom>
                      <a:avLst/>
                      <a:gdLst>
                        <a:gd name="connsiteX0" fmla="*/ 0 w 13018"/>
                        <a:gd name="connsiteY0" fmla="*/ 5955 h 9278"/>
                        <a:gd name="connsiteX1" fmla="*/ 2216 w 13018"/>
                        <a:gd name="connsiteY1" fmla="*/ 831 h 9278"/>
                        <a:gd name="connsiteX2" fmla="*/ 2216 w 13018"/>
                        <a:gd name="connsiteY2" fmla="*/ 831 h 9278"/>
                        <a:gd name="connsiteX3" fmla="*/ 2770 w 13018"/>
                        <a:gd name="connsiteY3" fmla="*/ 0 h 9278"/>
                        <a:gd name="connsiteX4" fmla="*/ 3739 w 13018"/>
                        <a:gd name="connsiteY4" fmla="*/ 0 h 9278"/>
                        <a:gd name="connsiteX5" fmla="*/ 9694 w 13018"/>
                        <a:gd name="connsiteY5" fmla="*/ 0 h 9278"/>
                        <a:gd name="connsiteX6" fmla="*/ 9694 w 13018"/>
                        <a:gd name="connsiteY6" fmla="*/ 0 h 9278"/>
                        <a:gd name="connsiteX7" fmla="*/ 13018 w 13018"/>
                        <a:gd name="connsiteY7" fmla="*/ 2631 h 9278"/>
                        <a:gd name="connsiteX8" fmla="*/ 13018 w 13018"/>
                        <a:gd name="connsiteY8" fmla="*/ 2631 h 9278"/>
                        <a:gd name="connsiteX9" fmla="*/ 3739 w 13018"/>
                        <a:gd name="connsiteY9" fmla="*/ 9279 h 9278"/>
                        <a:gd name="connsiteX10" fmla="*/ 3739 w 13018"/>
                        <a:gd name="connsiteY10" fmla="*/ 9279 h 9278"/>
                        <a:gd name="connsiteX11" fmla="*/ 0 w 13018"/>
                        <a:gd name="connsiteY11" fmla="*/ 5955 h 9278"/>
                        <a:gd name="connsiteX12" fmla="*/ 0 w 13018"/>
                        <a:gd name="connsiteY12" fmla="*/ 5955 h 9278"/>
                        <a:gd name="connsiteX13" fmla="*/ 4155 w 13018"/>
                        <a:gd name="connsiteY13" fmla="*/ 5401 h 9278"/>
                        <a:gd name="connsiteX14" fmla="*/ 7479 w 13018"/>
                        <a:gd name="connsiteY14" fmla="*/ 4016 h 9278"/>
                        <a:gd name="connsiteX15" fmla="*/ 7479 w 13018"/>
                        <a:gd name="connsiteY15" fmla="*/ 4016 h 9278"/>
                        <a:gd name="connsiteX16" fmla="*/ 5263 w 13018"/>
                        <a:gd name="connsiteY16" fmla="*/ 4016 h 9278"/>
                        <a:gd name="connsiteX17" fmla="*/ 5263 w 13018"/>
                        <a:gd name="connsiteY17" fmla="*/ 4016 h 9278"/>
                        <a:gd name="connsiteX18" fmla="*/ 4847 w 13018"/>
                        <a:gd name="connsiteY18" fmla="*/ 4016 h 9278"/>
                        <a:gd name="connsiteX19" fmla="*/ 4847 w 13018"/>
                        <a:gd name="connsiteY19" fmla="*/ 4016 h 9278"/>
                        <a:gd name="connsiteX20" fmla="*/ 4155 w 13018"/>
                        <a:gd name="connsiteY20" fmla="*/ 5401 h 9278"/>
                        <a:gd name="connsiteX21" fmla="*/ 4155 w 13018"/>
                        <a:gd name="connsiteY21" fmla="*/ 5401 h 9278"/>
                        <a:gd name="connsiteX22" fmla="*/ 3739 w 13018"/>
                        <a:gd name="connsiteY22" fmla="*/ 4016 h 9278"/>
                        <a:gd name="connsiteX23" fmla="*/ 3739 w 13018"/>
                        <a:gd name="connsiteY23" fmla="*/ 2077 h 9278"/>
                        <a:gd name="connsiteX24" fmla="*/ 3739 w 13018"/>
                        <a:gd name="connsiteY24" fmla="*/ 4016 h 9278"/>
                        <a:gd name="connsiteX25" fmla="*/ 3739 w 13018"/>
                        <a:gd name="connsiteY25" fmla="*/ 4016 h 92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13018" h="9278">
                          <a:moveTo>
                            <a:pt x="0" y="5955"/>
                          </a:moveTo>
                          <a:cubicBezTo>
                            <a:pt x="138" y="3185"/>
                            <a:pt x="2077" y="969"/>
                            <a:pt x="2216" y="831"/>
                          </a:cubicBezTo>
                          <a:lnTo>
                            <a:pt x="2216" y="831"/>
                          </a:lnTo>
                          <a:lnTo>
                            <a:pt x="2770" y="0"/>
                          </a:lnTo>
                          <a:lnTo>
                            <a:pt x="3739" y="0"/>
                          </a:lnTo>
                          <a:cubicBezTo>
                            <a:pt x="3739" y="0"/>
                            <a:pt x="5678" y="0"/>
                            <a:pt x="9694" y="0"/>
                          </a:cubicBezTo>
                          <a:lnTo>
                            <a:pt x="9694" y="0"/>
                          </a:lnTo>
                          <a:cubicBezTo>
                            <a:pt x="10664" y="0"/>
                            <a:pt x="12880" y="693"/>
                            <a:pt x="13018" y="2631"/>
                          </a:cubicBezTo>
                          <a:lnTo>
                            <a:pt x="13018" y="2631"/>
                          </a:lnTo>
                          <a:cubicBezTo>
                            <a:pt x="12187" y="6648"/>
                            <a:pt x="8032" y="8725"/>
                            <a:pt x="3739" y="9279"/>
                          </a:cubicBezTo>
                          <a:lnTo>
                            <a:pt x="3739" y="9279"/>
                          </a:lnTo>
                          <a:cubicBezTo>
                            <a:pt x="1800" y="9279"/>
                            <a:pt x="0" y="7617"/>
                            <a:pt x="0" y="5955"/>
                          </a:cubicBezTo>
                          <a:lnTo>
                            <a:pt x="0" y="5955"/>
                          </a:lnTo>
                          <a:close/>
                          <a:moveTo>
                            <a:pt x="4155" y="5401"/>
                          </a:moveTo>
                          <a:cubicBezTo>
                            <a:pt x="5124" y="5263"/>
                            <a:pt x="6371" y="4709"/>
                            <a:pt x="7479" y="4016"/>
                          </a:cubicBezTo>
                          <a:lnTo>
                            <a:pt x="7479" y="4016"/>
                          </a:lnTo>
                          <a:cubicBezTo>
                            <a:pt x="6648" y="4016"/>
                            <a:pt x="5817" y="4016"/>
                            <a:pt x="5263" y="4016"/>
                          </a:cubicBezTo>
                          <a:lnTo>
                            <a:pt x="5263" y="4016"/>
                          </a:lnTo>
                          <a:cubicBezTo>
                            <a:pt x="5124" y="4016"/>
                            <a:pt x="4986" y="4016"/>
                            <a:pt x="4847" y="4016"/>
                          </a:cubicBezTo>
                          <a:lnTo>
                            <a:pt x="4847" y="4016"/>
                          </a:lnTo>
                          <a:cubicBezTo>
                            <a:pt x="4570" y="4432"/>
                            <a:pt x="4293" y="4986"/>
                            <a:pt x="4155" y="5401"/>
                          </a:cubicBezTo>
                          <a:lnTo>
                            <a:pt x="4155" y="5401"/>
                          </a:lnTo>
                          <a:close/>
                          <a:moveTo>
                            <a:pt x="3739" y="4016"/>
                          </a:moveTo>
                          <a:lnTo>
                            <a:pt x="3739" y="2077"/>
                          </a:lnTo>
                          <a:lnTo>
                            <a:pt x="3739" y="4016"/>
                          </a:lnTo>
                          <a:lnTo>
                            <a:pt x="3739" y="4016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814" name="图形 984">
                    <a:extLst>
                      <a:ext uri="{FF2B5EF4-FFF2-40B4-BE49-F238E27FC236}">
                        <a16:creationId xmlns:a16="http://schemas.microsoft.com/office/drawing/2014/main" id="{B82171E5-3676-4BA4-8595-5D91402415E5}"/>
                      </a:ext>
                    </a:extLst>
                  </p:cNvPr>
                  <p:cNvGrpSpPr/>
                  <p:nvPr/>
                </p:nvGrpSpPr>
                <p:grpSpPr>
                  <a:xfrm>
                    <a:off x="10421826" y="5363206"/>
                    <a:ext cx="13018" cy="9278"/>
                    <a:chOff x="8427033" y="5653977"/>
                    <a:chExt cx="13018" cy="9278"/>
                  </a:xfrm>
                  <a:grpFill/>
                </p:grpSpPr>
                <p:sp>
                  <p:nvSpPr>
                    <p:cNvPr id="836" name="任意多边形: 形状 835">
                      <a:extLst>
                        <a:ext uri="{FF2B5EF4-FFF2-40B4-BE49-F238E27FC236}">
                          <a16:creationId xmlns:a16="http://schemas.microsoft.com/office/drawing/2014/main" id="{9FC66ECD-8EF5-4046-829D-20E1D2316A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28987" y="5655916"/>
                      <a:ext cx="9074" cy="5401"/>
                    </a:xfrm>
                    <a:custGeom>
                      <a:avLst/>
                      <a:gdLst>
                        <a:gd name="connsiteX0" fmla="*/ 1785 w 9074"/>
                        <a:gd name="connsiteY0" fmla="*/ 0 h 5401"/>
                        <a:gd name="connsiteX1" fmla="*/ 1785 w 9074"/>
                        <a:gd name="connsiteY1" fmla="*/ 5401 h 5401"/>
                        <a:gd name="connsiteX2" fmla="*/ 7740 w 9074"/>
                        <a:gd name="connsiteY2" fmla="*/ 0 h 5401"/>
                        <a:gd name="connsiteX3" fmla="*/ 1785 w 9074"/>
                        <a:gd name="connsiteY3" fmla="*/ 0 h 5401"/>
                        <a:gd name="connsiteX4" fmla="*/ 1785 w 9074"/>
                        <a:gd name="connsiteY4" fmla="*/ 0 h 54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074" h="5401">
                          <a:moveTo>
                            <a:pt x="1785" y="0"/>
                          </a:moveTo>
                          <a:cubicBezTo>
                            <a:pt x="1785" y="0"/>
                            <a:pt x="-2231" y="5401"/>
                            <a:pt x="1785" y="5401"/>
                          </a:cubicBezTo>
                          <a:cubicBezTo>
                            <a:pt x="5801" y="5401"/>
                            <a:pt x="11756" y="0"/>
                            <a:pt x="7740" y="0"/>
                          </a:cubicBezTo>
                          <a:cubicBezTo>
                            <a:pt x="3862" y="0"/>
                            <a:pt x="1785" y="0"/>
                            <a:pt x="1785" y="0"/>
                          </a:cubicBezTo>
                          <a:lnTo>
                            <a:pt x="1785" y="0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37" name="任意多边形: 形状 836">
                      <a:extLst>
                        <a:ext uri="{FF2B5EF4-FFF2-40B4-BE49-F238E27FC236}">
                          <a16:creationId xmlns:a16="http://schemas.microsoft.com/office/drawing/2014/main" id="{0BC6CAE0-EEC4-4D71-8BA6-E70F6E4BC2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27033" y="5653977"/>
                      <a:ext cx="13018" cy="9278"/>
                    </a:xfrm>
                    <a:custGeom>
                      <a:avLst/>
                      <a:gdLst>
                        <a:gd name="connsiteX0" fmla="*/ 0 w 13018"/>
                        <a:gd name="connsiteY0" fmla="*/ 5955 h 9278"/>
                        <a:gd name="connsiteX1" fmla="*/ 2216 w 13018"/>
                        <a:gd name="connsiteY1" fmla="*/ 831 h 9278"/>
                        <a:gd name="connsiteX2" fmla="*/ 2216 w 13018"/>
                        <a:gd name="connsiteY2" fmla="*/ 831 h 9278"/>
                        <a:gd name="connsiteX3" fmla="*/ 2770 w 13018"/>
                        <a:gd name="connsiteY3" fmla="*/ 0 h 9278"/>
                        <a:gd name="connsiteX4" fmla="*/ 3739 w 13018"/>
                        <a:gd name="connsiteY4" fmla="*/ 0 h 9278"/>
                        <a:gd name="connsiteX5" fmla="*/ 9694 w 13018"/>
                        <a:gd name="connsiteY5" fmla="*/ 0 h 9278"/>
                        <a:gd name="connsiteX6" fmla="*/ 9694 w 13018"/>
                        <a:gd name="connsiteY6" fmla="*/ 0 h 9278"/>
                        <a:gd name="connsiteX7" fmla="*/ 13018 w 13018"/>
                        <a:gd name="connsiteY7" fmla="*/ 2631 h 9278"/>
                        <a:gd name="connsiteX8" fmla="*/ 13018 w 13018"/>
                        <a:gd name="connsiteY8" fmla="*/ 2631 h 9278"/>
                        <a:gd name="connsiteX9" fmla="*/ 3739 w 13018"/>
                        <a:gd name="connsiteY9" fmla="*/ 9279 h 9278"/>
                        <a:gd name="connsiteX10" fmla="*/ 3739 w 13018"/>
                        <a:gd name="connsiteY10" fmla="*/ 9279 h 9278"/>
                        <a:gd name="connsiteX11" fmla="*/ 0 w 13018"/>
                        <a:gd name="connsiteY11" fmla="*/ 5955 h 9278"/>
                        <a:gd name="connsiteX12" fmla="*/ 0 w 13018"/>
                        <a:gd name="connsiteY12" fmla="*/ 5955 h 9278"/>
                        <a:gd name="connsiteX13" fmla="*/ 4155 w 13018"/>
                        <a:gd name="connsiteY13" fmla="*/ 5401 h 9278"/>
                        <a:gd name="connsiteX14" fmla="*/ 7479 w 13018"/>
                        <a:gd name="connsiteY14" fmla="*/ 4016 h 9278"/>
                        <a:gd name="connsiteX15" fmla="*/ 7479 w 13018"/>
                        <a:gd name="connsiteY15" fmla="*/ 4016 h 9278"/>
                        <a:gd name="connsiteX16" fmla="*/ 5263 w 13018"/>
                        <a:gd name="connsiteY16" fmla="*/ 4016 h 9278"/>
                        <a:gd name="connsiteX17" fmla="*/ 5263 w 13018"/>
                        <a:gd name="connsiteY17" fmla="*/ 4016 h 9278"/>
                        <a:gd name="connsiteX18" fmla="*/ 4847 w 13018"/>
                        <a:gd name="connsiteY18" fmla="*/ 4016 h 9278"/>
                        <a:gd name="connsiteX19" fmla="*/ 4847 w 13018"/>
                        <a:gd name="connsiteY19" fmla="*/ 4016 h 9278"/>
                        <a:gd name="connsiteX20" fmla="*/ 4155 w 13018"/>
                        <a:gd name="connsiteY20" fmla="*/ 5401 h 9278"/>
                        <a:gd name="connsiteX21" fmla="*/ 4155 w 13018"/>
                        <a:gd name="connsiteY21" fmla="*/ 5401 h 9278"/>
                        <a:gd name="connsiteX22" fmla="*/ 3739 w 13018"/>
                        <a:gd name="connsiteY22" fmla="*/ 3878 h 9278"/>
                        <a:gd name="connsiteX23" fmla="*/ 3739 w 13018"/>
                        <a:gd name="connsiteY23" fmla="*/ 1939 h 9278"/>
                        <a:gd name="connsiteX24" fmla="*/ 3739 w 13018"/>
                        <a:gd name="connsiteY24" fmla="*/ 3878 h 9278"/>
                        <a:gd name="connsiteX25" fmla="*/ 3739 w 13018"/>
                        <a:gd name="connsiteY25" fmla="*/ 3878 h 92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13018" h="9278">
                          <a:moveTo>
                            <a:pt x="0" y="5955"/>
                          </a:moveTo>
                          <a:cubicBezTo>
                            <a:pt x="138" y="3185"/>
                            <a:pt x="2077" y="969"/>
                            <a:pt x="2216" y="831"/>
                          </a:cubicBezTo>
                          <a:lnTo>
                            <a:pt x="2216" y="831"/>
                          </a:lnTo>
                          <a:lnTo>
                            <a:pt x="2770" y="0"/>
                          </a:lnTo>
                          <a:lnTo>
                            <a:pt x="3739" y="0"/>
                          </a:lnTo>
                          <a:cubicBezTo>
                            <a:pt x="3739" y="0"/>
                            <a:pt x="5678" y="0"/>
                            <a:pt x="9694" y="0"/>
                          </a:cubicBezTo>
                          <a:lnTo>
                            <a:pt x="9694" y="0"/>
                          </a:lnTo>
                          <a:cubicBezTo>
                            <a:pt x="10664" y="0"/>
                            <a:pt x="12880" y="692"/>
                            <a:pt x="13018" y="2631"/>
                          </a:cubicBezTo>
                          <a:lnTo>
                            <a:pt x="13018" y="2631"/>
                          </a:lnTo>
                          <a:cubicBezTo>
                            <a:pt x="12187" y="6648"/>
                            <a:pt x="8032" y="8725"/>
                            <a:pt x="3739" y="9279"/>
                          </a:cubicBezTo>
                          <a:lnTo>
                            <a:pt x="3739" y="9279"/>
                          </a:lnTo>
                          <a:cubicBezTo>
                            <a:pt x="1800" y="9279"/>
                            <a:pt x="0" y="7478"/>
                            <a:pt x="0" y="5955"/>
                          </a:cubicBezTo>
                          <a:lnTo>
                            <a:pt x="0" y="5955"/>
                          </a:lnTo>
                          <a:close/>
                          <a:moveTo>
                            <a:pt x="4155" y="5401"/>
                          </a:moveTo>
                          <a:cubicBezTo>
                            <a:pt x="5124" y="5263"/>
                            <a:pt x="6371" y="4709"/>
                            <a:pt x="7479" y="4016"/>
                          </a:cubicBezTo>
                          <a:lnTo>
                            <a:pt x="7479" y="4016"/>
                          </a:lnTo>
                          <a:cubicBezTo>
                            <a:pt x="6648" y="4016"/>
                            <a:pt x="5817" y="4016"/>
                            <a:pt x="5263" y="4016"/>
                          </a:cubicBezTo>
                          <a:lnTo>
                            <a:pt x="5263" y="4016"/>
                          </a:lnTo>
                          <a:cubicBezTo>
                            <a:pt x="5124" y="4016"/>
                            <a:pt x="4986" y="4016"/>
                            <a:pt x="4847" y="4016"/>
                          </a:cubicBezTo>
                          <a:lnTo>
                            <a:pt x="4847" y="4016"/>
                          </a:lnTo>
                          <a:cubicBezTo>
                            <a:pt x="4570" y="4432"/>
                            <a:pt x="4293" y="4847"/>
                            <a:pt x="4155" y="5401"/>
                          </a:cubicBezTo>
                          <a:lnTo>
                            <a:pt x="4155" y="5401"/>
                          </a:lnTo>
                          <a:close/>
                          <a:moveTo>
                            <a:pt x="3739" y="3878"/>
                          </a:moveTo>
                          <a:lnTo>
                            <a:pt x="3739" y="1939"/>
                          </a:lnTo>
                          <a:lnTo>
                            <a:pt x="3739" y="3878"/>
                          </a:lnTo>
                          <a:lnTo>
                            <a:pt x="3739" y="3878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815" name="图形 984">
                    <a:extLst>
                      <a:ext uri="{FF2B5EF4-FFF2-40B4-BE49-F238E27FC236}">
                        <a16:creationId xmlns:a16="http://schemas.microsoft.com/office/drawing/2014/main" id="{86F37A79-4619-4AFA-B082-3A8DBCAF9CF7}"/>
                      </a:ext>
                    </a:extLst>
                  </p:cNvPr>
                  <p:cNvGrpSpPr/>
                  <p:nvPr/>
                </p:nvGrpSpPr>
                <p:grpSpPr>
                  <a:xfrm>
                    <a:off x="10356181" y="5372623"/>
                    <a:ext cx="13018" cy="9278"/>
                    <a:chOff x="8361388" y="5663394"/>
                    <a:chExt cx="13018" cy="9278"/>
                  </a:xfrm>
                  <a:grpFill/>
                </p:grpSpPr>
                <p:sp>
                  <p:nvSpPr>
                    <p:cNvPr id="834" name="任意多边形: 形状 833">
                      <a:extLst>
                        <a:ext uri="{FF2B5EF4-FFF2-40B4-BE49-F238E27FC236}">
                          <a16:creationId xmlns:a16="http://schemas.microsoft.com/office/drawing/2014/main" id="{EA9E6FE6-62CE-405F-AF95-DDC60BAFE7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63342" y="5665471"/>
                      <a:ext cx="9074" cy="5401"/>
                    </a:xfrm>
                    <a:custGeom>
                      <a:avLst/>
                      <a:gdLst>
                        <a:gd name="connsiteX0" fmla="*/ 1785 w 9074"/>
                        <a:gd name="connsiteY0" fmla="*/ 0 h 5401"/>
                        <a:gd name="connsiteX1" fmla="*/ 1785 w 9074"/>
                        <a:gd name="connsiteY1" fmla="*/ 5401 h 5401"/>
                        <a:gd name="connsiteX2" fmla="*/ 7740 w 9074"/>
                        <a:gd name="connsiteY2" fmla="*/ 0 h 5401"/>
                        <a:gd name="connsiteX3" fmla="*/ 1785 w 9074"/>
                        <a:gd name="connsiteY3" fmla="*/ 0 h 5401"/>
                        <a:gd name="connsiteX4" fmla="*/ 1785 w 9074"/>
                        <a:gd name="connsiteY4" fmla="*/ 0 h 54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074" h="5401">
                          <a:moveTo>
                            <a:pt x="1785" y="0"/>
                          </a:moveTo>
                          <a:cubicBezTo>
                            <a:pt x="1785" y="0"/>
                            <a:pt x="-2231" y="5401"/>
                            <a:pt x="1785" y="5401"/>
                          </a:cubicBezTo>
                          <a:cubicBezTo>
                            <a:pt x="5801" y="5401"/>
                            <a:pt x="11756" y="0"/>
                            <a:pt x="7740" y="0"/>
                          </a:cubicBezTo>
                          <a:cubicBezTo>
                            <a:pt x="3724" y="0"/>
                            <a:pt x="1785" y="0"/>
                            <a:pt x="1785" y="0"/>
                          </a:cubicBezTo>
                          <a:lnTo>
                            <a:pt x="1785" y="0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35" name="任意多边形: 形状 834">
                      <a:extLst>
                        <a:ext uri="{FF2B5EF4-FFF2-40B4-BE49-F238E27FC236}">
                          <a16:creationId xmlns:a16="http://schemas.microsoft.com/office/drawing/2014/main" id="{281CD5EF-D253-43F1-94BB-2FC7D09087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61388" y="5663394"/>
                      <a:ext cx="13018" cy="9278"/>
                    </a:xfrm>
                    <a:custGeom>
                      <a:avLst/>
                      <a:gdLst>
                        <a:gd name="connsiteX0" fmla="*/ 0 w 13018"/>
                        <a:gd name="connsiteY0" fmla="*/ 5955 h 9278"/>
                        <a:gd name="connsiteX1" fmla="*/ 2216 w 13018"/>
                        <a:gd name="connsiteY1" fmla="*/ 831 h 9278"/>
                        <a:gd name="connsiteX2" fmla="*/ 2216 w 13018"/>
                        <a:gd name="connsiteY2" fmla="*/ 831 h 9278"/>
                        <a:gd name="connsiteX3" fmla="*/ 2770 w 13018"/>
                        <a:gd name="connsiteY3" fmla="*/ 0 h 9278"/>
                        <a:gd name="connsiteX4" fmla="*/ 3739 w 13018"/>
                        <a:gd name="connsiteY4" fmla="*/ 0 h 9278"/>
                        <a:gd name="connsiteX5" fmla="*/ 9694 w 13018"/>
                        <a:gd name="connsiteY5" fmla="*/ 0 h 9278"/>
                        <a:gd name="connsiteX6" fmla="*/ 9694 w 13018"/>
                        <a:gd name="connsiteY6" fmla="*/ 0 h 9278"/>
                        <a:gd name="connsiteX7" fmla="*/ 13018 w 13018"/>
                        <a:gd name="connsiteY7" fmla="*/ 2631 h 9278"/>
                        <a:gd name="connsiteX8" fmla="*/ 13018 w 13018"/>
                        <a:gd name="connsiteY8" fmla="*/ 2631 h 9278"/>
                        <a:gd name="connsiteX9" fmla="*/ 3739 w 13018"/>
                        <a:gd name="connsiteY9" fmla="*/ 9279 h 9278"/>
                        <a:gd name="connsiteX10" fmla="*/ 3739 w 13018"/>
                        <a:gd name="connsiteY10" fmla="*/ 9279 h 9278"/>
                        <a:gd name="connsiteX11" fmla="*/ 0 w 13018"/>
                        <a:gd name="connsiteY11" fmla="*/ 5955 h 9278"/>
                        <a:gd name="connsiteX12" fmla="*/ 0 w 13018"/>
                        <a:gd name="connsiteY12" fmla="*/ 5955 h 9278"/>
                        <a:gd name="connsiteX13" fmla="*/ 4016 w 13018"/>
                        <a:gd name="connsiteY13" fmla="*/ 5401 h 9278"/>
                        <a:gd name="connsiteX14" fmla="*/ 7340 w 13018"/>
                        <a:gd name="connsiteY14" fmla="*/ 4016 h 9278"/>
                        <a:gd name="connsiteX15" fmla="*/ 7340 w 13018"/>
                        <a:gd name="connsiteY15" fmla="*/ 4016 h 9278"/>
                        <a:gd name="connsiteX16" fmla="*/ 5124 w 13018"/>
                        <a:gd name="connsiteY16" fmla="*/ 4016 h 9278"/>
                        <a:gd name="connsiteX17" fmla="*/ 5124 w 13018"/>
                        <a:gd name="connsiteY17" fmla="*/ 4016 h 9278"/>
                        <a:gd name="connsiteX18" fmla="*/ 4709 w 13018"/>
                        <a:gd name="connsiteY18" fmla="*/ 4016 h 9278"/>
                        <a:gd name="connsiteX19" fmla="*/ 4709 w 13018"/>
                        <a:gd name="connsiteY19" fmla="*/ 4016 h 9278"/>
                        <a:gd name="connsiteX20" fmla="*/ 4016 w 13018"/>
                        <a:gd name="connsiteY20" fmla="*/ 5401 h 9278"/>
                        <a:gd name="connsiteX21" fmla="*/ 4016 w 13018"/>
                        <a:gd name="connsiteY21" fmla="*/ 5401 h 9278"/>
                        <a:gd name="connsiteX22" fmla="*/ 3739 w 13018"/>
                        <a:gd name="connsiteY22" fmla="*/ 4016 h 9278"/>
                        <a:gd name="connsiteX23" fmla="*/ 3739 w 13018"/>
                        <a:gd name="connsiteY23" fmla="*/ 2077 h 9278"/>
                        <a:gd name="connsiteX24" fmla="*/ 3739 w 13018"/>
                        <a:gd name="connsiteY24" fmla="*/ 4016 h 9278"/>
                        <a:gd name="connsiteX25" fmla="*/ 3739 w 13018"/>
                        <a:gd name="connsiteY25" fmla="*/ 4016 h 92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13018" h="9278">
                          <a:moveTo>
                            <a:pt x="0" y="5955"/>
                          </a:moveTo>
                          <a:cubicBezTo>
                            <a:pt x="138" y="3047"/>
                            <a:pt x="2216" y="969"/>
                            <a:pt x="2216" y="831"/>
                          </a:cubicBezTo>
                          <a:lnTo>
                            <a:pt x="2216" y="831"/>
                          </a:lnTo>
                          <a:lnTo>
                            <a:pt x="2770" y="0"/>
                          </a:lnTo>
                          <a:lnTo>
                            <a:pt x="3739" y="0"/>
                          </a:lnTo>
                          <a:cubicBezTo>
                            <a:pt x="3739" y="0"/>
                            <a:pt x="5678" y="0"/>
                            <a:pt x="9694" y="0"/>
                          </a:cubicBezTo>
                          <a:lnTo>
                            <a:pt x="9694" y="0"/>
                          </a:lnTo>
                          <a:cubicBezTo>
                            <a:pt x="10664" y="0"/>
                            <a:pt x="12880" y="692"/>
                            <a:pt x="13018" y="2631"/>
                          </a:cubicBezTo>
                          <a:lnTo>
                            <a:pt x="13018" y="2631"/>
                          </a:lnTo>
                          <a:cubicBezTo>
                            <a:pt x="12187" y="6509"/>
                            <a:pt x="8032" y="8725"/>
                            <a:pt x="3739" y="9279"/>
                          </a:cubicBezTo>
                          <a:lnTo>
                            <a:pt x="3739" y="9279"/>
                          </a:lnTo>
                          <a:cubicBezTo>
                            <a:pt x="1800" y="9279"/>
                            <a:pt x="0" y="7617"/>
                            <a:pt x="0" y="5955"/>
                          </a:cubicBezTo>
                          <a:lnTo>
                            <a:pt x="0" y="5955"/>
                          </a:lnTo>
                          <a:close/>
                          <a:moveTo>
                            <a:pt x="4016" y="5401"/>
                          </a:moveTo>
                          <a:cubicBezTo>
                            <a:pt x="4986" y="5263"/>
                            <a:pt x="6232" y="4709"/>
                            <a:pt x="7340" y="4016"/>
                          </a:cubicBezTo>
                          <a:lnTo>
                            <a:pt x="7340" y="4016"/>
                          </a:lnTo>
                          <a:cubicBezTo>
                            <a:pt x="6371" y="4016"/>
                            <a:pt x="5678" y="4016"/>
                            <a:pt x="5124" y="4016"/>
                          </a:cubicBezTo>
                          <a:lnTo>
                            <a:pt x="5124" y="4016"/>
                          </a:lnTo>
                          <a:cubicBezTo>
                            <a:pt x="4986" y="4016"/>
                            <a:pt x="4847" y="4016"/>
                            <a:pt x="4709" y="4016"/>
                          </a:cubicBezTo>
                          <a:lnTo>
                            <a:pt x="4709" y="4016"/>
                          </a:lnTo>
                          <a:cubicBezTo>
                            <a:pt x="4570" y="4432"/>
                            <a:pt x="4293" y="4986"/>
                            <a:pt x="4016" y="5401"/>
                          </a:cubicBezTo>
                          <a:lnTo>
                            <a:pt x="4016" y="5401"/>
                          </a:lnTo>
                          <a:close/>
                          <a:moveTo>
                            <a:pt x="3739" y="4016"/>
                          </a:moveTo>
                          <a:lnTo>
                            <a:pt x="3739" y="2077"/>
                          </a:lnTo>
                          <a:lnTo>
                            <a:pt x="3739" y="4016"/>
                          </a:lnTo>
                          <a:lnTo>
                            <a:pt x="3739" y="4016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816" name="图形 984">
                    <a:extLst>
                      <a:ext uri="{FF2B5EF4-FFF2-40B4-BE49-F238E27FC236}">
                        <a16:creationId xmlns:a16="http://schemas.microsoft.com/office/drawing/2014/main" id="{51C67E51-B99A-478A-9415-AC47DBFB437F}"/>
                      </a:ext>
                    </a:extLst>
                  </p:cNvPr>
                  <p:cNvGrpSpPr/>
                  <p:nvPr/>
                </p:nvGrpSpPr>
                <p:grpSpPr>
                  <a:xfrm>
                    <a:off x="10346902" y="5338139"/>
                    <a:ext cx="13018" cy="9278"/>
                    <a:chOff x="8352109" y="5628910"/>
                    <a:chExt cx="13018" cy="9278"/>
                  </a:xfrm>
                  <a:grpFill/>
                </p:grpSpPr>
                <p:sp>
                  <p:nvSpPr>
                    <p:cNvPr id="832" name="任意多边形: 形状 831">
                      <a:extLst>
                        <a:ext uri="{FF2B5EF4-FFF2-40B4-BE49-F238E27FC236}">
                          <a16:creationId xmlns:a16="http://schemas.microsoft.com/office/drawing/2014/main" id="{F639CF5F-2459-4FB9-A8C8-A962567309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54063" y="5630987"/>
                      <a:ext cx="9074" cy="5401"/>
                    </a:xfrm>
                    <a:custGeom>
                      <a:avLst/>
                      <a:gdLst>
                        <a:gd name="connsiteX0" fmla="*/ 1785 w 9074"/>
                        <a:gd name="connsiteY0" fmla="*/ 0 h 5401"/>
                        <a:gd name="connsiteX1" fmla="*/ 1785 w 9074"/>
                        <a:gd name="connsiteY1" fmla="*/ 5401 h 5401"/>
                        <a:gd name="connsiteX2" fmla="*/ 7740 w 9074"/>
                        <a:gd name="connsiteY2" fmla="*/ 0 h 5401"/>
                        <a:gd name="connsiteX3" fmla="*/ 1785 w 9074"/>
                        <a:gd name="connsiteY3" fmla="*/ 0 h 5401"/>
                        <a:gd name="connsiteX4" fmla="*/ 1785 w 9074"/>
                        <a:gd name="connsiteY4" fmla="*/ 0 h 54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074" h="5401">
                          <a:moveTo>
                            <a:pt x="1785" y="0"/>
                          </a:moveTo>
                          <a:cubicBezTo>
                            <a:pt x="1785" y="0"/>
                            <a:pt x="-2231" y="5401"/>
                            <a:pt x="1785" y="5401"/>
                          </a:cubicBezTo>
                          <a:cubicBezTo>
                            <a:pt x="5801" y="5401"/>
                            <a:pt x="11756" y="0"/>
                            <a:pt x="7740" y="0"/>
                          </a:cubicBezTo>
                          <a:cubicBezTo>
                            <a:pt x="3724" y="0"/>
                            <a:pt x="1785" y="0"/>
                            <a:pt x="1785" y="0"/>
                          </a:cubicBezTo>
                          <a:lnTo>
                            <a:pt x="1785" y="0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33" name="任意多边形: 形状 832">
                      <a:extLst>
                        <a:ext uri="{FF2B5EF4-FFF2-40B4-BE49-F238E27FC236}">
                          <a16:creationId xmlns:a16="http://schemas.microsoft.com/office/drawing/2014/main" id="{BC658D9E-532C-4EAE-B09B-EE1EB7BFE5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52109" y="5628910"/>
                      <a:ext cx="13018" cy="9278"/>
                    </a:xfrm>
                    <a:custGeom>
                      <a:avLst/>
                      <a:gdLst>
                        <a:gd name="connsiteX0" fmla="*/ 0 w 13018"/>
                        <a:gd name="connsiteY0" fmla="*/ 5955 h 9278"/>
                        <a:gd name="connsiteX1" fmla="*/ 2216 w 13018"/>
                        <a:gd name="connsiteY1" fmla="*/ 831 h 9278"/>
                        <a:gd name="connsiteX2" fmla="*/ 2216 w 13018"/>
                        <a:gd name="connsiteY2" fmla="*/ 831 h 9278"/>
                        <a:gd name="connsiteX3" fmla="*/ 2770 w 13018"/>
                        <a:gd name="connsiteY3" fmla="*/ 0 h 9278"/>
                        <a:gd name="connsiteX4" fmla="*/ 3739 w 13018"/>
                        <a:gd name="connsiteY4" fmla="*/ 0 h 9278"/>
                        <a:gd name="connsiteX5" fmla="*/ 9694 w 13018"/>
                        <a:gd name="connsiteY5" fmla="*/ 0 h 9278"/>
                        <a:gd name="connsiteX6" fmla="*/ 9694 w 13018"/>
                        <a:gd name="connsiteY6" fmla="*/ 0 h 9278"/>
                        <a:gd name="connsiteX7" fmla="*/ 13018 w 13018"/>
                        <a:gd name="connsiteY7" fmla="*/ 2631 h 9278"/>
                        <a:gd name="connsiteX8" fmla="*/ 13018 w 13018"/>
                        <a:gd name="connsiteY8" fmla="*/ 2631 h 9278"/>
                        <a:gd name="connsiteX9" fmla="*/ 3739 w 13018"/>
                        <a:gd name="connsiteY9" fmla="*/ 9279 h 9278"/>
                        <a:gd name="connsiteX10" fmla="*/ 3739 w 13018"/>
                        <a:gd name="connsiteY10" fmla="*/ 9279 h 9278"/>
                        <a:gd name="connsiteX11" fmla="*/ 0 w 13018"/>
                        <a:gd name="connsiteY11" fmla="*/ 5955 h 9278"/>
                        <a:gd name="connsiteX12" fmla="*/ 0 w 13018"/>
                        <a:gd name="connsiteY12" fmla="*/ 5955 h 9278"/>
                        <a:gd name="connsiteX13" fmla="*/ 4016 w 13018"/>
                        <a:gd name="connsiteY13" fmla="*/ 5401 h 9278"/>
                        <a:gd name="connsiteX14" fmla="*/ 7340 w 13018"/>
                        <a:gd name="connsiteY14" fmla="*/ 4016 h 9278"/>
                        <a:gd name="connsiteX15" fmla="*/ 7340 w 13018"/>
                        <a:gd name="connsiteY15" fmla="*/ 4016 h 9278"/>
                        <a:gd name="connsiteX16" fmla="*/ 5124 w 13018"/>
                        <a:gd name="connsiteY16" fmla="*/ 4016 h 9278"/>
                        <a:gd name="connsiteX17" fmla="*/ 5124 w 13018"/>
                        <a:gd name="connsiteY17" fmla="*/ 4016 h 9278"/>
                        <a:gd name="connsiteX18" fmla="*/ 4709 w 13018"/>
                        <a:gd name="connsiteY18" fmla="*/ 4016 h 9278"/>
                        <a:gd name="connsiteX19" fmla="*/ 4709 w 13018"/>
                        <a:gd name="connsiteY19" fmla="*/ 4016 h 9278"/>
                        <a:gd name="connsiteX20" fmla="*/ 4016 w 13018"/>
                        <a:gd name="connsiteY20" fmla="*/ 5401 h 9278"/>
                        <a:gd name="connsiteX21" fmla="*/ 4016 w 13018"/>
                        <a:gd name="connsiteY21" fmla="*/ 5401 h 9278"/>
                        <a:gd name="connsiteX22" fmla="*/ 3739 w 13018"/>
                        <a:gd name="connsiteY22" fmla="*/ 4016 h 9278"/>
                        <a:gd name="connsiteX23" fmla="*/ 3739 w 13018"/>
                        <a:gd name="connsiteY23" fmla="*/ 2077 h 9278"/>
                        <a:gd name="connsiteX24" fmla="*/ 3739 w 13018"/>
                        <a:gd name="connsiteY24" fmla="*/ 4016 h 9278"/>
                        <a:gd name="connsiteX25" fmla="*/ 3739 w 13018"/>
                        <a:gd name="connsiteY25" fmla="*/ 4016 h 92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13018" h="9278">
                          <a:moveTo>
                            <a:pt x="0" y="5955"/>
                          </a:moveTo>
                          <a:cubicBezTo>
                            <a:pt x="139" y="3047"/>
                            <a:pt x="2216" y="969"/>
                            <a:pt x="2216" y="831"/>
                          </a:cubicBezTo>
                          <a:lnTo>
                            <a:pt x="2216" y="831"/>
                          </a:lnTo>
                          <a:lnTo>
                            <a:pt x="2770" y="0"/>
                          </a:lnTo>
                          <a:lnTo>
                            <a:pt x="3739" y="0"/>
                          </a:lnTo>
                          <a:cubicBezTo>
                            <a:pt x="3739" y="0"/>
                            <a:pt x="5678" y="0"/>
                            <a:pt x="9694" y="0"/>
                          </a:cubicBezTo>
                          <a:lnTo>
                            <a:pt x="9694" y="0"/>
                          </a:lnTo>
                          <a:cubicBezTo>
                            <a:pt x="10664" y="0"/>
                            <a:pt x="12880" y="693"/>
                            <a:pt x="13018" y="2631"/>
                          </a:cubicBezTo>
                          <a:lnTo>
                            <a:pt x="13018" y="2631"/>
                          </a:lnTo>
                          <a:cubicBezTo>
                            <a:pt x="12187" y="6509"/>
                            <a:pt x="8033" y="8725"/>
                            <a:pt x="3739" y="9279"/>
                          </a:cubicBezTo>
                          <a:lnTo>
                            <a:pt x="3739" y="9279"/>
                          </a:lnTo>
                          <a:cubicBezTo>
                            <a:pt x="1800" y="9279"/>
                            <a:pt x="0" y="7617"/>
                            <a:pt x="0" y="5955"/>
                          </a:cubicBezTo>
                          <a:lnTo>
                            <a:pt x="0" y="5955"/>
                          </a:lnTo>
                          <a:close/>
                          <a:moveTo>
                            <a:pt x="4016" y="5401"/>
                          </a:moveTo>
                          <a:cubicBezTo>
                            <a:pt x="4986" y="5401"/>
                            <a:pt x="6371" y="4709"/>
                            <a:pt x="7340" y="4016"/>
                          </a:cubicBezTo>
                          <a:lnTo>
                            <a:pt x="7340" y="4016"/>
                          </a:lnTo>
                          <a:cubicBezTo>
                            <a:pt x="6509" y="4016"/>
                            <a:pt x="5678" y="4016"/>
                            <a:pt x="5124" y="4016"/>
                          </a:cubicBezTo>
                          <a:lnTo>
                            <a:pt x="5124" y="4016"/>
                          </a:lnTo>
                          <a:cubicBezTo>
                            <a:pt x="4986" y="4016"/>
                            <a:pt x="4847" y="4016"/>
                            <a:pt x="4709" y="4016"/>
                          </a:cubicBezTo>
                          <a:lnTo>
                            <a:pt x="4709" y="4016"/>
                          </a:lnTo>
                          <a:cubicBezTo>
                            <a:pt x="4570" y="4432"/>
                            <a:pt x="4293" y="4986"/>
                            <a:pt x="4016" y="5401"/>
                          </a:cubicBezTo>
                          <a:lnTo>
                            <a:pt x="4016" y="5401"/>
                          </a:lnTo>
                          <a:close/>
                          <a:moveTo>
                            <a:pt x="3739" y="4016"/>
                          </a:moveTo>
                          <a:lnTo>
                            <a:pt x="3739" y="2077"/>
                          </a:lnTo>
                          <a:lnTo>
                            <a:pt x="3739" y="4016"/>
                          </a:lnTo>
                          <a:lnTo>
                            <a:pt x="3739" y="4016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817" name="图形 984">
                    <a:extLst>
                      <a:ext uri="{FF2B5EF4-FFF2-40B4-BE49-F238E27FC236}">
                        <a16:creationId xmlns:a16="http://schemas.microsoft.com/office/drawing/2014/main" id="{BD2B57EB-4643-4E21-8A0D-E947D25A7628}"/>
                      </a:ext>
                    </a:extLst>
                  </p:cNvPr>
                  <p:cNvGrpSpPr/>
                  <p:nvPr/>
                </p:nvGrpSpPr>
                <p:grpSpPr>
                  <a:xfrm>
                    <a:off x="10320034" y="5328583"/>
                    <a:ext cx="13018" cy="9278"/>
                    <a:chOff x="8325241" y="5619354"/>
                    <a:chExt cx="13018" cy="9278"/>
                  </a:xfrm>
                  <a:grpFill/>
                </p:grpSpPr>
                <p:sp>
                  <p:nvSpPr>
                    <p:cNvPr id="830" name="任意多边形: 形状 829">
                      <a:extLst>
                        <a:ext uri="{FF2B5EF4-FFF2-40B4-BE49-F238E27FC236}">
                          <a16:creationId xmlns:a16="http://schemas.microsoft.com/office/drawing/2014/main" id="{EDE46B50-6E8D-49F5-85DD-8C04587E5D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27195" y="5621293"/>
                      <a:ext cx="9074" cy="5401"/>
                    </a:xfrm>
                    <a:custGeom>
                      <a:avLst/>
                      <a:gdLst>
                        <a:gd name="connsiteX0" fmla="*/ 1785 w 9074"/>
                        <a:gd name="connsiteY0" fmla="*/ 0 h 5401"/>
                        <a:gd name="connsiteX1" fmla="*/ 1785 w 9074"/>
                        <a:gd name="connsiteY1" fmla="*/ 5401 h 5401"/>
                        <a:gd name="connsiteX2" fmla="*/ 7740 w 9074"/>
                        <a:gd name="connsiteY2" fmla="*/ 0 h 5401"/>
                        <a:gd name="connsiteX3" fmla="*/ 1785 w 9074"/>
                        <a:gd name="connsiteY3" fmla="*/ 0 h 5401"/>
                        <a:gd name="connsiteX4" fmla="*/ 1785 w 9074"/>
                        <a:gd name="connsiteY4" fmla="*/ 0 h 54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074" h="5401">
                          <a:moveTo>
                            <a:pt x="1785" y="0"/>
                          </a:moveTo>
                          <a:cubicBezTo>
                            <a:pt x="1785" y="0"/>
                            <a:pt x="-2231" y="5401"/>
                            <a:pt x="1785" y="5401"/>
                          </a:cubicBezTo>
                          <a:cubicBezTo>
                            <a:pt x="5801" y="5401"/>
                            <a:pt x="11756" y="0"/>
                            <a:pt x="7740" y="0"/>
                          </a:cubicBezTo>
                          <a:cubicBezTo>
                            <a:pt x="3862" y="0"/>
                            <a:pt x="1785" y="0"/>
                            <a:pt x="1785" y="0"/>
                          </a:cubicBezTo>
                          <a:lnTo>
                            <a:pt x="1785" y="0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31" name="任意多边形: 形状 830">
                      <a:extLst>
                        <a:ext uri="{FF2B5EF4-FFF2-40B4-BE49-F238E27FC236}">
                          <a16:creationId xmlns:a16="http://schemas.microsoft.com/office/drawing/2014/main" id="{8B672123-B9F8-425F-B551-A39E9FAC18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25241" y="5619354"/>
                      <a:ext cx="13018" cy="9278"/>
                    </a:xfrm>
                    <a:custGeom>
                      <a:avLst/>
                      <a:gdLst>
                        <a:gd name="connsiteX0" fmla="*/ 0 w 13018"/>
                        <a:gd name="connsiteY0" fmla="*/ 5955 h 9278"/>
                        <a:gd name="connsiteX1" fmla="*/ 2216 w 13018"/>
                        <a:gd name="connsiteY1" fmla="*/ 831 h 9278"/>
                        <a:gd name="connsiteX2" fmla="*/ 2216 w 13018"/>
                        <a:gd name="connsiteY2" fmla="*/ 831 h 9278"/>
                        <a:gd name="connsiteX3" fmla="*/ 2770 w 13018"/>
                        <a:gd name="connsiteY3" fmla="*/ 0 h 9278"/>
                        <a:gd name="connsiteX4" fmla="*/ 3739 w 13018"/>
                        <a:gd name="connsiteY4" fmla="*/ 0 h 9278"/>
                        <a:gd name="connsiteX5" fmla="*/ 9694 w 13018"/>
                        <a:gd name="connsiteY5" fmla="*/ 0 h 9278"/>
                        <a:gd name="connsiteX6" fmla="*/ 9694 w 13018"/>
                        <a:gd name="connsiteY6" fmla="*/ 0 h 9278"/>
                        <a:gd name="connsiteX7" fmla="*/ 13018 w 13018"/>
                        <a:gd name="connsiteY7" fmla="*/ 2631 h 9278"/>
                        <a:gd name="connsiteX8" fmla="*/ 13018 w 13018"/>
                        <a:gd name="connsiteY8" fmla="*/ 2631 h 9278"/>
                        <a:gd name="connsiteX9" fmla="*/ 3739 w 13018"/>
                        <a:gd name="connsiteY9" fmla="*/ 9279 h 9278"/>
                        <a:gd name="connsiteX10" fmla="*/ 3739 w 13018"/>
                        <a:gd name="connsiteY10" fmla="*/ 9279 h 9278"/>
                        <a:gd name="connsiteX11" fmla="*/ 0 w 13018"/>
                        <a:gd name="connsiteY11" fmla="*/ 5955 h 9278"/>
                        <a:gd name="connsiteX12" fmla="*/ 0 w 13018"/>
                        <a:gd name="connsiteY12" fmla="*/ 5955 h 9278"/>
                        <a:gd name="connsiteX13" fmla="*/ 4155 w 13018"/>
                        <a:gd name="connsiteY13" fmla="*/ 5263 h 9278"/>
                        <a:gd name="connsiteX14" fmla="*/ 7479 w 13018"/>
                        <a:gd name="connsiteY14" fmla="*/ 3878 h 9278"/>
                        <a:gd name="connsiteX15" fmla="*/ 7479 w 13018"/>
                        <a:gd name="connsiteY15" fmla="*/ 3878 h 9278"/>
                        <a:gd name="connsiteX16" fmla="*/ 5263 w 13018"/>
                        <a:gd name="connsiteY16" fmla="*/ 3878 h 9278"/>
                        <a:gd name="connsiteX17" fmla="*/ 5263 w 13018"/>
                        <a:gd name="connsiteY17" fmla="*/ 3878 h 9278"/>
                        <a:gd name="connsiteX18" fmla="*/ 4847 w 13018"/>
                        <a:gd name="connsiteY18" fmla="*/ 3878 h 9278"/>
                        <a:gd name="connsiteX19" fmla="*/ 4847 w 13018"/>
                        <a:gd name="connsiteY19" fmla="*/ 3878 h 9278"/>
                        <a:gd name="connsiteX20" fmla="*/ 4155 w 13018"/>
                        <a:gd name="connsiteY20" fmla="*/ 5263 h 9278"/>
                        <a:gd name="connsiteX21" fmla="*/ 4155 w 13018"/>
                        <a:gd name="connsiteY21" fmla="*/ 5263 h 9278"/>
                        <a:gd name="connsiteX22" fmla="*/ 3739 w 13018"/>
                        <a:gd name="connsiteY22" fmla="*/ 3878 h 9278"/>
                        <a:gd name="connsiteX23" fmla="*/ 3739 w 13018"/>
                        <a:gd name="connsiteY23" fmla="*/ 1939 h 9278"/>
                        <a:gd name="connsiteX24" fmla="*/ 3739 w 13018"/>
                        <a:gd name="connsiteY24" fmla="*/ 3878 h 9278"/>
                        <a:gd name="connsiteX25" fmla="*/ 3739 w 13018"/>
                        <a:gd name="connsiteY25" fmla="*/ 3878 h 92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13018" h="9278">
                          <a:moveTo>
                            <a:pt x="0" y="5955"/>
                          </a:moveTo>
                          <a:cubicBezTo>
                            <a:pt x="139" y="3047"/>
                            <a:pt x="2216" y="969"/>
                            <a:pt x="2216" y="831"/>
                          </a:cubicBezTo>
                          <a:lnTo>
                            <a:pt x="2216" y="831"/>
                          </a:lnTo>
                          <a:lnTo>
                            <a:pt x="2770" y="0"/>
                          </a:lnTo>
                          <a:lnTo>
                            <a:pt x="3739" y="0"/>
                          </a:lnTo>
                          <a:cubicBezTo>
                            <a:pt x="3739" y="0"/>
                            <a:pt x="5678" y="0"/>
                            <a:pt x="9694" y="0"/>
                          </a:cubicBezTo>
                          <a:lnTo>
                            <a:pt x="9694" y="0"/>
                          </a:lnTo>
                          <a:cubicBezTo>
                            <a:pt x="10664" y="0"/>
                            <a:pt x="12880" y="692"/>
                            <a:pt x="13018" y="2631"/>
                          </a:cubicBezTo>
                          <a:lnTo>
                            <a:pt x="13018" y="2631"/>
                          </a:lnTo>
                          <a:cubicBezTo>
                            <a:pt x="12187" y="6509"/>
                            <a:pt x="8033" y="8725"/>
                            <a:pt x="3739" y="9279"/>
                          </a:cubicBezTo>
                          <a:lnTo>
                            <a:pt x="3739" y="9279"/>
                          </a:lnTo>
                          <a:cubicBezTo>
                            <a:pt x="1800" y="9279"/>
                            <a:pt x="0" y="7478"/>
                            <a:pt x="0" y="5955"/>
                          </a:cubicBezTo>
                          <a:lnTo>
                            <a:pt x="0" y="5955"/>
                          </a:lnTo>
                          <a:close/>
                          <a:moveTo>
                            <a:pt x="4155" y="5263"/>
                          </a:moveTo>
                          <a:cubicBezTo>
                            <a:pt x="5124" y="5263"/>
                            <a:pt x="6509" y="4570"/>
                            <a:pt x="7479" y="3878"/>
                          </a:cubicBezTo>
                          <a:lnTo>
                            <a:pt x="7479" y="3878"/>
                          </a:lnTo>
                          <a:cubicBezTo>
                            <a:pt x="6509" y="3878"/>
                            <a:pt x="5817" y="3878"/>
                            <a:pt x="5263" y="3878"/>
                          </a:cubicBezTo>
                          <a:lnTo>
                            <a:pt x="5263" y="3878"/>
                          </a:lnTo>
                          <a:cubicBezTo>
                            <a:pt x="5124" y="3878"/>
                            <a:pt x="4986" y="3878"/>
                            <a:pt x="4847" y="3878"/>
                          </a:cubicBezTo>
                          <a:lnTo>
                            <a:pt x="4847" y="3878"/>
                          </a:lnTo>
                          <a:cubicBezTo>
                            <a:pt x="4570" y="4293"/>
                            <a:pt x="4293" y="4847"/>
                            <a:pt x="4155" y="5263"/>
                          </a:cubicBezTo>
                          <a:lnTo>
                            <a:pt x="4155" y="5263"/>
                          </a:lnTo>
                          <a:close/>
                          <a:moveTo>
                            <a:pt x="3739" y="3878"/>
                          </a:moveTo>
                          <a:lnTo>
                            <a:pt x="3739" y="1939"/>
                          </a:lnTo>
                          <a:lnTo>
                            <a:pt x="3739" y="3878"/>
                          </a:lnTo>
                          <a:lnTo>
                            <a:pt x="3739" y="3878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818" name="图形 984">
                    <a:extLst>
                      <a:ext uri="{FF2B5EF4-FFF2-40B4-BE49-F238E27FC236}">
                        <a16:creationId xmlns:a16="http://schemas.microsoft.com/office/drawing/2014/main" id="{EF255ABC-5A03-4CF5-A87D-0A9083BC06E8}"/>
                      </a:ext>
                    </a:extLst>
                  </p:cNvPr>
                  <p:cNvGrpSpPr/>
                  <p:nvPr/>
                </p:nvGrpSpPr>
                <p:grpSpPr>
                  <a:xfrm>
                    <a:off x="10341362" y="4579065"/>
                    <a:ext cx="13018" cy="9147"/>
                    <a:chOff x="8346569" y="4869836"/>
                    <a:chExt cx="13018" cy="9147"/>
                  </a:xfrm>
                  <a:grpFill/>
                </p:grpSpPr>
                <p:sp>
                  <p:nvSpPr>
                    <p:cNvPr id="828" name="任意多边形: 形状 827">
                      <a:extLst>
                        <a:ext uri="{FF2B5EF4-FFF2-40B4-BE49-F238E27FC236}">
                          <a16:creationId xmlns:a16="http://schemas.microsoft.com/office/drawing/2014/main" id="{F7C7526B-5D64-4BAF-B43B-41CFFBDD37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48523" y="4871775"/>
                      <a:ext cx="9074" cy="5262"/>
                    </a:xfrm>
                    <a:custGeom>
                      <a:avLst/>
                      <a:gdLst>
                        <a:gd name="connsiteX0" fmla="*/ 1785 w 9074"/>
                        <a:gd name="connsiteY0" fmla="*/ 0 h 5262"/>
                        <a:gd name="connsiteX1" fmla="*/ 1785 w 9074"/>
                        <a:gd name="connsiteY1" fmla="*/ 5263 h 5262"/>
                        <a:gd name="connsiteX2" fmla="*/ 7740 w 9074"/>
                        <a:gd name="connsiteY2" fmla="*/ 0 h 5262"/>
                        <a:gd name="connsiteX3" fmla="*/ 1785 w 9074"/>
                        <a:gd name="connsiteY3" fmla="*/ 0 h 5262"/>
                        <a:gd name="connsiteX4" fmla="*/ 1785 w 9074"/>
                        <a:gd name="connsiteY4" fmla="*/ 0 h 52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074" h="5262">
                          <a:moveTo>
                            <a:pt x="1785" y="0"/>
                          </a:moveTo>
                          <a:cubicBezTo>
                            <a:pt x="1785" y="0"/>
                            <a:pt x="-2231" y="5263"/>
                            <a:pt x="1785" y="5263"/>
                          </a:cubicBezTo>
                          <a:cubicBezTo>
                            <a:pt x="5801" y="5263"/>
                            <a:pt x="11756" y="0"/>
                            <a:pt x="7740" y="0"/>
                          </a:cubicBezTo>
                          <a:cubicBezTo>
                            <a:pt x="3862" y="0"/>
                            <a:pt x="1785" y="0"/>
                            <a:pt x="1785" y="0"/>
                          </a:cubicBezTo>
                          <a:lnTo>
                            <a:pt x="1785" y="0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29" name="任意多边形: 形状 828">
                      <a:extLst>
                        <a:ext uri="{FF2B5EF4-FFF2-40B4-BE49-F238E27FC236}">
                          <a16:creationId xmlns:a16="http://schemas.microsoft.com/office/drawing/2014/main" id="{B6274751-6064-4D1F-B071-D9EC13423E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46569" y="4869836"/>
                      <a:ext cx="13018" cy="9147"/>
                    </a:xfrm>
                    <a:custGeom>
                      <a:avLst/>
                      <a:gdLst>
                        <a:gd name="connsiteX0" fmla="*/ 0 w 13018"/>
                        <a:gd name="connsiteY0" fmla="*/ 5955 h 9147"/>
                        <a:gd name="connsiteX1" fmla="*/ 2216 w 13018"/>
                        <a:gd name="connsiteY1" fmla="*/ 831 h 9147"/>
                        <a:gd name="connsiteX2" fmla="*/ 2216 w 13018"/>
                        <a:gd name="connsiteY2" fmla="*/ 831 h 9147"/>
                        <a:gd name="connsiteX3" fmla="*/ 2770 w 13018"/>
                        <a:gd name="connsiteY3" fmla="*/ 0 h 9147"/>
                        <a:gd name="connsiteX4" fmla="*/ 3739 w 13018"/>
                        <a:gd name="connsiteY4" fmla="*/ 0 h 9147"/>
                        <a:gd name="connsiteX5" fmla="*/ 9694 w 13018"/>
                        <a:gd name="connsiteY5" fmla="*/ 0 h 9147"/>
                        <a:gd name="connsiteX6" fmla="*/ 9694 w 13018"/>
                        <a:gd name="connsiteY6" fmla="*/ 0 h 9147"/>
                        <a:gd name="connsiteX7" fmla="*/ 13018 w 13018"/>
                        <a:gd name="connsiteY7" fmla="*/ 2631 h 9147"/>
                        <a:gd name="connsiteX8" fmla="*/ 13018 w 13018"/>
                        <a:gd name="connsiteY8" fmla="*/ 2631 h 9147"/>
                        <a:gd name="connsiteX9" fmla="*/ 3739 w 13018"/>
                        <a:gd name="connsiteY9" fmla="*/ 9140 h 9147"/>
                        <a:gd name="connsiteX10" fmla="*/ 3739 w 13018"/>
                        <a:gd name="connsiteY10" fmla="*/ 9140 h 9147"/>
                        <a:gd name="connsiteX11" fmla="*/ 0 w 13018"/>
                        <a:gd name="connsiteY11" fmla="*/ 5955 h 9147"/>
                        <a:gd name="connsiteX12" fmla="*/ 0 w 13018"/>
                        <a:gd name="connsiteY12" fmla="*/ 5955 h 9147"/>
                        <a:gd name="connsiteX13" fmla="*/ 4155 w 13018"/>
                        <a:gd name="connsiteY13" fmla="*/ 5263 h 9147"/>
                        <a:gd name="connsiteX14" fmla="*/ 7479 w 13018"/>
                        <a:gd name="connsiteY14" fmla="*/ 3878 h 9147"/>
                        <a:gd name="connsiteX15" fmla="*/ 7479 w 13018"/>
                        <a:gd name="connsiteY15" fmla="*/ 3878 h 9147"/>
                        <a:gd name="connsiteX16" fmla="*/ 5263 w 13018"/>
                        <a:gd name="connsiteY16" fmla="*/ 3878 h 9147"/>
                        <a:gd name="connsiteX17" fmla="*/ 5263 w 13018"/>
                        <a:gd name="connsiteY17" fmla="*/ 3878 h 9147"/>
                        <a:gd name="connsiteX18" fmla="*/ 4847 w 13018"/>
                        <a:gd name="connsiteY18" fmla="*/ 3878 h 9147"/>
                        <a:gd name="connsiteX19" fmla="*/ 4847 w 13018"/>
                        <a:gd name="connsiteY19" fmla="*/ 3878 h 9147"/>
                        <a:gd name="connsiteX20" fmla="*/ 4155 w 13018"/>
                        <a:gd name="connsiteY20" fmla="*/ 5263 h 9147"/>
                        <a:gd name="connsiteX21" fmla="*/ 4155 w 13018"/>
                        <a:gd name="connsiteY21" fmla="*/ 5263 h 9147"/>
                        <a:gd name="connsiteX22" fmla="*/ 3739 w 13018"/>
                        <a:gd name="connsiteY22" fmla="*/ 3878 h 9147"/>
                        <a:gd name="connsiteX23" fmla="*/ 3739 w 13018"/>
                        <a:gd name="connsiteY23" fmla="*/ 1939 h 9147"/>
                        <a:gd name="connsiteX24" fmla="*/ 3739 w 13018"/>
                        <a:gd name="connsiteY24" fmla="*/ 3878 h 9147"/>
                        <a:gd name="connsiteX25" fmla="*/ 3739 w 13018"/>
                        <a:gd name="connsiteY25" fmla="*/ 3878 h 91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13018" h="9147">
                          <a:moveTo>
                            <a:pt x="0" y="5955"/>
                          </a:moveTo>
                          <a:cubicBezTo>
                            <a:pt x="138" y="3047"/>
                            <a:pt x="2077" y="969"/>
                            <a:pt x="2216" y="831"/>
                          </a:cubicBezTo>
                          <a:lnTo>
                            <a:pt x="2216" y="831"/>
                          </a:lnTo>
                          <a:lnTo>
                            <a:pt x="2770" y="0"/>
                          </a:lnTo>
                          <a:lnTo>
                            <a:pt x="3739" y="0"/>
                          </a:lnTo>
                          <a:cubicBezTo>
                            <a:pt x="3739" y="0"/>
                            <a:pt x="5678" y="0"/>
                            <a:pt x="9694" y="0"/>
                          </a:cubicBezTo>
                          <a:lnTo>
                            <a:pt x="9694" y="0"/>
                          </a:lnTo>
                          <a:cubicBezTo>
                            <a:pt x="10664" y="0"/>
                            <a:pt x="12880" y="692"/>
                            <a:pt x="13018" y="2631"/>
                          </a:cubicBezTo>
                          <a:lnTo>
                            <a:pt x="13018" y="2631"/>
                          </a:lnTo>
                          <a:cubicBezTo>
                            <a:pt x="12187" y="6509"/>
                            <a:pt x="8032" y="8725"/>
                            <a:pt x="3739" y="9140"/>
                          </a:cubicBezTo>
                          <a:lnTo>
                            <a:pt x="3739" y="9140"/>
                          </a:lnTo>
                          <a:cubicBezTo>
                            <a:pt x="1800" y="9279"/>
                            <a:pt x="0" y="7479"/>
                            <a:pt x="0" y="5955"/>
                          </a:cubicBezTo>
                          <a:lnTo>
                            <a:pt x="0" y="5955"/>
                          </a:lnTo>
                          <a:close/>
                          <a:moveTo>
                            <a:pt x="4155" y="5263"/>
                          </a:moveTo>
                          <a:cubicBezTo>
                            <a:pt x="5124" y="5124"/>
                            <a:pt x="6371" y="4570"/>
                            <a:pt x="7479" y="3878"/>
                          </a:cubicBezTo>
                          <a:lnTo>
                            <a:pt x="7479" y="3878"/>
                          </a:lnTo>
                          <a:cubicBezTo>
                            <a:pt x="6648" y="3878"/>
                            <a:pt x="5817" y="3878"/>
                            <a:pt x="5263" y="3878"/>
                          </a:cubicBezTo>
                          <a:lnTo>
                            <a:pt x="5263" y="3878"/>
                          </a:lnTo>
                          <a:cubicBezTo>
                            <a:pt x="5124" y="3878"/>
                            <a:pt x="4986" y="3878"/>
                            <a:pt x="4847" y="3878"/>
                          </a:cubicBezTo>
                          <a:lnTo>
                            <a:pt x="4847" y="3878"/>
                          </a:lnTo>
                          <a:cubicBezTo>
                            <a:pt x="4570" y="4293"/>
                            <a:pt x="4293" y="4847"/>
                            <a:pt x="4155" y="5263"/>
                          </a:cubicBezTo>
                          <a:lnTo>
                            <a:pt x="4155" y="5263"/>
                          </a:lnTo>
                          <a:close/>
                          <a:moveTo>
                            <a:pt x="3739" y="3878"/>
                          </a:moveTo>
                          <a:lnTo>
                            <a:pt x="3739" y="1939"/>
                          </a:lnTo>
                          <a:lnTo>
                            <a:pt x="3739" y="3878"/>
                          </a:lnTo>
                          <a:lnTo>
                            <a:pt x="3739" y="3878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819" name="图形 984">
                    <a:extLst>
                      <a:ext uri="{FF2B5EF4-FFF2-40B4-BE49-F238E27FC236}">
                        <a16:creationId xmlns:a16="http://schemas.microsoft.com/office/drawing/2014/main" id="{2E0D3C2E-8619-410A-9FA6-7ED320669CD0}"/>
                      </a:ext>
                    </a:extLst>
                  </p:cNvPr>
                  <p:cNvGrpSpPr/>
                  <p:nvPr/>
                </p:nvGrpSpPr>
                <p:grpSpPr>
                  <a:xfrm>
                    <a:off x="10349671" y="4565077"/>
                    <a:ext cx="13156" cy="9286"/>
                    <a:chOff x="8354878" y="4855848"/>
                    <a:chExt cx="13156" cy="9286"/>
                  </a:xfrm>
                  <a:grpFill/>
                </p:grpSpPr>
                <p:sp>
                  <p:nvSpPr>
                    <p:cNvPr id="826" name="任意多边形: 形状 825">
                      <a:extLst>
                        <a:ext uri="{FF2B5EF4-FFF2-40B4-BE49-F238E27FC236}">
                          <a16:creationId xmlns:a16="http://schemas.microsoft.com/office/drawing/2014/main" id="{064F20EA-E131-4EFB-95C6-DC2B352F61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56833" y="4857926"/>
                      <a:ext cx="9137" cy="5401"/>
                    </a:xfrm>
                    <a:custGeom>
                      <a:avLst/>
                      <a:gdLst>
                        <a:gd name="connsiteX0" fmla="*/ 1785 w 9137"/>
                        <a:gd name="connsiteY0" fmla="*/ 0 h 5401"/>
                        <a:gd name="connsiteX1" fmla="*/ 1785 w 9137"/>
                        <a:gd name="connsiteY1" fmla="*/ 5401 h 5401"/>
                        <a:gd name="connsiteX2" fmla="*/ 7879 w 9137"/>
                        <a:gd name="connsiteY2" fmla="*/ 0 h 5401"/>
                        <a:gd name="connsiteX3" fmla="*/ 1785 w 9137"/>
                        <a:gd name="connsiteY3" fmla="*/ 0 h 5401"/>
                        <a:gd name="connsiteX4" fmla="*/ 1785 w 9137"/>
                        <a:gd name="connsiteY4" fmla="*/ 0 h 54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137" h="5401">
                          <a:moveTo>
                            <a:pt x="1785" y="0"/>
                          </a:moveTo>
                          <a:cubicBezTo>
                            <a:pt x="1785" y="0"/>
                            <a:pt x="-2231" y="5401"/>
                            <a:pt x="1785" y="5401"/>
                          </a:cubicBezTo>
                          <a:cubicBezTo>
                            <a:pt x="5801" y="5401"/>
                            <a:pt x="11756" y="0"/>
                            <a:pt x="7879" y="0"/>
                          </a:cubicBezTo>
                          <a:cubicBezTo>
                            <a:pt x="3862" y="0"/>
                            <a:pt x="1785" y="0"/>
                            <a:pt x="1785" y="0"/>
                          </a:cubicBezTo>
                          <a:lnTo>
                            <a:pt x="1785" y="0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27" name="任意多边形: 形状 826">
                      <a:extLst>
                        <a:ext uri="{FF2B5EF4-FFF2-40B4-BE49-F238E27FC236}">
                          <a16:creationId xmlns:a16="http://schemas.microsoft.com/office/drawing/2014/main" id="{4244152D-2DD5-4694-ABA5-D8CC656759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54878" y="4855848"/>
                      <a:ext cx="13156" cy="9286"/>
                    </a:xfrm>
                    <a:custGeom>
                      <a:avLst/>
                      <a:gdLst>
                        <a:gd name="connsiteX0" fmla="*/ 0 w 13156"/>
                        <a:gd name="connsiteY0" fmla="*/ 5955 h 9286"/>
                        <a:gd name="connsiteX1" fmla="*/ 2216 w 13156"/>
                        <a:gd name="connsiteY1" fmla="*/ 831 h 9286"/>
                        <a:gd name="connsiteX2" fmla="*/ 2216 w 13156"/>
                        <a:gd name="connsiteY2" fmla="*/ 831 h 9286"/>
                        <a:gd name="connsiteX3" fmla="*/ 2770 w 13156"/>
                        <a:gd name="connsiteY3" fmla="*/ 0 h 9286"/>
                        <a:gd name="connsiteX4" fmla="*/ 3739 w 13156"/>
                        <a:gd name="connsiteY4" fmla="*/ 0 h 9286"/>
                        <a:gd name="connsiteX5" fmla="*/ 9833 w 13156"/>
                        <a:gd name="connsiteY5" fmla="*/ 0 h 9286"/>
                        <a:gd name="connsiteX6" fmla="*/ 9833 w 13156"/>
                        <a:gd name="connsiteY6" fmla="*/ 0 h 9286"/>
                        <a:gd name="connsiteX7" fmla="*/ 13157 w 13156"/>
                        <a:gd name="connsiteY7" fmla="*/ 2631 h 9286"/>
                        <a:gd name="connsiteX8" fmla="*/ 13157 w 13156"/>
                        <a:gd name="connsiteY8" fmla="*/ 2631 h 9286"/>
                        <a:gd name="connsiteX9" fmla="*/ 3878 w 13156"/>
                        <a:gd name="connsiteY9" fmla="*/ 9279 h 9286"/>
                        <a:gd name="connsiteX10" fmla="*/ 3878 w 13156"/>
                        <a:gd name="connsiteY10" fmla="*/ 9279 h 9286"/>
                        <a:gd name="connsiteX11" fmla="*/ 0 w 13156"/>
                        <a:gd name="connsiteY11" fmla="*/ 5955 h 9286"/>
                        <a:gd name="connsiteX12" fmla="*/ 0 w 13156"/>
                        <a:gd name="connsiteY12" fmla="*/ 5955 h 9286"/>
                        <a:gd name="connsiteX13" fmla="*/ 4016 w 13156"/>
                        <a:gd name="connsiteY13" fmla="*/ 5401 h 9286"/>
                        <a:gd name="connsiteX14" fmla="*/ 7340 w 13156"/>
                        <a:gd name="connsiteY14" fmla="*/ 4016 h 9286"/>
                        <a:gd name="connsiteX15" fmla="*/ 7340 w 13156"/>
                        <a:gd name="connsiteY15" fmla="*/ 4016 h 9286"/>
                        <a:gd name="connsiteX16" fmla="*/ 5124 w 13156"/>
                        <a:gd name="connsiteY16" fmla="*/ 4016 h 9286"/>
                        <a:gd name="connsiteX17" fmla="*/ 5124 w 13156"/>
                        <a:gd name="connsiteY17" fmla="*/ 4016 h 9286"/>
                        <a:gd name="connsiteX18" fmla="*/ 4709 w 13156"/>
                        <a:gd name="connsiteY18" fmla="*/ 4016 h 9286"/>
                        <a:gd name="connsiteX19" fmla="*/ 4709 w 13156"/>
                        <a:gd name="connsiteY19" fmla="*/ 4016 h 9286"/>
                        <a:gd name="connsiteX20" fmla="*/ 4016 w 13156"/>
                        <a:gd name="connsiteY20" fmla="*/ 5401 h 9286"/>
                        <a:gd name="connsiteX21" fmla="*/ 4016 w 13156"/>
                        <a:gd name="connsiteY21" fmla="*/ 5401 h 9286"/>
                        <a:gd name="connsiteX22" fmla="*/ 3739 w 13156"/>
                        <a:gd name="connsiteY22" fmla="*/ 4016 h 9286"/>
                        <a:gd name="connsiteX23" fmla="*/ 3739 w 13156"/>
                        <a:gd name="connsiteY23" fmla="*/ 2077 h 9286"/>
                        <a:gd name="connsiteX24" fmla="*/ 3739 w 13156"/>
                        <a:gd name="connsiteY24" fmla="*/ 4016 h 9286"/>
                        <a:gd name="connsiteX25" fmla="*/ 3739 w 13156"/>
                        <a:gd name="connsiteY25" fmla="*/ 4016 h 92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13156" h="9286">
                          <a:moveTo>
                            <a:pt x="0" y="5955"/>
                          </a:moveTo>
                          <a:cubicBezTo>
                            <a:pt x="139" y="3185"/>
                            <a:pt x="2216" y="1108"/>
                            <a:pt x="2216" y="831"/>
                          </a:cubicBezTo>
                          <a:lnTo>
                            <a:pt x="2216" y="831"/>
                          </a:lnTo>
                          <a:lnTo>
                            <a:pt x="2770" y="0"/>
                          </a:lnTo>
                          <a:lnTo>
                            <a:pt x="3739" y="0"/>
                          </a:lnTo>
                          <a:cubicBezTo>
                            <a:pt x="3739" y="0"/>
                            <a:pt x="5817" y="0"/>
                            <a:pt x="9833" y="0"/>
                          </a:cubicBezTo>
                          <a:lnTo>
                            <a:pt x="9833" y="0"/>
                          </a:lnTo>
                          <a:cubicBezTo>
                            <a:pt x="10802" y="0"/>
                            <a:pt x="13018" y="692"/>
                            <a:pt x="13157" y="2631"/>
                          </a:cubicBezTo>
                          <a:lnTo>
                            <a:pt x="13157" y="2631"/>
                          </a:lnTo>
                          <a:cubicBezTo>
                            <a:pt x="12326" y="6648"/>
                            <a:pt x="8171" y="8725"/>
                            <a:pt x="3878" y="9279"/>
                          </a:cubicBezTo>
                          <a:lnTo>
                            <a:pt x="3878" y="9279"/>
                          </a:lnTo>
                          <a:cubicBezTo>
                            <a:pt x="1800" y="9417"/>
                            <a:pt x="0" y="7617"/>
                            <a:pt x="0" y="5955"/>
                          </a:cubicBezTo>
                          <a:lnTo>
                            <a:pt x="0" y="5955"/>
                          </a:lnTo>
                          <a:close/>
                          <a:moveTo>
                            <a:pt x="4016" y="5401"/>
                          </a:moveTo>
                          <a:cubicBezTo>
                            <a:pt x="4986" y="5401"/>
                            <a:pt x="6232" y="4709"/>
                            <a:pt x="7340" y="4016"/>
                          </a:cubicBezTo>
                          <a:lnTo>
                            <a:pt x="7340" y="4016"/>
                          </a:lnTo>
                          <a:cubicBezTo>
                            <a:pt x="6509" y="4016"/>
                            <a:pt x="5678" y="4016"/>
                            <a:pt x="5124" y="4016"/>
                          </a:cubicBezTo>
                          <a:lnTo>
                            <a:pt x="5124" y="4016"/>
                          </a:lnTo>
                          <a:cubicBezTo>
                            <a:pt x="4986" y="4016"/>
                            <a:pt x="4847" y="4016"/>
                            <a:pt x="4709" y="4016"/>
                          </a:cubicBezTo>
                          <a:lnTo>
                            <a:pt x="4709" y="4016"/>
                          </a:lnTo>
                          <a:cubicBezTo>
                            <a:pt x="4570" y="4432"/>
                            <a:pt x="4293" y="4986"/>
                            <a:pt x="4016" y="5401"/>
                          </a:cubicBezTo>
                          <a:lnTo>
                            <a:pt x="4016" y="5401"/>
                          </a:lnTo>
                          <a:close/>
                          <a:moveTo>
                            <a:pt x="3739" y="4016"/>
                          </a:moveTo>
                          <a:lnTo>
                            <a:pt x="3739" y="2077"/>
                          </a:lnTo>
                          <a:lnTo>
                            <a:pt x="3739" y="4016"/>
                          </a:lnTo>
                          <a:lnTo>
                            <a:pt x="3739" y="4016"/>
                          </a:lnTo>
                          <a:close/>
                        </a:path>
                      </a:pathLst>
                    </a:custGeom>
                    <a:grpFill/>
                    <a:ln w="13786" cap="flat">
                      <a:solidFill>
                        <a:srgbClr val="E5EAF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B55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820" name="任意多边形: 形状 819">
                    <a:extLst>
                      <a:ext uri="{FF2B5EF4-FFF2-40B4-BE49-F238E27FC236}">
                        <a16:creationId xmlns:a16="http://schemas.microsoft.com/office/drawing/2014/main" id="{E5FE7A23-092A-4A0B-9864-3145BC58BB82}"/>
                      </a:ext>
                    </a:extLst>
                  </p:cNvPr>
                  <p:cNvSpPr/>
                  <p:nvPr/>
                </p:nvSpPr>
                <p:spPr>
                  <a:xfrm>
                    <a:off x="9669400" y="4391131"/>
                    <a:ext cx="1050737" cy="1576591"/>
                  </a:xfrm>
                  <a:custGeom>
                    <a:avLst/>
                    <a:gdLst>
                      <a:gd name="connsiteX0" fmla="*/ 0 w 1050737"/>
                      <a:gd name="connsiteY0" fmla="*/ 1576591 h 1576591"/>
                      <a:gd name="connsiteX1" fmla="*/ 0 w 1050737"/>
                      <a:gd name="connsiteY1" fmla="*/ 0 h 1576591"/>
                      <a:gd name="connsiteX2" fmla="*/ 96252 w 1050737"/>
                      <a:gd name="connsiteY2" fmla="*/ 138 h 1576591"/>
                      <a:gd name="connsiteX3" fmla="*/ 96252 w 1050737"/>
                      <a:gd name="connsiteY3" fmla="*/ 2493 h 1576591"/>
                      <a:gd name="connsiteX4" fmla="*/ 96252 w 1050737"/>
                      <a:gd name="connsiteY4" fmla="*/ 4847 h 1576591"/>
                      <a:gd name="connsiteX5" fmla="*/ 4709 w 1050737"/>
                      <a:gd name="connsiteY5" fmla="*/ 4709 h 1576591"/>
                      <a:gd name="connsiteX6" fmla="*/ 4709 w 1050737"/>
                      <a:gd name="connsiteY6" fmla="*/ 1571882 h 1576591"/>
                      <a:gd name="connsiteX7" fmla="*/ 1046029 w 1050737"/>
                      <a:gd name="connsiteY7" fmla="*/ 1571882 h 1576591"/>
                      <a:gd name="connsiteX8" fmla="*/ 1046029 w 1050737"/>
                      <a:gd name="connsiteY8" fmla="*/ 4847 h 1576591"/>
                      <a:gd name="connsiteX9" fmla="*/ 96252 w 1050737"/>
                      <a:gd name="connsiteY9" fmla="*/ 4847 h 1576591"/>
                      <a:gd name="connsiteX10" fmla="*/ 96252 w 1050737"/>
                      <a:gd name="connsiteY10" fmla="*/ 2493 h 1576591"/>
                      <a:gd name="connsiteX11" fmla="*/ 96252 w 1050737"/>
                      <a:gd name="connsiteY11" fmla="*/ 138 h 1576591"/>
                      <a:gd name="connsiteX12" fmla="*/ 1050738 w 1050737"/>
                      <a:gd name="connsiteY12" fmla="*/ 138 h 1576591"/>
                      <a:gd name="connsiteX13" fmla="*/ 1050738 w 1050737"/>
                      <a:gd name="connsiteY13" fmla="*/ 1576591 h 1576591"/>
                      <a:gd name="connsiteX14" fmla="*/ 0 w 1050737"/>
                      <a:gd name="connsiteY14" fmla="*/ 1576591 h 15765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050737" h="1576591">
                        <a:moveTo>
                          <a:pt x="0" y="1576591"/>
                        </a:moveTo>
                        <a:lnTo>
                          <a:pt x="0" y="0"/>
                        </a:lnTo>
                        <a:lnTo>
                          <a:pt x="96252" y="138"/>
                        </a:lnTo>
                        <a:lnTo>
                          <a:pt x="96252" y="2493"/>
                        </a:lnTo>
                        <a:lnTo>
                          <a:pt x="96252" y="4847"/>
                        </a:lnTo>
                        <a:lnTo>
                          <a:pt x="4709" y="4709"/>
                        </a:lnTo>
                        <a:lnTo>
                          <a:pt x="4709" y="1571882"/>
                        </a:lnTo>
                        <a:lnTo>
                          <a:pt x="1046029" y="1571882"/>
                        </a:lnTo>
                        <a:lnTo>
                          <a:pt x="1046029" y="4847"/>
                        </a:lnTo>
                        <a:lnTo>
                          <a:pt x="96252" y="4847"/>
                        </a:lnTo>
                        <a:lnTo>
                          <a:pt x="96252" y="2493"/>
                        </a:lnTo>
                        <a:lnTo>
                          <a:pt x="96252" y="138"/>
                        </a:lnTo>
                        <a:lnTo>
                          <a:pt x="1050738" y="138"/>
                        </a:lnTo>
                        <a:lnTo>
                          <a:pt x="1050738" y="1576591"/>
                        </a:lnTo>
                        <a:lnTo>
                          <a:pt x="0" y="1576591"/>
                        </a:lnTo>
                        <a:close/>
                      </a:path>
                    </a:pathLst>
                  </a:custGeom>
                  <a:grpFill/>
                  <a:ln w="13786" cap="flat">
                    <a:solidFill>
                      <a:srgbClr val="E5EA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821" name="任意多边形: 形状 820">
                    <a:extLst>
                      <a:ext uri="{FF2B5EF4-FFF2-40B4-BE49-F238E27FC236}">
                        <a16:creationId xmlns:a16="http://schemas.microsoft.com/office/drawing/2014/main" id="{A1907D20-926D-43EB-BFC7-7BFE05DC21FA}"/>
                      </a:ext>
                    </a:extLst>
                  </p:cNvPr>
                  <p:cNvSpPr/>
                  <p:nvPr/>
                </p:nvSpPr>
                <p:spPr>
                  <a:xfrm>
                    <a:off x="10316710" y="5852628"/>
                    <a:ext cx="403842" cy="115648"/>
                  </a:xfrm>
                  <a:custGeom>
                    <a:avLst/>
                    <a:gdLst>
                      <a:gd name="connsiteX0" fmla="*/ 0 w 403842"/>
                      <a:gd name="connsiteY0" fmla="*/ 171314 h 171314"/>
                      <a:gd name="connsiteX1" fmla="*/ 0 w 403842"/>
                      <a:gd name="connsiteY1" fmla="*/ 2354 h 171314"/>
                      <a:gd name="connsiteX2" fmla="*/ 0 w 403842"/>
                      <a:gd name="connsiteY2" fmla="*/ 0 h 171314"/>
                      <a:gd name="connsiteX3" fmla="*/ 403842 w 403842"/>
                      <a:gd name="connsiteY3" fmla="*/ 0 h 171314"/>
                      <a:gd name="connsiteX4" fmla="*/ 403842 w 403842"/>
                      <a:gd name="connsiteY4" fmla="*/ 171314 h 171314"/>
                      <a:gd name="connsiteX5" fmla="*/ 0 w 403842"/>
                      <a:gd name="connsiteY5" fmla="*/ 171314 h 171314"/>
                      <a:gd name="connsiteX6" fmla="*/ 0 w 403842"/>
                      <a:gd name="connsiteY6" fmla="*/ 171314 h 171314"/>
                      <a:gd name="connsiteX7" fmla="*/ 4709 w 403842"/>
                      <a:gd name="connsiteY7" fmla="*/ 166606 h 171314"/>
                      <a:gd name="connsiteX8" fmla="*/ 399133 w 403842"/>
                      <a:gd name="connsiteY8" fmla="*/ 166606 h 171314"/>
                      <a:gd name="connsiteX9" fmla="*/ 399133 w 403842"/>
                      <a:gd name="connsiteY9" fmla="*/ 4847 h 171314"/>
                      <a:gd name="connsiteX10" fmla="*/ 4709 w 403842"/>
                      <a:gd name="connsiteY10" fmla="*/ 4847 h 171314"/>
                      <a:gd name="connsiteX11" fmla="*/ 4709 w 403842"/>
                      <a:gd name="connsiteY11" fmla="*/ 166606 h 171314"/>
                      <a:gd name="connsiteX12" fmla="*/ 4709 w 403842"/>
                      <a:gd name="connsiteY12" fmla="*/ 166606 h 171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03842" h="171314">
                        <a:moveTo>
                          <a:pt x="0" y="171314"/>
                        </a:moveTo>
                        <a:lnTo>
                          <a:pt x="0" y="2354"/>
                        </a:lnTo>
                        <a:lnTo>
                          <a:pt x="0" y="0"/>
                        </a:lnTo>
                        <a:lnTo>
                          <a:pt x="403842" y="0"/>
                        </a:lnTo>
                        <a:lnTo>
                          <a:pt x="403842" y="171314"/>
                        </a:lnTo>
                        <a:lnTo>
                          <a:pt x="0" y="171314"/>
                        </a:lnTo>
                        <a:lnTo>
                          <a:pt x="0" y="171314"/>
                        </a:lnTo>
                        <a:close/>
                        <a:moveTo>
                          <a:pt x="4709" y="166606"/>
                        </a:moveTo>
                        <a:lnTo>
                          <a:pt x="399133" y="166606"/>
                        </a:lnTo>
                        <a:lnTo>
                          <a:pt x="399133" y="4847"/>
                        </a:lnTo>
                        <a:lnTo>
                          <a:pt x="4709" y="4847"/>
                        </a:lnTo>
                        <a:lnTo>
                          <a:pt x="4709" y="166606"/>
                        </a:lnTo>
                        <a:lnTo>
                          <a:pt x="4709" y="166606"/>
                        </a:lnTo>
                        <a:close/>
                      </a:path>
                    </a:pathLst>
                  </a:custGeom>
                  <a:grpFill/>
                  <a:ln w="13786" cap="flat">
                    <a:solidFill>
                      <a:srgbClr val="E5EA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822" name="任意多边形: 形状 821">
                    <a:extLst>
                      <a:ext uri="{FF2B5EF4-FFF2-40B4-BE49-F238E27FC236}">
                        <a16:creationId xmlns:a16="http://schemas.microsoft.com/office/drawing/2014/main" id="{D63FA50D-0369-4A15-B798-4CA7510F4A51}"/>
                      </a:ext>
                    </a:extLst>
                  </p:cNvPr>
                  <p:cNvSpPr/>
                  <p:nvPr/>
                </p:nvSpPr>
                <p:spPr>
                  <a:xfrm>
                    <a:off x="10360751" y="5882897"/>
                    <a:ext cx="73954" cy="66337"/>
                  </a:xfrm>
                  <a:custGeom>
                    <a:avLst/>
                    <a:gdLst>
                      <a:gd name="connsiteX0" fmla="*/ 0 w 73954"/>
                      <a:gd name="connsiteY0" fmla="*/ 14819 h 66337"/>
                      <a:gd name="connsiteX1" fmla="*/ 277 w 73954"/>
                      <a:gd name="connsiteY1" fmla="*/ 12880 h 66337"/>
                      <a:gd name="connsiteX2" fmla="*/ 277 w 73954"/>
                      <a:gd name="connsiteY2" fmla="*/ 11772 h 66337"/>
                      <a:gd name="connsiteX3" fmla="*/ 0 w 73954"/>
                      <a:gd name="connsiteY3" fmla="*/ 8725 h 66337"/>
                      <a:gd name="connsiteX4" fmla="*/ 18281 w 73954"/>
                      <a:gd name="connsiteY4" fmla="*/ 9141 h 66337"/>
                      <a:gd name="connsiteX5" fmla="*/ 32407 w 73954"/>
                      <a:gd name="connsiteY5" fmla="*/ 9141 h 66337"/>
                      <a:gd name="connsiteX6" fmla="*/ 32546 w 73954"/>
                      <a:gd name="connsiteY6" fmla="*/ 7340 h 66337"/>
                      <a:gd name="connsiteX7" fmla="*/ 32546 w 73954"/>
                      <a:gd name="connsiteY7" fmla="*/ 6371 h 66337"/>
                      <a:gd name="connsiteX8" fmla="*/ 32546 w 73954"/>
                      <a:gd name="connsiteY8" fmla="*/ 5540 h 66337"/>
                      <a:gd name="connsiteX9" fmla="*/ 32269 w 73954"/>
                      <a:gd name="connsiteY9" fmla="*/ 0 h 66337"/>
                      <a:gd name="connsiteX10" fmla="*/ 36423 w 73954"/>
                      <a:gd name="connsiteY10" fmla="*/ 277 h 66337"/>
                      <a:gd name="connsiteX11" fmla="*/ 40578 w 73954"/>
                      <a:gd name="connsiteY11" fmla="*/ 0 h 66337"/>
                      <a:gd name="connsiteX12" fmla="*/ 40301 w 73954"/>
                      <a:gd name="connsiteY12" fmla="*/ 4986 h 66337"/>
                      <a:gd name="connsiteX13" fmla="*/ 40163 w 73954"/>
                      <a:gd name="connsiteY13" fmla="*/ 7202 h 66337"/>
                      <a:gd name="connsiteX14" fmla="*/ 40024 w 73954"/>
                      <a:gd name="connsiteY14" fmla="*/ 9279 h 66337"/>
                      <a:gd name="connsiteX15" fmla="*/ 55397 w 73954"/>
                      <a:gd name="connsiteY15" fmla="*/ 9279 h 66337"/>
                      <a:gd name="connsiteX16" fmla="*/ 73816 w 73954"/>
                      <a:gd name="connsiteY16" fmla="*/ 8863 h 66337"/>
                      <a:gd name="connsiteX17" fmla="*/ 73539 w 73954"/>
                      <a:gd name="connsiteY17" fmla="*/ 10802 h 66337"/>
                      <a:gd name="connsiteX18" fmla="*/ 73539 w 73954"/>
                      <a:gd name="connsiteY18" fmla="*/ 11910 h 66337"/>
                      <a:gd name="connsiteX19" fmla="*/ 73955 w 73954"/>
                      <a:gd name="connsiteY19" fmla="*/ 14957 h 66337"/>
                      <a:gd name="connsiteX20" fmla="*/ 55535 w 73954"/>
                      <a:gd name="connsiteY20" fmla="*/ 14542 h 66337"/>
                      <a:gd name="connsiteX21" fmla="*/ 39886 w 73954"/>
                      <a:gd name="connsiteY21" fmla="*/ 14542 h 66337"/>
                      <a:gd name="connsiteX22" fmla="*/ 39609 w 73954"/>
                      <a:gd name="connsiteY22" fmla="*/ 20497 h 66337"/>
                      <a:gd name="connsiteX23" fmla="*/ 59275 w 73954"/>
                      <a:gd name="connsiteY23" fmla="*/ 20497 h 66337"/>
                      <a:gd name="connsiteX24" fmla="*/ 67584 w 73954"/>
                      <a:gd name="connsiteY24" fmla="*/ 20081 h 66337"/>
                      <a:gd name="connsiteX25" fmla="*/ 67307 w 73954"/>
                      <a:gd name="connsiteY25" fmla="*/ 24652 h 66337"/>
                      <a:gd name="connsiteX26" fmla="*/ 67169 w 73954"/>
                      <a:gd name="connsiteY26" fmla="*/ 27560 h 66337"/>
                      <a:gd name="connsiteX27" fmla="*/ 67169 w 73954"/>
                      <a:gd name="connsiteY27" fmla="*/ 59136 h 66337"/>
                      <a:gd name="connsiteX28" fmla="*/ 66061 w 73954"/>
                      <a:gd name="connsiteY28" fmla="*/ 62737 h 66337"/>
                      <a:gd name="connsiteX29" fmla="*/ 62737 w 73954"/>
                      <a:gd name="connsiteY29" fmla="*/ 64537 h 66337"/>
                      <a:gd name="connsiteX30" fmla="*/ 52488 w 73954"/>
                      <a:gd name="connsiteY30" fmla="*/ 66338 h 66337"/>
                      <a:gd name="connsiteX31" fmla="*/ 52073 w 73954"/>
                      <a:gd name="connsiteY31" fmla="*/ 64260 h 66337"/>
                      <a:gd name="connsiteX32" fmla="*/ 51242 w 73954"/>
                      <a:gd name="connsiteY32" fmla="*/ 61906 h 66337"/>
                      <a:gd name="connsiteX33" fmla="*/ 47918 w 73954"/>
                      <a:gd name="connsiteY33" fmla="*/ 57751 h 66337"/>
                      <a:gd name="connsiteX34" fmla="*/ 56782 w 73954"/>
                      <a:gd name="connsiteY34" fmla="*/ 58859 h 66337"/>
                      <a:gd name="connsiteX35" fmla="*/ 59275 w 73954"/>
                      <a:gd name="connsiteY35" fmla="*/ 58305 h 66337"/>
                      <a:gd name="connsiteX36" fmla="*/ 59690 w 73954"/>
                      <a:gd name="connsiteY36" fmla="*/ 56228 h 66337"/>
                      <a:gd name="connsiteX37" fmla="*/ 59690 w 73954"/>
                      <a:gd name="connsiteY37" fmla="*/ 25621 h 66337"/>
                      <a:gd name="connsiteX38" fmla="*/ 11079 w 73954"/>
                      <a:gd name="connsiteY38" fmla="*/ 25621 h 66337"/>
                      <a:gd name="connsiteX39" fmla="*/ 11079 w 73954"/>
                      <a:gd name="connsiteY39" fmla="*/ 55535 h 66337"/>
                      <a:gd name="connsiteX40" fmla="*/ 11218 w 73954"/>
                      <a:gd name="connsiteY40" fmla="*/ 60521 h 66337"/>
                      <a:gd name="connsiteX41" fmla="*/ 11633 w 73954"/>
                      <a:gd name="connsiteY41" fmla="*/ 65230 h 66337"/>
                      <a:gd name="connsiteX42" fmla="*/ 3878 w 73954"/>
                      <a:gd name="connsiteY42" fmla="*/ 65230 h 66337"/>
                      <a:gd name="connsiteX43" fmla="*/ 4293 w 73954"/>
                      <a:gd name="connsiteY43" fmla="*/ 60521 h 66337"/>
                      <a:gd name="connsiteX44" fmla="*/ 4432 w 73954"/>
                      <a:gd name="connsiteY44" fmla="*/ 55397 h 66337"/>
                      <a:gd name="connsiteX45" fmla="*/ 4432 w 73954"/>
                      <a:gd name="connsiteY45" fmla="*/ 27283 h 66337"/>
                      <a:gd name="connsiteX46" fmla="*/ 4293 w 73954"/>
                      <a:gd name="connsiteY46" fmla="*/ 23544 h 66337"/>
                      <a:gd name="connsiteX47" fmla="*/ 4016 w 73954"/>
                      <a:gd name="connsiteY47" fmla="*/ 20081 h 66337"/>
                      <a:gd name="connsiteX48" fmla="*/ 13018 w 73954"/>
                      <a:gd name="connsiteY48" fmla="*/ 20497 h 66337"/>
                      <a:gd name="connsiteX49" fmla="*/ 32269 w 73954"/>
                      <a:gd name="connsiteY49" fmla="*/ 20497 h 66337"/>
                      <a:gd name="connsiteX50" fmla="*/ 32546 w 73954"/>
                      <a:gd name="connsiteY50" fmla="*/ 14542 h 66337"/>
                      <a:gd name="connsiteX51" fmla="*/ 18558 w 73954"/>
                      <a:gd name="connsiteY51" fmla="*/ 14542 h 66337"/>
                      <a:gd name="connsiteX52" fmla="*/ 0 w 73954"/>
                      <a:gd name="connsiteY52" fmla="*/ 14819 h 66337"/>
                      <a:gd name="connsiteX53" fmla="*/ 0 w 73954"/>
                      <a:gd name="connsiteY53" fmla="*/ 14819 h 66337"/>
                      <a:gd name="connsiteX54" fmla="*/ 12880 w 73954"/>
                      <a:gd name="connsiteY54" fmla="*/ 45425 h 66337"/>
                      <a:gd name="connsiteX55" fmla="*/ 23959 w 73954"/>
                      <a:gd name="connsiteY55" fmla="*/ 45841 h 66337"/>
                      <a:gd name="connsiteX56" fmla="*/ 32269 w 73954"/>
                      <a:gd name="connsiteY56" fmla="*/ 45841 h 66337"/>
                      <a:gd name="connsiteX57" fmla="*/ 32130 w 73954"/>
                      <a:gd name="connsiteY57" fmla="*/ 40578 h 66337"/>
                      <a:gd name="connsiteX58" fmla="*/ 24375 w 73954"/>
                      <a:gd name="connsiteY58" fmla="*/ 40578 h 66337"/>
                      <a:gd name="connsiteX59" fmla="*/ 15650 w 73954"/>
                      <a:gd name="connsiteY59" fmla="*/ 40855 h 66337"/>
                      <a:gd name="connsiteX60" fmla="*/ 15788 w 73954"/>
                      <a:gd name="connsiteY60" fmla="*/ 39193 h 66337"/>
                      <a:gd name="connsiteX61" fmla="*/ 15927 w 73954"/>
                      <a:gd name="connsiteY61" fmla="*/ 38224 h 66337"/>
                      <a:gd name="connsiteX62" fmla="*/ 15650 w 73954"/>
                      <a:gd name="connsiteY62" fmla="*/ 35731 h 66337"/>
                      <a:gd name="connsiteX63" fmla="*/ 24375 w 73954"/>
                      <a:gd name="connsiteY63" fmla="*/ 36008 h 66337"/>
                      <a:gd name="connsiteX64" fmla="*/ 26175 w 73954"/>
                      <a:gd name="connsiteY64" fmla="*/ 36008 h 66337"/>
                      <a:gd name="connsiteX65" fmla="*/ 25759 w 73954"/>
                      <a:gd name="connsiteY65" fmla="*/ 34623 h 66337"/>
                      <a:gd name="connsiteX66" fmla="*/ 24652 w 73954"/>
                      <a:gd name="connsiteY66" fmla="*/ 32684 h 66337"/>
                      <a:gd name="connsiteX67" fmla="*/ 22297 w 73954"/>
                      <a:gd name="connsiteY67" fmla="*/ 29776 h 66337"/>
                      <a:gd name="connsiteX68" fmla="*/ 20358 w 73954"/>
                      <a:gd name="connsiteY68" fmla="*/ 27975 h 66337"/>
                      <a:gd name="connsiteX69" fmla="*/ 27283 w 73954"/>
                      <a:gd name="connsiteY69" fmla="*/ 25621 h 66337"/>
                      <a:gd name="connsiteX70" fmla="*/ 33654 w 73954"/>
                      <a:gd name="connsiteY70" fmla="*/ 34900 h 66337"/>
                      <a:gd name="connsiteX71" fmla="*/ 28945 w 73954"/>
                      <a:gd name="connsiteY71" fmla="*/ 35869 h 66337"/>
                      <a:gd name="connsiteX72" fmla="*/ 37808 w 73954"/>
                      <a:gd name="connsiteY72" fmla="*/ 35869 h 66337"/>
                      <a:gd name="connsiteX73" fmla="*/ 40717 w 73954"/>
                      <a:gd name="connsiteY73" fmla="*/ 31161 h 66337"/>
                      <a:gd name="connsiteX74" fmla="*/ 42517 w 73954"/>
                      <a:gd name="connsiteY74" fmla="*/ 27975 h 66337"/>
                      <a:gd name="connsiteX75" fmla="*/ 43625 w 73954"/>
                      <a:gd name="connsiteY75" fmla="*/ 25483 h 66337"/>
                      <a:gd name="connsiteX76" fmla="*/ 50273 w 73954"/>
                      <a:gd name="connsiteY76" fmla="*/ 28252 h 66337"/>
                      <a:gd name="connsiteX77" fmla="*/ 47918 w 73954"/>
                      <a:gd name="connsiteY77" fmla="*/ 31161 h 66337"/>
                      <a:gd name="connsiteX78" fmla="*/ 44179 w 73954"/>
                      <a:gd name="connsiteY78" fmla="*/ 36008 h 66337"/>
                      <a:gd name="connsiteX79" fmla="*/ 46533 w 73954"/>
                      <a:gd name="connsiteY79" fmla="*/ 36008 h 66337"/>
                      <a:gd name="connsiteX80" fmla="*/ 54566 w 73954"/>
                      <a:gd name="connsiteY80" fmla="*/ 35731 h 66337"/>
                      <a:gd name="connsiteX81" fmla="*/ 54289 w 73954"/>
                      <a:gd name="connsiteY81" fmla="*/ 37254 h 66337"/>
                      <a:gd name="connsiteX82" fmla="*/ 54289 w 73954"/>
                      <a:gd name="connsiteY82" fmla="*/ 38085 h 66337"/>
                      <a:gd name="connsiteX83" fmla="*/ 54704 w 73954"/>
                      <a:gd name="connsiteY83" fmla="*/ 40717 h 66337"/>
                      <a:gd name="connsiteX84" fmla="*/ 46672 w 73954"/>
                      <a:gd name="connsiteY84" fmla="*/ 40440 h 66337"/>
                      <a:gd name="connsiteX85" fmla="*/ 38778 w 73954"/>
                      <a:gd name="connsiteY85" fmla="*/ 40440 h 66337"/>
                      <a:gd name="connsiteX86" fmla="*/ 38778 w 73954"/>
                      <a:gd name="connsiteY86" fmla="*/ 45702 h 66337"/>
                      <a:gd name="connsiteX87" fmla="*/ 46256 w 73954"/>
                      <a:gd name="connsiteY87" fmla="*/ 45702 h 66337"/>
                      <a:gd name="connsiteX88" fmla="*/ 57751 w 73954"/>
                      <a:gd name="connsiteY88" fmla="*/ 45287 h 66337"/>
                      <a:gd name="connsiteX89" fmla="*/ 57474 w 73954"/>
                      <a:gd name="connsiteY89" fmla="*/ 47087 h 66337"/>
                      <a:gd name="connsiteX90" fmla="*/ 57474 w 73954"/>
                      <a:gd name="connsiteY90" fmla="*/ 48057 h 66337"/>
                      <a:gd name="connsiteX91" fmla="*/ 57890 w 73954"/>
                      <a:gd name="connsiteY91" fmla="*/ 50827 h 66337"/>
                      <a:gd name="connsiteX92" fmla="*/ 46256 w 73954"/>
                      <a:gd name="connsiteY92" fmla="*/ 50411 h 66337"/>
                      <a:gd name="connsiteX93" fmla="*/ 39055 w 73954"/>
                      <a:gd name="connsiteY93" fmla="*/ 50411 h 66337"/>
                      <a:gd name="connsiteX94" fmla="*/ 39055 w 73954"/>
                      <a:gd name="connsiteY94" fmla="*/ 55812 h 66337"/>
                      <a:gd name="connsiteX95" fmla="*/ 39193 w 73954"/>
                      <a:gd name="connsiteY95" fmla="*/ 59413 h 66337"/>
                      <a:gd name="connsiteX96" fmla="*/ 39470 w 73954"/>
                      <a:gd name="connsiteY96" fmla="*/ 62875 h 66337"/>
                      <a:gd name="connsiteX97" fmla="*/ 35592 w 73954"/>
                      <a:gd name="connsiteY97" fmla="*/ 62737 h 66337"/>
                      <a:gd name="connsiteX98" fmla="*/ 34346 w 73954"/>
                      <a:gd name="connsiteY98" fmla="*/ 62737 h 66337"/>
                      <a:gd name="connsiteX99" fmla="*/ 31853 w 73954"/>
                      <a:gd name="connsiteY99" fmla="*/ 62875 h 66337"/>
                      <a:gd name="connsiteX100" fmla="*/ 32269 w 73954"/>
                      <a:gd name="connsiteY100" fmla="*/ 59275 h 66337"/>
                      <a:gd name="connsiteX101" fmla="*/ 32407 w 73954"/>
                      <a:gd name="connsiteY101" fmla="*/ 55812 h 66337"/>
                      <a:gd name="connsiteX102" fmla="*/ 32407 w 73954"/>
                      <a:gd name="connsiteY102" fmla="*/ 50411 h 66337"/>
                      <a:gd name="connsiteX103" fmla="*/ 24098 w 73954"/>
                      <a:gd name="connsiteY103" fmla="*/ 50411 h 66337"/>
                      <a:gd name="connsiteX104" fmla="*/ 13018 w 73954"/>
                      <a:gd name="connsiteY104" fmla="*/ 50827 h 66337"/>
                      <a:gd name="connsiteX105" fmla="*/ 13295 w 73954"/>
                      <a:gd name="connsiteY105" fmla="*/ 49026 h 66337"/>
                      <a:gd name="connsiteX106" fmla="*/ 13295 w 73954"/>
                      <a:gd name="connsiteY106" fmla="*/ 48195 h 66337"/>
                      <a:gd name="connsiteX107" fmla="*/ 13295 w 73954"/>
                      <a:gd name="connsiteY107" fmla="*/ 47087 h 66337"/>
                      <a:gd name="connsiteX108" fmla="*/ 12880 w 73954"/>
                      <a:gd name="connsiteY108" fmla="*/ 45425 h 66337"/>
                      <a:gd name="connsiteX109" fmla="*/ 12880 w 73954"/>
                      <a:gd name="connsiteY109" fmla="*/ 45425 h 66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</a:cxnLst>
                    <a:rect l="l" t="t" r="r" b="b"/>
                    <a:pathLst>
                      <a:path w="73954" h="66337">
                        <a:moveTo>
                          <a:pt x="0" y="14819"/>
                        </a:moveTo>
                        <a:cubicBezTo>
                          <a:pt x="139" y="13988"/>
                          <a:pt x="139" y="13295"/>
                          <a:pt x="277" y="12880"/>
                        </a:cubicBezTo>
                        <a:cubicBezTo>
                          <a:pt x="277" y="12464"/>
                          <a:pt x="277" y="12187"/>
                          <a:pt x="277" y="11772"/>
                        </a:cubicBezTo>
                        <a:cubicBezTo>
                          <a:pt x="139" y="11218"/>
                          <a:pt x="139" y="10248"/>
                          <a:pt x="0" y="8725"/>
                        </a:cubicBezTo>
                        <a:cubicBezTo>
                          <a:pt x="10664" y="9002"/>
                          <a:pt x="16758" y="9141"/>
                          <a:pt x="18281" y="9141"/>
                        </a:cubicBezTo>
                        <a:lnTo>
                          <a:pt x="32407" y="9141"/>
                        </a:lnTo>
                        <a:cubicBezTo>
                          <a:pt x="32407" y="8448"/>
                          <a:pt x="32546" y="7756"/>
                          <a:pt x="32546" y="7340"/>
                        </a:cubicBezTo>
                        <a:lnTo>
                          <a:pt x="32546" y="6371"/>
                        </a:lnTo>
                        <a:cubicBezTo>
                          <a:pt x="32546" y="5817"/>
                          <a:pt x="32546" y="5540"/>
                          <a:pt x="32546" y="5540"/>
                        </a:cubicBezTo>
                        <a:lnTo>
                          <a:pt x="32269" y="0"/>
                        </a:lnTo>
                        <a:cubicBezTo>
                          <a:pt x="34623" y="139"/>
                          <a:pt x="36008" y="277"/>
                          <a:pt x="36423" y="277"/>
                        </a:cubicBezTo>
                        <a:cubicBezTo>
                          <a:pt x="36839" y="277"/>
                          <a:pt x="38224" y="277"/>
                          <a:pt x="40578" y="0"/>
                        </a:cubicBezTo>
                        <a:lnTo>
                          <a:pt x="40301" y="4986"/>
                        </a:lnTo>
                        <a:lnTo>
                          <a:pt x="40163" y="7202"/>
                        </a:lnTo>
                        <a:lnTo>
                          <a:pt x="40024" y="9279"/>
                        </a:lnTo>
                        <a:lnTo>
                          <a:pt x="55397" y="9279"/>
                        </a:lnTo>
                        <a:cubicBezTo>
                          <a:pt x="56505" y="9279"/>
                          <a:pt x="62737" y="9141"/>
                          <a:pt x="73816" y="8863"/>
                        </a:cubicBezTo>
                        <a:cubicBezTo>
                          <a:pt x="73678" y="9694"/>
                          <a:pt x="73539" y="10387"/>
                          <a:pt x="73539" y="10802"/>
                        </a:cubicBezTo>
                        <a:cubicBezTo>
                          <a:pt x="73539" y="11218"/>
                          <a:pt x="73401" y="11633"/>
                          <a:pt x="73539" y="11910"/>
                        </a:cubicBezTo>
                        <a:cubicBezTo>
                          <a:pt x="73539" y="12187"/>
                          <a:pt x="73678" y="13157"/>
                          <a:pt x="73955" y="14957"/>
                        </a:cubicBezTo>
                        <a:cubicBezTo>
                          <a:pt x="66199" y="14680"/>
                          <a:pt x="60105" y="14542"/>
                          <a:pt x="55535" y="14542"/>
                        </a:cubicBezTo>
                        <a:lnTo>
                          <a:pt x="39886" y="14542"/>
                        </a:lnTo>
                        <a:lnTo>
                          <a:pt x="39609" y="20497"/>
                        </a:lnTo>
                        <a:lnTo>
                          <a:pt x="59275" y="20497"/>
                        </a:lnTo>
                        <a:cubicBezTo>
                          <a:pt x="60936" y="20497"/>
                          <a:pt x="63706" y="20358"/>
                          <a:pt x="67584" y="20081"/>
                        </a:cubicBezTo>
                        <a:cubicBezTo>
                          <a:pt x="67446" y="21743"/>
                          <a:pt x="67307" y="23267"/>
                          <a:pt x="67307" y="24652"/>
                        </a:cubicBezTo>
                        <a:cubicBezTo>
                          <a:pt x="67169" y="26037"/>
                          <a:pt x="67169" y="27006"/>
                          <a:pt x="67169" y="27560"/>
                        </a:cubicBezTo>
                        <a:lnTo>
                          <a:pt x="67169" y="59136"/>
                        </a:lnTo>
                        <a:cubicBezTo>
                          <a:pt x="67169" y="60659"/>
                          <a:pt x="66753" y="61906"/>
                          <a:pt x="66061" y="62737"/>
                        </a:cubicBezTo>
                        <a:cubicBezTo>
                          <a:pt x="65368" y="63568"/>
                          <a:pt x="64260" y="64260"/>
                          <a:pt x="62737" y="64537"/>
                        </a:cubicBezTo>
                        <a:cubicBezTo>
                          <a:pt x="61213" y="64953"/>
                          <a:pt x="57890" y="65507"/>
                          <a:pt x="52488" y="66338"/>
                        </a:cubicBezTo>
                        <a:cubicBezTo>
                          <a:pt x="52350" y="65507"/>
                          <a:pt x="52211" y="64814"/>
                          <a:pt x="52073" y="64260"/>
                        </a:cubicBezTo>
                        <a:cubicBezTo>
                          <a:pt x="51934" y="63568"/>
                          <a:pt x="51658" y="62875"/>
                          <a:pt x="51242" y="61906"/>
                        </a:cubicBezTo>
                        <a:cubicBezTo>
                          <a:pt x="50827" y="61075"/>
                          <a:pt x="49719" y="59552"/>
                          <a:pt x="47918" y="57751"/>
                        </a:cubicBezTo>
                        <a:cubicBezTo>
                          <a:pt x="51796" y="58444"/>
                          <a:pt x="54704" y="58859"/>
                          <a:pt x="56782" y="58859"/>
                        </a:cubicBezTo>
                        <a:cubicBezTo>
                          <a:pt x="58167" y="58998"/>
                          <a:pt x="58998" y="58721"/>
                          <a:pt x="59275" y="58305"/>
                        </a:cubicBezTo>
                        <a:cubicBezTo>
                          <a:pt x="59552" y="57751"/>
                          <a:pt x="59690" y="57059"/>
                          <a:pt x="59690" y="56228"/>
                        </a:cubicBezTo>
                        <a:lnTo>
                          <a:pt x="59690" y="25621"/>
                        </a:lnTo>
                        <a:lnTo>
                          <a:pt x="11079" y="25621"/>
                        </a:lnTo>
                        <a:lnTo>
                          <a:pt x="11079" y="55535"/>
                        </a:lnTo>
                        <a:cubicBezTo>
                          <a:pt x="11079" y="58305"/>
                          <a:pt x="11079" y="59967"/>
                          <a:pt x="11218" y="60521"/>
                        </a:cubicBezTo>
                        <a:lnTo>
                          <a:pt x="11633" y="65230"/>
                        </a:lnTo>
                        <a:cubicBezTo>
                          <a:pt x="8310" y="65091"/>
                          <a:pt x="5817" y="65091"/>
                          <a:pt x="3878" y="65230"/>
                        </a:cubicBezTo>
                        <a:cubicBezTo>
                          <a:pt x="4016" y="63152"/>
                          <a:pt x="4155" y="61629"/>
                          <a:pt x="4293" y="60521"/>
                        </a:cubicBezTo>
                        <a:cubicBezTo>
                          <a:pt x="4432" y="59413"/>
                          <a:pt x="4432" y="57751"/>
                          <a:pt x="4432" y="55397"/>
                        </a:cubicBezTo>
                        <a:lnTo>
                          <a:pt x="4432" y="27283"/>
                        </a:lnTo>
                        <a:cubicBezTo>
                          <a:pt x="4432" y="25898"/>
                          <a:pt x="4293" y="24652"/>
                          <a:pt x="4293" y="23544"/>
                        </a:cubicBezTo>
                        <a:lnTo>
                          <a:pt x="4016" y="20081"/>
                        </a:lnTo>
                        <a:cubicBezTo>
                          <a:pt x="8033" y="20358"/>
                          <a:pt x="11079" y="20497"/>
                          <a:pt x="13018" y="20497"/>
                        </a:cubicBezTo>
                        <a:lnTo>
                          <a:pt x="32269" y="20497"/>
                        </a:lnTo>
                        <a:lnTo>
                          <a:pt x="32546" y="14542"/>
                        </a:lnTo>
                        <a:lnTo>
                          <a:pt x="18558" y="14542"/>
                        </a:lnTo>
                        <a:cubicBezTo>
                          <a:pt x="13849" y="14265"/>
                          <a:pt x="7756" y="14403"/>
                          <a:pt x="0" y="14819"/>
                        </a:cubicBezTo>
                        <a:lnTo>
                          <a:pt x="0" y="14819"/>
                        </a:lnTo>
                        <a:close/>
                        <a:moveTo>
                          <a:pt x="12880" y="45425"/>
                        </a:moveTo>
                        <a:cubicBezTo>
                          <a:pt x="16481" y="45702"/>
                          <a:pt x="20220" y="45841"/>
                          <a:pt x="23959" y="45841"/>
                        </a:cubicBezTo>
                        <a:lnTo>
                          <a:pt x="32269" y="45841"/>
                        </a:lnTo>
                        <a:lnTo>
                          <a:pt x="32130" y="40578"/>
                        </a:lnTo>
                        <a:lnTo>
                          <a:pt x="24375" y="40578"/>
                        </a:lnTo>
                        <a:cubicBezTo>
                          <a:pt x="21743" y="40578"/>
                          <a:pt x="18835" y="40717"/>
                          <a:pt x="15650" y="40855"/>
                        </a:cubicBezTo>
                        <a:cubicBezTo>
                          <a:pt x="15788" y="40163"/>
                          <a:pt x="15788" y="39470"/>
                          <a:pt x="15788" y="39193"/>
                        </a:cubicBezTo>
                        <a:cubicBezTo>
                          <a:pt x="15788" y="38778"/>
                          <a:pt x="15927" y="38501"/>
                          <a:pt x="15927" y="38224"/>
                        </a:cubicBezTo>
                        <a:cubicBezTo>
                          <a:pt x="15927" y="37947"/>
                          <a:pt x="15788" y="37116"/>
                          <a:pt x="15650" y="35731"/>
                        </a:cubicBezTo>
                        <a:cubicBezTo>
                          <a:pt x="18835" y="36008"/>
                          <a:pt x="21743" y="36008"/>
                          <a:pt x="24375" y="36008"/>
                        </a:cubicBezTo>
                        <a:lnTo>
                          <a:pt x="26175" y="36008"/>
                        </a:lnTo>
                        <a:lnTo>
                          <a:pt x="25759" y="34623"/>
                        </a:lnTo>
                        <a:cubicBezTo>
                          <a:pt x="25621" y="34346"/>
                          <a:pt x="25344" y="33654"/>
                          <a:pt x="24652" y="32684"/>
                        </a:cubicBezTo>
                        <a:cubicBezTo>
                          <a:pt x="24098" y="31715"/>
                          <a:pt x="23267" y="30745"/>
                          <a:pt x="22297" y="29776"/>
                        </a:cubicBezTo>
                        <a:lnTo>
                          <a:pt x="20358" y="27975"/>
                        </a:lnTo>
                        <a:cubicBezTo>
                          <a:pt x="23267" y="27421"/>
                          <a:pt x="25621" y="26729"/>
                          <a:pt x="27283" y="25621"/>
                        </a:cubicBezTo>
                        <a:lnTo>
                          <a:pt x="33654" y="34900"/>
                        </a:lnTo>
                        <a:cubicBezTo>
                          <a:pt x="31992" y="35039"/>
                          <a:pt x="30468" y="35454"/>
                          <a:pt x="28945" y="35869"/>
                        </a:cubicBezTo>
                        <a:lnTo>
                          <a:pt x="37808" y="35869"/>
                        </a:lnTo>
                        <a:cubicBezTo>
                          <a:pt x="38916" y="34346"/>
                          <a:pt x="39886" y="32823"/>
                          <a:pt x="40717" y="31161"/>
                        </a:cubicBezTo>
                        <a:cubicBezTo>
                          <a:pt x="41686" y="29499"/>
                          <a:pt x="42240" y="28391"/>
                          <a:pt x="42517" y="27975"/>
                        </a:cubicBezTo>
                        <a:lnTo>
                          <a:pt x="43625" y="25483"/>
                        </a:lnTo>
                        <a:cubicBezTo>
                          <a:pt x="45841" y="26729"/>
                          <a:pt x="48057" y="27698"/>
                          <a:pt x="50273" y="28252"/>
                        </a:cubicBezTo>
                        <a:lnTo>
                          <a:pt x="47918" y="31161"/>
                        </a:lnTo>
                        <a:cubicBezTo>
                          <a:pt x="46949" y="32407"/>
                          <a:pt x="45702" y="34069"/>
                          <a:pt x="44179" y="36008"/>
                        </a:cubicBezTo>
                        <a:lnTo>
                          <a:pt x="46533" y="36008"/>
                        </a:lnTo>
                        <a:cubicBezTo>
                          <a:pt x="49026" y="36008"/>
                          <a:pt x="51796" y="35869"/>
                          <a:pt x="54566" y="35731"/>
                        </a:cubicBezTo>
                        <a:cubicBezTo>
                          <a:pt x="54427" y="36423"/>
                          <a:pt x="54289" y="36977"/>
                          <a:pt x="54289" y="37254"/>
                        </a:cubicBezTo>
                        <a:cubicBezTo>
                          <a:pt x="54289" y="37670"/>
                          <a:pt x="54289" y="37947"/>
                          <a:pt x="54289" y="38085"/>
                        </a:cubicBezTo>
                        <a:cubicBezTo>
                          <a:pt x="54289" y="38224"/>
                          <a:pt x="54427" y="39193"/>
                          <a:pt x="54704" y="40717"/>
                        </a:cubicBezTo>
                        <a:cubicBezTo>
                          <a:pt x="51934" y="40440"/>
                          <a:pt x="49303" y="40440"/>
                          <a:pt x="46672" y="40440"/>
                        </a:cubicBezTo>
                        <a:lnTo>
                          <a:pt x="38778" y="40440"/>
                        </a:lnTo>
                        <a:lnTo>
                          <a:pt x="38778" y="45702"/>
                        </a:lnTo>
                        <a:lnTo>
                          <a:pt x="46256" y="45702"/>
                        </a:lnTo>
                        <a:cubicBezTo>
                          <a:pt x="50134" y="45702"/>
                          <a:pt x="53873" y="45564"/>
                          <a:pt x="57751" y="45287"/>
                        </a:cubicBezTo>
                        <a:cubicBezTo>
                          <a:pt x="57613" y="45979"/>
                          <a:pt x="57474" y="46533"/>
                          <a:pt x="57474" y="47087"/>
                        </a:cubicBezTo>
                        <a:cubicBezTo>
                          <a:pt x="57474" y="47503"/>
                          <a:pt x="57336" y="47780"/>
                          <a:pt x="57474" y="48057"/>
                        </a:cubicBezTo>
                        <a:cubicBezTo>
                          <a:pt x="57474" y="48334"/>
                          <a:pt x="57613" y="49165"/>
                          <a:pt x="57890" y="50827"/>
                        </a:cubicBezTo>
                        <a:cubicBezTo>
                          <a:pt x="54012" y="50550"/>
                          <a:pt x="50134" y="50411"/>
                          <a:pt x="46256" y="50411"/>
                        </a:cubicBezTo>
                        <a:lnTo>
                          <a:pt x="39055" y="50411"/>
                        </a:lnTo>
                        <a:lnTo>
                          <a:pt x="39055" y="55812"/>
                        </a:lnTo>
                        <a:cubicBezTo>
                          <a:pt x="39055" y="57751"/>
                          <a:pt x="39055" y="58859"/>
                          <a:pt x="39193" y="59413"/>
                        </a:cubicBezTo>
                        <a:lnTo>
                          <a:pt x="39470" y="62875"/>
                        </a:lnTo>
                        <a:lnTo>
                          <a:pt x="35592" y="62737"/>
                        </a:lnTo>
                        <a:lnTo>
                          <a:pt x="34346" y="62737"/>
                        </a:lnTo>
                        <a:lnTo>
                          <a:pt x="31853" y="62875"/>
                        </a:lnTo>
                        <a:cubicBezTo>
                          <a:pt x="31992" y="61352"/>
                          <a:pt x="32130" y="60106"/>
                          <a:pt x="32269" y="59275"/>
                        </a:cubicBezTo>
                        <a:cubicBezTo>
                          <a:pt x="32269" y="58444"/>
                          <a:pt x="32407" y="57197"/>
                          <a:pt x="32407" y="55812"/>
                        </a:cubicBezTo>
                        <a:lnTo>
                          <a:pt x="32407" y="50411"/>
                        </a:lnTo>
                        <a:lnTo>
                          <a:pt x="24098" y="50411"/>
                        </a:lnTo>
                        <a:cubicBezTo>
                          <a:pt x="20358" y="50411"/>
                          <a:pt x="16619" y="50550"/>
                          <a:pt x="13018" y="50827"/>
                        </a:cubicBezTo>
                        <a:cubicBezTo>
                          <a:pt x="13157" y="49996"/>
                          <a:pt x="13157" y="49442"/>
                          <a:pt x="13295" y="49026"/>
                        </a:cubicBezTo>
                        <a:lnTo>
                          <a:pt x="13295" y="48195"/>
                        </a:lnTo>
                        <a:cubicBezTo>
                          <a:pt x="13295" y="47503"/>
                          <a:pt x="13295" y="47087"/>
                          <a:pt x="13295" y="47087"/>
                        </a:cubicBezTo>
                        <a:lnTo>
                          <a:pt x="12880" y="45425"/>
                        </a:lnTo>
                        <a:lnTo>
                          <a:pt x="12880" y="45425"/>
                        </a:lnTo>
                        <a:close/>
                      </a:path>
                    </a:pathLst>
                  </a:custGeom>
                  <a:grpFill/>
                  <a:ln w="13786" cap="flat">
                    <a:solidFill>
                      <a:srgbClr val="E5EA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823" name="任意多边形: 形状 822">
                    <a:extLst>
                      <a:ext uri="{FF2B5EF4-FFF2-40B4-BE49-F238E27FC236}">
                        <a16:creationId xmlns:a16="http://schemas.microsoft.com/office/drawing/2014/main" id="{E23EC586-E98D-48A7-AA7F-9B7CB423B4AD}"/>
                      </a:ext>
                    </a:extLst>
                  </p:cNvPr>
                  <p:cNvSpPr/>
                  <p:nvPr/>
                </p:nvSpPr>
                <p:spPr>
                  <a:xfrm>
                    <a:off x="10443015" y="5882759"/>
                    <a:ext cx="79632" cy="66199"/>
                  </a:xfrm>
                  <a:custGeom>
                    <a:avLst/>
                    <a:gdLst>
                      <a:gd name="connsiteX0" fmla="*/ 43348 w 79632"/>
                      <a:gd name="connsiteY0" fmla="*/ 41409 h 66199"/>
                      <a:gd name="connsiteX1" fmla="*/ 49857 w 79632"/>
                      <a:gd name="connsiteY1" fmla="*/ 39886 h 66199"/>
                      <a:gd name="connsiteX2" fmla="*/ 54843 w 79632"/>
                      <a:gd name="connsiteY2" fmla="*/ 48472 h 66199"/>
                      <a:gd name="connsiteX3" fmla="*/ 47641 w 79632"/>
                      <a:gd name="connsiteY3" fmla="*/ 49996 h 66199"/>
                      <a:gd name="connsiteX4" fmla="*/ 47087 w 79632"/>
                      <a:gd name="connsiteY4" fmla="*/ 48195 h 66199"/>
                      <a:gd name="connsiteX5" fmla="*/ 46118 w 79632"/>
                      <a:gd name="connsiteY5" fmla="*/ 45841 h 66199"/>
                      <a:gd name="connsiteX6" fmla="*/ 44317 w 79632"/>
                      <a:gd name="connsiteY6" fmla="*/ 42794 h 66199"/>
                      <a:gd name="connsiteX7" fmla="*/ 43348 w 79632"/>
                      <a:gd name="connsiteY7" fmla="*/ 41409 h 66199"/>
                      <a:gd name="connsiteX8" fmla="*/ 43348 w 79632"/>
                      <a:gd name="connsiteY8" fmla="*/ 41409 h 66199"/>
                      <a:gd name="connsiteX9" fmla="*/ 44040 w 79632"/>
                      <a:gd name="connsiteY9" fmla="*/ 25482 h 66199"/>
                      <a:gd name="connsiteX10" fmla="*/ 50826 w 79632"/>
                      <a:gd name="connsiteY10" fmla="*/ 23959 h 66199"/>
                      <a:gd name="connsiteX11" fmla="*/ 54289 w 79632"/>
                      <a:gd name="connsiteY11" fmla="*/ 31853 h 66199"/>
                      <a:gd name="connsiteX12" fmla="*/ 47364 w 79632"/>
                      <a:gd name="connsiteY12" fmla="*/ 33100 h 66199"/>
                      <a:gd name="connsiteX13" fmla="*/ 46949 w 79632"/>
                      <a:gd name="connsiteY13" fmla="*/ 31576 h 66199"/>
                      <a:gd name="connsiteX14" fmla="*/ 46256 w 79632"/>
                      <a:gd name="connsiteY14" fmla="*/ 29083 h 66199"/>
                      <a:gd name="connsiteX15" fmla="*/ 45010 w 79632"/>
                      <a:gd name="connsiteY15" fmla="*/ 26729 h 66199"/>
                      <a:gd name="connsiteX16" fmla="*/ 44040 w 79632"/>
                      <a:gd name="connsiteY16" fmla="*/ 25482 h 66199"/>
                      <a:gd name="connsiteX17" fmla="*/ 44040 w 79632"/>
                      <a:gd name="connsiteY17" fmla="*/ 25482 h 66199"/>
                      <a:gd name="connsiteX18" fmla="*/ 20081 w 79632"/>
                      <a:gd name="connsiteY18" fmla="*/ 20358 h 66199"/>
                      <a:gd name="connsiteX19" fmla="*/ 21466 w 79632"/>
                      <a:gd name="connsiteY19" fmla="*/ 19527 h 66199"/>
                      <a:gd name="connsiteX20" fmla="*/ 29637 w 79632"/>
                      <a:gd name="connsiteY20" fmla="*/ 13157 h 66199"/>
                      <a:gd name="connsiteX21" fmla="*/ 34069 w 79632"/>
                      <a:gd name="connsiteY21" fmla="*/ 7756 h 66199"/>
                      <a:gd name="connsiteX22" fmla="*/ 36423 w 79632"/>
                      <a:gd name="connsiteY22" fmla="*/ 4570 h 66199"/>
                      <a:gd name="connsiteX23" fmla="*/ 37947 w 79632"/>
                      <a:gd name="connsiteY23" fmla="*/ 1662 h 66199"/>
                      <a:gd name="connsiteX24" fmla="*/ 38778 w 79632"/>
                      <a:gd name="connsiteY24" fmla="*/ 0 h 66199"/>
                      <a:gd name="connsiteX25" fmla="*/ 47503 w 79632"/>
                      <a:gd name="connsiteY25" fmla="*/ 2770 h 66199"/>
                      <a:gd name="connsiteX26" fmla="*/ 45010 w 79632"/>
                      <a:gd name="connsiteY26" fmla="*/ 4986 h 66199"/>
                      <a:gd name="connsiteX27" fmla="*/ 41963 w 79632"/>
                      <a:gd name="connsiteY27" fmla="*/ 8171 h 66199"/>
                      <a:gd name="connsiteX28" fmla="*/ 66892 w 79632"/>
                      <a:gd name="connsiteY28" fmla="*/ 8171 h 66199"/>
                      <a:gd name="connsiteX29" fmla="*/ 75894 w 79632"/>
                      <a:gd name="connsiteY29" fmla="*/ 7756 h 66199"/>
                      <a:gd name="connsiteX30" fmla="*/ 75755 w 79632"/>
                      <a:gd name="connsiteY30" fmla="*/ 9971 h 66199"/>
                      <a:gd name="connsiteX31" fmla="*/ 75617 w 79632"/>
                      <a:gd name="connsiteY31" fmla="*/ 10941 h 66199"/>
                      <a:gd name="connsiteX32" fmla="*/ 75755 w 79632"/>
                      <a:gd name="connsiteY32" fmla="*/ 12187 h 66199"/>
                      <a:gd name="connsiteX33" fmla="*/ 75894 w 79632"/>
                      <a:gd name="connsiteY33" fmla="*/ 13988 h 66199"/>
                      <a:gd name="connsiteX34" fmla="*/ 66892 w 79632"/>
                      <a:gd name="connsiteY34" fmla="*/ 13572 h 66199"/>
                      <a:gd name="connsiteX35" fmla="*/ 37393 w 79632"/>
                      <a:gd name="connsiteY35" fmla="*/ 13572 h 66199"/>
                      <a:gd name="connsiteX36" fmla="*/ 32961 w 79632"/>
                      <a:gd name="connsiteY36" fmla="*/ 18281 h 66199"/>
                      <a:gd name="connsiteX37" fmla="*/ 38501 w 79632"/>
                      <a:gd name="connsiteY37" fmla="*/ 18558 h 66199"/>
                      <a:gd name="connsiteX38" fmla="*/ 63568 w 79632"/>
                      <a:gd name="connsiteY38" fmla="*/ 18558 h 66199"/>
                      <a:gd name="connsiteX39" fmla="*/ 70908 w 79632"/>
                      <a:gd name="connsiteY39" fmla="*/ 18281 h 66199"/>
                      <a:gd name="connsiteX40" fmla="*/ 70215 w 79632"/>
                      <a:gd name="connsiteY40" fmla="*/ 25067 h 66199"/>
                      <a:gd name="connsiteX41" fmla="*/ 69661 w 79632"/>
                      <a:gd name="connsiteY41" fmla="*/ 34069 h 66199"/>
                      <a:gd name="connsiteX42" fmla="*/ 72293 w 79632"/>
                      <a:gd name="connsiteY42" fmla="*/ 34069 h 66199"/>
                      <a:gd name="connsiteX43" fmla="*/ 79633 w 79632"/>
                      <a:gd name="connsiteY43" fmla="*/ 33654 h 66199"/>
                      <a:gd name="connsiteX44" fmla="*/ 79356 w 79632"/>
                      <a:gd name="connsiteY44" fmla="*/ 35731 h 66199"/>
                      <a:gd name="connsiteX45" fmla="*/ 79217 w 79632"/>
                      <a:gd name="connsiteY45" fmla="*/ 36839 h 66199"/>
                      <a:gd name="connsiteX46" fmla="*/ 79633 w 79632"/>
                      <a:gd name="connsiteY46" fmla="*/ 39609 h 66199"/>
                      <a:gd name="connsiteX47" fmla="*/ 72293 w 79632"/>
                      <a:gd name="connsiteY47" fmla="*/ 39193 h 66199"/>
                      <a:gd name="connsiteX48" fmla="*/ 69384 w 79632"/>
                      <a:gd name="connsiteY48" fmla="*/ 39193 h 66199"/>
                      <a:gd name="connsiteX49" fmla="*/ 68830 w 79632"/>
                      <a:gd name="connsiteY49" fmla="*/ 51242 h 66199"/>
                      <a:gd name="connsiteX50" fmla="*/ 70492 w 79632"/>
                      <a:gd name="connsiteY50" fmla="*/ 51242 h 66199"/>
                      <a:gd name="connsiteX51" fmla="*/ 77140 w 79632"/>
                      <a:gd name="connsiteY51" fmla="*/ 50965 h 66199"/>
                      <a:gd name="connsiteX52" fmla="*/ 76863 w 79632"/>
                      <a:gd name="connsiteY52" fmla="*/ 52765 h 66199"/>
                      <a:gd name="connsiteX53" fmla="*/ 76724 w 79632"/>
                      <a:gd name="connsiteY53" fmla="*/ 53735 h 66199"/>
                      <a:gd name="connsiteX54" fmla="*/ 77140 w 79632"/>
                      <a:gd name="connsiteY54" fmla="*/ 56505 h 66199"/>
                      <a:gd name="connsiteX55" fmla="*/ 70492 w 79632"/>
                      <a:gd name="connsiteY55" fmla="*/ 56228 h 66199"/>
                      <a:gd name="connsiteX56" fmla="*/ 68553 w 79632"/>
                      <a:gd name="connsiteY56" fmla="*/ 56228 h 66199"/>
                      <a:gd name="connsiteX57" fmla="*/ 67446 w 79632"/>
                      <a:gd name="connsiteY57" fmla="*/ 60936 h 66199"/>
                      <a:gd name="connsiteX58" fmla="*/ 63845 w 79632"/>
                      <a:gd name="connsiteY58" fmla="*/ 64122 h 66199"/>
                      <a:gd name="connsiteX59" fmla="*/ 54427 w 79632"/>
                      <a:gd name="connsiteY59" fmla="*/ 66199 h 66199"/>
                      <a:gd name="connsiteX60" fmla="*/ 54012 w 79632"/>
                      <a:gd name="connsiteY60" fmla="*/ 63706 h 66199"/>
                      <a:gd name="connsiteX61" fmla="*/ 49719 w 79632"/>
                      <a:gd name="connsiteY61" fmla="*/ 58582 h 66199"/>
                      <a:gd name="connsiteX62" fmla="*/ 56920 w 79632"/>
                      <a:gd name="connsiteY62" fmla="*/ 59274 h 66199"/>
                      <a:gd name="connsiteX63" fmla="*/ 61490 w 79632"/>
                      <a:gd name="connsiteY63" fmla="*/ 57474 h 66199"/>
                      <a:gd name="connsiteX64" fmla="*/ 61767 w 79632"/>
                      <a:gd name="connsiteY64" fmla="*/ 56228 h 66199"/>
                      <a:gd name="connsiteX65" fmla="*/ 35177 w 79632"/>
                      <a:gd name="connsiteY65" fmla="*/ 56228 h 66199"/>
                      <a:gd name="connsiteX66" fmla="*/ 27975 w 79632"/>
                      <a:gd name="connsiteY66" fmla="*/ 56505 h 66199"/>
                      <a:gd name="connsiteX67" fmla="*/ 28668 w 79632"/>
                      <a:gd name="connsiteY67" fmla="*/ 50549 h 66199"/>
                      <a:gd name="connsiteX68" fmla="*/ 29360 w 79632"/>
                      <a:gd name="connsiteY68" fmla="*/ 39332 h 66199"/>
                      <a:gd name="connsiteX69" fmla="*/ 27975 w 79632"/>
                      <a:gd name="connsiteY69" fmla="*/ 39332 h 66199"/>
                      <a:gd name="connsiteX70" fmla="*/ 24929 w 79632"/>
                      <a:gd name="connsiteY70" fmla="*/ 39609 h 66199"/>
                      <a:gd name="connsiteX71" fmla="*/ 21328 w 79632"/>
                      <a:gd name="connsiteY71" fmla="*/ 39886 h 66199"/>
                      <a:gd name="connsiteX72" fmla="*/ 21605 w 79632"/>
                      <a:gd name="connsiteY72" fmla="*/ 38085 h 66199"/>
                      <a:gd name="connsiteX73" fmla="*/ 21605 w 79632"/>
                      <a:gd name="connsiteY73" fmla="*/ 37116 h 66199"/>
                      <a:gd name="connsiteX74" fmla="*/ 21328 w 79632"/>
                      <a:gd name="connsiteY74" fmla="*/ 33930 h 66199"/>
                      <a:gd name="connsiteX75" fmla="*/ 27975 w 79632"/>
                      <a:gd name="connsiteY75" fmla="*/ 34346 h 66199"/>
                      <a:gd name="connsiteX76" fmla="*/ 29637 w 79632"/>
                      <a:gd name="connsiteY76" fmla="*/ 34346 h 66199"/>
                      <a:gd name="connsiteX77" fmla="*/ 30330 w 79632"/>
                      <a:gd name="connsiteY77" fmla="*/ 24928 h 66199"/>
                      <a:gd name="connsiteX78" fmla="*/ 30468 w 79632"/>
                      <a:gd name="connsiteY78" fmla="*/ 22159 h 66199"/>
                      <a:gd name="connsiteX79" fmla="*/ 30330 w 79632"/>
                      <a:gd name="connsiteY79" fmla="*/ 20497 h 66199"/>
                      <a:gd name="connsiteX80" fmla="*/ 27421 w 79632"/>
                      <a:gd name="connsiteY80" fmla="*/ 23821 h 66199"/>
                      <a:gd name="connsiteX81" fmla="*/ 20081 w 79632"/>
                      <a:gd name="connsiteY81" fmla="*/ 20358 h 66199"/>
                      <a:gd name="connsiteX82" fmla="*/ 20081 w 79632"/>
                      <a:gd name="connsiteY82" fmla="*/ 20358 h 66199"/>
                      <a:gd name="connsiteX83" fmla="*/ 35315 w 79632"/>
                      <a:gd name="connsiteY83" fmla="*/ 51103 h 66199"/>
                      <a:gd name="connsiteX84" fmla="*/ 61906 w 79632"/>
                      <a:gd name="connsiteY84" fmla="*/ 51103 h 66199"/>
                      <a:gd name="connsiteX85" fmla="*/ 62598 w 79632"/>
                      <a:gd name="connsiteY85" fmla="*/ 39055 h 66199"/>
                      <a:gd name="connsiteX86" fmla="*/ 36008 w 79632"/>
                      <a:gd name="connsiteY86" fmla="*/ 39055 h 66199"/>
                      <a:gd name="connsiteX87" fmla="*/ 35315 w 79632"/>
                      <a:gd name="connsiteY87" fmla="*/ 51103 h 66199"/>
                      <a:gd name="connsiteX88" fmla="*/ 35315 w 79632"/>
                      <a:gd name="connsiteY88" fmla="*/ 51103 h 66199"/>
                      <a:gd name="connsiteX89" fmla="*/ 36285 w 79632"/>
                      <a:gd name="connsiteY89" fmla="*/ 33930 h 66199"/>
                      <a:gd name="connsiteX90" fmla="*/ 62737 w 79632"/>
                      <a:gd name="connsiteY90" fmla="*/ 33930 h 66199"/>
                      <a:gd name="connsiteX91" fmla="*/ 63291 w 79632"/>
                      <a:gd name="connsiteY91" fmla="*/ 23267 h 66199"/>
                      <a:gd name="connsiteX92" fmla="*/ 37116 w 79632"/>
                      <a:gd name="connsiteY92" fmla="*/ 23267 h 66199"/>
                      <a:gd name="connsiteX93" fmla="*/ 36285 w 79632"/>
                      <a:gd name="connsiteY93" fmla="*/ 33930 h 66199"/>
                      <a:gd name="connsiteX94" fmla="*/ 36285 w 79632"/>
                      <a:gd name="connsiteY94" fmla="*/ 33930 h 66199"/>
                      <a:gd name="connsiteX95" fmla="*/ 6648 w 79632"/>
                      <a:gd name="connsiteY95" fmla="*/ 7617 h 66199"/>
                      <a:gd name="connsiteX96" fmla="*/ 12049 w 79632"/>
                      <a:gd name="connsiteY96" fmla="*/ 2908 h 66199"/>
                      <a:gd name="connsiteX97" fmla="*/ 24236 w 79632"/>
                      <a:gd name="connsiteY97" fmla="*/ 10525 h 66199"/>
                      <a:gd name="connsiteX98" fmla="*/ 18696 w 79632"/>
                      <a:gd name="connsiteY98" fmla="*/ 15926 h 66199"/>
                      <a:gd name="connsiteX99" fmla="*/ 17034 w 79632"/>
                      <a:gd name="connsiteY99" fmla="*/ 14403 h 66199"/>
                      <a:gd name="connsiteX100" fmla="*/ 9279 w 79632"/>
                      <a:gd name="connsiteY100" fmla="*/ 9002 h 66199"/>
                      <a:gd name="connsiteX101" fmla="*/ 6648 w 79632"/>
                      <a:gd name="connsiteY101" fmla="*/ 7617 h 66199"/>
                      <a:gd name="connsiteX102" fmla="*/ 6648 w 79632"/>
                      <a:gd name="connsiteY102" fmla="*/ 7617 h 66199"/>
                      <a:gd name="connsiteX103" fmla="*/ 0 w 79632"/>
                      <a:gd name="connsiteY103" fmla="*/ 22713 h 66199"/>
                      <a:gd name="connsiteX104" fmla="*/ 4709 w 79632"/>
                      <a:gd name="connsiteY104" fmla="*/ 17450 h 66199"/>
                      <a:gd name="connsiteX105" fmla="*/ 18696 w 79632"/>
                      <a:gd name="connsiteY105" fmla="*/ 24374 h 66199"/>
                      <a:gd name="connsiteX106" fmla="*/ 13572 w 79632"/>
                      <a:gd name="connsiteY106" fmla="*/ 29914 h 66199"/>
                      <a:gd name="connsiteX107" fmla="*/ 12049 w 79632"/>
                      <a:gd name="connsiteY107" fmla="*/ 28806 h 66199"/>
                      <a:gd name="connsiteX108" fmla="*/ 7894 w 79632"/>
                      <a:gd name="connsiteY108" fmla="*/ 26313 h 66199"/>
                      <a:gd name="connsiteX109" fmla="*/ 1800 w 79632"/>
                      <a:gd name="connsiteY109" fmla="*/ 23405 h 66199"/>
                      <a:gd name="connsiteX110" fmla="*/ 0 w 79632"/>
                      <a:gd name="connsiteY110" fmla="*/ 22713 h 66199"/>
                      <a:gd name="connsiteX111" fmla="*/ 0 w 79632"/>
                      <a:gd name="connsiteY111" fmla="*/ 22713 h 66199"/>
                      <a:gd name="connsiteX112" fmla="*/ 2908 w 79632"/>
                      <a:gd name="connsiteY112" fmla="*/ 58721 h 66199"/>
                      <a:gd name="connsiteX113" fmla="*/ 4293 w 79632"/>
                      <a:gd name="connsiteY113" fmla="*/ 56505 h 66199"/>
                      <a:gd name="connsiteX114" fmla="*/ 9833 w 79632"/>
                      <a:gd name="connsiteY114" fmla="*/ 44317 h 66199"/>
                      <a:gd name="connsiteX115" fmla="*/ 12326 w 79632"/>
                      <a:gd name="connsiteY115" fmla="*/ 35869 h 66199"/>
                      <a:gd name="connsiteX116" fmla="*/ 12603 w 79632"/>
                      <a:gd name="connsiteY116" fmla="*/ 34208 h 66199"/>
                      <a:gd name="connsiteX117" fmla="*/ 17173 w 79632"/>
                      <a:gd name="connsiteY117" fmla="*/ 37670 h 66199"/>
                      <a:gd name="connsiteX118" fmla="*/ 19527 w 79632"/>
                      <a:gd name="connsiteY118" fmla="*/ 38501 h 66199"/>
                      <a:gd name="connsiteX119" fmla="*/ 17865 w 79632"/>
                      <a:gd name="connsiteY119" fmla="*/ 42517 h 66199"/>
                      <a:gd name="connsiteX120" fmla="*/ 16204 w 79632"/>
                      <a:gd name="connsiteY120" fmla="*/ 47087 h 66199"/>
                      <a:gd name="connsiteX121" fmla="*/ 13295 w 79632"/>
                      <a:gd name="connsiteY121" fmla="*/ 54981 h 66199"/>
                      <a:gd name="connsiteX122" fmla="*/ 10525 w 79632"/>
                      <a:gd name="connsiteY122" fmla="*/ 63152 h 66199"/>
                      <a:gd name="connsiteX123" fmla="*/ 2908 w 79632"/>
                      <a:gd name="connsiteY123" fmla="*/ 58721 h 66199"/>
                      <a:gd name="connsiteX124" fmla="*/ 2908 w 79632"/>
                      <a:gd name="connsiteY124" fmla="*/ 58721 h 661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</a:cxnLst>
                    <a:rect l="l" t="t" r="r" b="b"/>
                    <a:pathLst>
                      <a:path w="79632" h="66199">
                        <a:moveTo>
                          <a:pt x="43348" y="41409"/>
                        </a:moveTo>
                        <a:cubicBezTo>
                          <a:pt x="45564" y="41132"/>
                          <a:pt x="47780" y="40578"/>
                          <a:pt x="49857" y="39886"/>
                        </a:cubicBezTo>
                        <a:lnTo>
                          <a:pt x="54843" y="48472"/>
                        </a:lnTo>
                        <a:cubicBezTo>
                          <a:pt x="52350" y="48888"/>
                          <a:pt x="49857" y="49303"/>
                          <a:pt x="47641" y="49996"/>
                        </a:cubicBezTo>
                        <a:lnTo>
                          <a:pt x="47087" y="48195"/>
                        </a:lnTo>
                        <a:cubicBezTo>
                          <a:pt x="46810" y="47226"/>
                          <a:pt x="46395" y="46395"/>
                          <a:pt x="46118" y="45841"/>
                        </a:cubicBezTo>
                        <a:cubicBezTo>
                          <a:pt x="45841" y="45287"/>
                          <a:pt x="45287" y="44179"/>
                          <a:pt x="44317" y="42794"/>
                        </a:cubicBezTo>
                        <a:lnTo>
                          <a:pt x="43348" y="41409"/>
                        </a:lnTo>
                        <a:lnTo>
                          <a:pt x="43348" y="41409"/>
                        </a:lnTo>
                        <a:close/>
                        <a:moveTo>
                          <a:pt x="44040" y="25482"/>
                        </a:moveTo>
                        <a:cubicBezTo>
                          <a:pt x="46395" y="25206"/>
                          <a:pt x="48611" y="24652"/>
                          <a:pt x="50826" y="23959"/>
                        </a:cubicBezTo>
                        <a:lnTo>
                          <a:pt x="54289" y="31853"/>
                        </a:lnTo>
                        <a:cubicBezTo>
                          <a:pt x="51796" y="31992"/>
                          <a:pt x="49580" y="32407"/>
                          <a:pt x="47364" y="33100"/>
                        </a:cubicBezTo>
                        <a:lnTo>
                          <a:pt x="46949" y="31576"/>
                        </a:lnTo>
                        <a:cubicBezTo>
                          <a:pt x="46672" y="30468"/>
                          <a:pt x="46395" y="29776"/>
                          <a:pt x="46256" y="29083"/>
                        </a:cubicBezTo>
                        <a:cubicBezTo>
                          <a:pt x="45979" y="28529"/>
                          <a:pt x="45564" y="27698"/>
                          <a:pt x="45010" y="26729"/>
                        </a:cubicBezTo>
                        <a:lnTo>
                          <a:pt x="44040" y="25482"/>
                        </a:lnTo>
                        <a:lnTo>
                          <a:pt x="44040" y="25482"/>
                        </a:lnTo>
                        <a:close/>
                        <a:moveTo>
                          <a:pt x="20081" y="20358"/>
                        </a:moveTo>
                        <a:lnTo>
                          <a:pt x="21466" y="19527"/>
                        </a:lnTo>
                        <a:cubicBezTo>
                          <a:pt x="25344" y="17173"/>
                          <a:pt x="27975" y="14957"/>
                          <a:pt x="29637" y="13157"/>
                        </a:cubicBezTo>
                        <a:cubicBezTo>
                          <a:pt x="31299" y="11356"/>
                          <a:pt x="32684" y="9417"/>
                          <a:pt x="34069" y="7756"/>
                        </a:cubicBezTo>
                        <a:cubicBezTo>
                          <a:pt x="35454" y="5955"/>
                          <a:pt x="36146" y="4986"/>
                          <a:pt x="36423" y="4570"/>
                        </a:cubicBezTo>
                        <a:cubicBezTo>
                          <a:pt x="36700" y="4155"/>
                          <a:pt x="37116" y="3185"/>
                          <a:pt x="37947" y="1662"/>
                        </a:cubicBezTo>
                        <a:lnTo>
                          <a:pt x="38778" y="0"/>
                        </a:lnTo>
                        <a:cubicBezTo>
                          <a:pt x="41548" y="1108"/>
                          <a:pt x="44456" y="2077"/>
                          <a:pt x="47503" y="2770"/>
                        </a:cubicBezTo>
                        <a:lnTo>
                          <a:pt x="45010" y="4986"/>
                        </a:lnTo>
                        <a:cubicBezTo>
                          <a:pt x="43902" y="6094"/>
                          <a:pt x="42932" y="7063"/>
                          <a:pt x="41963" y="8171"/>
                        </a:cubicBezTo>
                        <a:lnTo>
                          <a:pt x="66892" y="8171"/>
                        </a:lnTo>
                        <a:cubicBezTo>
                          <a:pt x="69107" y="8171"/>
                          <a:pt x="72154" y="8032"/>
                          <a:pt x="75894" y="7756"/>
                        </a:cubicBezTo>
                        <a:cubicBezTo>
                          <a:pt x="75755" y="8725"/>
                          <a:pt x="75755" y="9417"/>
                          <a:pt x="75755" y="9971"/>
                        </a:cubicBezTo>
                        <a:cubicBezTo>
                          <a:pt x="75755" y="10525"/>
                          <a:pt x="75617" y="10802"/>
                          <a:pt x="75617" y="10941"/>
                        </a:cubicBezTo>
                        <a:cubicBezTo>
                          <a:pt x="75617" y="11079"/>
                          <a:pt x="75617" y="11495"/>
                          <a:pt x="75755" y="12187"/>
                        </a:cubicBezTo>
                        <a:lnTo>
                          <a:pt x="75894" y="13988"/>
                        </a:lnTo>
                        <a:cubicBezTo>
                          <a:pt x="71600" y="13711"/>
                          <a:pt x="68553" y="13572"/>
                          <a:pt x="66892" y="13572"/>
                        </a:cubicBezTo>
                        <a:lnTo>
                          <a:pt x="37393" y="13572"/>
                        </a:lnTo>
                        <a:lnTo>
                          <a:pt x="32961" y="18281"/>
                        </a:lnTo>
                        <a:cubicBezTo>
                          <a:pt x="35315" y="18558"/>
                          <a:pt x="37116" y="18558"/>
                          <a:pt x="38501" y="18558"/>
                        </a:cubicBezTo>
                        <a:lnTo>
                          <a:pt x="63568" y="18558"/>
                        </a:lnTo>
                        <a:cubicBezTo>
                          <a:pt x="65230" y="18558"/>
                          <a:pt x="67723" y="18419"/>
                          <a:pt x="70908" y="18281"/>
                        </a:cubicBezTo>
                        <a:cubicBezTo>
                          <a:pt x="70492" y="21328"/>
                          <a:pt x="70215" y="23682"/>
                          <a:pt x="70215" y="25067"/>
                        </a:cubicBezTo>
                        <a:lnTo>
                          <a:pt x="69661" y="34069"/>
                        </a:lnTo>
                        <a:lnTo>
                          <a:pt x="72293" y="34069"/>
                        </a:lnTo>
                        <a:cubicBezTo>
                          <a:pt x="74232" y="34069"/>
                          <a:pt x="76724" y="33930"/>
                          <a:pt x="79633" y="33654"/>
                        </a:cubicBezTo>
                        <a:cubicBezTo>
                          <a:pt x="79494" y="34484"/>
                          <a:pt x="79356" y="35177"/>
                          <a:pt x="79356" y="35731"/>
                        </a:cubicBezTo>
                        <a:cubicBezTo>
                          <a:pt x="79356" y="36146"/>
                          <a:pt x="79217" y="36562"/>
                          <a:pt x="79217" y="36839"/>
                        </a:cubicBezTo>
                        <a:cubicBezTo>
                          <a:pt x="79217" y="37116"/>
                          <a:pt x="79356" y="38085"/>
                          <a:pt x="79633" y="39609"/>
                        </a:cubicBezTo>
                        <a:cubicBezTo>
                          <a:pt x="74924" y="39332"/>
                          <a:pt x="72570" y="39193"/>
                          <a:pt x="72293" y="39193"/>
                        </a:cubicBezTo>
                        <a:lnTo>
                          <a:pt x="69384" y="39193"/>
                        </a:lnTo>
                        <a:lnTo>
                          <a:pt x="68830" y="51242"/>
                        </a:lnTo>
                        <a:lnTo>
                          <a:pt x="70492" y="51242"/>
                        </a:lnTo>
                        <a:cubicBezTo>
                          <a:pt x="72431" y="51242"/>
                          <a:pt x="74647" y="51103"/>
                          <a:pt x="77140" y="50965"/>
                        </a:cubicBezTo>
                        <a:cubicBezTo>
                          <a:pt x="77001" y="51796"/>
                          <a:pt x="76863" y="52350"/>
                          <a:pt x="76863" y="52765"/>
                        </a:cubicBezTo>
                        <a:cubicBezTo>
                          <a:pt x="76863" y="53181"/>
                          <a:pt x="76863" y="53458"/>
                          <a:pt x="76724" y="53735"/>
                        </a:cubicBezTo>
                        <a:cubicBezTo>
                          <a:pt x="76724" y="54012"/>
                          <a:pt x="76863" y="54843"/>
                          <a:pt x="77140" y="56505"/>
                        </a:cubicBezTo>
                        <a:cubicBezTo>
                          <a:pt x="74647" y="56228"/>
                          <a:pt x="72431" y="56228"/>
                          <a:pt x="70492" y="56228"/>
                        </a:cubicBezTo>
                        <a:lnTo>
                          <a:pt x="68553" y="56228"/>
                        </a:lnTo>
                        <a:cubicBezTo>
                          <a:pt x="68276" y="58167"/>
                          <a:pt x="67861" y="59828"/>
                          <a:pt x="67446" y="60936"/>
                        </a:cubicBezTo>
                        <a:cubicBezTo>
                          <a:pt x="66892" y="62183"/>
                          <a:pt x="65784" y="63152"/>
                          <a:pt x="63845" y="64122"/>
                        </a:cubicBezTo>
                        <a:cubicBezTo>
                          <a:pt x="62044" y="65091"/>
                          <a:pt x="58859" y="65784"/>
                          <a:pt x="54427" y="66199"/>
                        </a:cubicBezTo>
                        <a:cubicBezTo>
                          <a:pt x="54427" y="65507"/>
                          <a:pt x="54289" y="64676"/>
                          <a:pt x="54012" y="63706"/>
                        </a:cubicBezTo>
                        <a:cubicBezTo>
                          <a:pt x="53735" y="62737"/>
                          <a:pt x="52350" y="61075"/>
                          <a:pt x="49719" y="58582"/>
                        </a:cubicBezTo>
                        <a:cubicBezTo>
                          <a:pt x="51796" y="58997"/>
                          <a:pt x="54150" y="59274"/>
                          <a:pt x="56920" y="59274"/>
                        </a:cubicBezTo>
                        <a:cubicBezTo>
                          <a:pt x="59690" y="59274"/>
                          <a:pt x="61213" y="58721"/>
                          <a:pt x="61490" y="57474"/>
                        </a:cubicBezTo>
                        <a:lnTo>
                          <a:pt x="61767" y="56228"/>
                        </a:lnTo>
                        <a:lnTo>
                          <a:pt x="35177" y="56228"/>
                        </a:lnTo>
                        <a:cubicBezTo>
                          <a:pt x="32684" y="56228"/>
                          <a:pt x="30330" y="56366"/>
                          <a:pt x="27975" y="56505"/>
                        </a:cubicBezTo>
                        <a:cubicBezTo>
                          <a:pt x="28391" y="53596"/>
                          <a:pt x="28668" y="51657"/>
                          <a:pt x="28668" y="50549"/>
                        </a:cubicBezTo>
                        <a:lnTo>
                          <a:pt x="29360" y="39332"/>
                        </a:lnTo>
                        <a:lnTo>
                          <a:pt x="27975" y="39332"/>
                        </a:lnTo>
                        <a:cubicBezTo>
                          <a:pt x="27837" y="39332"/>
                          <a:pt x="26867" y="39332"/>
                          <a:pt x="24929" y="39609"/>
                        </a:cubicBezTo>
                        <a:lnTo>
                          <a:pt x="21328" y="39886"/>
                        </a:lnTo>
                        <a:cubicBezTo>
                          <a:pt x="21466" y="39193"/>
                          <a:pt x="21466" y="38501"/>
                          <a:pt x="21605" y="38085"/>
                        </a:cubicBezTo>
                        <a:cubicBezTo>
                          <a:pt x="21743" y="37670"/>
                          <a:pt x="21743" y="37254"/>
                          <a:pt x="21605" y="37116"/>
                        </a:cubicBezTo>
                        <a:cubicBezTo>
                          <a:pt x="21605" y="36839"/>
                          <a:pt x="21466" y="35869"/>
                          <a:pt x="21328" y="33930"/>
                        </a:cubicBezTo>
                        <a:cubicBezTo>
                          <a:pt x="24098" y="34208"/>
                          <a:pt x="26313" y="34346"/>
                          <a:pt x="27975" y="34346"/>
                        </a:cubicBezTo>
                        <a:lnTo>
                          <a:pt x="29637" y="34346"/>
                        </a:lnTo>
                        <a:lnTo>
                          <a:pt x="30330" y="24928"/>
                        </a:lnTo>
                        <a:cubicBezTo>
                          <a:pt x="30468" y="23405"/>
                          <a:pt x="30468" y="22436"/>
                          <a:pt x="30468" y="22159"/>
                        </a:cubicBezTo>
                        <a:lnTo>
                          <a:pt x="30330" y="20497"/>
                        </a:lnTo>
                        <a:lnTo>
                          <a:pt x="27421" y="23821"/>
                        </a:lnTo>
                        <a:cubicBezTo>
                          <a:pt x="25621" y="22020"/>
                          <a:pt x="23128" y="21051"/>
                          <a:pt x="20081" y="20358"/>
                        </a:cubicBezTo>
                        <a:lnTo>
                          <a:pt x="20081" y="20358"/>
                        </a:lnTo>
                        <a:close/>
                        <a:moveTo>
                          <a:pt x="35315" y="51103"/>
                        </a:moveTo>
                        <a:lnTo>
                          <a:pt x="61906" y="51103"/>
                        </a:lnTo>
                        <a:lnTo>
                          <a:pt x="62598" y="39055"/>
                        </a:lnTo>
                        <a:lnTo>
                          <a:pt x="36008" y="39055"/>
                        </a:lnTo>
                        <a:lnTo>
                          <a:pt x="35315" y="51103"/>
                        </a:lnTo>
                        <a:lnTo>
                          <a:pt x="35315" y="51103"/>
                        </a:lnTo>
                        <a:close/>
                        <a:moveTo>
                          <a:pt x="36285" y="33930"/>
                        </a:moveTo>
                        <a:lnTo>
                          <a:pt x="62737" y="33930"/>
                        </a:lnTo>
                        <a:lnTo>
                          <a:pt x="63291" y="23267"/>
                        </a:lnTo>
                        <a:lnTo>
                          <a:pt x="37116" y="23267"/>
                        </a:lnTo>
                        <a:lnTo>
                          <a:pt x="36285" y="33930"/>
                        </a:lnTo>
                        <a:lnTo>
                          <a:pt x="36285" y="33930"/>
                        </a:lnTo>
                        <a:close/>
                        <a:moveTo>
                          <a:pt x="6648" y="7617"/>
                        </a:moveTo>
                        <a:cubicBezTo>
                          <a:pt x="8586" y="6232"/>
                          <a:pt x="10525" y="4570"/>
                          <a:pt x="12049" y="2908"/>
                        </a:cubicBezTo>
                        <a:lnTo>
                          <a:pt x="24236" y="10525"/>
                        </a:lnTo>
                        <a:cubicBezTo>
                          <a:pt x="22159" y="12326"/>
                          <a:pt x="20358" y="14126"/>
                          <a:pt x="18696" y="15926"/>
                        </a:cubicBezTo>
                        <a:lnTo>
                          <a:pt x="17034" y="14403"/>
                        </a:lnTo>
                        <a:cubicBezTo>
                          <a:pt x="14957" y="12603"/>
                          <a:pt x="12464" y="10802"/>
                          <a:pt x="9279" y="9002"/>
                        </a:cubicBezTo>
                        <a:lnTo>
                          <a:pt x="6648" y="7617"/>
                        </a:lnTo>
                        <a:lnTo>
                          <a:pt x="6648" y="7617"/>
                        </a:lnTo>
                        <a:close/>
                        <a:moveTo>
                          <a:pt x="0" y="22713"/>
                        </a:moveTo>
                        <a:cubicBezTo>
                          <a:pt x="1800" y="21051"/>
                          <a:pt x="3462" y="19389"/>
                          <a:pt x="4709" y="17450"/>
                        </a:cubicBezTo>
                        <a:lnTo>
                          <a:pt x="18696" y="24374"/>
                        </a:lnTo>
                        <a:cubicBezTo>
                          <a:pt x="16896" y="26036"/>
                          <a:pt x="15096" y="27837"/>
                          <a:pt x="13572" y="29914"/>
                        </a:cubicBezTo>
                        <a:lnTo>
                          <a:pt x="12049" y="28806"/>
                        </a:lnTo>
                        <a:cubicBezTo>
                          <a:pt x="10248" y="27698"/>
                          <a:pt x="9002" y="26867"/>
                          <a:pt x="7894" y="26313"/>
                        </a:cubicBezTo>
                        <a:cubicBezTo>
                          <a:pt x="6925" y="25759"/>
                          <a:pt x="4847" y="24790"/>
                          <a:pt x="1800" y="23405"/>
                        </a:cubicBezTo>
                        <a:lnTo>
                          <a:pt x="0" y="22713"/>
                        </a:lnTo>
                        <a:lnTo>
                          <a:pt x="0" y="22713"/>
                        </a:lnTo>
                        <a:close/>
                        <a:moveTo>
                          <a:pt x="2908" y="58721"/>
                        </a:moveTo>
                        <a:lnTo>
                          <a:pt x="4293" y="56505"/>
                        </a:lnTo>
                        <a:cubicBezTo>
                          <a:pt x="6509" y="53042"/>
                          <a:pt x="8309" y="48888"/>
                          <a:pt x="9833" y="44317"/>
                        </a:cubicBezTo>
                        <a:cubicBezTo>
                          <a:pt x="11356" y="39609"/>
                          <a:pt x="12187" y="36839"/>
                          <a:pt x="12326" y="35869"/>
                        </a:cubicBezTo>
                        <a:lnTo>
                          <a:pt x="12603" y="34208"/>
                        </a:lnTo>
                        <a:cubicBezTo>
                          <a:pt x="14819" y="36285"/>
                          <a:pt x="16342" y="37393"/>
                          <a:pt x="17173" y="37670"/>
                        </a:cubicBezTo>
                        <a:lnTo>
                          <a:pt x="19527" y="38501"/>
                        </a:lnTo>
                        <a:cubicBezTo>
                          <a:pt x="18696" y="40440"/>
                          <a:pt x="18142" y="41686"/>
                          <a:pt x="17865" y="42517"/>
                        </a:cubicBezTo>
                        <a:cubicBezTo>
                          <a:pt x="17588" y="43348"/>
                          <a:pt x="17034" y="44871"/>
                          <a:pt x="16204" y="47087"/>
                        </a:cubicBezTo>
                        <a:cubicBezTo>
                          <a:pt x="15511" y="49303"/>
                          <a:pt x="14403" y="52073"/>
                          <a:pt x="13295" y="54981"/>
                        </a:cubicBezTo>
                        <a:cubicBezTo>
                          <a:pt x="12187" y="58028"/>
                          <a:pt x="11218" y="60798"/>
                          <a:pt x="10525" y="63152"/>
                        </a:cubicBezTo>
                        <a:cubicBezTo>
                          <a:pt x="8309" y="61490"/>
                          <a:pt x="5678" y="59967"/>
                          <a:pt x="2908" y="58721"/>
                        </a:cubicBezTo>
                        <a:lnTo>
                          <a:pt x="2908" y="58721"/>
                        </a:lnTo>
                        <a:close/>
                      </a:path>
                    </a:pathLst>
                  </a:custGeom>
                  <a:grpFill/>
                  <a:ln w="13786" cap="flat">
                    <a:solidFill>
                      <a:srgbClr val="E5EA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824" name="任意多边形: 形状 823">
                    <a:extLst>
                      <a:ext uri="{FF2B5EF4-FFF2-40B4-BE49-F238E27FC236}">
                        <a16:creationId xmlns:a16="http://schemas.microsoft.com/office/drawing/2014/main" id="{8FB04AEA-954C-4B2F-86CB-8DB45C557647}"/>
                      </a:ext>
                    </a:extLst>
                  </p:cNvPr>
                  <p:cNvSpPr/>
                  <p:nvPr/>
                </p:nvSpPr>
                <p:spPr>
                  <a:xfrm>
                    <a:off x="10527633" y="5882897"/>
                    <a:ext cx="80602" cy="64952"/>
                  </a:xfrm>
                  <a:custGeom>
                    <a:avLst/>
                    <a:gdLst>
                      <a:gd name="connsiteX0" fmla="*/ 138 w 80602"/>
                      <a:gd name="connsiteY0" fmla="*/ 28391 h 64952"/>
                      <a:gd name="connsiteX1" fmla="*/ 277 w 80602"/>
                      <a:gd name="connsiteY1" fmla="*/ 26452 h 64952"/>
                      <a:gd name="connsiteX2" fmla="*/ 277 w 80602"/>
                      <a:gd name="connsiteY2" fmla="*/ 25344 h 64952"/>
                      <a:gd name="connsiteX3" fmla="*/ 0 w 80602"/>
                      <a:gd name="connsiteY3" fmla="*/ 22020 h 64952"/>
                      <a:gd name="connsiteX4" fmla="*/ 7479 w 80602"/>
                      <a:gd name="connsiteY4" fmla="*/ 22297 h 64952"/>
                      <a:gd name="connsiteX5" fmla="*/ 11633 w 80602"/>
                      <a:gd name="connsiteY5" fmla="*/ 22297 h 64952"/>
                      <a:gd name="connsiteX6" fmla="*/ 18004 w 80602"/>
                      <a:gd name="connsiteY6" fmla="*/ 22020 h 64952"/>
                      <a:gd name="connsiteX7" fmla="*/ 17588 w 80602"/>
                      <a:gd name="connsiteY7" fmla="*/ 26175 h 64952"/>
                      <a:gd name="connsiteX8" fmla="*/ 17588 w 80602"/>
                      <a:gd name="connsiteY8" fmla="*/ 29776 h 64952"/>
                      <a:gd name="connsiteX9" fmla="*/ 17588 w 80602"/>
                      <a:gd name="connsiteY9" fmla="*/ 53181 h 64952"/>
                      <a:gd name="connsiteX10" fmla="*/ 20497 w 80602"/>
                      <a:gd name="connsiteY10" fmla="*/ 50827 h 64952"/>
                      <a:gd name="connsiteX11" fmla="*/ 23959 w 80602"/>
                      <a:gd name="connsiteY11" fmla="*/ 47641 h 64952"/>
                      <a:gd name="connsiteX12" fmla="*/ 24929 w 80602"/>
                      <a:gd name="connsiteY12" fmla="*/ 50550 h 64952"/>
                      <a:gd name="connsiteX13" fmla="*/ 27006 w 80602"/>
                      <a:gd name="connsiteY13" fmla="*/ 53458 h 64952"/>
                      <a:gd name="connsiteX14" fmla="*/ 24375 w 80602"/>
                      <a:gd name="connsiteY14" fmla="*/ 55258 h 64952"/>
                      <a:gd name="connsiteX15" fmla="*/ 20220 w 80602"/>
                      <a:gd name="connsiteY15" fmla="*/ 58167 h 64952"/>
                      <a:gd name="connsiteX16" fmla="*/ 14265 w 80602"/>
                      <a:gd name="connsiteY16" fmla="*/ 63014 h 64952"/>
                      <a:gd name="connsiteX17" fmla="*/ 11910 w 80602"/>
                      <a:gd name="connsiteY17" fmla="*/ 64953 h 64952"/>
                      <a:gd name="connsiteX18" fmla="*/ 6925 w 80602"/>
                      <a:gd name="connsiteY18" fmla="*/ 59967 h 64952"/>
                      <a:gd name="connsiteX19" fmla="*/ 9417 w 80602"/>
                      <a:gd name="connsiteY19" fmla="*/ 57751 h 64952"/>
                      <a:gd name="connsiteX20" fmla="*/ 10248 w 80602"/>
                      <a:gd name="connsiteY20" fmla="*/ 55951 h 64952"/>
                      <a:gd name="connsiteX21" fmla="*/ 10387 w 80602"/>
                      <a:gd name="connsiteY21" fmla="*/ 53735 h 64952"/>
                      <a:gd name="connsiteX22" fmla="*/ 10387 w 80602"/>
                      <a:gd name="connsiteY22" fmla="*/ 28114 h 64952"/>
                      <a:gd name="connsiteX23" fmla="*/ 7479 w 80602"/>
                      <a:gd name="connsiteY23" fmla="*/ 28114 h 64952"/>
                      <a:gd name="connsiteX24" fmla="*/ 138 w 80602"/>
                      <a:gd name="connsiteY24" fmla="*/ 28391 h 64952"/>
                      <a:gd name="connsiteX25" fmla="*/ 138 w 80602"/>
                      <a:gd name="connsiteY25" fmla="*/ 28391 h 64952"/>
                      <a:gd name="connsiteX26" fmla="*/ 7479 w 80602"/>
                      <a:gd name="connsiteY26" fmla="*/ 4570 h 64952"/>
                      <a:gd name="connsiteX27" fmla="*/ 14957 w 80602"/>
                      <a:gd name="connsiteY27" fmla="*/ 1523 h 64952"/>
                      <a:gd name="connsiteX28" fmla="*/ 24098 w 80602"/>
                      <a:gd name="connsiteY28" fmla="*/ 13711 h 64952"/>
                      <a:gd name="connsiteX29" fmla="*/ 21051 w 80602"/>
                      <a:gd name="connsiteY29" fmla="*/ 14542 h 64952"/>
                      <a:gd name="connsiteX30" fmla="*/ 18558 w 80602"/>
                      <a:gd name="connsiteY30" fmla="*/ 15511 h 64952"/>
                      <a:gd name="connsiteX31" fmla="*/ 15927 w 80602"/>
                      <a:gd name="connsiteY31" fmla="*/ 16619 h 64952"/>
                      <a:gd name="connsiteX32" fmla="*/ 14542 w 80602"/>
                      <a:gd name="connsiteY32" fmla="*/ 13988 h 64952"/>
                      <a:gd name="connsiteX33" fmla="*/ 9417 w 80602"/>
                      <a:gd name="connsiteY33" fmla="*/ 6925 h 64952"/>
                      <a:gd name="connsiteX34" fmla="*/ 7479 w 80602"/>
                      <a:gd name="connsiteY34" fmla="*/ 4570 h 64952"/>
                      <a:gd name="connsiteX35" fmla="*/ 7479 w 80602"/>
                      <a:gd name="connsiteY35" fmla="*/ 4570 h 64952"/>
                      <a:gd name="connsiteX36" fmla="*/ 18696 w 80602"/>
                      <a:gd name="connsiteY36" fmla="*/ 42379 h 64952"/>
                      <a:gd name="connsiteX37" fmla="*/ 22159 w 80602"/>
                      <a:gd name="connsiteY37" fmla="*/ 41271 h 64952"/>
                      <a:gd name="connsiteX38" fmla="*/ 32823 w 80602"/>
                      <a:gd name="connsiteY38" fmla="*/ 36146 h 64952"/>
                      <a:gd name="connsiteX39" fmla="*/ 32546 w 80602"/>
                      <a:gd name="connsiteY39" fmla="*/ 32684 h 64952"/>
                      <a:gd name="connsiteX40" fmla="*/ 38362 w 80602"/>
                      <a:gd name="connsiteY40" fmla="*/ 32961 h 64952"/>
                      <a:gd name="connsiteX41" fmla="*/ 47918 w 80602"/>
                      <a:gd name="connsiteY41" fmla="*/ 26729 h 64952"/>
                      <a:gd name="connsiteX42" fmla="*/ 34208 w 80602"/>
                      <a:gd name="connsiteY42" fmla="*/ 26729 h 64952"/>
                      <a:gd name="connsiteX43" fmla="*/ 22020 w 80602"/>
                      <a:gd name="connsiteY43" fmla="*/ 27006 h 64952"/>
                      <a:gd name="connsiteX44" fmla="*/ 22297 w 80602"/>
                      <a:gd name="connsiteY44" fmla="*/ 25067 h 64952"/>
                      <a:gd name="connsiteX45" fmla="*/ 22436 w 80602"/>
                      <a:gd name="connsiteY45" fmla="*/ 23959 h 64952"/>
                      <a:gd name="connsiteX46" fmla="*/ 22020 w 80602"/>
                      <a:gd name="connsiteY46" fmla="*/ 21328 h 64952"/>
                      <a:gd name="connsiteX47" fmla="*/ 34208 w 80602"/>
                      <a:gd name="connsiteY47" fmla="*/ 21605 h 64952"/>
                      <a:gd name="connsiteX48" fmla="*/ 42378 w 80602"/>
                      <a:gd name="connsiteY48" fmla="*/ 21605 h 64952"/>
                      <a:gd name="connsiteX49" fmla="*/ 42378 w 80602"/>
                      <a:gd name="connsiteY49" fmla="*/ 14265 h 64952"/>
                      <a:gd name="connsiteX50" fmla="*/ 38916 w 80602"/>
                      <a:gd name="connsiteY50" fmla="*/ 14265 h 64952"/>
                      <a:gd name="connsiteX51" fmla="*/ 30191 w 80602"/>
                      <a:gd name="connsiteY51" fmla="*/ 14542 h 64952"/>
                      <a:gd name="connsiteX52" fmla="*/ 30468 w 80602"/>
                      <a:gd name="connsiteY52" fmla="*/ 12741 h 64952"/>
                      <a:gd name="connsiteX53" fmla="*/ 30468 w 80602"/>
                      <a:gd name="connsiteY53" fmla="*/ 11633 h 64952"/>
                      <a:gd name="connsiteX54" fmla="*/ 30191 w 80602"/>
                      <a:gd name="connsiteY54" fmla="*/ 8725 h 64952"/>
                      <a:gd name="connsiteX55" fmla="*/ 38778 w 80602"/>
                      <a:gd name="connsiteY55" fmla="*/ 9002 h 64952"/>
                      <a:gd name="connsiteX56" fmla="*/ 42517 w 80602"/>
                      <a:gd name="connsiteY56" fmla="*/ 9002 h 64952"/>
                      <a:gd name="connsiteX57" fmla="*/ 42517 w 80602"/>
                      <a:gd name="connsiteY57" fmla="*/ 6371 h 64952"/>
                      <a:gd name="connsiteX58" fmla="*/ 42378 w 80602"/>
                      <a:gd name="connsiteY58" fmla="*/ 3462 h 64952"/>
                      <a:gd name="connsiteX59" fmla="*/ 41963 w 80602"/>
                      <a:gd name="connsiteY59" fmla="*/ 0 h 64952"/>
                      <a:gd name="connsiteX60" fmla="*/ 45702 w 80602"/>
                      <a:gd name="connsiteY60" fmla="*/ 277 h 64952"/>
                      <a:gd name="connsiteX61" fmla="*/ 49719 w 80602"/>
                      <a:gd name="connsiteY61" fmla="*/ 0 h 64952"/>
                      <a:gd name="connsiteX62" fmla="*/ 49303 w 80602"/>
                      <a:gd name="connsiteY62" fmla="*/ 3462 h 64952"/>
                      <a:gd name="connsiteX63" fmla="*/ 49303 w 80602"/>
                      <a:gd name="connsiteY63" fmla="*/ 6509 h 64952"/>
                      <a:gd name="connsiteX64" fmla="*/ 49303 w 80602"/>
                      <a:gd name="connsiteY64" fmla="*/ 9002 h 64952"/>
                      <a:gd name="connsiteX65" fmla="*/ 53319 w 80602"/>
                      <a:gd name="connsiteY65" fmla="*/ 9002 h 64952"/>
                      <a:gd name="connsiteX66" fmla="*/ 60659 w 80602"/>
                      <a:gd name="connsiteY66" fmla="*/ 8725 h 64952"/>
                      <a:gd name="connsiteX67" fmla="*/ 60382 w 80602"/>
                      <a:gd name="connsiteY67" fmla="*/ 11633 h 64952"/>
                      <a:gd name="connsiteX68" fmla="*/ 60382 w 80602"/>
                      <a:gd name="connsiteY68" fmla="*/ 12603 h 64952"/>
                      <a:gd name="connsiteX69" fmla="*/ 60382 w 80602"/>
                      <a:gd name="connsiteY69" fmla="*/ 14126 h 64952"/>
                      <a:gd name="connsiteX70" fmla="*/ 66338 w 80602"/>
                      <a:gd name="connsiteY70" fmla="*/ 5540 h 64952"/>
                      <a:gd name="connsiteX71" fmla="*/ 67584 w 80602"/>
                      <a:gd name="connsiteY71" fmla="*/ 3462 h 64952"/>
                      <a:gd name="connsiteX72" fmla="*/ 75201 w 80602"/>
                      <a:gd name="connsiteY72" fmla="*/ 6509 h 64952"/>
                      <a:gd name="connsiteX73" fmla="*/ 72847 w 80602"/>
                      <a:gd name="connsiteY73" fmla="*/ 9279 h 64952"/>
                      <a:gd name="connsiteX74" fmla="*/ 70215 w 80602"/>
                      <a:gd name="connsiteY74" fmla="*/ 12603 h 64952"/>
                      <a:gd name="connsiteX75" fmla="*/ 62598 w 80602"/>
                      <a:gd name="connsiteY75" fmla="*/ 21605 h 64952"/>
                      <a:gd name="connsiteX76" fmla="*/ 69384 w 80602"/>
                      <a:gd name="connsiteY76" fmla="*/ 21605 h 64952"/>
                      <a:gd name="connsiteX77" fmla="*/ 80602 w 80602"/>
                      <a:gd name="connsiteY77" fmla="*/ 21328 h 64952"/>
                      <a:gd name="connsiteX78" fmla="*/ 80325 w 80602"/>
                      <a:gd name="connsiteY78" fmla="*/ 23405 h 64952"/>
                      <a:gd name="connsiteX79" fmla="*/ 80325 w 80602"/>
                      <a:gd name="connsiteY79" fmla="*/ 25206 h 64952"/>
                      <a:gd name="connsiteX80" fmla="*/ 80602 w 80602"/>
                      <a:gd name="connsiteY80" fmla="*/ 27006 h 64952"/>
                      <a:gd name="connsiteX81" fmla="*/ 69384 w 80602"/>
                      <a:gd name="connsiteY81" fmla="*/ 26729 h 64952"/>
                      <a:gd name="connsiteX82" fmla="*/ 57197 w 80602"/>
                      <a:gd name="connsiteY82" fmla="*/ 26729 h 64952"/>
                      <a:gd name="connsiteX83" fmla="*/ 49303 w 80602"/>
                      <a:gd name="connsiteY83" fmla="*/ 33100 h 64952"/>
                      <a:gd name="connsiteX84" fmla="*/ 61490 w 80602"/>
                      <a:gd name="connsiteY84" fmla="*/ 33100 h 64952"/>
                      <a:gd name="connsiteX85" fmla="*/ 71323 w 80602"/>
                      <a:gd name="connsiteY85" fmla="*/ 32823 h 64952"/>
                      <a:gd name="connsiteX86" fmla="*/ 70908 w 80602"/>
                      <a:gd name="connsiteY86" fmla="*/ 37393 h 64952"/>
                      <a:gd name="connsiteX87" fmla="*/ 70908 w 80602"/>
                      <a:gd name="connsiteY87" fmla="*/ 41132 h 64952"/>
                      <a:gd name="connsiteX88" fmla="*/ 70908 w 80602"/>
                      <a:gd name="connsiteY88" fmla="*/ 56782 h 64952"/>
                      <a:gd name="connsiteX89" fmla="*/ 71046 w 80602"/>
                      <a:gd name="connsiteY89" fmla="*/ 60382 h 64952"/>
                      <a:gd name="connsiteX90" fmla="*/ 71323 w 80602"/>
                      <a:gd name="connsiteY90" fmla="*/ 64122 h 64952"/>
                      <a:gd name="connsiteX91" fmla="*/ 67445 w 80602"/>
                      <a:gd name="connsiteY91" fmla="*/ 63845 h 64952"/>
                      <a:gd name="connsiteX92" fmla="*/ 63152 w 80602"/>
                      <a:gd name="connsiteY92" fmla="*/ 64122 h 64952"/>
                      <a:gd name="connsiteX93" fmla="*/ 63291 w 80602"/>
                      <a:gd name="connsiteY93" fmla="*/ 62460 h 64952"/>
                      <a:gd name="connsiteX94" fmla="*/ 63429 w 80602"/>
                      <a:gd name="connsiteY94" fmla="*/ 61490 h 64952"/>
                      <a:gd name="connsiteX95" fmla="*/ 63429 w 80602"/>
                      <a:gd name="connsiteY95" fmla="*/ 60521 h 64952"/>
                      <a:gd name="connsiteX96" fmla="*/ 40163 w 80602"/>
                      <a:gd name="connsiteY96" fmla="*/ 60521 h 64952"/>
                      <a:gd name="connsiteX97" fmla="*/ 40163 w 80602"/>
                      <a:gd name="connsiteY97" fmla="*/ 62044 h 64952"/>
                      <a:gd name="connsiteX98" fmla="*/ 40301 w 80602"/>
                      <a:gd name="connsiteY98" fmla="*/ 63429 h 64952"/>
                      <a:gd name="connsiteX99" fmla="*/ 40440 w 80602"/>
                      <a:gd name="connsiteY99" fmla="*/ 64814 h 64952"/>
                      <a:gd name="connsiteX100" fmla="*/ 36285 w 80602"/>
                      <a:gd name="connsiteY100" fmla="*/ 64537 h 64952"/>
                      <a:gd name="connsiteX101" fmla="*/ 32684 w 80602"/>
                      <a:gd name="connsiteY101" fmla="*/ 64814 h 64952"/>
                      <a:gd name="connsiteX102" fmla="*/ 32961 w 80602"/>
                      <a:gd name="connsiteY102" fmla="*/ 60659 h 64952"/>
                      <a:gd name="connsiteX103" fmla="*/ 33100 w 80602"/>
                      <a:gd name="connsiteY103" fmla="*/ 56920 h 64952"/>
                      <a:gd name="connsiteX104" fmla="*/ 33100 w 80602"/>
                      <a:gd name="connsiteY104" fmla="*/ 42517 h 64952"/>
                      <a:gd name="connsiteX105" fmla="*/ 29776 w 80602"/>
                      <a:gd name="connsiteY105" fmla="*/ 44456 h 64952"/>
                      <a:gd name="connsiteX106" fmla="*/ 27975 w 80602"/>
                      <a:gd name="connsiteY106" fmla="*/ 45564 h 64952"/>
                      <a:gd name="connsiteX107" fmla="*/ 25759 w 80602"/>
                      <a:gd name="connsiteY107" fmla="*/ 46949 h 64952"/>
                      <a:gd name="connsiteX108" fmla="*/ 21882 w 80602"/>
                      <a:gd name="connsiteY108" fmla="*/ 43763 h 64952"/>
                      <a:gd name="connsiteX109" fmla="*/ 18696 w 80602"/>
                      <a:gd name="connsiteY109" fmla="*/ 42379 h 64952"/>
                      <a:gd name="connsiteX110" fmla="*/ 18696 w 80602"/>
                      <a:gd name="connsiteY110" fmla="*/ 42379 h 64952"/>
                      <a:gd name="connsiteX111" fmla="*/ 40024 w 80602"/>
                      <a:gd name="connsiteY111" fmla="*/ 55812 h 64952"/>
                      <a:gd name="connsiteX112" fmla="*/ 63291 w 80602"/>
                      <a:gd name="connsiteY112" fmla="*/ 55812 h 64952"/>
                      <a:gd name="connsiteX113" fmla="*/ 63291 w 80602"/>
                      <a:gd name="connsiteY113" fmla="*/ 49026 h 64952"/>
                      <a:gd name="connsiteX114" fmla="*/ 40024 w 80602"/>
                      <a:gd name="connsiteY114" fmla="*/ 49026 h 64952"/>
                      <a:gd name="connsiteX115" fmla="*/ 40024 w 80602"/>
                      <a:gd name="connsiteY115" fmla="*/ 55812 h 64952"/>
                      <a:gd name="connsiteX116" fmla="*/ 40024 w 80602"/>
                      <a:gd name="connsiteY116" fmla="*/ 55812 h 64952"/>
                      <a:gd name="connsiteX117" fmla="*/ 40024 w 80602"/>
                      <a:gd name="connsiteY117" fmla="*/ 44317 h 64952"/>
                      <a:gd name="connsiteX118" fmla="*/ 63291 w 80602"/>
                      <a:gd name="connsiteY118" fmla="*/ 44317 h 64952"/>
                      <a:gd name="connsiteX119" fmla="*/ 63291 w 80602"/>
                      <a:gd name="connsiteY119" fmla="*/ 37947 h 64952"/>
                      <a:gd name="connsiteX120" fmla="*/ 40024 w 80602"/>
                      <a:gd name="connsiteY120" fmla="*/ 37947 h 64952"/>
                      <a:gd name="connsiteX121" fmla="*/ 40024 w 80602"/>
                      <a:gd name="connsiteY121" fmla="*/ 44317 h 64952"/>
                      <a:gd name="connsiteX122" fmla="*/ 40024 w 80602"/>
                      <a:gd name="connsiteY122" fmla="*/ 44317 h 64952"/>
                      <a:gd name="connsiteX123" fmla="*/ 49303 w 80602"/>
                      <a:gd name="connsiteY123" fmla="*/ 21466 h 64952"/>
                      <a:gd name="connsiteX124" fmla="*/ 53596 w 80602"/>
                      <a:gd name="connsiteY124" fmla="*/ 21466 h 64952"/>
                      <a:gd name="connsiteX125" fmla="*/ 56920 w 80602"/>
                      <a:gd name="connsiteY125" fmla="*/ 18281 h 64952"/>
                      <a:gd name="connsiteX126" fmla="*/ 60244 w 80602"/>
                      <a:gd name="connsiteY126" fmla="*/ 14403 h 64952"/>
                      <a:gd name="connsiteX127" fmla="*/ 53042 w 80602"/>
                      <a:gd name="connsiteY127" fmla="*/ 14126 h 64952"/>
                      <a:gd name="connsiteX128" fmla="*/ 49303 w 80602"/>
                      <a:gd name="connsiteY128" fmla="*/ 14126 h 64952"/>
                      <a:gd name="connsiteX129" fmla="*/ 49303 w 80602"/>
                      <a:gd name="connsiteY129" fmla="*/ 21466 h 64952"/>
                      <a:gd name="connsiteX130" fmla="*/ 49303 w 80602"/>
                      <a:gd name="connsiteY130" fmla="*/ 21466 h 649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</a:cxnLst>
                    <a:rect l="l" t="t" r="r" b="b"/>
                    <a:pathLst>
                      <a:path w="80602" h="64952">
                        <a:moveTo>
                          <a:pt x="138" y="28391"/>
                        </a:moveTo>
                        <a:cubicBezTo>
                          <a:pt x="277" y="27421"/>
                          <a:pt x="277" y="26729"/>
                          <a:pt x="277" y="26452"/>
                        </a:cubicBezTo>
                        <a:cubicBezTo>
                          <a:pt x="277" y="26037"/>
                          <a:pt x="277" y="25621"/>
                          <a:pt x="277" y="25344"/>
                        </a:cubicBezTo>
                        <a:cubicBezTo>
                          <a:pt x="277" y="24929"/>
                          <a:pt x="138" y="23821"/>
                          <a:pt x="0" y="22020"/>
                        </a:cubicBezTo>
                        <a:cubicBezTo>
                          <a:pt x="2631" y="22297"/>
                          <a:pt x="5124" y="22297"/>
                          <a:pt x="7479" y="22297"/>
                        </a:cubicBezTo>
                        <a:lnTo>
                          <a:pt x="11633" y="22297"/>
                        </a:lnTo>
                        <a:cubicBezTo>
                          <a:pt x="13572" y="22297"/>
                          <a:pt x="15788" y="22159"/>
                          <a:pt x="18004" y="22020"/>
                        </a:cubicBezTo>
                        <a:cubicBezTo>
                          <a:pt x="17727" y="23821"/>
                          <a:pt x="17727" y="25206"/>
                          <a:pt x="17588" y="26175"/>
                        </a:cubicBezTo>
                        <a:cubicBezTo>
                          <a:pt x="17588" y="27144"/>
                          <a:pt x="17588" y="28252"/>
                          <a:pt x="17588" y="29776"/>
                        </a:cubicBezTo>
                        <a:lnTo>
                          <a:pt x="17588" y="53181"/>
                        </a:lnTo>
                        <a:lnTo>
                          <a:pt x="20497" y="50827"/>
                        </a:lnTo>
                        <a:cubicBezTo>
                          <a:pt x="21605" y="49857"/>
                          <a:pt x="22851" y="48888"/>
                          <a:pt x="23959" y="47641"/>
                        </a:cubicBezTo>
                        <a:cubicBezTo>
                          <a:pt x="24375" y="48749"/>
                          <a:pt x="24652" y="49719"/>
                          <a:pt x="24929" y="50550"/>
                        </a:cubicBezTo>
                        <a:cubicBezTo>
                          <a:pt x="25344" y="51381"/>
                          <a:pt x="26036" y="52350"/>
                          <a:pt x="27006" y="53458"/>
                        </a:cubicBezTo>
                        <a:lnTo>
                          <a:pt x="24375" y="55258"/>
                        </a:lnTo>
                        <a:lnTo>
                          <a:pt x="20220" y="58167"/>
                        </a:lnTo>
                        <a:cubicBezTo>
                          <a:pt x="18419" y="59552"/>
                          <a:pt x="16481" y="61075"/>
                          <a:pt x="14265" y="63014"/>
                        </a:cubicBezTo>
                        <a:lnTo>
                          <a:pt x="11910" y="64953"/>
                        </a:lnTo>
                        <a:cubicBezTo>
                          <a:pt x="9971" y="62875"/>
                          <a:pt x="8309" y="61213"/>
                          <a:pt x="6925" y="59967"/>
                        </a:cubicBezTo>
                        <a:cubicBezTo>
                          <a:pt x="8171" y="58998"/>
                          <a:pt x="9002" y="58305"/>
                          <a:pt x="9417" y="57751"/>
                        </a:cubicBezTo>
                        <a:cubicBezTo>
                          <a:pt x="9833" y="57197"/>
                          <a:pt x="10110" y="56643"/>
                          <a:pt x="10248" y="55951"/>
                        </a:cubicBezTo>
                        <a:cubicBezTo>
                          <a:pt x="10387" y="55258"/>
                          <a:pt x="10387" y="54566"/>
                          <a:pt x="10387" y="53735"/>
                        </a:cubicBezTo>
                        <a:lnTo>
                          <a:pt x="10387" y="28114"/>
                        </a:lnTo>
                        <a:lnTo>
                          <a:pt x="7479" y="28114"/>
                        </a:lnTo>
                        <a:cubicBezTo>
                          <a:pt x="5263" y="28114"/>
                          <a:pt x="2770" y="28252"/>
                          <a:pt x="138" y="28391"/>
                        </a:cubicBezTo>
                        <a:lnTo>
                          <a:pt x="138" y="28391"/>
                        </a:lnTo>
                        <a:close/>
                        <a:moveTo>
                          <a:pt x="7479" y="4570"/>
                        </a:moveTo>
                        <a:cubicBezTo>
                          <a:pt x="10664" y="3462"/>
                          <a:pt x="13018" y="2493"/>
                          <a:pt x="14957" y="1523"/>
                        </a:cubicBezTo>
                        <a:lnTo>
                          <a:pt x="24098" y="13711"/>
                        </a:lnTo>
                        <a:cubicBezTo>
                          <a:pt x="22713" y="14126"/>
                          <a:pt x="21743" y="14403"/>
                          <a:pt x="21051" y="14542"/>
                        </a:cubicBezTo>
                        <a:lnTo>
                          <a:pt x="18558" y="15511"/>
                        </a:lnTo>
                        <a:lnTo>
                          <a:pt x="15927" y="16619"/>
                        </a:lnTo>
                        <a:lnTo>
                          <a:pt x="14542" y="13988"/>
                        </a:lnTo>
                        <a:cubicBezTo>
                          <a:pt x="13711" y="12326"/>
                          <a:pt x="11910" y="9971"/>
                          <a:pt x="9417" y="6925"/>
                        </a:cubicBezTo>
                        <a:lnTo>
                          <a:pt x="7479" y="4570"/>
                        </a:lnTo>
                        <a:lnTo>
                          <a:pt x="7479" y="4570"/>
                        </a:lnTo>
                        <a:close/>
                        <a:moveTo>
                          <a:pt x="18696" y="42379"/>
                        </a:moveTo>
                        <a:lnTo>
                          <a:pt x="22159" y="41271"/>
                        </a:lnTo>
                        <a:cubicBezTo>
                          <a:pt x="25483" y="40163"/>
                          <a:pt x="29083" y="38501"/>
                          <a:pt x="32823" y="36146"/>
                        </a:cubicBezTo>
                        <a:lnTo>
                          <a:pt x="32546" y="32684"/>
                        </a:lnTo>
                        <a:lnTo>
                          <a:pt x="38362" y="32961"/>
                        </a:lnTo>
                        <a:cubicBezTo>
                          <a:pt x="41409" y="31299"/>
                          <a:pt x="44594" y="29222"/>
                          <a:pt x="47918" y="26729"/>
                        </a:cubicBezTo>
                        <a:lnTo>
                          <a:pt x="34208" y="26729"/>
                        </a:lnTo>
                        <a:cubicBezTo>
                          <a:pt x="31022" y="26729"/>
                          <a:pt x="27006" y="26867"/>
                          <a:pt x="22020" y="27006"/>
                        </a:cubicBezTo>
                        <a:cubicBezTo>
                          <a:pt x="22159" y="26313"/>
                          <a:pt x="22297" y="25621"/>
                          <a:pt x="22297" y="25067"/>
                        </a:cubicBezTo>
                        <a:cubicBezTo>
                          <a:pt x="22297" y="24513"/>
                          <a:pt x="22436" y="24098"/>
                          <a:pt x="22436" y="23959"/>
                        </a:cubicBezTo>
                        <a:cubicBezTo>
                          <a:pt x="22436" y="23821"/>
                          <a:pt x="22297" y="22851"/>
                          <a:pt x="22020" y="21328"/>
                        </a:cubicBezTo>
                        <a:cubicBezTo>
                          <a:pt x="26452" y="21605"/>
                          <a:pt x="30468" y="21605"/>
                          <a:pt x="34208" y="21605"/>
                        </a:cubicBezTo>
                        <a:lnTo>
                          <a:pt x="42378" y="21605"/>
                        </a:lnTo>
                        <a:lnTo>
                          <a:pt x="42378" y="14265"/>
                        </a:lnTo>
                        <a:lnTo>
                          <a:pt x="38916" y="14265"/>
                        </a:lnTo>
                        <a:cubicBezTo>
                          <a:pt x="36146" y="14265"/>
                          <a:pt x="33238" y="14403"/>
                          <a:pt x="30191" y="14542"/>
                        </a:cubicBezTo>
                        <a:cubicBezTo>
                          <a:pt x="30330" y="13711"/>
                          <a:pt x="30330" y="13157"/>
                          <a:pt x="30468" y="12741"/>
                        </a:cubicBezTo>
                        <a:cubicBezTo>
                          <a:pt x="30468" y="12326"/>
                          <a:pt x="30607" y="11910"/>
                          <a:pt x="30468" y="11633"/>
                        </a:cubicBezTo>
                        <a:cubicBezTo>
                          <a:pt x="30468" y="11356"/>
                          <a:pt x="30330" y="10387"/>
                          <a:pt x="30191" y="8725"/>
                        </a:cubicBezTo>
                        <a:cubicBezTo>
                          <a:pt x="33238" y="9002"/>
                          <a:pt x="36146" y="9002"/>
                          <a:pt x="38778" y="9002"/>
                        </a:cubicBezTo>
                        <a:lnTo>
                          <a:pt x="42517" y="9002"/>
                        </a:lnTo>
                        <a:lnTo>
                          <a:pt x="42517" y="6371"/>
                        </a:lnTo>
                        <a:cubicBezTo>
                          <a:pt x="42517" y="6094"/>
                          <a:pt x="42517" y="5124"/>
                          <a:pt x="42378" y="3462"/>
                        </a:cubicBezTo>
                        <a:lnTo>
                          <a:pt x="41963" y="0"/>
                        </a:lnTo>
                        <a:cubicBezTo>
                          <a:pt x="43902" y="277"/>
                          <a:pt x="45148" y="277"/>
                          <a:pt x="45702" y="277"/>
                        </a:cubicBezTo>
                        <a:cubicBezTo>
                          <a:pt x="46256" y="277"/>
                          <a:pt x="47503" y="139"/>
                          <a:pt x="49719" y="0"/>
                        </a:cubicBezTo>
                        <a:cubicBezTo>
                          <a:pt x="49442" y="1523"/>
                          <a:pt x="49442" y="2631"/>
                          <a:pt x="49303" y="3462"/>
                        </a:cubicBezTo>
                        <a:cubicBezTo>
                          <a:pt x="49303" y="4293"/>
                          <a:pt x="49303" y="5263"/>
                          <a:pt x="49303" y="6509"/>
                        </a:cubicBezTo>
                        <a:lnTo>
                          <a:pt x="49303" y="9002"/>
                        </a:lnTo>
                        <a:lnTo>
                          <a:pt x="53319" y="9002"/>
                        </a:lnTo>
                        <a:cubicBezTo>
                          <a:pt x="55535" y="9002"/>
                          <a:pt x="58028" y="8863"/>
                          <a:pt x="60659" y="8725"/>
                        </a:cubicBezTo>
                        <a:cubicBezTo>
                          <a:pt x="60382" y="10248"/>
                          <a:pt x="60382" y="11218"/>
                          <a:pt x="60382" y="11633"/>
                        </a:cubicBezTo>
                        <a:lnTo>
                          <a:pt x="60382" y="12603"/>
                        </a:lnTo>
                        <a:lnTo>
                          <a:pt x="60382" y="14126"/>
                        </a:lnTo>
                        <a:cubicBezTo>
                          <a:pt x="62737" y="11218"/>
                          <a:pt x="64676" y="8448"/>
                          <a:pt x="66338" y="5540"/>
                        </a:cubicBezTo>
                        <a:lnTo>
                          <a:pt x="67584" y="3462"/>
                        </a:lnTo>
                        <a:cubicBezTo>
                          <a:pt x="70769" y="4847"/>
                          <a:pt x="73262" y="5955"/>
                          <a:pt x="75201" y="6509"/>
                        </a:cubicBezTo>
                        <a:lnTo>
                          <a:pt x="72847" y="9279"/>
                        </a:lnTo>
                        <a:cubicBezTo>
                          <a:pt x="72570" y="9556"/>
                          <a:pt x="71739" y="10664"/>
                          <a:pt x="70215" y="12603"/>
                        </a:cubicBezTo>
                        <a:cubicBezTo>
                          <a:pt x="68692" y="14403"/>
                          <a:pt x="66199" y="17450"/>
                          <a:pt x="62598" y="21605"/>
                        </a:cubicBezTo>
                        <a:lnTo>
                          <a:pt x="69384" y="21605"/>
                        </a:lnTo>
                        <a:cubicBezTo>
                          <a:pt x="72708" y="21605"/>
                          <a:pt x="76447" y="21466"/>
                          <a:pt x="80602" y="21328"/>
                        </a:cubicBezTo>
                        <a:cubicBezTo>
                          <a:pt x="80464" y="22159"/>
                          <a:pt x="80325" y="22851"/>
                          <a:pt x="80325" y="23405"/>
                        </a:cubicBezTo>
                        <a:cubicBezTo>
                          <a:pt x="80325" y="23959"/>
                          <a:pt x="80325" y="24513"/>
                          <a:pt x="80325" y="25206"/>
                        </a:cubicBezTo>
                        <a:lnTo>
                          <a:pt x="80602" y="27006"/>
                        </a:lnTo>
                        <a:cubicBezTo>
                          <a:pt x="76171" y="26867"/>
                          <a:pt x="72431" y="26729"/>
                          <a:pt x="69384" y="26729"/>
                        </a:cubicBezTo>
                        <a:lnTo>
                          <a:pt x="57197" y="26729"/>
                        </a:lnTo>
                        <a:cubicBezTo>
                          <a:pt x="56089" y="27837"/>
                          <a:pt x="53319" y="29914"/>
                          <a:pt x="49303" y="33100"/>
                        </a:cubicBezTo>
                        <a:lnTo>
                          <a:pt x="61490" y="33100"/>
                        </a:lnTo>
                        <a:cubicBezTo>
                          <a:pt x="62321" y="33100"/>
                          <a:pt x="65645" y="32961"/>
                          <a:pt x="71323" y="32823"/>
                        </a:cubicBezTo>
                        <a:cubicBezTo>
                          <a:pt x="71046" y="34761"/>
                          <a:pt x="71046" y="36285"/>
                          <a:pt x="70908" y="37393"/>
                        </a:cubicBezTo>
                        <a:cubicBezTo>
                          <a:pt x="70908" y="38501"/>
                          <a:pt x="70908" y="39747"/>
                          <a:pt x="70908" y="41132"/>
                        </a:cubicBezTo>
                        <a:lnTo>
                          <a:pt x="70908" y="56782"/>
                        </a:lnTo>
                        <a:cubicBezTo>
                          <a:pt x="70908" y="58721"/>
                          <a:pt x="70908" y="59967"/>
                          <a:pt x="71046" y="60382"/>
                        </a:cubicBezTo>
                        <a:lnTo>
                          <a:pt x="71323" y="64122"/>
                        </a:lnTo>
                        <a:cubicBezTo>
                          <a:pt x="69246" y="63983"/>
                          <a:pt x="67861" y="63845"/>
                          <a:pt x="67445" y="63845"/>
                        </a:cubicBezTo>
                        <a:cubicBezTo>
                          <a:pt x="67030" y="63845"/>
                          <a:pt x="65645" y="63983"/>
                          <a:pt x="63152" y="64122"/>
                        </a:cubicBezTo>
                        <a:cubicBezTo>
                          <a:pt x="63152" y="63568"/>
                          <a:pt x="63152" y="63014"/>
                          <a:pt x="63291" y="62460"/>
                        </a:cubicBezTo>
                        <a:cubicBezTo>
                          <a:pt x="63429" y="61906"/>
                          <a:pt x="63429" y="61629"/>
                          <a:pt x="63429" y="61490"/>
                        </a:cubicBezTo>
                        <a:lnTo>
                          <a:pt x="63429" y="60521"/>
                        </a:lnTo>
                        <a:lnTo>
                          <a:pt x="40163" y="60521"/>
                        </a:lnTo>
                        <a:lnTo>
                          <a:pt x="40163" y="62044"/>
                        </a:lnTo>
                        <a:lnTo>
                          <a:pt x="40301" y="63429"/>
                        </a:lnTo>
                        <a:lnTo>
                          <a:pt x="40440" y="64814"/>
                        </a:lnTo>
                        <a:cubicBezTo>
                          <a:pt x="38085" y="64676"/>
                          <a:pt x="36700" y="64537"/>
                          <a:pt x="36285" y="64537"/>
                        </a:cubicBezTo>
                        <a:cubicBezTo>
                          <a:pt x="35869" y="64537"/>
                          <a:pt x="34623" y="64537"/>
                          <a:pt x="32684" y="64814"/>
                        </a:cubicBezTo>
                        <a:cubicBezTo>
                          <a:pt x="32823" y="63014"/>
                          <a:pt x="32961" y="61629"/>
                          <a:pt x="32961" y="60659"/>
                        </a:cubicBezTo>
                        <a:cubicBezTo>
                          <a:pt x="32961" y="59690"/>
                          <a:pt x="33100" y="58444"/>
                          <a:pt x="33100" y="56920"/>
                        </a:cubicBezTo>
                        <a:lnTo>
                          <a:pt x="33100" y="42517"/>
                        </a:lnTo>
                        <a:cubicBezTo>
                          <a:pt x="31992" y="43209"/>
                          <a:pt x="30884" y="43902"/>
                          <a:pt x="29776" y="44456"/>
                        </a:cubicBezTo>
                        <a:cubicBezTo>
                          <a:pt x="28668" y="45148"/>
                          <a:pt x="27975" y="45425"/>
                          <a:pt x="27975" y="45564"/>
                        </a:cubicBezTo>
                        <a:lnTo>
                          <a:pt x="25759" y="46949"/>
                        </a:lnTo>
                        <a:cubicBezTo>
                          <a:pt x="23821" y="45148"/>
                          <a:pt x="22436" y="44179"/>
                          <a:pt x="21882" y="43763"/>
                        </a:cubicBezTo>
                        <a:lnTo>
                          <a:pt x="18696" y="42379"/>
                        </a:lnTo>
                        <a:lnTo>
                          <a:pt x="18696" y="42379"/>
                        </a:lnTo>
                        <a:close/>
                        <a:moveTo>
                          <a:pt x="40024" y="55812"/>
                        </a:moveTo>
                        <a:lnTo>
                          <a:pt x="63291" y="55812"/>
                        </a:lnTo>
                        <a:lnTo>
                          <a:pt x="63291" y="49026"/>
                        </a:lnTo>
                        <a:lnTo>
                          <a:pt x="40024" y="49026"/>
                        </a:lnTo>
                        <a:lnTo>
                          <a:pt x="40024" y="55812"/>
                        </a:lnTo>
                        <a:lnTo>
                          <a:pt x="40024" y="55812"/>
                        </a:lnTo>
                        <a:close/>
                        <a:moveTo>
                          <a:pt x="40024" y="44317"/>
                        </a:moveTo>
                        <a:lnTo>
                          <a:pt x="63291" y="44317"/>
                        </a:lnTo>
                        <a:lnTo>
                          <a:pt x="63291" y="37947"/>
                        </a:lnTo>
                        <a:lnTo>
                          <a:pt x="40024" y="37947"/>
                        </a:lnTo>
                        <a:lnTo>
                          <a:pt x="40024" y="44317"/>
                        </a:lnTo>
                        <a:lnTo>
                          <a:pt x="40024" y="44317"/>
                        </a:lnTo>
                        <a:close/>
                        <a:moveTo>
                          <a:pt x="49303" y="21466"/>
                        </a:moveTo>
                        <a:lnTo>
                          <a:pt x="53596" y="21466"/>
                        </a:lnTo>
                        <a:cubicBezTo>
                          <a:pt x="54150" y="20912"/>
                          <a:pt x="55258" y="19943"/>
                          <a:pt x="56920" y="18281"/>
                        </a:cubicBezTo>
                        <a:cubicBezTo>
                          <a:pt x="58582" y="16619"/>
                          <a:pt x="59690" y="15373"/>
                          <a:pt x="60244" y="14403"/>
                        </a:cubicBezTo>
                        <a:cubicBezTo>
                          <a:pt x="57613" y="14126"/>
                          <a:pt x="55258" y="14126"/>
                          <a:pt x="53042" y="14126"/>
                        </a:cubicBezTo>
                        <a:lnTo>
                          <a:pt x="49303" y="14126"/>
                        </a:lnTo>
                        <a:lnTo>
                          <a:pt x="49303" y="21466"/>
                        </a:lnTo>
                        <a:lnTo>
                          <a:pt x="49303" y="21466"/>
                        </a:lnTo>
                        <a:close/>
                      </a:path>
                    </a:pathLst>
                  </a:custGeom>
                  <a:grpFill/>
                  <a:ln w="13786" cap="flat">
                    <a:solidFill>
                      <a:srgbClr val="E5EA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825" name="任意多边形: 形状 824">
                    <a:extLst>
                      <a:ext uri="{FF2B5EF4-FFF2-40B4-BE49-F238E27FC236}">
                        <a16:creationId xmlns:a16="http://schemas.microsoft.com/office/drawing/2014/main" id="{05C9C290-4413-4662-8BB6-1679A772391C}"/>
                      </a:ext>
                    </a:extLst>
                  </p:cNvPr>
                  <p:cNvSpPr/>
                  <p:nvPr/>
                </p:nvSpPr>
                <p:spPr>
                  <a:xfrm>
                    <a:off x="10619038" y="5882205"/>
                    <a:ext cx="68415" cy="67030"/>
                  </a:xfrm>
                  <a:custGeom>
                    <a:avLst/>
                    <a:gdLst>
                      <a:gd name="connsiteX0" fmla="*/ 0 w 68415"/>
                      <a:gd name="connsiteY0" fmla="*/ 61629 h 67030"/>
                      <a:gd name="connsiteX1" fmla="*/ 277 w 68415"/>
                      <a:gd name="connsiteY1" fmla="*/ 58859 h 67030"/>
                      <a:gd name="connsiteX2" fmla="*/ 415 w 68415"/>
                      <a:gd name="connsiteY2" fmla="*/ 56089 h 67030"/>
                      <a:gd name="connsiteX3" fmla="*/ 415 w 68415"/>
                      <a:gd name="connsiteY3" fmla="*/ 51103 h 67030"/>
                      <a:gd name="connsiteX4" fmla="*/ 277 w 68415"/>
                      <a:gd name="connsiteY4" fmla="*/ 47780 h 67030"/>
                      <a:gd name="connsiteX5" fmla="*/ 0 w 68415"/>
                      <a:gd name="connsiteY5" fmla="*/ 44317 h 67030"/>
                      <a:gd name="connsiteX6" fmla="*/ 4016 w 68415"/>
                      <a:gd name="connsiteY6" fmla="*/ 44594 h 67030"/>
                      <a:gd name="connsiteX7" fmla="*/ 7894 w 68415"/>
                      <a:gd name="connsiteY7" fmla="*/ 44317 h 67030"/>
                      <a:gd name="connsiteX8" fmla="*/ 7479 w 68415"/>
                      <a:gd name="connsiteY8" fmla="*/ 47780 h 67030"/>
                      <a:gd name="connsiteX9" fmla="*/ 7479 w 68415"/>
                      <a:gd name="connsiteY9" fmla="*/ 51103 h 67030"/>
                      <a:gd name="connsiteX10" fmla="*/ 7479 w 68415"/>
                      <a:gd name="connsiteY10" fmla="*/ 55674 h 67030"/>
                      <a:gd name="connsiteX11" fmla="*/ 19527 w 68415"/>
                      <a:gd name="connsiteY11" fmla="*/ 55258 h 67030"/>
                      <a:gd name="connsiteX12" fmla="*/ 19527 w 68415"/>
                      <a:gd name="connsiteY12" fmla="*/ 49996 h 67030"/>
                      <a:gd name="connsiteX13" fmla="*/ 19389 w 68415"/>
                      <a:gd name="connsiteY13" fmla="*/ 46395 h 67030"/>
                      <a:gd name="connsiteX14" fmla="*/ 19112 w 68415"/>
                      <a:gd name="connsiteY14" fmla="*/ 42656 h 67030"/>
                      <a:gd name="connsiteX15" fmla="*/ 26867 w 68415"/>
                      <a:gd name="connsiteY15" fmla="*/ 42656 h 67030"/>
                      <a:gd name="connsiteX16" fmla="*/ 26590 w 68415"/>
                      <a:gd name="connsiteY16" fmla="*/ 47087 h 67030"/>
                      <a:gd name="connsiteX17" fmla="*/ 26452 w 68415"/>
                      <a:gd name="connsiteY17" fmla="*/ 49996 h 67030"/>
                      <a:gd name="connsiteX18" fmla="*/ 26452 w 68415"/>
                      <a:gd name="connsiteY18" fmla="*/ 55120 h 67030"/>
                      <a:gd name="connsiteX19" fmla="*/ 39886 w 68415"/>
                      <a:gd name="connsiteY19" fmla="*/ 54843 h 67030"/>
                      <a:gd name="connsiteX20" fmla="*/ 39886 w 68415"/>
                      <a:gd name="connsiteY20" fmla="*/ 51103 h 67030"/>
                      <a:gd name="connsiteX21" fmla="*/ 39747 w 68415"/>
                      <a:gd name="connsiteY21" fmla="*/ 47641 h 67030"/>
                      <a:gd name="connsiteX22" fmla="*/ 39470 w 68415"/>
                      <a:gd name="connsiteY22" fmla="*/ 44179 h 67030"/>
                      <a:gd name="connsiteX23" fmla="*/ 43486 w 68415"/>
                      <a:gd name="connsiteY23" fmla="*/ 44456 h 67030"/>
                      <a:gd name="connsiteX24" fmla="*/ 47364 w 68415"/>
                      <a:gd name="connsiteY24" fmla="*/ 44179 h 67030"/>
                      <a:gd name="connsiteX25" fmla="*/ 47087 w 68415"/>
                      <a:gd name="connsiteY25" fmla="*/ 48334 h 67030"/>
                      <a:gd name="connsiteX26" fmla="*/ 46949 w 68415"/>
                      <a:gd name="connsiteY26" fmla="*/ 51242 h 67030"/>
                      <a:gd name="connsiteX27" fmla="*/ 46949 w 68415"/>
                      <a:gd name="connsiteY27" fmla="*/ 56782 h 67030"/>
                      <a:gd name="connsiteX28" fmla="*/ 47087 w 68415"/>
                      <a:gd name="connsiteY28" fmla="*/ 60382 h 67030"/>
                      <a:gd name="connsiteX29" fmla="*/ 47364 w 68415"/>
                      <a:gd name="connsiteY29" fmla="*/ 63983 h 67030"/>
                      <a:gd name="connsiteX30" fmla="*/ 39609 w 68415"/>
                      <a:gd name="connsiteY30" fmla="*/ 63983 h 67030"/>
                      <a:gd name="connsiteX31" fmla="*/ 39886 w 68415"/>
                      <a:gd name="connsiteY31" fmla="*/ 61490 h 67030"/>
                      <a:gd name="connsiteX32" fmla="*/ 39886 w 68415"/>
                      <a:gd name="connsiteY32" fmla="*/ 60244 h 67030"/>
                      <a:gd name="connsiteX33" fmla="*/ 6509 w 68415"/>
                      <a:gd name="connsiteY33" fmla="*/ 61490 h 67030"/>
                      <a:gd name="connsiteX34" fmla="*/ 0 w 68415"/>
                      <a:gd name="connsiteY34" fmla="*/ 61629 h 67030"/>
                      <a:gd name="connsiteX35" fmla="*/ 0 w 68415"/>
                      <a:gd name="connsiteY35" fmla="*/ 61629 h 67030"/>
                      <a:gd name="connsiteX36" fmla="*/ 6094 w 68415"/>
                      <a:gd name="connsiteY36" fmla="*/ 41271 h 67030"/>
                      <a:gd name="connsiteX37" fmla="*/ 6371 w 68415"/>
                      <a:gd name="connsiteY37" fmla="*/ 37393 h 67030"/>
                      <a:gd name="connsiteX38" fmla="*/ 6509 w 68415"/>
                      <a:gd name="connsiteY38" fmla="*/ 33654 h 67030"/>
                      <a:gd name="connsiteX39" fmla="*/ 6509 w 68415"/>
                      <a:gd name="connsiteY39" fmla="*/ 14542 h 67030"/>
                      <a:gd name="connsiteX40" fmla="*/ 6371 w 68415"/>
                      <a:gd name="connsiteY40" fmla="*/ 11218 h 67030"/>
                      <a:gd name="connsiteX41" fmla="*/ 6094 w 68415"/>
                      <a:gd name="connsiteY41" fmla="*/ 7617 h 67030"/>
                      <a:gd name="connsiteX42" fmla="*/ 14680 w 68415"/>
                      <a:gd name="connsiteY42" fmla="*/ 7894 h 67030"/>
                      <a:gd name="connsiteX43" fmla="*/ 21743 w 68415"/>
                      <a:gd name="connsiteY43" fmla="*/ 7894 h 67030"/>
                      <a:gd name="connsiteX44" fmla="*/ 23959 w 68415"/>
                      <a:gd name="connsiteY44" fmla="*/ 0 h 67030"/>
                      <a:gd name="connsiteX45" fmla="*/ 33100 w 68415"/>
                      <a:gd name="connsiteY45" fmla="*/ 1800 h 67030"/>
                      <a:gd name="connsiteX46" fmla="*/ 31853 w 68415"/>
                      <a:gd name="connsiteY46" fmla="*/ 3739 h 67030"/>
                      <a:gd name="connsiteX47" fmla="*/ 29637 w 68415"/>
                      <a:gd name="connsiteY47" fmla="*/ 8033 h 67030"/>
                      <a:gd name="connsiteX48" fmla="*/ 51380 w 68415"/>
                      <a:gd name="connsiteY48" fmla="*/ 8033 h 67030"/>
                      <a:gd name="connsiteX49" fmla="*/ 59828 w 68415"/>
                      <a:gd name="connsiteY49" fmla="*/ 7756 h 67030"/>
                      <a:gd name="connsiteX50" fmla="*/ 59413 w 68415"/>
                      <a:gd name="connsiteY50" fmla="*/ 10664 h 67030"/>
                      <a:gd name="connsiteX51" fmla="*/ 59274 w 68415"/>
                      <a:gd name="connsiteY51" fmla="*/ 12464 h 67030"/>
                      <a:gd name="connsiteX52" fmla="*/ 57890 w 68415"/>
                      <a:gd name="connsiteY52" fmla="*/ 24236 h 67030"/>
                      <a:gd name="connsiteX53" fmla="*/ 57197 w 68415"/>
                      <a:gd name="connsiteY53" fmla="*/ 27421 h 67030"/>
                      <a:gd name="connsiteX54" fmla="*/ 55812 w 68415"/>
                      <a:gd name="connsiteY54" fmla="*/ 29914 h 67030"/>
                      <a:gd name="connsiteX55" fmla="*/ 52211 w 68415"/>
                      <a:gd name="connsiteY55" fmla="*/ 31576 h 67030"/>
                      <a:gd name="connsiteX56" fmla="*/ 42794 w 68415"/>
                      <a:gd name="connsiteY56" fmla="*/ 32961 h 67030"/>
                      <a:gd name="connsiteX57" fmla="*/ 41963 w 68415"/>
                      <a:gd name="connsiteY57" fmla="*/ 29776 h 67030"/>
                      <a:gd name="connsiteX58" fmla="*/ 39470 w 68415"/>
                      <a:gd name="connsiteY58" fmla="*/ 25621 h 67030"/>
                      <a:gd name="connsiteX59" fmla="*/ 45425 w 68415"/>
                      <a:gd name="connsiteY59" fmla="*/ 26313 h 67030"/>
                      <a:gd name="connsiteX60" fmla="*/ 49165 w 68415"/>
                      <a:gd name="connsiteY60" fmla="*/ 25344 h 67030"/>
                      <a:gd name="connsiteX61" fmla="*/ 50411 w 68415"/>
                      <a:gd name="connsiteY61" fmla="*/ 21605 h 67030"/>
                      <a:gd name="connsiteX62" fmla="*/ 51242 w 68415"/>
                      <a:gd name="connsiteY62" fmla="*/ 14126 h 67030"/>
                      <a:gd name="connsiteX63" fmla="*/ 14265 w 68415"/>
                      <a:gd name="connsiteY63" fmla="*/ 14126 h 67030"/>
                      <a:gd name="connsiteX64" fmla="*/ 14265 w 68415"/>
                      <a:gd name="connsiteY64" fmla="*/ 35869 h 67030"/>
                      <a:gd name="connsiteX65" fmla="*/ 59552 w 68415"/>
                      <a:gd name="connsiteY65" fmla="*/ 35869 h 67030"/>
                      <a:gd name="connsiteX66" fmla="*/ 68415 w 68415"/>
                      <a:gd name="connsiteY66" fmla="*/ 35592 h 67030"/>
                      <a:gd name="connsiteX67" fmla="*/ 68138 w 68415"/>
                      <a:gd name="connsiteY67" fmla="*/ 38639 h 67030"/>
                      <a:gd name="connsiteX68" fmla="*/ 68000 w 68415"/>
                      <a:gd name="connsiteY68" fmla="*/ 41271 h 67030"/>
                      <a:gd name="connsiteX69" fmla="*/ 67030 w 68415"/>
                      <a:gd name="connsiteY69" fmla="*/ 57336 h 67030"/>
                      <a:gd name="connsiteX70" fmla="*/ 65645 w 68415"/>
                      <a:gd name="connsiteY70" fmla="*/ 62737 h 67030"/>
                      <a:gd name="connsiteX71" fmla="*/ 61352 w 68415"/>
                      <a:gd name="connsiteY71" fmla="*/ 65230 h 67030"/>
                      <a:gd name="connsiteX72" fmla="*/ 51380 w 68415"/>
                      <a:gd name="connsiteY72" fmla="*/ 67030 h 67030"/>
                      <a:gd name="connsiteX73" fmla="*/ 50965 w 68415"/>
                      <a:gd name="connsiteY73" fmla="*/ 63983 h 67030"/>
                      <a:gd name="connsiteX74" fmla="*/ 47918 w 68415"/>
                      <a:gd name="connsiteY74" fmla="*/ 58721 h 67030"/>
                      <a:gd name="connsiteX75" fmla="*/ 55812 w 68415"/>
                      <a:gd name="connsiteY75" fmla="*/ 59690 h 67030"/>
                      <a:gd name="connsiteX76" fmla="*/ 58444 w 68415"/>
                      <a:gd name="connsiteY76" fmla="*/ 58998 h 67030"/>
                      <a:gd name="connsiteX77" fmla="*/ 59136 w 68415"/>
                      <a:gd name="connsiteY77" fmla="*/ 56920 h 67030"/>
                      <a:gd name="connsiteX78" fmla="*/ 59967 w 68415"/>
                      <a:gd name="connsiteY78" fmla="*/ 41686 h 67030"/>
                      <a:gd name="connsiteX79" fmla="*/ 14265 w 68415"/>
                      <a:gd name="connsiteY79" fmla="*/ 41686 h 67030"/>
                      <a:gd name="connsiteX80" fmla="*/ 6094 w 68415"/>
                      <a:gd name="connsiteY80" fmla="*/ 41271 h 67030"/>
                      <a:gd name="connsiteX81" fmla="*/ 6094 w 68415"/>
                      <a:gd name="connsiteY81" fmla="*/ 41271 h 67030"/>
                      <a:gd name="connsiteX82" fmla="*/ 23544 w 68415"/>
                      <a:gd name="connsiteY82" fmla="*/ 18696 h 67030"/>
                      <a:gd name="connsiteX83" fmla="*/ 31438 w 68415"/>
                      <a:gd name="connsiteY83" fmla="*/ 17034 h 67030"/>
                      <a:gd name="connsiteX84" fmla="*/ 37393 w 68415"/>
                      <a:gd name="connsiteY84" fmla="*/ 27421 h 67030"/>
                      <a:gd name="connsiteX85" fmla="*/ 29083 w 68415"/>
                      <a:gd name="connsiteY85" fmla="*/ 29222 h 67030"/>
                      <a:gd name="connsiteX86" fmla="*/ 28391 w 68415"/>
                      <a:gd name="connsiteY86" fmla="*/ 27144 h 67030"/>
                      <a:gd name="connsiteX87" fmla="*/ 26867 w 68415"/>
                      <a:gd name="connsiteY87" fmla="*/ 23959 h 67030"/>
                      <a:gd name="connsiteX88" fmla="*/ 25206 w 68415"/>
                      <a:gd name="connsiteY88" fmla="*/ 21051 h 67030"/>
                      <a:gd name="connsiteX89" fmla="*/ 23544 w 68415"/>
                      <a:gd name="connsiteY89" fmla="*/ 18696 h 67030"/>
                      <a:gd name="connsiteX90" fmla="*/ 23544 w 68415"/>
                      <a:gd name="connsiteY90" fmla="*/ 18696 h 67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</a:cxnLst>
                    <a:rect l="l" t="t" r="r" b="b"/>
                    <a:pathLst>
                      <a:path w="68415" h="67030">
                        <a:moveTo>
                          <a:pt x="0" y="61629"/>
                        </a:moveTo>
                        <a:cubicBezTo>
                          <a:pt x="139" y="60521"/>
                          <a:pt x="139" y="59551"/>
                          <a:pt x="277" y="58859"/>
                        </a:cubicBezTo>
                        <a:cubicBezTo>
                          <a:pt x="277" y="58167"/>
                          <a:pt x="415" y="57197"/>
                          <a:pt x="415" y="56089"/>
                        </a:cubicBezTo>
                        <a:lnTo>
                          <a:pt x="415" y="51103"/>
                        </a:lnTo>
                        <a:cubicBezTo>
                          <a:pt x="415" y="49580"/>
                          <a:pt x="415" y="48334"/>
                          <a:pt x="277" y="47780"/>
                        </a:cubicBezTo>
                        <a:lnTo>
                          <a:pt x="0" y="44317"/>
                        </a:lnTo>
                        <a:cubicBezTo>
                          <a:pt x="2216" y="44456"/>
                          <a:pt x="3462" y="44594"/>
                          <a:pt x="4016" y="44594"/>
                        </a:cubicBezTo>
                        <a:cubicBezTo>
                          <a:pt x="4432" y="44594"/>
                          <a:pt x="5817" y="44456"/>
                          <a:pt x="7894" y="44317"/>
                        </a:cubicBezTo>
                        <a:cubicBezTo>
                          <a:pt x="7617" y="45841"/>
                          <a:pt x="7479" y="47087"/>
                          <a:pt x="7479" y="47780"/>
                        </a:cubicBezTo>
                        <a:cubicBezTo>
                          <a:pt x="7479" y="48611"/>
                          <a:pt x="7479" y="49719"/>
                          <a:pt x="7479" y="51103"/>
                        </a:cubicBezTo>
                        <a:lnTo>
                          <a:pt x="7479" y="55674"/>
                        </a:lnTo>
                        <a:lnTo>
                          <a:pt x="19527" y="55258"/>
                        </a:lnTo>
                        <a:lnTo>
                          <a:pt x="19527" y="49996"/>
                        </a:lnTo>
                        <a:cubicBezTo>
                          <a:pt x="19527" y="48195"/>
                          <a:pt x="19527" y="46949"/>
                          <a:pt x="19389" y="46395"/>
                        </a:cubicBezTo>
                        <a:lnTo>
                          <a:pt x="19112" y="42656"/>
                        </a:lnTo>
                        <a:cubicBezTo>
                          <a:pt x="21189" y="42932"/>
                          <a:pt x="23821" y="42932"/>
                          <a:pt x="26867" y="42656"/>
                        </a:cubicBezTo>
                        <a:cubicBezTo>
                          <a:pt x="26729" y="44317"/>
                          <a:pt x="26590" y="45841"/>
                          <a:pt x="26590" y="47087"/>
                        </a:cubicBezTo>
                        <a:cubicBezTo>
                          <a:pt x="26452" y="48334"/>
                          <a:pt x="26452" y="49303"/>
                          <a:pt x="26452" y="49996"/>
                        </a:cubicBezTo>
                        <a:lnTo>
                          <a:pt x="26452" y="55120"/>
                        </a:lnTo>
                        <a:lnTo>
                          <a:pt x="39886" y="54843"/>
                        </a:lnTo>
                        <a:lnTo>
                          <a:pt x="39886" y="51103"/>
                        </a:lnTo>
                        <a:cubicBezTo>
                          <a:pt x="39886" y="49303"/>
                          <a:pt x="39886" y="48195"/>
                          <a:pt x="39747" y="47641"/>
                        </a:cubicBezTo>
                        <a:lnTo>
                          <a:pt x="39470" y="44179"/>
                        </a:lnTo>
                        <a:cubicBezTo>
                          <a:pt x="41686" y="44317"/>
                          <a:pt x="43071" y="44456"/>
                          <a:pt x="43486" y="44456"/>
                        </a:cubicBezTo>
                        <a:cubicBezTo>
                          <a:pt x="43902" y="44456"/>
                          <a:pt x="45287" y="44317"/>
                          <a:pt x="47364" y="44179"/>
                        </a:cubicBezTo>
                        <a:cubicBezTo>
                          <a:pt x="47226" y="45841"/>
                          <a:pt x="47226" y="47226"/>
                          <a:pt x="47087" y="48334"/>
                        </a:cubicBezTo>
                        <a:cubicBezTo>
                          <a:pt x="46949" y="49442"/>
                          <a:pt x="46949" y="50411"/>
                          <a:pt x="46949" y="51242"/>
                        </a:cubicBezTo>
                        <a:lnTo>
                          <a:pt x="46949" y="56782"/>
                        </a:lnTo>
                        <a:cubicBezTo>
                          <a:pt x="46949" y="57613"/>
                          <a:pt x="46949" y="58721"/>
                          <a:pt x="47087" y="60382"/>
                        </a:cubicBezTo>
                        <a:lnTo>
                          <a:pt x="47364" y="63983"/>
                        </a:lnTo>
                        <a:cubicBezTo>
                          <a:pt x="44317" y="63706"/>
                          <a:pt x="41686" y="63706"/>
                          <a:pt x="39609" y="63983"/>
                        </a:cubicBezTo>
                        <a:cubicBezTo>
                          <a:pt x="39747" y="62737"/>
                          <a:pt x="39886" y="61906"/>
                          <a:pt x="39886" y="61490"/>
                        </a:cubicBezTo>
                        <a:lnTo>
                          <a:pt x="39886" y="60244"/>
                        </a:lnTo>
                        <a:lnTo>
                          <a:pt x="6509" y="61490"/>
                        </a:lnTo>
                        <a:cubicBezTo>
                          <a:pt x="4155" y="61213"/>
                          <a:pt x="2077" y="61352"/>
                          <a:pt x="0" y="61629"/>
                        </a:cubicBezTo>
                        <a:lnTo>
                          <a:pt x="0" y="61629"/>
                        </a:lnTo>
                        <a:close/>
                        <a:moveTo>
                          <a:pt x="6094" y="41271"/>
                        </a:moveTo>
                        <a:cubicBezTo>
                          <a:pt x="6232" y="39609"/>
                          <a:pt x="6371" y="38362"/>
                          <a:pt x="6371" y="37393"/>
                        </a:cubicBezTo>
                        <a:cubicBezTo>
                          <a:pt x="6371" y="36423"/>
                          <a:pt x="6509" y="35177"/>
                          <a:pt x="6509" y="33654"/>
                        </a:cubicBezTo>
                        <a:lnTo>
                          <a:pt x="6509" y="14542"/>
                        </a:lnTo>
                        <a:cubicBezTo>
                          <a:pt x="6509" y="12880"/>
                          <a:pt x="6509" y="11772"/>
                          <a:pt x="6371" y="11218"/>
                        </a:cubicBezTo>
                        <a:lnTo>
                          <a:pt x="6094" y="7617"/>
                        </a:lnTo>
                        <a:cubicBezTo>
                          <a:pt x="9002" y="7894"/>
                          <a:pt x="11910" y="7894"/>
                          <a:pt x="14680" y="7894"/>
                        </a:cubicBezTo>
                        <a:lnTo>
                          <a:pt x="21743" y="7894"/>
                        </a:lnTo>
                        <a:cubicBezTo>
                          <a:pt x="22436" y="5817"/>
                          <a:pt x="23128" y="3185"/>
                          <a:pt x="23959" y="0"/>
                        </a:cubicBezTo>
                        <a:cubicBezTo>
                          <a:pt x="27421" y="1108"/>
                          <a:pt x="30468" y="1662"/>
                          <a:pt x="33100" y="1800"/>
                        </a:cubicBezTo>
                        <a:cubicBezTo>
                          <a:pt x="32546" y="2631"/>
                          <a:pt x="32130" y="3324"/>
                          <a:pt x="31853" y="3739"/>
                        </a:cubicBezTo>
                        <a:cubicBezTo>
                          <a:pt x="31576" y="4155"/>
                          <a:pt x="30884" y="5540"/>
                          <a:pt x="29637" y="8033"/>
                        </a:cubicBezTo>
                        <a:lnTo>
                          <a:pt x="51380" y="8033"/>
                        </a:lnTo>
                        <a:cubicBezTo>
                          <a:pt x="54012" y="8033"/>
                          <a:pt x="56782" y="7894"/>
                          <a:pt x="59828" y="7756"/>
                        </a:cubicBezTo>
                        <a:cubicBezTo>
                          <a:pt x="59552" y="9002"/>
                          <a:pt x="59413" y="9971"/>
                          <a:pt x="59413" y="10664"/>
                        </a:cubicBezTo>
                        <a:lnTo>
                          <a:pt x="59274" y="12464"/>
                        </a:lnTo>
                        <a:lnTo>
                          <a:pt x="57890" y="24236"/>
                        </a:lnTo>
                        <a:cubicBezTo>
                          <a:pt x="57751" y="25344"/>
                          <a:pt x="57474" y="26313"/>
                          <a:pt x="57197" y="27421"/>
                        </a:cubicBezTo>
                        <a:cubicBezTo>
                          <a:pt x="56782" y="28391"/>
                          <a:pt x="56366" y="29222"/>
                          <a:pt x="55812" y="29914"/>
                        </a:cubicBezTo>
                        <a:cubicBezTo>
                          <a:pt x="55258" y="30607"/>
                          <a:pt x="54012" y="31022"/>
                          <a:pt x="52211" y="31576"/>
                        </a:cubicBezTo>
                        <a:cubicBezTo>
                          <a:pt x="50411" y="31992"/>
                          <a:pt x="47226" y="32546"/>
                          <a:pt x="42794" y="32961"/>
                        </a:cubicBezTo>
                        <a:cubicBezTo>
                          <a:pt x="42378" y="31438"/>
                          <a:pt x="42240" y="30330"/>
                          <a:pt x="41963" y="29776"/>
                        </a:cubicBezTo>
                        <a:cubicBezTo>
                          <a:pt x="41686" y="29222"/>
                          <a:pt x="40855" y="27837"/>
                          <a:pt x="39470" y="25621"/>
                        </a:cubicBezTo>
                        <a:cubicBezTo>
                          <a:pt x="42378" y="26175"/>
                          <a:pt x="44456" y="26313"/>
                          <a:pt x="45425" y="26313"/>
                        </a:cubicBezTo>
                        <a:cubicBezTo>
                          <a:pt x="47364" y="26313"/>
                          <a:pt x="48611" y="26036"/>
                          <a:pt x="49165" y="25344"/>
                        </a:cubicBezTo>
                        <a:cubicBezTo>
                          <a:pt x="49719" y="24652"/>
                          <a:pt x="50134" y="23405"/>
                          <a:pt x="50411" y="21605"/>
                        </a:cubicBezTo>
                        <a:lnTo>
                          <a:pt x="51242" y="14126"/>
                        </a:lnTo>
                        <a:lnTo>
                          <a:pt x="14265" y="14126"/>
                        </a:lnTo>
                        <a:lnTo>
                          <a:pt x="14265" y="35869"/>
                        </a:lnTo>
                        <a:lnTo>
                          <a:pt x="59552" y="35869"/>
                        </a:lnTo>
                        <a:cubicBezTo>
                          <a:pt x="62321" y="35869"/>
                          <a:pt x="65230" y="35731"/>
                          <a:pt x="68415" y="35592"/>
                        </a:cubicBezTo>
                        <a:cubicBezTo>
                          <a:pt x="68138" y="36977"/>
                          <a:pt x="68138" y="38085"/>
                          <a:pt x="68138" y="38639"/>
                        </a:cubicBezTo>
                        <a:lnTo>
                          <a:pt x="68000" y="41271"/>
                        </a:lnTo>
                        <a:lnTo>
                          <a:pt x="67030" y="57336"/>
                        </a:lnTo>
                        <a:cubicBezTo>
                          <a:pt x="66892" y="59828"/>
                          <a:pt x="66476" y="61629"/>
                          <a:pt x="65645" y="62737"/>
                        </a:cubicBezTo>
                        <a:cubicBezTo>
                          <a:pt x="64953" y="63845"/>
                          <a:pt x="63568" y="64676"/>
                          <a:pt x="61352" y="65230"/>
                        </a:cubicBezTo>
                        <a:cubicBezTo>
                          <a:pt x="59136" y="65784"/>
                          <a:pt x="55951" y="66338"/>
                          <a:pt x="51380" y="67030"/>
                        </a:cubicBezTo>
                        <a:cubicBezTo>
                          <a:pt x="51380" y="66199"/>
                          <a:pt x="51242" y="65230"/>
                          <a:pt x="50965" y="63983"/>
                        </a:cubicBezTo>
                        <a:cubicBezTo>
                          <a:pt x="50826" y="62737"/>
                          <a:pt x="49719" y="61075"/>
                          <a:pt x="47918" y="58721"/>
                        </a:cubicBezTo>
                        <a:cubicBezTo>
                          <a:pt x="50965" y="59413"/>
                          <a:pt x="53596" y="59690"/>
                          <a:pt x="55812" y="59690"/>
                        </a:cubicBezTo>
                        <a:cubicBezTo>
                          <a:pt x="57197" y="59690"/>
                          <a:pt x="58167" y="59413"/>
                          <a:pt x="58444" y="58998"/>
                        </a:cubicBezTo>
                        <a:cubicBezTo>
                          <a:pt x="58859" y="58582"/>
                          <a:pt x="58998" y="57890"/>
                          <a:pt x="59136" y="56920"/>
                        </a:cubicBezTo>
                        <a:lnTo>
                          <a:pt x="59967" y="41686"/>
                        </a:lnTo>
                        <a:lnTo>
                          <a:pt x="14265" y="41686"/>
                        </a:lnTo>
                        <a:cubicBezTo>
                          <a:pt x="11633" y="40994"/>
                          <a:pt x="8863" y="41132"/>
                          <a:pt x="6094" y="41271"/>
                        </a:cubicBezTo>
                        <a:lnTo>
                          <a:pt x="6094" y="41271"/>
                        </a:lnTo>
                        <a:close/>
                        <a:moveTo>
                          <a:pt x="23544" y="18696"/>
                        </a:moveTo>
                        <a:cubicBezTo>
                          <a:pt x="26313" y="18419"/>
                          <a:pt x="28945" y="17865"/>
                          <a:pt x="31438" y="17034"/>
                        </a:cubicBezTo>
                        <a:lnTo>
                          <a:pt x="37393" y="27421"/>
                        </a:lnTo>
                        <a:cubicBezTo>
                          <a:pt x="34484" y="27837"/>
                          <a:pt x="31715" y="28391"/>
                          <a:pt x="29083" y="29222"/>
                        </a:cubicBezTo>
                        <a:lnTo>
                          <a:pt x="28391" y="27144"/>
                        </a:lnTo>
                        <a:cubicBezTo>
                          <a:pt x="28114" y="26313"/>
                          <a:pt x="27698" y="25344"/>
                          <a:pt x="26867" y="23959"/>
                        </a:cubicBezTo>
                        <a:cubicBezTo>
                          <a:pt x="26175" y="22713"/>
                          <a:pt x="25621" y="21743"/>
                          <a:pt x="25206" y="21051"/>
                        </a:cubicBezTo>
                        <a:lnTo>
                          <a:pt x="23544" y="18696"/>
                        </a:lnTo>
                        <a:lnTo>
                          <a:pt x="23544" y="18696"/>
                        </a:lnTo>
                        <a:close/>
                      </a:path>
                    </a:pathLst>
                  </a:custGeom>
                  <a:grpFill/>
                  <a:ln w="13786" cap="flat">
                    <a:solidFill>
                      <a:srgbClr val="E5EA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529" name="组合 528">
                <a:extLst>
                  <a:ext uri="{FF2B5EF4-FFF2-40B4-BE49-F238E27FC236}">
                    <a16:creationId xmlns:a16="http://schemas.microsoft.com/office/drawing/2014/main" id="{3D559A8E-150D-416B-9AA7-D11D7E6C679A}"/>
                  </a:ext>
                </a:extLst>
              </p:cNvPr>
              <p:cNvGrpSpPr/>
              <p:nvPr/>
            </p:nvGrpSpPr>
            <p:grpSpPr>
              <a:xfrm>
                <a:off x="3931115" y="7662899"/>
                <a:ext cx="2783015" cy="2542069"/>
                <a:chOff x="4073454" y="1919703"/>
                <a:chExt cx="2570842" cy="2325016"/>
              </a:xfrm>
              <a:grpFill/>
            </p:grpSpPr>
            <p:sp>
              <p:nvSpPr>
                <p:cNvPr id="758" name="Freeform 15">
                  <a:extLst>
                    <a:ext uri="{FF2B5EF4-FFF2-40B4-BE49-F238E27FC236}">
                      <a16:creationId xmlns:a16="http://schemas.microsoft.com/office/drawing/2014/main" id="{72172AC7-FC9A-4993-8DDE-9583D80D36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9047" y="2510146"/>
                  <a:ext cx="510033" cy="909789"/>
                </a:xfrm>
                <a:custGeom>
                  <a:avLst/>
                  <a:gdLst>
                    <a:gd name="T0" fmla="*/ 20 w 70"/>
                    <a:gd name="T1" fmla="*/ 39 h 125"/>
                    <a:gd name="T2" fmla="*/ 26 w 70"/>
                    <a:gd name="T3" fmla="*/ 44 h 125"/>
                    <a:gd name="T4" fmla="*/ 30 w 70"/>
                    <a:gd name="T5" fmla="*/ 47 h 125"/>
                    <a:gd name="T6" fmla="*/ 38 w 70"/>
                    <a:gd name="T7" fmla="*/ 50 h 125"/>
                    <a:gd name="T8" fmla="*/ 38 w 70"/>
                    <a:gd name="T9" fmla="*/ 50 h 125"/>
                    <a:gd name="T10" fmla="*/ 40 w 70"/>
                    <a:gd name="T11" fmla="*/ 54 h 125"/>
                    <a:gd name="T12" fmla="*/ 38 w 70"/>
                    <a:gd name="T13" fmla="*/ 59 h 125"/>
                    <a:gd name="T14" fmla="*/ 38 w 70"/>
                    <a:gd name="T15" fmla="*/ 62 h 125"/>
                    <a:gd name="T16" fmla="*/ 36 w 70"/>
                    <a:gd name="T17" fmla="*/ 68 h 125"/>
                    <a:gd name="T18" fmla="*/ 30 w 70"/>
                    <a:gd name="T19" fmla="*/ 68 h 125"/>
                    <a:gd name="T20" fmla="*/ 24 w 70"/>
                    <a:gd name="T21" fmla="*/ 72 h 125"/>
                    <a:gd name="T22" fmla="*/ 25 w 70"/>
                    <a:gd name="T23" fmla="*/ 77 h 125"/>
                    <a:gd name="T24" fmla="*/ 19 w 70"/>
                    <a:gd name="T25" fmla="*/ 75 h 125"/>
                    <a:gd name="T26" fmla="*/ 13 w 70"/>
                    <a:gd name="T27" fmla="*/ 73 h 125"/>
                    <a:gd name="T28" fmla="*/ 8 w 70"/>
                    <a:gd name="T29" fmla="*/ 85 h 125"/>
                    <a:gd name="T30" fmla="*/ 10 w 70"/>
                    <a:gd name="T31" fmla="*/ 88 h 125"/>
                    <a:gd name="T32" fmla="*/ 11 w 70"/>
                    <a:gd name="T33" fmla="*/ 91 h 125"/>
                    <a:gd name="T34" fmla="*/ 11 w 70"/>
                    <a:gd name="T35" fmla="*/ 96 h 125"/>
                    <a:gd name="T36" fmla="*/ 1 w 70"/>
                    <a:gd name="T37" fmla="*/ 98 h 125"/>
                    <a:gd name="T38" fmla="*/ 1 w 70"/>
                    <a:gd name="T39" fmla="*/ 105 h 125"/>
                    <a:gd name="T40" fmla="*/ 3 w 70"/>
                    <a:gd name="T41" fmla="*/ 110 h 125"/>
                    <a:gd name="T42" fmla="*/ 14 w 70"/>
                    <a:gd name="T43" fmla="*/ 109 h 125"/>
                    <a:gd name="T44" fmla="*/ 18 w 70"/>
                    <a:gd name="T45" fmla="*/ 112 h 125"/>
                    <a:gd name="T46" fmla="*/ 22 w 70"/>
                    <a:gd name="T47" fmla="*/ 115 h 125"/>
                    <a:gd name="T48" fmla="*/ 25 w 70"/>
                    <a:gd name="T49" fmla="*/ 113 h 125"/>
                    <a:gd name="T50" fmla="*/ 33 w 70"/>
                    <a:gd name="T51" fmla="*/ 118 h 125"/>
                    <a:gd name="T52" fmla="*/ 42 w 70"/>
                    <a:gd name="T53" fmla="*/ 119 h 125"/>
                    <a:gd name="T54" fmla="*/ 45 w 70"/>
                    <a:gd name="T55" fmla="*/ 121 h 125"/>
                    <a:gd name="T56" fmla="*/ 45 w 70"/>
                    <a:gd name="T57" fmla="*/ 121 h 125"/>
                    <a:gd name="T58" fmla="*/ 49 w 70"/>
                    <a:gd name="T59" fmla="*/ 124 h 125"/>
                    <a:gd name="T60" fmla="*/ 53 w 70"/>
                    <a:gd name="T61" fmla="*/ 121 h 125"/>
                    <a:gd name="T62" fmla="*/ 52 w 70"/>
                    <a:gd name="T63" fmla="*/ 118 h 125"/>
                    <a:gd name="T64" fmla="*/ 53 w 70"/>
                    <a:gd name="T65" fmla="*/ 111 h 125"/>
                    <a:gd name="T66" fmla="*/ 58 w 70"/>
                    <a:gd name="T67" fmla="*/ 111 h 125"/>
                    <a:gd name="T68" fmla="*/ 52 w 70"/>
                    <a:gd name="T69" fmla="*/ 105 h 125"/>
                    <a:gd name="T70" fmla="*/ 50 w 70"/>
                    <a:gd name="T71" fmla="*/ 103 h 125"/>
                    <a:gd name="T72" fmla="*/ 52 w 70"/>
                    <a:gd name="T73" fmla="*/ 100 h 125"/>
                    <a:gd name="T74" fmla="*/ 65 w 70"/>
                    <a:gd name="T75" fmla="*/ 101 h 125"/>
                    <a:gd name="T76" fmla="*/ 70 w 70"/>
                    <a:gd name="T77" fmla="*/ 100 h 125"/>
                    <a:gd name="T78" fmla="*/ 62 w 70"/>
                    <a:gd name="T79" fmla="*/ 81 h 125"/>
                    <a:gd name="T80" fmla="*/ 59 w 70"/>
                    <a:gd name="T81" fmla="*/ 80 h 125"/>
                    <a:gd name="T82" fmla="*/ 58 w 70"/>
                    <a:gd name="T83" fmla="*/ 75 h 125"/>
                    <a:gd name="T84" fmla="*/ 59 w 70"/>
                    <a:gd name="T85" fmla="*/ 41 h 125"/>
                    <a:gd name="T86" fmla="*/ 60 w 70"/>
                    <a:gd name="T87" fmla="*/ 35 h 125"/>
                    <a:gd name="T88" fmla="*/ 64 w 70"/>
                    <a:gd name="T89" fmla="*/ 30 h 125"/>
                    <a:gd name="T90" fmla="*/ 60 w 70"/>
                    <a:gd name="T91" fmla="*/ 24 h 125"/>
                    <a:gd name="T92" fmla="*/ 59 w 70"/>
                    <a:gd name="T93" fmla="*/ 19 h 125"/>
                    <a:gd name="T94" fmla="*/ 60 w 70"/>
                    <a:gd name="T95" fmla="*/ 19 h 125"/>
                    <a:gd name="T96" fmla="*/ 63 w 70"/>
                    <a:gd name="T97" fmla="*/ 8 h 125"/>
                    <a:gd name="T98" fmla="*/ 65 w 70"/>
                    <a:gd name="T99" fmla="*/ 5 h 125"/>
                    <a:gd name="T100" fmla="*/ 67 w 70"/>
                    <a:gd name="T101" fmla="*/ 3 h 125"/>
                    <a:gd name="T102" fmla="*/ 64 w 70"/>
                    <a:gd name="T103" fmla="*/ 0 h 125"/>
                    <a:gd name="T104" fmla="*/ 58 w 70"/>
                    <a:gd name="T105" fmla="*/ 2 h 125"/>
                    <a:gd name="T106" fmla="*/ 52 w 70"/>
                    <a:gd name="T107" fmla="*/ 7 h 125"/>
                    <a:gd name="T108" fmla="*/ 45 w 70"/>
                    <a:gd name="T109" fmla="*/ 13 h 125"/>
                    <a:gd name="T110" fmla="*/ 42 w 70"/>
                    <a:gd name="T111" fmla="*/ 15 h 125"/>
                    <a:gd name="T112" fmla="*/ 40 w 70"/>
                    <a:gd name="T113" fmla="*/ 26 h 125"/>
                    <a:gd name="T114" fmla="*/ 39 w 70"/>
                    <a:gd name="T115" fmla="*/ 29 h 125"/>
                    <a:gd name="T116" fmla="*/ 37 w 70"/>
                    <a:gd name="T117" fmla="*/ 31 h 125"/>
                    <a:gd name="T118" fmla="*/ 37 w 70"/>
                    <a:gd name="T119" fmla="*/ 32 h 125"/>
                    <a:gd name="T120" fmla="*/ 33 w 70"/>
                    <a:gd name="T121" fmla="*/ 32 h 125"/>
                    <a:gd name="T122" fmla="*/ 32 w 70"/>
                    <a:gd name="T123" fmla="*/ 32 h 125"/>
                    <a:gd name="T124" fmla="*/ 23 w 70"/>
                    <a:gd name="T125" fmla="*/ 29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0" h="125">
                      <a:moveTo>
                        <a:pt x="23" y="29"/>
                      </a:moveTo>
                      <a:cubicBezTo>
                        <a:pt x="22" y="28"/>
                        <a:pt x="22" y="28"/>
                        <a:pt x="22" y="28"/>
                      </a:cubicBezTo>
                      <a:cubicBezTo>
                        <a:pt x="20" y="39"/>
                        <a:pt x="20" y="39"/>
                        <a:pt x="20" y="39"/>
                      </a:cubicBezTo>
                      <a:cubicBezTo>
                        <a:pt x="23" y="42"/>
                        <a:pt x="23" y="42"/>
                        <a:pt x="23" y="42"/>
                      </a:cubicBezTo>
                      <a:cubicBezTo>
                        <a:pt x="26" y="44"/>
                        <a:pt x="26" y="44"/>
                        <a:pt x="26" y="44"/>
                      </a:cubicBezTo>
                      <a:cubicBezTo>
                        <a:pt x="26" y="44"/>
                        <a:pt x="26" y="44"/>
                        <a:pt x="26" y="44"/>
                      </a:cubicBezTo>
                      <a:cubicBezTo>
                        <a:pt x="26" y="44"/>
                        <a:pt x="26" y="44"/>
                        <a:pt x="26" y="44"/>
                      </a:cubicBezTo>
                      <a:cubicBezTo>
                        <a:pt x="26" y="44"/>
                        <a:pt x="26" y="44"/>
                        <a:pt x="26" y="44"/>
                      </a:cubicBezTo>
                      <a:cubicBezTo>
                        <a:pt x="30" y="47"/>
                        <a:pt x="30" y="47"/>
                        <a:pt x="30" y="47"/>
                      </a:cubicBezTo>
                      <a:cubicBezTo>
                        <a:pt x="35" y="48"/>
                        <a:pt x="35" y="48"/>
                        <a:pt x="35" y="48"/>
                      </a:cubicBezTo>
                      <a:cubicBezTo>
                        <a:pt x="35" y="48"/>
                        <a:pt x="35" y="48"/>
                        <a:pt x="35" y="48"/>
                      </a:cubicBezTo>
                      <a:cubicBezTo>
                        <a:pt x="38" y="50"/>
                        <a:pt x="38" y="50"/>
                        <a:pt x="38" y="50"/>
                      </a:cubicBezTo>
                      <a:cubicBezTo>
                        <a:pt x="38" y="50"/>
                        <a:pt x="38" y="50"/>
                        <a:pt x="38" y="50"/>
                      </a:cubicBezTo>
                      <a:cubicBezTo>
                        <a:pt x="38" y="50"/>
                        <a:pt x="38" y="50"/>
                        <a:pt x="38" y="50"/>
                      </a:cubicBezTo>
                      <a:cubicBezTo>
                        <a:pt x="38" y="50"/>
                        <a:pt x="38" y="50"/>
                        <a:pt x="38" y="50"/>
                      </a:cubicBezTo>
                      <a:cubicBezTo>
                        <a:pt x="40" y="53"/>
                        <a:pt x="40" y="53"/>
                        <a:pt x="40" y="53"/>
                      </a:cubicBezTo>
                      <a:cubicBezTo>
                        <a:pt x="40" y="53"/>
                        <a:pt x="40" y="53"/>
                        <a:pt x="40" y="53"/>
                      </a:cubicBezTo>
                      <a:cubicBezTo>
                        <a:pt x="40" y="54"/>
                        <a:pt x="40" y="54"/>
                        <a:pt x="40" y="54"/>
                      </a:cubicBezTo>
                      <a:cubicBezTo>
                        <a:pt x="38" y="56"/>
                        <a:pt x="38" y="56"/>
                        <a:pt x="38" y="56"/>
                      </a:cubicBezTo>
                      <a:cubicBezTo>
                        <a:pt x="38" y="57"/>
                        <a:pt x="38" y="58"/>
                        <a:pt x="38" y="59"/>
                      </a:cubicBezTo>
                      <a:cubicBezTo>
                        <a:pt x="38" y="59"/>
                        <a:pt x="38" y="59"/>
                        <a:pt x="38" y="59"/>
                      </a:cubicBezTo>
                      <a:cubicBezTo>
                        <a:pt x="38" y="62"/>
                        <a:pt x="38" y="62"/>
                        <a:pt x="38" y="62"/>
                      </a:cubicBezTo>
                      <a:cubicBezTo>
                        <a:pt x="38" y="62"/>
                        <a:pt x="38" y="62"/>
                        <a:pt x="38" y="62"/>
                      </a:cubicBezTo>
                      <a:cubicBezTo>
                        <a:pt x="38" y="62"/>
                        <a:pt x="38" y="62"/>
                        <a:pt x="38" y="62"/>
                      </a:cubicBezTo>
                      <a:cubicBezTo>
                        <a:pt x="36" y="68"/>
                        <a:pt x="36" y="68"/>
                        <a:pt x="36" y="68"/>
                      </a:cubicBezTo>
                      <a:cubicBezTo>
                        <a:pt x="36" y="68"/>
                        <a:pt x="36" y="68"/>
                        <a:pt x="36" y="68"/>
                      </a:cubicBezTo>
                      <a:cubicBezTo>
                        <a:pt x="36" y="68"/>
                        <a:pt x="36" y="68"/>
                        <a:pt x="36" y="68"/>
                      </a:cubicBezTo>
                      <a:cubicBezTo>
                        <a:pt x="35" y="68"/>
                        <a:pt x="35" y="68"/>
                        <a:pt x="35" y="68"/>
                      </a:cubicBezTo>
                      <a:cubicBezTo>
                        <a:pt x="33" y="68"/>
                        <a:pt x="33" y="68"/>
                        <a:pt x="33" y="68"/>
                      </a:cubicBezTo>
                      <a:cubicBezTo>
                        <a:pt x="30" y="68"/>
                        <a:pt x="30" y="68"/>
                        <a:pt x="30" y="68"/>
                      </a:cubicBezTo>
                      <a:cubicBezTo>
                        <a:pt x="28" y="69"/>
                        <a:pt x="28" y="69"/>
                        <a:pt x="28" y="69"/>
                      </a:cubicBezTo>
                      <a:cubicBezTo>
                        <a:pt x="25" y="71"/>
                        <a:pt x="25" y="71"/>
                        <a:pt x="25" y="71"/>
                      </a:cubicBezTo>
                      <a:cubicBezTo>
                        <a:pt x="24" y="72"/>
                        <a:pt x="24" y="72"/>
                        <a:pt x="24" y="72"/>
                      </a:cubicBezTo>
                      <a:cubicBezTo>
                        <a:pt x="28" y="74"/>
                        <a:pt x="28" y="74"/>
                        <a:pt x="28" y="74"/>
                      </a:cubicBezTo>
                      <a:cubicBezTo>
                        <a:pt x="27" y="74"/>
                        <a:pt x="27" y="74"/>
                        <a:pt x="27" y="74"/>
                      </a:cubicBezTo>
                      <a:cubicBezTo>
                        <a:pt x="27" y="75"/>
                        <a:pt x="26" y="76"/>
                        <a:pt x="25" y="77"/>
                      </a:cubicBezTo>
                      <a:cubicBezTo>
                        <a:pt x="23" y="77"/>
                        <a:pt x="23" y="77"/>
                        <a:pt x="23" y="77"/>
                      </a:cubicBezTo>
                      <a:cubicBezTo>
                        <a:pt x="19" y="75"/>
                        <a:pt x="19" y="75"/>
                        <a:pt x="19" y="75"/>
                      </a:cubicBezTo>
                      <a:cubicBezTo>
                        <a:pt x="19" y="75"/>
                        <a:pt x="19" y="75"/>
                        <a:pt x="19" y="75"/>
                      </a:cubicBezTo>
                      <a:cubicBezTo>
                        <a:pt x="19" y="75"/>
                        <a:pt x="19" y="75"/>
                        <a:pt x="19" y="75"/>
                      </a:cubicBezTo>
                      <a:cubicBezTo>
                        <a:pt x="15" y="73"/>
                        <a:pt x="15" y="73"/>
                        <a:pt x="15" y="73"/>
                      </a:cubicBezTo>
                      <a:cubicBezTo>
                        <a:pt x="13" y="73"/>
                        <a:pt x="13" y="73"/>
                        <a:pt x="13" y="73"/>
                      </a:cubicBezTo>
                      <a:cubicBezTo>
                        <a:pt x="9" y="79"/>
                        <a:pt x="9" y="79"/>
                        <a:pt x="9" y="79"/>
                      </a:cubicBezTo>
                      <a:cubicBezTo>
                        <a:pt x="8" y="82"/>
                        <a:pt x="8" y="82"/>
                        <a:pt x="8" y="82"/>
                      </a:cubicBezTo>
                      <a:cubicBezTo>
                        <a:pt x="8" y="85"/>
                        <a:pt x="8" y="85"/>
                        <a:pt x="8" y="85"/>
                      </a:cubicBezTo>
                      <a:cubicBezTo>
                        <a:pt x="10" y="88"/>
                        <a:pt x="10" y="88"/>
                        <a:pt x="10" y="88"/>
                      </a:cubicBezTo>
                      <a:cubicBezTo>
                        <a:pt x="10" y="88"/>
                        <a:pt x="10" y="88"/>
                        <a:pt x="10" y="88"/>
                      </a:cubicBezTo>
                      <a:cubicBezTo>
                        <a:pt x="10" y="88"/>
                        <a:pt x="10" y="88"/>
                        <a:pt x="10" y="88"/>
                      </a:cubicBezTo>
                      <a:cubicBezTo>
                        <a:pt x="10" y="88"/>
                        <a:pt x="10" y="88"/>
                        <a:pt x="10" y="88"/>
                      </a:cubicBezTo>
                      <a:cubicBezTo>
                        <a:pt x="11" y="91"/>
                        <a:pt x="11" y="91"/>
                        <a:pt x="11" y="91"/>
                      </a:cubicBezTo>
                      <a:cubicBezTo>
                        <a:pt x="11" y="91"/>
                        <a:pt x="11" y="91"/>
                        <a:pt x="11" y="91"/>
                      </a:cubicBezTo>
                      <a:cubicBezTo>
                        <a:pt x="11" y="95"/>
                        <a:pt x="11" y="95"/>
                        <a:pt x="11" y="95"/>
                      </a:cubicBezTo>
                      <a:cubicBezTo>
                        <a:pt x="11" y="96"/>
                        <a:pt x="11" y="96"/>
                        <a:pt x="11" y="96"/>
                      </a:cubicBezTo>
                      <a:cubicBezTo>
                        <a:pt x="11" y="96"/>
                        <a:pt x="11" y="96"/>
                        <a:pt x="11" y="96"/>
                      </a:cubicBezTo>
                      <a:cubicBezTo>
                        <a:pt x="9" y="97"/>
                        <a:pt x="9" y="97"/>
                        <a:pt x="9" y="97"/>
                      </a:cubicBezTo>
                      <a:cubicBezTo>
                        <a:pt x="3" y="97"/>
                        <a:pt x="3" y="97"/>
                        <a:pt x="3" y="97"/>
                      </a:cubicBezTo>
                      <a:cubicBezTo>
                        <a:pt x="1" y="98"/>
                        <a:pt x="1" y="98"/>
                        <a:pt x="1" y="98"/>
                      </a:cubicBezTo>
                      <a:cubicBezTo>
                        <a:pt x="0" y="100"/>
                        <a:pt x="0" y="100"/>
                        <a:pt x="0" y="100"/>
                      </a:cubicBezTo>
                      <a:cubicBezTo>
                        <a:pt x="0" y="100"/>
                        <a:pt x="0" y="100"/>
                        <a:pt x="0" y="100"/>
                      </a:cubicBezTo>
                      <a:cubicBezTo>
                        <a:pt x="1" y="105"/>
                        <a:pt x="1" y="105"/>
                        <a:pt x="1" y="105"/>
                      </a:cubicBezTo>
                      <a:cubicBezTo>
                        <a:pt x="1" y="105"/>
                        <a:pt x="1" y="105"/>
                        <a:pt x="1" y="105"/>
                      </a:cubicBezTo>
                      <a:cubicBezTo>
                        <a:pt x="1" y="107"/>
                        <a:pt x="1" y="107"/>
                        <a:pt x="1" y="107"/>
                      </a:cubicBezTo>
                      <a:cubicBezTo>
                        <a:pt x="3" y="110"/>
                        <a:pt x="3" y="110"/>
                        <a:pt x="3" y="110"/>
                      </a:cubicBezTo>
                      <a:cubicBezTo>
                        <a:pt x="6" y="112"/>
                        <a:pt x="6" y="112"/>
                        <a:pt x="6" y="112"/>
                      </a:cubicBezTo>
                      <a:cubicBezTo>
                        <a:pt x="12" y="111"/>
                        <a:pt x="12" y="111"/>
                        <a:pt x="12" y="111"/>
                      </a:cubicBezTo>
                      <a:cubicBezTo>
                        <a:pt x="14" y="109"/>
                        <a:pt x="14" y="109"/>
                        <a:pt x="14" y="109"/>
                      </a:cubicBezTo>
                      <a:cubicBezTo>
                        <a:pt x="14" y="109"/>
                        <a:pt x="14" y="109"/>
                        <a:pt x="14" y="109"/>
                      </a:cubicBezTo>
                      <a:cubicBezTo>
                        <a:pt x="17" y="109"/>
                        <a:pt x="17" y="109"/>
                        <a:pt x="17" y="109"/>
                      </a:cubicBezTo>
                      <a:cubicBezTo>
                        <a:pt x="18" y="112"/>
                        <a:pt x="18" y="112"/>
                        <a:pt x="18" y="112"/>
                      </a:cubicBezTo>
                      <a:cubicBezTo>
                        <a:pt x="19" y="113"/>
                        <a:pt x="20" y="114"/>
                        <a:pt x="20" y="115"/>
                      </a:cubicBezTo>
                      <a:cubicBezTo>
                        <a:pt x="21" y="115"/>
                        <a:pt x="21" y="115"/>
                        <a:pt x="21" y="115"/>
                      </a:cubicBezTo>
                      <a:cubicBezTo>
                        <a:pt x="22" y="115"/>
                        <a:pt x="22" y="115"/>
                        <a:pt x="22" y="115"/>
                      </a:cubicBezTo>
                      <a:cubicBezTo>
                        <a:pt x="22" y="115"/>
                        <a:pt x="22" y="115"/>
                        <a:pt x="22" y="115"/>
                      </a:cubicBezTo>
                      <a:cubicBezTo>
                        <a:pt x="22" y="115"/>
                        <a:pt x="22" y="115"/>
                        <a:pt x="22" y="115"/>
                      </a:cubicBezTo>
                      <a:cubicBezTo>
                        <a:pt x="25" y="113"/>
                        <a:pt x="25" y="113"/>
                        <a:pt x="25" y="113"/>
                      </a:cubicBezTo>
                      <a:cubicBezTo>
                        <a:pt x="27" y="117"/>
                        <a:pt x="27" y="117"/>
                        <a:pt x="27" y="117"/>
                      </a:cubicBezTo>
                      <a:cubicBezTo>
                        <a:pt x="29" y="118"/>
                        <a:pt x="29" y="118"/>
                        <a:pt x="29" y="118"/>
                      </a:cubicBezTo>
                      <a:cubicBezTo>
                        <a:pt x="33" y="118"/>
                        <a:pt x="33" y="118"/>
                        <a:pt x="33" y="118"/>
                      </a:cubicBezTo>
                      <a:cubicBezTo>
                        <a:pt x="35" y="118"/>
                        <a:pt x="35" y="118"/>
                        <a:pt x="35" y="118"/>
                      </a:cubicBezTo>
                      <a:cubicBezTo>
                        <a:pt x="36" y="118"/>
                        <a:pt x="36" y="118"/>
                        <a:pt x="36" y="118"/>
                      </a:cubicBezTo>
                      <a:cubicBezTo>
                        <a:pt x="42" y="119"/>
                        <a:pt x="42" y="119"/>
                        <a:pt x="42" y="119"/>
                      </a:cubicBezTo>
                      <a:cubicBezTo>
                        <a:pt x="42" y="119"/>
                        <a:pt x="42" y="119"/>
                        <a:pt x="42" y="119"/>
                      </a:cubicBezTo>
                      <a:cubicBezTo>
                        <a:pt x="42" y="119"/>
                        <a:pt x="42" y="119"/>
                        <a:pt x="42" y="119"/>
                      </a:cubicBezTo>
                      <a:cubicBezTo>
                        <a:pt x="45" y="121"/>
                        <a:pt x="45" y="121"/>
                        <a:pt x="45" y="121"/>
                      </a:cubicBezTo>
                      <a:cubicBezTo>
                        <a:pt x="45" y="121"/>
                        <a:pt x="45" y="121"/>
                        <a:pt x="45" y="121"/>
                      </a:cubicBezTo>
                      <a:cubicBezTo>
                        <a:pt x="45" y="121"/>
                        <a:pt x="45" y="121"/>
                        <a:pt x="45" y="121"/>
                      </a:cubicBezTo>
                      <a:cubicBezTo>
                        <a:pt x="45" y="121"/>
                        <a:pt x="45" y="121"/>
                        <a:pt x="45" y="121"/>
                      </a:cubicBezTo>
                      <a:cubicBezTo>
                        <a:pt x="47" y="122"/>
                        <a:pt x="47" y="122"/>
                        <a:pt x="47" y="122"/>
                      </a:cubicBezTo>
                      <a:cubicBezTo>
                        <a:pt x="47" y="123"/>
                        <a:pt x="47" y="123"/>
                        <a:pt x="47" y="123"/>
                      </a:cubicBezTo>
                      <a:cubicBezTo>
                        <a:pt x="49" y="124"/>
                        <a:pt x="49" y="124"/>
                        <a:pt x="49" y="124"/>
                      </a:cubicBezTo>
                      <a:cubicBezTo>
                        <a:pt x="50" y="125"/>
                        <a:pt x="50" y="125"/>
                        <a:pt x="50" y="125"/>
                      </a:cubicBezTo>
                      <a:cubicBezTo>
                        <a:pt x="53" y="125"/>
                        <a:pt x="53" y="125"/>
                        <a:pt x="53" y="125"/>
                      </a:cubicBezTo>
                      <a:cubicBezTo>
                        <a:pt x="53" y="121"/>
                        <a:pt x="53" y="121"/>
                        <a:pt x="53" y="121"/>
                      </a:cubicBezTo>
                      <a:cubicBezTo>
                        <a:pt x="52" y="119"/>
                        <a:pt x="52" y="119"/>
                        <a:pt x="52" y="119"/>
                      </a:cubicBezTo>
                      <a:cubicBezTo>
                        <a:pt x="52" y="119"/>
                        <a:pt x="52" y="119"/>
                        <a:pt x="52" y="119"/>
                      </a:cubicBezTo>
                      <a:cubicBezTo>
                        <a:pt x="52" y="118"/>
                        <a:pt x="52" y="118"/>
                        <a:pt x="52" y="118"/>
                      </a:cubicBezTo>
                      <a:cubicBezTo>
                        <a:pt x="51" y="114"/>
                        <a:pt x="51" y="114"/>
                        <a:pt x="51" y="114"/>
                      </a:cubicBezTo>
                      <a:cubicBezTo>
                        <a:pt x="53" y="112"/>
                        <a:pt x="53" y="112"/>
                        <a:pt x="53" y="112"/>
                      </a:cubicBezTo>
                      <a:cubicBezTo>
                        <a:pt x="53" y="111"/>
                        <a:pt x="53" y="111"/>
                        <a:pt x="53" y="111"/>
                      </a:cubicBezTo>
                      <a:cubicBezTo>
                        <a:pt x="53" y="111"/>
                        <a:pt x="53" y="111"/>
                        <a:pt x="53" y="111"/>
                      </a:cubicBezTo>
                      <a:cubicBezTo>
                        <a:pt x="55" y="111"/>
                        <a:pt x="55" y="111"/>
                        <a:pt x="55" y="111"/>
                      </a:cubicBezTo>
                      <a:cubicBezTo>
                        <a:pt x="58" y="111"/>
                        <a:pt x="58" y="111"/>
                        <a:pt x="58" y="111"/>
                      </a:cubicBezTo>
                      <a:cubicBezTo>
                        <a:pt x="58" y="110"/>
                        <a:pt x="58" y="110"/>
                        <a:pt x="58" y="110"/>
                      </a:cubicBezTo>
                      <a:cubicBezTo>
                        <a:pt x="57" y="108"/>
                        <a:pt x="57" y="108"/>
                        <a:pt x="57" y="108"/>
                      </a:cubicBezTo>
                      <a:cubicBezTo>
                        <a:pt x="52" y="105"/>
                        <a:pt x="52" y="105"/>
                        <a:pt x="52" y="105"/>
                      </a:cubicBezTo>
                      <a:cubicBezTo>
                        <a:pt x="51" y="103"/>
                        <a:pt x="51" y="103"/>
                        <a:pt x="51" y="103"/>
                      </a:cubicBezTo>
                      <a:cubicBezTo>
                        <a:pt x="51" y="103"/>
                        <a:pt x="51" y="103"/>
                        <a:pt x="51" y="103"/>
                      </a:cubicBezTo>
                      <a:cubicBezTo>
                        <a:pt x="50" y="103"/>
                        <a:pt x="50" y="103"/>
                        <a:pt x="50" y="103"/>
                      </a:cubicBezTo>
                      <a:cubicBezTo>
                        <a:pt x="51" y="102"/>
                        <a:pt x="51" y="102"/>
                        <a:pt x="51" y="102"/>
                      </a:cubicBezTo>
                      <a:cubicBezTo>
                        <a:pt x="52" y="100"/>
                        <a:pt x="52" y="100"/>
                        <a:pt x="52" y="100"/>
                      </a:cubicBezTo>
                      <a:cubicBezTo>
                        <a:pt x="52" y="100"/>
                        <a:pt x="52" y="100"/>
                        <a:pt x="52" y="100"/>
                      </a:cubicBezTo>
                      <a:cubicBezTo>
                        <a:pt x="56" y="101"/>
                        <a:pt x="56" y="101"/>
                        <a:pt x="56" y="101"/>
                      </a:cubicBezTo>
                      <a:cubicBezTo>
                        <a:pt x="65" y="101"/>
                        <a:pt x="65" y="101"/>
                        <a:pt x="65" y="101"/>
                      </a:cubicBezTo>
                      <a:cubicBezTo>
                        <a:pt x="65" y="101"/>
                        <a:pt x="65" y="101"/>
                        <a:pt x="65" y="101"/>
                      </a:cubicBezTo>
                      <a:cubicBezTo>
                        <a:pt x="65" y="101"/>
                        <a:pt x="65" y="101"/>
                        <a:pt x="65" y="101"/>
                      </a:cubicBezTo>
                      <a:cubicBezTo>
                        <a:pt x="68" y="102"/>
                        <a:pt x="68" y="102"/>
                        <a:pt x="68" y="102"/>
                      </a:cubicBezTo>
                      <a:cubicBezTo>
                        <a:pt x="70" y="100"/>
                        <a:pt x="70" y="100"/>
                        <a:pt x="70" y="100"/>
                      </a:cubicBezTo>
                      <a:cubicBezTo>
                        <a:pt x="69" y="95"/>
                        <a:pt x="69" y="95"/>
                        <a:pt x="69" y="95"/>
                      </a:cubicBezTo>
                      <a:cubicBezTo>
                        <a:pt x="65" y="93"/>
                        <a:pt x="65" y="93"/>
                        <a:pt x="65" y="93"/>
                      </a:cubicBezTo>
                      <a:cubicBezTo>
                        <a:pt x="63" y="91"/>
                        <a:pt x="62" y="87"/>
                        <a:pt x="62" y="81"/>
                      </a:cubicBezTo>
                      <a:cubicBezTo>
                        <a:pt x="60" y="80"/>
                        <a:pt x="60" y="80"/>
                        <a:pt x="60" y="80"/>
                      </a:cubicBezTo>
                      <a:cubicBezTo>
                        <a:pt x="59" y="80"/>
                        <a:pt x="59" y="80"/>
                        <a:pt x="59" y="80"/>
                      </a:cubicBezTo>
                      <a:cubicBezTo>
                        <a:pt x="59" y="80"/>
                        <a:pt x="59" y="80"/>
                        <a:pt x="59" y="80"/>
                      </a:cubicBezTo>
                      <a:cubicBezTo>
                        <a:pt x="59" y="79"/>
                        <a:pt x="59" y="79"/>
                        <a:pt x="59" y="79"/>
                      </a:cubicBezTo>
                      <a:cubicBezTo>
                        <a:pt x="59" y="79"/>
                        <a:pt x="59" y="79"/>
                        <a:pt x="59" y="79"/>
                      </a:cubicBezTo>
                      <a:cubicBezTo>
                        <a:pt x="58" y="75"/>
                        <a:pt x="58" y="75"/>
                        <a:pt x="58" y="75"/>
                      </a:cubicBezTo>
                      <a:cubicBezTo>
                        <a:pt x="62" y="57"/>
                        <a:pt x="62" y="57"/>
                        <a:pt x="62" y="57"/>
                      </a:cubicBezTo>
                      <a:cubicBezTo>
                        <a:pt x="61" y="52"/>
                        <a:pt x="60" y="48"/>
                        <a:pt x="60" y="47"/>
                      </a:cubicBezTo>
                      <a:cubicBezTo>
                        <a:pt x="59" y="41"/>
                        <a:pt x="59" y="41"/>
                        <a:pt x="59" y="41"/>
                      </a:cubicBezTo>
                      <a:cubicBezTo>
                        <a:pt x="60" y="36"/>
                        <a:pt x="60" y="36"/>
                        <a:pt x="60" y="36"/>
                      </a:cubicBezTo>
                      <a:cubicBezTo>
                        <a:pt x="60" y="35"/>
                        <a:pt x="60" y="35"/>
                        <a:pt x="60" y="35"/>
                      </a:cubicBezTo>
                      <a:cubicBezTo>
                        <a:pt x="60" y="35"/>
                        <a:pt x="60" y="35"/>
                        <a:pt x="60" y="35"/>
                      </a:cubicBezTo>
                      <a:cubicBezTo>
                        <a:pt x="60" y="35"/>
                        <a:pt x="60" y="35"/>
                        <a:pt x="60" y="35"/>
                      </a:cubicBez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64" y="30"/>
                        <a:pt x="64" y="30"/>
                        <a:pt x="64" y="30"/>
                      </a:cubicBezTo>
                      <a:cubicBezTo>
                        <a:pt x="64" y="29"/>
                        <a:pt x="63" y="28"/>
                        <a:pt x="62" y="27"/>
                      </a:cubicBezTo>
                      <a:cubicBezTo>
                        <a:pt x="60" y="24"/>
                        <a:pt x="60" y="24"/>
                        <a:pt x="60" y="24"/>
                      </a:cubicBezTo>
                      <a:cubicBezTo>
                        <a:pt x="60" y="24"/>
                        <a:pt x="60" y="24"/>
                        <a:pt x="60" y="24"/>
                      </a:cubicBezTo>
                      <a:cubicBezTo>
                        <a:pt x="60" y="24"/>
                        <a:pt x="60" y="24"/>
                        <a:pt x="60" y="24"/>
                      </a:cubicBezTo>
                      <a:cubicBezTo>
                        <a:pt x="59" y="19"/>
                        <a:pt x="59" y="19"/>
                        <a:pt x="59" y="19"/>
                      </a:cubicBezTo>
                      <a:cubicBezTo>
                        <a:pt x="59" y="19"/>
                        <a:pt x="59" y="19"/>
                        <a:pt x="59" y="19"/>
                      </a:cubicBezTo>
                      <a:cubicBezTo>
                        <a:pt x="59" y="19"/>
                        <a:pt x="59" y="19"/>
                        <a:pt x="59" y="19"/>
                      </a:cubicBezTo>
                      <a:cubicBezTo>
                        <a:pt x="60" y="19"/>
                        <a:pt x="60" y="19"/>
                        <a:pt x="60" y="19"/>
                      </a:cubicBezTo>
                      <a:cubicBezTo>
                        <a:pt x="60" y="19"/>
                        <a:pt x="60" y="19"/>
                        <a:pt x="60" y="19"/>
                      </a:cubicBezTo>
                      <a:cubicBezTo>
                        <a:pt x="64" y="13"/>
                        <a:pt x="64" y="13"/>
                        <a:pt x="64" y="13"/>
                      </a:cubicBezTo>
                      <a:cubicBezTo>
                        <a:pt x="64" y="11"/>
                        <a:pt x="64" y="11"/>
                        <a:pt x="64" y="11"/>
                      </a:cubicBezTo>
                      <a:cubicBezTo>
                        <a:pt x="63" y="8"/>
                        <a:pt x="63" y="8"/>
                        <a:pt x="63" y="8"/>
                      </a:cubicBezTo>
                      <a:cubicBezTo>
                        <a:pt x="63" y="8"/>
                        <a:pt x="63" y="8"/>
                        <a:pt x="63" y="8"/>
                      </a:cubicBezTo>
                      <a:cubicBezTo>
                        <a:pt x="62" y="8"/>
                        <a:pt x="62" y="8"/>
                        <a:pt x="62" y="8"/>
                      </a:cubicBezTo>
                      <a:cubicBezTo>
                        <a:pt x="65" y="5"/>
                        <a:pt x="65" y="5"/>
                        <a:pt x="65" y="5"/>
                      </a:cubicBezTo>
                      <a:cubicBezTo>
                        <a:pt x="65" y="5"/>
                        <a:pt x="65" y="5"/>
                        <a:pt x="65" y="5"/>
                      </a:cubicBezTo>
                      <a:cubicBezTo>
                        <a:pt x="65" y="5"/>
                        <a:pt x="65" y="5"/>
                        <a:pt x="65" y="5"/>
                      </a:cubicBezTo>
                      <a:cubicBezTo>
                        <a:pt x="67" y="3"/>
                        <a:pt x="67" y="3"/>
                        <a:pt x="67" y="3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63" y="4"/>
                        <a:pt x="63" y="4"/>
                        <a:pt x="63" y="4"/>
                      </a:cubicBezTo>
                      <a:cubicBezTo>
                        <a:pt x="62" y="4"/>
                        <a:pt x="62" y="4"/>
                        <a:pt x="62" y="4"/>
                      </a:cubicBezTo>
                      <a:cubicBezTo>
                        <a:pt x="58" y="2"/>
                        <a:pt x="58" y="2"/>
                        <a:pt x="58" y="2"/>
                      </a:cubicBezTo>
                      <a:cubicBezTo>
                        <a:pt x="55" y="2"/>
                        <a:pt x="55" y="2"/>
                        <a:pt x="55" y="2"/>
                      </a:cubicBezTo>
                      <a:cubicBezTo>
                        <a:pt x="56" y="6"/>
                        <a:pt x="56" y="6"/>
                        <a:pt x="56" y="6"/>
                      </a:cubicBezTo>
                      <a:cubicBezTo>
                        <a:pt x="52" y="7"/>
                        <a:pt x="52" y="7"/>
                        <a:pt x="52" y="7"/>
                      </a:cubicBezTo>
                      <a:cubicBezTo>
                        <a:pt x="47" y="10"/>
                        <a:pt x="47" y="10"/>
                        <a:pt x="47" y="10"/>
                      </a:cubicBezTo>
                      <a:cubicBezTo>
                        <a:pt x="45" y="13"/>
                        <a:pt x="45" y="13"/>
                        <a:pt x="45" y="13"/>
                      </a:cubicBezTo>
                      <a:cubicBezTo>
                        <a:pt x="45" y="13"/>
                        <a:pt x="45" y="13"/>
                        <a:pt x="45" y="13"/>
                      </a:cubicBezTo>
                      <a:cubicBezTo>
                        <a:pt x="45" y="13"/>
                        <a:pt x="45" y="13"/>
                        <a:pt x="45" y="13"/>
                      </a:cubicBezTo>
                      <a:cubicBezTo>
                        <a:pt x="45" y="13"/>
                        <a:pt x="45" y="13"/>
                        <a:pt x="45" y="13"/>
                      </a:cubicBezTo>
                      <a:cubicBezTo>
                        <a:pt x="42" y="15"/>
                        <a:pt x="42" y="15"/>
                        <a:pt x="42" y="15"/>
                      </a:cubicBezTo>
                      <a:cubicBezTo>
                        <a:pt x="41" y="19"/>
                        <a:pt x="41" y="19"/>
                        <a:pt x="41" y="19"/>
                      </a:cubicBezTo>
                      <a:cubicBezTo>
                        <a:pt x="41" y="20"/>
                        <a:pt x="41" y="20"/>
                        <a:pt x="41" y="20"/>
                      </a:cubicBezTo>
                      <a:cubicBezTo>
                        <a:pt x="40" y="26"/>
                        <a:pt x="40" y="26"/>
                        <a:pt x="40" y="26"/>
                      </a:cubicBezTo>
                      <a:cubicBezTo>
                        <a:pt x="40" y="26"/>
                        <a:pt x="40" y="26"/>
                        <a:pt x="40" y="26"/>
                      </a:cubicBezTo>
                      <a:cubicBezTo>
                        <a:pt x="39" y="28"/>
                        <a:pt x="39" y="28"/>
                        <a:pt x="39" y="28"/>
                      </a:cubicBezTo>
                      <a:cubicBezTo>
                        <a:pt x="39" y="29"/>
                        <a:pt x="39" y="29"/>
                        <a:pt x="39" y="29"/>
                      </a:cubicBezTo>
                      <a:cubicBezTo>
                        <a:pt x="39" y="29"/>
                        <a:pt x="39" y="29"/>
                        <a:pt x="39" y="29"/>
                      </a:cubicBezTo>
                      <a:cubicBezTo>
                        <a:pt x="39" y="29"/>
                        <a:pt x="39" y="29"/>
                        <a:pt x="39" y="29"/>
                      </a:cubicBezTo>
                      <a:cubicBezTo>
                        <a:pt x="37" y="31"/>
                        <a:pt x="37" y="31"/>
                        <a:pt x="37" y="31"/>
                      </a:cubicBezTo>
                      <a:cubicBezTo>
                        <a:pt x="37" y="31"/>
                        <a:pt x="37" y="31"/>
                        <a:pt x="37" y="31"/>
                      </a:cubicBezTo>
                      <a:cubicBezTo>
                        <a:pt x="37" y="32"/>
                        <a:pt x="37" y="32"/>
                        <a:pt x="37" y="32"/>
                      </a:cubicBezTo>
                      <a:cubicBezTo>
                        <a:pt x="37" y="32"/>
                        <a:pt x="37" y="32"/>
                        <a:pt x="37" y="32"/>
                      </a:cubicBezTo>
                      <a:cubicBezTo>
                        <a:pt x="37" y="32"/>
                        <a:pt x="37" y="32"/>
                        <a:pt x="37" y="32"/>
                      </a:cubicBezTo>
                      <a:cubicBezTo>
                        <a:pt x="33" y="32"/>
                        <a:pt x="33" y="32"/>
                        <a:pt x="33" y="32"/>
                      </a:cubicBezTo>
                      <a:cubicBezTo>
                        <a:pt x="33" y="32"/>
                        <a:pt x="33" y="32"/>
                        <a:pt x="33" y="32"/>
                      </a:cubicBezTo>
                      <a:cubicBezTo>
                        <a:pt x="33" y="32"/>
                        <a:pt x="33" y="32"/>
                        <a:pt x="33" y="32"/>
                      </a:cubicBezTo>
                      <a:cubicBezTo>
                        <a:pt x="32" y="32"/>
                        <a:pt x="32" y="32"/>
                        <a:pt x="32" y="32"/>
                      </a:cubicBezTo>
                      <a:cubicBezTo>
                        <a:pt x="32" y="32"/>
                        <a:pt x="32" y="32"/>
                        <a:pt x="32" y="32"/>
                      </a:cubicBezTo>
                      <a:cubicBezTo>
                        <a:pt x="26" y="30"/>
                        <a:pt x="26" y="30"/>
                        <a:pt x="26" y="30"/>
                      </a:cubicBezTo>
                      <a:cubicBezTo>
                        <a:pt x="26" y="30"/>
                        <a:pt x="26" y="30"/>
                        <a:pt x="26" y="30"/>
                      </a:cubicBezTo>
                      <a:lnTo>
                        <a:pt x="23" y="29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E5EAF0"/>
                  </a:solidFill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2B55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59" name="Freeform 41">
                  <a:extLst>
                    <a:ext uri="{FF2B5EF4-FFF2-40B4-BE49-F238E27FC236}">
                      <a16:creationId xmlns:a16="http://schemas.microsoft.com/office/drawing/2014/main" id="{D7B8B1D8-E88F-4ED7-873F-ACC6F1B63D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73454" y="3137350"/>
                  <a:ext cx="1107369" cy="967226"/>
                </a:xfrm>
                <a:custGeom>
                  <a:avLst/>
                  <a:gdLst>
                    <a:gd name="T0" fmla="*/ 4 w 152"/>
                    <a:gd name="T1" fmla="*/ 6 h 133"/>
                    <a:gd name="T2" fmla="*/ 4 w 152"/>
                    <a:gd name="T3" fmla="*/ 15 h 133"/>
                    <a:gd name="T4" fmla="*/ 2 w 152"/>
                    <a:gd name="T5" fmla="*/ 25 h 133"/>
                    <a:gd name="T6" fmla="*/ 8 w 152"/>
                    <a:gd name="T7" fmla="*/ 30 h 133"/>
                    <a:gd name="T8" fmla="*/ 15 w 152"/>
                    <a:gd name="T9" fmla="*/ 42 h 133"/>
                    <a:gd name="T10" fmla="*/ 16 w 152"/>
                    <a:gd name="T11" fmla="*/ 53 h 133"/>
                    <a:gd name="T12" fmla="*/ 20 w 152"/>
                    <a:gd name="T13" fmla="*/ 62 h 133"/>
                    <a:gd name="T14" fmla="*/ 21 w 152"/>
                    <a:gd name="T15" fmla="*/ 76 h 133"/>
                    <a:gd name="T16" fmla="*/ 20 w 152"/>
                    <a:gd name="T17" fmla="*/ 94 h 133"/>
                    <a:gd name="T18" fmla="*/ 24 w 152"/>
                    <a:gd name="T19" fmla="*/ 100 h 133"/>
                    <a:gd name="T20" fmla="*/ 27 w 152"/>
                    <a:gd name="T21" fmla="*/ 92 h 133"/>
                    <a:gd name="T22" fmla="*/ 34 w 152"/>
                    <a:gd name="T23" fmla="*/ 95 h 133"/>
                    <a:gd name="T24" fmla="*/ 37 w 152"/>
                    <a:gd name="T25" fmla="*/ 102 h 133"/>
                    <a:gd name="T26" fmla="*/ 44 w 152"/>
                    <a:gd name="T27" fmla="*/ 103 h 133"/>
                    <a:gd name="T28" fmla="*/ 51 w 152"/>
                    <a:gd name="T29" fmla="*/ 121 h 133"/>
                    <a:gd name="T30" fmla="*/ 53 w 152"/>
                    <a:gd name="T31" fmla="*/ 129 h 133"/>
                    <a:gd name="T32" fmla="*/ 57 w 152"/>
                    <a:gd name="T33" fmla="*/ 133 h 133"/>
                    <a:gd name="T34" fmla="*/ 66 w 152"/>
                    <a:gd name="T35" fmla="*/ 127 h 133"/>
                    <a:gd name="T36" fmla="*/ 71 w 152"/>
                    <a:gd name="T37" fmla="*/ 116 h 133"/>
                    <a:gd name="T38" fmla="*/ 75 w 152"/>
                    <a:gd name="T39" fmla="*/ 110 h 133"/>
                    <a:gd name="T40" fmla="*/ 80 w 152"/>
                    <a:gd name="T41" fmla="*/ 102 h 133"/>
                    <a:gd name="T42" fmla="*/ 84 w 152"/>
                    <a:gd name="T43" fmla="*/ 94 h 133"/>
                    <a:gd name="T44" fmla="*/ 95 w 152"/>
                    <a:gd name="T45" fmla="*/ 98 h 133"/>
                    <a:gd name="T46" fmla="*/ 99 w 152"/>
                    <a:gd name="T47" fmla="*/ 102 h 133"/>
                    <a:gd name="T48" fmla="*/ 103 w 152"/>
                    <a:gd name="T49" fmla="*/ 101 h 133"/>
                    <a:gd name="T50" fmla="*/ 110 w 152"/>
                    <a:gd name="T51" fmla="*/ 108 h 133"/>
                    <a:gd name="T52" fmla="*/ 119 w 152"/>
                    <a:gd name="T53" fmla="*/ 101 h 133"/>
                    <a:gd name="T54" fmla="*/ 114 w 152"/>
                    <a:gd name="T55" fmla="*/ 99 h 133"/>
                    <a:gd name="T56" fmla="*/ 112 w 152"/>
                    <a:gd name="T57" fmla="*/ 91 h 133"/>
                    <a:gd name="T58" fmla="*/ 119 w 152"/>
                    <a:gd name="T59" fmla="*/ 91 h 133"/>
                    <a:gd name="T60" fmla="*/ 112 w 152"/>
                    <a:gd name="T61" fmla="*/ 81 h 133"/>
                    <a:gd name="T62" fmla="*/ 110 w 152"/>
                    <a:gd name="T63" fmla="*/ 70 h 133"/>
                    <a:gd name="T64" fmla="*/ 131 w 152"/>
                    <a:gd name="T65" fmla="*/ 62 h 133"/>
                    <a:gd name="T66" fmla="*/ 141 w 152"/>
                    <a:gd name="T67" fmla="*/ 53 h 133"/>
                    <a:gd name="T68" fmla="*/ 144 w 152"/>
                    <a:gd name="T69" fmla="*/ 48 h 133"/>
                    <a:gd name="T70" fmla="*/ 148 w 152"/>
                    <a:gd name="T71" fmla="*/ 37 h 133"/>
                    <a:gd name="T72" fmla="*/ 140 w 152"/>
                    <a:gd name="T73" fmla="*/ 34 h 133"/>
                    <a:gd name="T74" fmla="*/ 136 w 152"/>
                    <a:gd name="T75" fmla="*/ 30 h 133"/>
                    <a:gd name="T76" fmla="*/ 131 w 152"/>
                    <a:gd name="T77" fmla="*/ 32 h 133"/>
                    <a:gd name="T78" fmla="*/ 129 w 152"/>
                    <a:gd name="T79" fmla="*/ 27 h 133"/>
                    <a:gd name="T80" fmla="*/ 124 w 152"/>
                    <a:gd name="T81" fmla="*/ 27 h 133"/>
                    <a:gd name="T82" fmla="*/ 113 w 152"/>
                    <a:gd name="T83" fmla="*/ 25 h 133"/>
                    <a:gd name="T84" fmla="*/ 109 w 152"/>
                    <a:gd name="T85" fmla="*/ 26 h 133"/>
                    <a:gd name="T86" fmla="*/ 95 w 152"/>
                    <a:gd name="T87" fmla="*/ 24 h 133"/>
                    <a:gd name="T88" fmla="*/ 94 w 152"/>
                    <a:gd name="T89" fmla="*/ 17 h 133"/>
                    <a:gd name="T90" fmla="*/ 78 w 152"/>
                    <a:gd name="T91" fmla="*/ 7 h 133"/>
                    <a:gd name="T92" fmla="*/ 70 w 152"/>
                    <a:gd name="T93" fmla="*/ 3 h 133"/>
                    <a:gd name="T94" fmla="*/ 69 w 152"/>
                    <a:gd name="T95" fmla="*/ 13 h 133"/>
                    <a:gd name="T96" fmla="*/ 60 w 152"/>
                    <a:gd name="T97" fmla="*/ 14 h 133"/>
                    <a:gd name="T98" fmla="*/ 56 w 152"/>
                    <a:gd name="T99" fmla="*/ 18 h 133"/>
                    <a:gd name="T100" fmla="*/ 53 w 152"/>
                    <a:gd name="T101" fmla="*/ 24 h 133"/>
                    <a:gd name="T102" fmla="*/ 41 w 152"/>
                    <a:gd name="T103" fmla="*/ 29 h 133"/>
                    <a:gd name="T104" fmla="*/ 33 w 152"/>
                    <a:gd name="T105" fmla="*/ 22 h 133"/>
                    <a:gd name="T106" fmla="*/ 27 w 152"/>
                    <a:gd name="T107" fmla="*/ 21 h 133"/>
                    <a:gd name="T108" fmla="*/ 21 w 152"/>
                    <a:gd name="T109" fmla="*/ 13 h 133"/>
                    <a:gd name="T110" fmla="*/ 15 w 152"/>
                    <a:gd name="T111" fmla="*/ 3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52" h="133">
                      <a:moveTo>
                        <a:pt x="14" y="3"/>
                      </a:move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6" y="15"/>
                        <a:pt x="6" y="15"/>
                        <a:pt x="6" y="15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1" y="21"/>
                        <a:pt x="1" y="21"/>
                        <a:pt x="1" y="21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8" y="30"/>
                        <a:pt x="8" y="30"/>
                        <a:pt x="8" y="30"/>
                      </a:cubicBezTo>
                      <a:cubicBezTo>
                        <a:pt x="8" y="30"/>
                        <a:pt x="8" y="30"/>
                        <a:pt x="8" y="30"/>
                      </a:cubicBezTo>
                      <a:cubicBezTo>
                        <a:pt x="8" y="30"/>
                        <a:pt x="8" y="30"/>
                        <a:pt x="8" y="30"/>
                      </a:cubicBezTo>
                      <a:cubicBezTo>
                        <a:pt x="8" y="30"/>
                        <a:pt x="8" y="30"/>
                        <a:pt x="8" y="30"/>
                      </a:cubicBezTo>
                      <a:cubicBezTo>
                        <a:pt x="8" y="30"/>
                        <a:pt x="8" y="30"/>
                        <a:pt x="8" y="30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12" y="39"/>
                        <a:pt x="12" y="39"/>
                        <a:pt x="12" y="39"/>
                      </a:cubicBezTo>
                      <a:cubicBezTo>
                        <a:pt x="13" y="40"/>
                        <a:pt x="13" y="41"/>
                        <a:pt x="15" y="42"/>
                      </a:cubicBezTo>
                      <a:cubicBezTo>
                        <a:pt x="15" y="42"/>
                        <a:pt x="15" y="42"/>
                        <a:pt x="15" y="42"/>
                      </a:cubicBezTo>
                      <a:cubicBezTo>
                        <a:pt x="15" y="42"/>
                        <a:pt x="15" y="42"/>
                        <a:pt x="15" y="42"/>
                      </a:cubicBezTo>
                      <a:cubicBezTo>
                        <a:pt x="15" y="42"/>
                        <a:pt x="15" y="42"/>
                        <a:pt x="15" y="42"/>
                      </a:cubicBezTo>
                      <a:cubicBezTo>
                        <a:pt x="15" y="43"/>
                        <a:pt x="15" y="43"/>
                        <a:pt x="15" y="43"/>
                      </a:cubicBezTo>
                      <a:cubicBezTo>
                        <a:pt x="15" y="46"/>
                        <a:pt x="15" y="46"/>
                        <a:pt x="15" y="46"/>
                      </a:cubicBezTo>
                      <a:cubicBezTo>
                        <a:pt x="16" y="48"/>
                        <a:pt x="16" y="50"/>
                        <a:pt x="16" y="53"/>
                      </a:cubicBezTo>
                      <a:cubicBezTo>
                        <a:pt x="17" y="55"/>
                        <a:pt x="18" y="57"/>
                        <a:pt x="18" y="58"/>
                      </a:cubicBezTo>
                      <a:cubicBezTo>
                        <a:pt x="18" y="59"/>
                        <a:pt x="19" y="60"/>
                        <a:pt x="20" y="62"/>
                      </a:cubicBezTo>
                      <a:cubicBezTo>
                        <a:pt x="20" y="62"/>
                        <a:pt x="20" y="62"/>
                        <a:pt x="20" y="62"/>
                      </a:cubicBezTo>
                      <a:cubicBezTo>
                        <a:pt x="20" y="62"/>
                        <a:pt x="20" y="62"/>
                        <a:pt x="20" y="62"/>
                      </a:cubicBezTo>
                      <a:cubicBezTo>
                        <a:pt x="20" y="62"/>
                        <a:pt x="20" y="62"/>
                        <a:pt x="20" y="62"/>
                      </a:cubicBezTo>
                      <a:cubicBezTo>
                        <a:pt x="20" y="64"/>
                        <a:pt x="20" y="67"/>
                        <a:pt x="19" y="68"/>
                      </a:cubicBezTo>
                      <a:cubicBezTo>
                        <a:pt x="19" y="69"/>
                        <a:pt x="19" y="72"/>
                        <a:pt x="21" y="75"/>
                      </a:cubicBezTo>
                      <a:cubicBezTo>
                        <a:pt x="21" y="75"/>
                        <a:pt x="21" y="75"/>
                        <a:pt x="21" y="75"/>
                      </a:cubicBezTo>
                      <a:cubicBezTo>
                        <a:pt x="22" y="75"/>
                        <a:pt x="22" y="75"/>
                        <a:pt x="22" y="75"/>
                      </a:cubicBezTo>
                      <a:cubicBezTo>
                        <a:pt x="21" y="76"/>
                        <a:pt x="21" y="76"/>
                        <a:pt x="21" y="76"/>
                      </a:cubicBezTo>
                      <a:cubicBezTo>
                        <a:pt x="19" y="82"/>
                        <a:pt x="19" y="82"/>
                        <a:pt x="19" y="82"/>
                      </a:cubicBezTo>
                      <a:cubicBezTo>
                        <a:pt x="19" y="83"/>
                        <a:pt x="19" y="84"/>
                        <a:pt x="19" y="85"/>
                      </a:cubicBezTo>
                      <a:cubicBezTo>
                        <a:pt x="19" y="91"/>
                        <a:pt x="19" y="91"/>
                        <a:pt x="19" y="91"/>
                      </a:cubicBezTo>
                      <a:cubicBezTo>
                        <a:pt x="18" y="92"/>
                        <a:pt x="18" y="93"/>
                        <a:pt x="19" y="94"/>
                      </a:cubicBezTo>
                      <a:cubicBezTo>
                        <a:pt x="20" y="94"/>
                        <a:pt x="20" y="94"/>
                        <a:pt x="20" y="94"/>
                      </a:cubicBezTo>
                      <a:cubicBezTo>
                        <a:pt x="22" y="95"/>
                        <a:pt x="22" y="96"/>
                        <a:pt x="22" y="97"/>
                      </a:cubicBezTo>
                      <a:cubicBezTo>
                        <a:pt x="22" y="100"/>
                        <a:pt x="22" y="100"/>
                        <a:pt x="22" y="100"/>
                      </a:cubicBezTo>
                      <a:cubicBezTo>
                        <a:pt x="23" y="100"/>
                        <a:pt x="23" y="100"/>
                        <a:pt x="23" y="100"/>
                      </a:cubicBezTo>
                      <a:cubicBezTo>
                        <a:pt x="23" y="100"/>
                        <a:pt x="23" y="100"/>
                        <a:pt x="23" y="100"/>
                      </a:cubicBezTo>
                      <a:cubicBezTo>
                        <a:pt x="24" y="100"/>
                        <a:pt x="24" y="100"/>
                        <a:pt x="24" y="100"/>
                      </a:cubicBezTo>
                      <a:cubicBezTo>
                        <a:pt x="24" y="99"/>
                        <a:pt x="25" y="99"/>
                        <a:pt x="25" y="98"/>
                      </a:cubicBezTo>
                      <a:cubicBezTo>
                        <a:pt x="25" y="97"/>
                        <a:pt x="25" y="97"/>
                        <a:pt x="25" y="97"/>
                      </a:cubicBezTo>
                      <a:cubicBezTo>
                        <a:pt x="25" y="97"/>
                        <a:pt x="25" y="97"/>
                        <a:pt x="25" y="97"/>
                      </a:cubicBezTo>
                      <a:cubicBezTo>
                        <a:pt x="26" y="97"/>
                        <a:pt x="26" y="96"/>
                        <a:pt x="27" y="95"/>
                      </a:cubicBezTo>
                      <a:cubicBezTo>
                        <a:pt x="27" y="94"/>
                        <a:pt x="27" y="93"/>
                        <a:pt x="27" y="92"/>
                      </a:cubicBezTo>
                      <a:cubicBezTo>
                        <a:pt x="26" y="91"/>
                        <a:pt x="26" y="91"/>
                        <a:pt x="26" y="91"/>
                      </a:cubicBezTo>
                      <a:cubicBezTo>
                        <a:pt x="27" y="91"/>
                        <a:pt x="27" y="91"/>
                        <a:pt x="27" y="91"/>
                      </a:cubicBezTo>
                      <a:cubicBezTo>
                        <a:pt x="30" y="90"/>
                        <a:pt x="32" y="91"/>
                        <a:pt x="32" y="92"/>
                      </a:cubicBezTo>
                      <a:cubicBezTo>
                        <a:pt x="34" y="95"/>
                        <a:pt x="34" y="95"/>
                        <a:pt x="34" y="95"/>
                      </a:cubicBezTo>
                      <a:cubicBezTo>
                        <a:pt x="34" y="95"/>
                        <a:pt x="34" y="95"/>
                        <a:pt x="34" y="95"/>
                      </a:cubicBezTo>
                      <a:cubicBezTo>
                        <a:pt x="34" y="96"/>
                        <a:pt x="34" y="96"/>
                        <a:pt x="34" y="96"/>
                      </a:cubicBezTo>
                      <a:cubicBezTo>
                        <a:pt x="34" y="101"/>
                        <a:pt x="34" y="101"/>
                        <a:pt x="34" y="101"/>
                      </a:cubicBezTo>
                      <a:cubicBezTo>
                        <a:pt x="36" y="102"/>
                        <a:pt x="36" y="102"/>
                        <a:pt x="36" y="102"/>
                      </a:cubicBezTo>
                      <a:cubicBezTo>
                        <a:pt x="37" y="102"/>
                        <a:pt x="37" y="102"/>
                        <a:pt x="37" y="102"/>
                      </a:cubicBezTo>
                      <a:cubicBezTo>
                        <a:pt x="37" y="102"/>
                        <a:pt x="37" y="102"/>
                        <a:pt x="37" y="102"/>
                      </a:cubicBezTo>
                      <a:cubicBezTo>
                        <a:pt x="38" y="104"/>
                        <a:pt x="38" y="104"/>
                        <a:pt x="38" y="104"/>
                      </a:cubicBezTo>
                      <a:cubicBezTo>
                        <a:pt x="40" y="102"/>
                        <a:pt x="40" y="102"/>
                        <a:pt x="40" y="102"/>
                      </a:cubicBezTo>
                      <a:cubicBezTo>
                        <a:pt x="41" y="101"/>
                        <a:pt x="41" y="101"/>
                        <a:pt x="41" y="101"/>
                      </a:cubicBezTo>
                      <a:cubicBezTo>
                        <a:pt x="42" y="101"/>
                        <a:pt x="42" y="101"/>
                        <a:pt x="42" y="101"/>
                      </a:cubicBezTo>
                      <a:cubicBezTo>
                        <a:pt x="43" y="101"/>
                        <a:pt x="44" y="102"/>
                        <a:pt x="44" y="103"/>
                      </a:cubicBezTo>
                      <a:cubicBezTo>
                        <a:pt x="45" y="108"/>
                        <a:pt x="45" y="108"/>
                        <a:pt x="45" y="108"/>
                      </a:cubicBezTo>
                      <a:cubicBezTo>
                        <a:pt x="45" y="108"/>
                        <a:pt x="45" y="108"/>
                        <a:pt x="45" y="108"/>
                      </a:cubicBezTo>
                      <a:cubicBezTo>
                        <a:pt x="49" y="119"/>
                        <a:pt x="49" y="119"/>
                        <a:pt x="49" y="119"/>
                      </a:cubicBezTo>
                      <a:cubicBezTo>
                        <a:pt x="51" y="120"/>
                        <a:pt x="51" y="120"/>
                        <a:pt x="51" y="120"/>
                      </a:cubicBezTo>
                      <a:cubicBezTo>
                        <a:pt x="51" y="121"/>
                        <a:pt x="51" y="121"/>
                        <a:pt x="51" y="121"/>
                      </a:cubicBezTo>
                      <a:cubicBezTo>
                        <a:pt x="51" y="121"/>
                        <a:pt x="51" y="121"/>
                        <a:pt x="51" y="121"/>
                      </a:cubicBezTo>
                      <a:cubicBezTo>
                        <a:pt x="52" y="125"/>
                        <a:pt x="52" y="125"/>
                        <a:pt x="52" y="125"/>
                      </a:cubicBezTo>
                      <a:cubicBezTo>
                        <a:pt x="52" y="125"/>
                        <a:pt x="52" y="125"/>
                        <a:pt x="52" y="125"/>
                      </a:cubicBezTo>
                      <a:cubicBezTo>
                        <a:pt x="53" y="129"/>
                        <a:pt x="53" y="129"/>
                        <a:pt x="53" y="129"/>
                      </a:cubicBezTo>
                      <a:cubicBezTo>
                        <a:pt x="53" y="129"/>
                        <a:pt x="53" y="129"/>
                        <a:pt x="53" y="129"/>
                      </a:cubicBezTo>
                      <a:cubicBezTo>
                        <a:pt x="54" y="127"/>
                        <a:pt x="55" y="127"/>
                        <a:pt x="56" y="127"/>
                      </a:cubicBezTo>
                      <a:cubicBezTo>
                        <a:pt x="56" y="127"/>
                        <a:pt x="57" y="127"/>
                        <a:pt x="57" y="128"/>
                      </a:cubicBezTo>
                      <a:cubicBezTo>
                        <a:pt x="57" y="129"/>
                        <a:pt x="57" y="129"/>
                        <a:pt x="57" y="129"/>
                      </a:cubicBezTo>
                      <a:cubicBezTo>
                        <a:pt x="57" y="132"/>
                        <a:pt x="57" y="132"/>
                        <a:pt x="57" y="132"/>
                      </a:cubicBezTo>
                      <a:cubicBezTo>
                        <a:pt x="57" y="133"/>
                        <a:pt x="57" y="133"/>
                        <a:pt x="57" y="133"/>
                      </a:cubicBezTo>
                      <a:cubicBezTo>
                        <a:pt x="58" y="133"/>
                        <a:pt x="58" y="133"/>
                        <a:pt x="58" y="133"/>
                      </a:cubicBezTo>
                      <a:cubicBezTo>
                        <a:pt x="60" y="130"/>
                        <a:pt x="60" y="130"/>
                        <a:pt x="60" y="130"/>
                      </a:cubicBezTo>
                      <a:cubicBezTo>
                        <a:pt x="62" y="128"/>
                        <a:pt x="62" y="128"/>
                        <a:pt x="62" y="128"/>
                      </a:cubicBezTo>
                      <a:cubicBezTo>
                        <a:pt x="63" y="127"/>
                        <a:pt x="64" y="127"/>
                        <a:pt x="66" y="127"/>
                      </a:cubicBezTo>
                      <a:cubicBezTo>
                        <a:pt x="66" y="127"/>
                        <a:pt x="66" y="127"/>
                        <a:pt x="66" y="127"/>
                      </a:cubicBezTo>
                      <a:cubicBezTo>
                        <a:pt x="70" y="128"/>
                        <a:pt x="70" y="128"/>
                        <a:pt x="70" y="128"/>
                      </a:cubicBezTo>
                      <a:cubicBezTo>
                        <a:pt x="71" y="127"/>
                        <a:pt x="71" y="127"/>
                        <a:pt x="71" y="127"/>
                      </a:cubicBezTo>
                      <a:cubicBezTo>
                        <a:pt x="73" y="125"/>
                        <a:pt x="73" y="125"/>
                        <a:pt x="73" y="125"/>
                      </a:cubicBezTo>
                      <a:cubicBezTo>
                        <a:pt x="72" y="121"/>
                        <a:pt x="72" y="121"/>
                        <a:pt x="72" y="121"/>
                      </a:cubicBezTo>
                      <a:cubicBezTo>
                        <a:pt x="71" y="119"/>
                        <a:pt x="70" y="117"/>
                        <a:pt x="71" y="116"/>
                      </a:cubicBezTo>
                      <a:cubicBezTo>
                        <a:pt x="71" y="113"/>
                        <a:pt x="71" y="113"/>
                        <a:pt x="71" y="113"/>
                      </a:cubicBezTo>
                      <a:cubicBezTo>
                        <a:pt x="71" y="112"/>
                        <a:pt x="71" y="112"/>
                        <a:pt x="71" y="112"/>
                      </a:cubicBezTo>
                      <a:cubicBezTo>
                        <a:pt x="72" y="112"/>
                        <a:pt x="72" y="112"/>
                        <a:pt x="72" y="112"/>
                      </a:cubicBezTo>
                      <a:cubicBezTo>
                        <a:pt x="72" y="112"/>
                        <a:pt x="72" y="112"/>
                        <a:pt x="72" y="112"/>
                      </a:cubicBezTo>
                      <a:cubicBezTo>
                        <a:pt x="75" y="110"/>
                        <a:pt x="75" y="110"/>
                        <a:pt x="75" y="110"/>
                      </a:cubicBezTo>
                      <a:cubicBezTo>
                        <a:pt x="75" y="110"/>
                        <a:pt x="75" y="110"/>
                        <a:pt x="75" y="110"/>
                      </a:cubicBezTo>
                      <a:cubicBezTo>
                        <a:pt x="75" y="110"/>
                        <a:pt x="75" y="110"/>
                        <a:pt x="75" y="110"/>
                      </a:cubicBezTo>
                      <a:cubicBezTo>
                        <a:pt x="77" y="109"/>
                        <a:pt x="77" y="109"/>
                        <a:pt x="77" y="109"/>
                      </a:cubicBezTo>
                      <a:cubicBezTo>
                        <a:pt x="80" y="105"/>
                        <a:pt x="80" y="105"/>
                        <a:pt x="80" y="105"/>
                      </a:cubicBezTo>
                      <a:cubicBezTo>
                        <a:pt x="80" y="102"/>
                        <a:pt x="80" y="102"/>
                        <a:pt x="80" y="102"/>
                      </a:cubicBezTo>
                      <a:cubicBezTo>
                        <a:pt x="77" y="94"/>
                        <a:pt x="77" y="94"/>
                        <a:pt x="77" y="94"/>
                      </a:cubicBezTo>
                      <a:cubicBezTo>
                        <a:pt x="84" y="98"/>
                        <a:pt x="84" y="98"/>
                        <a:pt x="84" y="98"/>
                      </a:cubicBezTo>
                      <a:cubicBezTo>
                        <a:pt x="84" y="95"/>
                        <a:pt x="84" y="95"/>
                        <a:pt x="84" y="95"/>
                      </a:cubicBezTo>
                      <a:cubicBezTo>
                        <a:pt x="84" y="95"/>
                        <a:pt x="84" y="95"/>
                        <a:pt x="84" y="95"/>
                      </a:cubicBezTo>
                      <a:cubicBezTo>
                        <a:pt x="84" y="94"/>
                        <a:pt x="84" y="94"/>
                        <a:pt x="84" y="94"/>
                      </a:cubicBezTo>
                      <a:cubicBezTo>
                        <a:pt x="87" y="92"/>
                        <a:pt x="87" y="92"/>
                        <a:pt x="87" y="92"/>
                      </a:cubicBezTo>
                      <a:cubicBezTo>
                        <a:pt x="92" y="91"/>
                        <a:pt x="92" y="91"/>
                        <a:pt x="92" y="91"/>
                      </a:cubicBezTo>
                      <a:cubicBezTo>
                        <a:pt x="92" y="91"/>
                        <a:pt x="92" y="91"/>
                        <a:pt x="92" y="91"/>
                      </a:cubicBezTo>
                      <a:cubicBezTo>
                        <a:pt x="95" y="97"/>
                        <a:pt x="95" y="97"/>
                        <a:pt x="95" y="97"/>
                      </a:cubicBezTo>
                      <a:cubicBezTo>
                        <a:pt x="95" y="98"/>
                        <a:pt x="95" y="98"/>
                        <a:pt x="95" y="98"/>
                      </a:cubicBezTo>
                      <a:cubicBezTo>
                        <a:pt x="95" y="100"/>
                        <a:pt x="95" y="100"/>
                        <a:pt x="95" y="100"/>
                      </a:cubicBezTo>
                      <a:cubicBezTo>
                        <a:pt x="95" y="102"/>
                        <a:pt x="95" y="102"/>
                        <a:pt x="95" y="102"/>
                      </a:cubicBezTo>
                      <a:cubicBezTo>
                        <a:pt x="96" y="103"/>
                        <a:pt x="96" y="104"/>
                        <a:pt x="97" y="104"/>
                      </a:cubicBezTo>
                      <a:cubicBezTo>
                        <a:pt x="97" y="104"/>
                        <a:pt x="98" y="103"/>
                        <a:pt x="99" y="102"/>
                      </a:cubicBezTo>
                      <a:cubicBezTo>
                        <a:pt x="99" y="102"/>
                        <a:pt x="99" y="102"/>
                        <a:pt x="99" y="102"/>
                      </a:cubicBezTo>
                      <a:cubicBezTo>
                        <a:pt x="99" y="102"/>
                        <a:pt x="99" y="102"/>
                        <a:pt x="99" y="102"/>
                      </a:cubicBezTo>
                      <a:cubicBezTo>
                        <a:pt x="99" y="102"/>
                        <a:pt x="99" y="102"/>
                        <a:pt x="99" y="102"/>
                      </a:cubicBezTo>
                      <a:cubicBezTo>
                        <a:pt x="103" y="101"/>
                        <a:pt x="103" y="101"/>
                        <a:pt x="103" y="101"/>
                      </a:cubicBezTo>
                      <a:cubicBezTo>
                        <a:pt x="103" y="101"/>
                        <a:pt x="103" y="101"/>
                        <a:pt x="103" y="101"/>
                      </a:cubicBezTo>
                      <a:cubicBezTo>
                        <a:pt x="103" y="101"/>
                        <a:pt x="103" y="101"/>
                        <a:pt x="103" y="101"/>
                      </a:cubicBezTo>
                      <a:cubicBezTo>
                        <a:pt x="106" y="101"/>
                        <a:pt x="107" y="101"/>
                        <a:pt x="107" y="102"/>
                      </a:cubicBezTo>
                      <a:cubicBezTo>
                        <a:pt x="108" y="107"/>
                        <a:pt x="108" y="107"/>
                        <a:pt x="108" y="107"/>
                      </a:cubicBezTo>
                      <a:cubicBezTo>
                        <a:pt x="108" y="107"/>
                        <a:pt x="108" y="107"/>
                        <a:pt x="108" y="107"/>
                      </a:cubicBezTo>
                      <a:cubicBezTo>
                        <a:pt x="108" y="107"/>
                        <a:pt x="108" y="107"/>
                        <a:pt x="108" y="107"/>
                      </a:cubicBezTo>
                      <a:cubicBezTo>
                        <a:pt x="110" y="108"/>
                        <a:pt x="110" y="108"/>
                        <a:pt x="110" y="108"/>
                      </a:cubicBezTo>
                      <a:cubicBezTo>
                        <a:pt x="113" y="108"/>
                        <a:pt x="113" y="108"/>
                        <a:pt x="113" y="108"/>
                      </a:cubicBezTo>
                      <a:cubicBezTo>
                        <a:pt x="117" y="106"/>
                        <a:pt x="117" y="106"/>
                        <a:pt x="117" y="106"/>
                      </a:cubicBezTo>
                      <a:cubicBezTo>
                        <a:pt x="120" y="104"/>
                        <a:pt x="120" y="104"/>
                        <a:pt x="120" y="104"/>
                      </a:cubicBezTo>
                      <a:cubicBezTo>
                        <a:pt x="120" y="102"/>
                        <a:pt x="120" y="102"/>
                        <a:pt x="120" y="102"/>
                      </a:cubicBezTo>
                      <a:cubicBezTo>
                        <a:pt x="119" y="101"/>
                        <a:pt x="119" y="101"/>
                        <a:pt x="119" y="101"/>
                      </a:cubicBezTo>
                      <a:cubicBezTo>
                        <a:pt x="114" y="99"/>
                        <a:pt x="114" y="99"/>
                        <a:pt x="114" y="99"/>
                      </a:cubicBezTo>
                      <a:cubicBezTo>
                        <a:pt x="114" y="99"/>
                        <a:pt x="114" y="99"/>
                        <a:pt x="114" y="99"/>
                      </a:cubicBezTo>
                      <a:cubicBezTo>
                        <a:pt x="114" y="99"/>
                        <a:pt x="114" y="99"/>
                        <a:pt x="114" y="99"/>
                      </a:cubicBezTo>
                      <a:cubicBezTo>
                        <a:pt x="114" y="99"/>
                        <a:pt x="114" y="99"/>
                        <a:pt x="114" y="99"/>
                      </a:cubicBezTo>
                      <a:cubicBezTo>
                        <a:pt x="114" y="99"/>
                        <a:pt x="114" y="99"/>
                        <a:pt x="114" y="99"/>
                      </a:cubicBezTo>
                      <a:cubicBezTo>
                        <a:pt x="109" y="94"/>
                        <a:pt x="109" y="94"/>
                        <a:pt x="109" y="94"/>
                      </a:cubicBezTo>
                      <a:cubicBezTo>
                        <a:pt x="109" y="93"/>
                        <a:pt x="109" y="93"/>
                        <a:pt x="109" y="93"/>
                      </a:cubicBezTo>
                      <a:cubicBezTo>
                        <a:pt x="112" y="91"/>
                        <a:pt x="112" y="91"/>
                        <a:pt x="112" y="91"/>
                      </a:cubicBezTo>
                      <a:cubicBezTo>
                        <a:pt x="112" y="91"/>
                        <a:pt x="112" y="91"/>
                        <a:pt x="112" y="91"/>
                      </a:cubicBezTo>
                      <a:cubicBezTo>
                        <a:pt x="112" y="91"/>
                        <a:pt x="112" y="91"/>
                        <a:pt x="112" y="91"/>
                      </a:cubicBezTo>
                      <a:cubicBezTo>
                        <a:pt x="115" y="90"/>
                        <a:pt x="115" y="90"/>
                        <a:pt x="115" y="90"/>
                      </a:cubicBezTo>
                      <a:cubicBezTo>
                        <a:pt x="115" y="90"/>
                        <a:pt x="115" y="90"/>
                        <a:pt x="115" y="90"/>
                      </a:cubicBezTo>
                      <a:cubicBezTo>
                        <a:pt x="115" y="90"/>
                        <a:pt x="115" y="90"/>
                        <a:pt x="115" y="90"/>
                      </a:cubicBezTo>
                      <a:cubicBezTo>
                        <a:pt x="119" y="91"/>
                        <a:pt x="119" y="91"/>
                        <a:pt x="119" y="91"/>
                      </a:cubicBezTo>
                      <a:cubicBezTo>
                        <a:pt x="119" y="91"/>
                        <a:pt x="119" y="91"/>
                        <a:pt x="119" y="91"/>
                      </a:cubicBezTo>
                      <a:cubicBezTo>
                        <a:pt x="119" y="91"/>
                        <a:pt x="119" y="91"/>
                        <a:pt x="119" y="91"/>
                      </a:cubicBezTo>
                      <a:cubicBezTo>
                        <a:pt x="119" y="89"/>
                        <a:pt x="119" y="89"/>
                        <a:pt x="119" y="89"/>
                      </a:cubicBezTo>
                      <a:cubicBezTo>
                        <a:pt x="117" y="87"/>
                        <a:pt x="117" y="87"/>
                        <a:pt x="117" y="87"/>
                      </a:cubicBezTo>
                      <a:cubicBezTo>
                        <a:pt x="115" y="86"/>
                        <a:pt x="115" y="86"/>
                        <a:pt x="115" y="86"/>
                      </a:cubicBezTo>
                      <a:cubicBezTo>
                        <a:pt x="112" y="81"/>
                        <a:pt x="112" y="81"/>
                        <a:pt x="112" y="81"/>
                      </a:cubicBezTo>
                      <a:cubicBezTo>
                        <a:pt x="112" y="81"/>
                        <a:pt x="112" y="81"/>
                        <a:pt x="112" y="81"/>
                      </a:cubicBezTo>
                      <a:cubicBezTo>
                        <a:pt x="111" y="81"/>
                        <a:pt x="111" y="81"/>
                        <a:pt x="111" y="81"/>
                      </a:cubicBezTo>
                      <a:cubicBezTo>
                        <a:pt x="111" y="81"/>
                        <a:pt x="111" y="81"/>
                        <a:pt x="111" y="81"/>
                      </a:cubicBezTo>
                      <a:cubicBezTo>
                        <a:pt x="110" y="75"/>
                        <a:pt x="110" y="75"/>
                        <a:pt x="110" y="75"/>
                      </a:cubicBezTo>
                      <a:cubicBezTo>
                        <a:pt x="110" y="70"/>
                        <a:pt x="110" y="70"/>
                        <a:pt x="110" y="70"/>
                      </a:cubicBezTo>
                      <a:cubicBezTo>
                        <a:pt x="113" y="68"/>
                        <a:pt x="113" y="68"/>
                        <a:pt x="113" y="68"/>
                      </a:cubicBezTo>
                      <a:cubicBezTo>
                        <a:pt x="117" y="68"/>
                        <a:pt x="117" y="68"/>
                        <a:pt x="117" y="68"/>
                      </a:cubicBezTo>
                      <a:cubicBezTo>
                        <a:pt x="126" y="69"/>
                        <a:pt x="126" y="69"/>
                        <a:pt x="126" y="69"/>
                      </a:cubicBezTo>
                      <a:cubicBezTo>
                        <a:pt x="131" y="62"/>
                        <a:pt x="131" y="62"/>
                        <a:pt x="131" y="62"/>
                      </a:cubicBezTo>
                      <a:cubicBezTo>
                        <a:pt x="131" y="62"/>
                        <a:pt x="131" y="62"/>
                        <a:pt x="131" y="62"/>
                      </a:cubicBezTo>
                      <a:cubicBezTo>
                        <a:pt x="131" y="62"/>
                        <a:pt x="131" y="62"/>
                        <a:pt x="131" y="62"/>
                      </a:cubicBezTo>
                      <a:cubicBezTo>
                        <a:pt x="135" y="60"/>
                        <a:pt x="135" y="60"/>
                        <a:pt x="135" y="60"/>
                      </a:cubicBezTo>
                      <a:cubicBezTo>
                        <a:pt x="137" y="56"/>
                        <a:pt x="137" y="56"/>
                        <a:pt x="137" y="56"/>
                      </a:cubicBezTo>
                      <a:cubicBezTo>
                        <a:pt x="137" y="56"/>
                        <a:pt x="137" y="56"/>
                        <a:pt x="137" y="56"/>
                      </a:cubicBezTo>
                      <a:cubicBezTo>
                        <a:pt x="141" y="53"/>
                        <a:pt x="141" y="53"/>
                        <a:pt x="141" y="53"/>
                      </a:cubicBezTo>
                      <a:cubicBezTo>
                        <a:pt x="143" y="49"/>
                        <a:pt x="143" y="49"/>
                        <a:pt x="143" y="49"/>
                      </a:cubicBezTo>
                      <a:cubicBezTo>
                        <a:pt x="143" y="49"/>
                        <a:pt x="143" y="49"/>
                        <a:pt x="143" y="49"/>
                      </a:cubicBezTo>
                      <a:cubicBezTo>
                        <a:pt x="144" y="49"/>
                        <a:pt x="144" y="49"/>
                        <a:pt x="144" y="49"/>
                      </a:cubicBezTo>
                      <a:cubicBezTo>
                        <a:pt x="144" y="48"/>
                        <a:pt x="144" y="48"/>
                        <a:pt x="144" y="48"/>
                      </a:cubicBezTo>
                      <a:cubicBezTo>
                        <a:pt x="144" y="48"/>
                        <a:pt x="144" y="48"/>
                        <a:pt x="144" y="48"/>
                      </a:cubicBezTo>
                      <a:cubicBezTo>
                        <a:pt x="145" y="47"/>
                        <a:pt x="145" y="47"/>
                        <a:pt x="145" y="47"/>
                      </a:cubicBezTo>
                      <a:cubicBezTo>
                        <a:pt x="147" y="43"/>
                        <a:pt x="147" y="43"/>
                        <a:pt x="147" y="43"/>
                      </a:cubicBezTo>
                      <a:cubicBezTo>
                        <a:pt x="148" y="38"/>
                        <a:pt x="148" y="38"/>
                        <a:pt x="148" y="38"/>
                      </a:cubicBezTo>
                      <a:cubicBezTo>
                        <a:pt x="148" y="37"/>
                        <a:pt x="148" y="37"/>
                        <a:pt x="148" y="37"/>
                      </a:cubicBezTo>
                      <a:cubicBezTo>
                        <a:pt x="148" y="37"/>
                        <a:pt x="148" y="37"/>
                        <a:pt x="148" y="37"/>
                      </a:cubicBezTo>
                      <a:cubicBezTo>
                        <a:pt x="151" y="35"/>
                        <a:pt x="151" y="35"/>
                        <a:pt x="151" y="35"/>
                      </a:cubicBezTo>
                      <a:cubicBezTo>
                        <a:pt x="152" y="35"/>
                        <a:pt x="152" y="35"/>
                        <a:pt x="152" y="35"/>
                      </a:cubicBezTo>
                      <a:cubicBezTo>
                        <a:pt x="148" y="34"/>
                        <a:pt x="148" y="34"/>
                        <a:pt x="148" y="34"/>
                      </a:cubicBezTo>
                      <a:cubicBezTo>
                        <a:pt x="141" y="34"/>
                        <a:pt x="141" y="34"/>
                        <a:pt x="141" y="34"/>
                      </a:cubicBezTo>
                      <a:cubicBezTo>
                        <a:pt x="140" y="34"/>
                        <a:pt x="140" y="34"/>
                        <a:pt x="140" y="34"/>
                      </a:cubicBezTo>
                      <a:cubicBezTo>
                        <a:pt x="138" y="32"/>
                        <a:pt x="138" y="32"/>
                        <a:pt x="138" y="32"/>
                      </a:cubicBezTo>
                      <a:cubicBezTo>
                        <a:pt x="138" y="32"/>
                        <a:pt x="138" y="32"/>
                        <a:pt x="138" y="32"/>
                      </a:cubicBezTo>
                      <a:cubicBezTo>
                        <a:pt x="138" y="32"/>
                        <a:pt x="138" y="32"/>
                        <a:pt x="138" y="32"/>
                      </a:cubicBezTo>
                      <a:cubicBezTo>
                        <a:pt x="138" y="32"/>
                        <a:pt x="138" y="32"/>
                        <a:pt x="138" y="32"/>
                      </a:cubicBezTo>
                      <a:cubicBezTo>
                        <a:pt x="136" y="30"/>
                        <a:pt x="136" y="30"/>
                        <a:pt x="136" y="30"/>
                      </a:cubicBezTo>
                      <a:cubicBezTo>
                        <a:pt x="136" y="30"/>
                        <a:pt x="136" y="30"/>
                        <a:pt x="136" y="30"/>
                      </a:cubicBezTo>
                      <a:cubicBezTo>
                        <a:pt x="136" y="30"/>
                        <a:pt x="136" y="30"/>
                        <a:pt x="136" y="30"/>
                      </a:cubicBezTo>
                      <a:cubicBezTo>
                        <a:pt x="135" y="31"/>
                        <a:pt x="134" y="31"/>
                        <a:pt x="133" y="31"/>
                      </a:cubicBezTo>
                      <a:cubicBezTo>
                        <a:pt x="132" y="31"/>
                        <a:pt x="132" y="31"/>
                        <a:pt x="132" y="31"/>
                      </a:cubicBezTo>
                      <a:cubicBezTo>
                        <a:pt x="132" y="32"/>
                        <a:pt x="132" y="32"/>
                        <a:pt x="131" y="32"/>
                      </a:cubicBezTo>
                      <a:cubicBezTo>
                        <a:pt x="131" y="32"/>
                        <a:pt x="131" y="31"/>
                        <a:pt x="130" y="30"/>
                      </a:cubicBezTo>
                      <a:cubicBezTo>
                        <a:pt x="130" y="29"/>
                        <a:pt x="130" y="29"/>
                        <a:pt x="129" y="28"/>
                      </a:cubicBezTo>
                      <a:cubicBezTo>
                        <a:pt x="129" y="27"/>
                        <a:pt x="129" y="27"/>
                        <a:pt x="129" y="27"/>
                      </a:cubicBezTo>
                      <a:cubicBezTo>
                        <a:pt x="129" y="27"/>
                        <a:pt x="129" y="27"/>
                        <a:pt x="129" y="27"/>
                      </a:cubicBezTo>
                      <a:cubicBezTo>
                        <a:pt x="129" y="27"/>
                        <a:pt x="129" y="27"/>
                        <a:pt x="129" y="27"/>
                      </a:cubicBezTo>
                      <a:cubicBezTo>
                        <a:pt x="128" y="25"/>
                        <a:pt x="128" y="25"/>
                        <a:pt x="128" y="25"/>
                      </a:cubicBezTo>
                      <a:cubicBezTo>
                        <a:pt x="127" y="25"/>
                        <a:pt x="127" y="25"/>
                        <a:pt x="127" y="25"/>
                      </a:cubicBezTo>
                      <a:cubicBezTo>
                        <a:pt x="124" y="27"/>
                        <a:pt x="124" y="27"/>
                        <a:pt x="124" y="27"/>
                      </a:cubicBezTo>
                      <a:cubicBezTo>
                        <a:pt x="124" y="27"/>
                        <a:pt x="124" y="27"/>
                        <a:pt x="124" y="27"/>
                      </a:cubicBezTo>
                      <a:cubicBezTo>
                        <a:pt x="124" y="27"/>
                        <a:pt x="124" y="27"/>
                        <a:pt x="124" y="27"/>
                      </a:cubicBezTo>
                      <a:cubicBezTo>
                        <a:pt x="118" y="28"/>
                        <a:pt x="118" y="28"/>
                        <a:pt x="118" y="28"/>
                      </a:cubicBezTo>
                      <a:cubicBezTo>
                        <a:pt x="118" y="28"/>
                        <a:pt x="118" y="28"/>
                        <a:pt x="118" y="28"/>
                      </a:cubicBezTo>
                      <a:cubicBezTo>
                        <a:pt x="117" y="28"/>
                        <a:pt x="117" y="28"/>
                        <a:pt x="117" y="28"/>
                      </a:cubicBezTo>
                      <a:cubicBezTo>
                        <a:pt x="113" y="25"/>
                        <a:pt x="113" y="25"/>
                        <a:pt x="113" y="25"/>
                      </a:cubicBezTo>
                      <a:cubicBezTo>
                        <a:pt x="113" y="25"/>
                        <a:pt x="113" y="25"/>
                        <a:pt x="113" y="25"/>
                      </a:cubicBezTo>
                      <a:cubicBezTo>
                        <a:pt x="113" y="25"/>
                        <a:pt x="113" y="25"/>
                        <a:pt x="113" y="25"/>
                      </a:cubicBezTo>
                      <a:cubicBezTo>
                        <a:pt x="113" y="25"/>
                        <a:pt x="113" y="25"/>
                        <a:pt x="113" y="25"/>
                      </a:cubicBezTo>
                      <a:cubicBezTo>
                        <a:pt x="113" y="25"/>
                        <a:pt x="113" y="25"/>
                        <a:pt x="113" y="25"/>
                      </a:cubicBezTo>
                      <a:cubicBezTo>
                        <a:pt x="112" y="23"/>
                        <a:pt x="112" y="23"/>
                        <a:pt x="112" y="23"/>
                      </a:cubicBezTo>
                      <a:cubicBezTo>
                        <a:pt x="109" y="26"/>
                        <a:pt x="109" y="26"/>
                        <a:pt x="109" y="26"/>
                      </a:cubicBezTo>
                      <a:cubicBezTo>
                        <a:pt x="107" y="28"/>
                        <a:pt x="105" y="29"/>
                        <a:pt x="104" y="28"/>
                      </a:cubicBezTo>
                      <a:cubicBezTo>
                        <a:pt x="100" y="26"/>
                        <a:pt x="100" y="26"/>
                        <a:pt x="100" y="26"/>
                      </a:cubicBezTo>
                      <a:cubicBezTo>
                        <a:pt x="98" y="26"/>
                        <a:pt x="98" y="26"/>
                        <a:pt x="98" y="26"/>
                      </a:cubicBezTo>
                      <a:cubicBezTo>
                        <a:pt x="97" y="26"/>
                        <a:pt x="97" y="26"/>
                        <a:pt x="97" y="26"/>
                      </a:cubicBezTo>
                      <a:cubicBezTo>
                        <a:pt x="95" y="24"/>
                        <a:pt x="95" y="24"/>
                        <a:pt x="95" y="24"/>
                      </a:cubicBezTo>
                      <a:cubicBezTo>
                        <a:pt x="94" y="24"/>
                        <a:pt x="94" y="24"/>
                        <a:pt x="94" y="24"/>
                      </a:cubicBezTo>
                      <a:cubicBezTo>
                        <a:pt x="94" y="24"/>
                        <a:pt x="94" y="24"/>
                        <a:pt x="94" y="24"/>
                      </a:cubicBezTo>
                      <a:cubicBezTo>
                        <a:pt x="95" y="19"/>
                        <a:pt x="95" y="19"/>
                        <a:pt x="95" y="19"/>
                      </a:cubicBezTo>
                      <a:cubicBezTo>
                        <a:pt x="95" y="18"/>
                        <a:pt x="95" y="18"/>
                        <a:pt x="95" y="18"/>
                      </a:cubicBezTo>
                      <a:cubicBezTo>
                        <a:pt x="94" y="17"/>
                        <a:pt x="94" y="17"/>
                        <a:pt x="94" y="17"/>
                      </a:cubicBezTo>
                      <a:cubicBezTo>
                        <a:pt x="93" y="17"/>
                        <a:pt x="93" y="17"/>
                        <a:pt x="93" y="17"/>
                      </a:cubicBezTo>
                      <a:cubicBezTo>
                        <a:pt x="90" y="13"/>
                        <a:pt x="90" y="13"/>
                        <a:pt x="90" y="13"/>
                      </a:cubicBezTo>
                      <a:cubicBezTo>
                        <a:pt x="90" y="10"/>
                        <a:pt x="90" y="10"/>
                        <a:pt x="90" y="10"/>
                      </a:cubicBezTo>
                      <a:cubicBezTo>
                        <a:pt x="81" y="9"/>
                        <a:pt x="81" y="9"/>
                        <a:pt x="81" y="9"/>
                      </a:cubicBezTo>
                      <a:cubicBezTo>
                        <a:pt x="78" y="7"/>
                        <a:pt x="78" y="7"/>
                        <a:pt x="78" y="7"/>
                      </a:cubicBezTo>
                      <a:cubicBezTo>
                        <a:pt x="77" y="7"/>
                        <a:pt x="76" y="6"/>
                        <a:pt x="75" y="4"/>
                      </a:cubicBezTo>
                      <a:cubicBezTo>
                        <a:pt x="75" y="3"/>
                        <a:pt x="75" y="3"/>
                        <a:pt x="75" y="3"/>
                      </a:cubicBezTo>
                      <a:cubicBezTo>
                        <a:pt x="74" y="0"/>
                        <a:pt x="74" y="0"/>
                        <a:pt x="74" y="0"/>
                      </a:cubicBezTo>
                      <a:cubicBezTo>
                        <a:pt x="73" y="0"/>
                        <a:pt x="73" y="0"/>
                        <a:pt x="73" y="0"/>
                      </a:cubicBezTo>
                      <a:cubicBezTo>
                        <a:pt x="70" y="3"/>
                        <a:pt x="70" y="3"/>
                        <a:pt x="70" y="3"/>
                      </a:cubicBezTo>
                      <a:cubicBezTo>
                        <a:pt x="67" y="7"/>
                        <a:pt x="67" y="7"/>
                        <a:pt x="67" y="7"/>
                      </a:cubicBezTo>
                      <a:cubicBezTo>
                        <a:pt x="68" y="10"/>
                        <a:pt x="68" y="10"/>
                        <a:pt x="68" y="10"/>
                      </a:cubicBezTo>
                      <a:cubicBezTo>
                        <a:pt x="69" y="13"/>
                        <a:pt x="69" y="13"/>
                        <a:pt x="69" y="13"/>
                      </a:cubicBezTo>
                      <a:cubicBezTo>
                        <a:pt x="69" y="13"/>
                        <a:pt x="69" y="13"/>
                        <a:pt x="69" y="13"/>
                      </a:cubicBezTo>
                      <a:cubicBezTo>
                        <a:pt x="69" y="13"/>
                        <a:pt x="69" y="13"/>
                        <a:pt x="69" y="13"/>
                      </a:cubicBezTo>
                      <a:cubicBezTo>
                        <a:pt x="69" y="14"/>
                        <a:pt x="69" y="14"/>
                        <a:pt x="69" y="14"/>
                      </a:cubicBezTo>
                      <a:cubicBezTo>
                        <a:pt x="69" y="14"/>
                        <a:pt x="69" y="14"/>
                        <a:pt x="69" y="14"/>
                      </a:cubicBezTo>
                      <a:cubicBezTo>
                        <a:pt x="68" y="15"/>
                        <a:pt x="67" y="15"/>
                        <a:pt x="66" y="15"/>
                      </a:cubicBezTo>
                      <a:cubicBezTo>
                        <a:pt x="62" y="15"/>
                        <a:pt x="62" y="15"/>
                        <a:pt x="62" y="15"/>
                      </a:cubicBezTo>
                      <a:cubicBezTo>
                        <a:pt x="60" y="14"/>
                        <a:pt x="60" y="14"/>
                        <a:pt x="60" y="14"/>
                      </a:cubicBezTo>
                      <a:cubicBezTo>
                        <a:pt x="58" y="15"/>
                        <a:pt x="58" y="15"/>
                        <a:pt x="58" y="15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cubicBezTo>
                        <a:pt x="57" y="15"/>
                        <a:pt x="57" y="15"/>
                        <a:pt x="57" y="15"/>
                      </a:cubicBezTo>
                      <a:cubicBezTo>
                        <a:pt x="56" y="18"/>
                        <a:pt x="56" y="18"/>
                        <a:pt x="56" y="18"/>
                      </a:cubicBezTo>
                      <a:cubicBezTo>
                        <a:pt x="56" y="18"/>
                        <a:pt x="56" y="18"/>
                        <a:pt x="56" y="18"/>
                      </a:cubicBezTo>
                      <a:cubicBezTo>
                        <a:pt x="56" y="19"/>
                        <a:pt x="56" y="19"/>
                        <a:pt x="56" y="19"/>
                      </a:cubicBezTo>
                      <a:cubicBezTo>
                        <a:pt x="56" y="19"/>
                        <a:pt x="56" y="19"/>
                        <a:pt x="56" y="19"/>
                      </a:cubicBezTo>
                      <a:cubicBezTo>
                        <a:pt x="51" y="17"/>
                        <a:pt x="51" y="17"/>
                        <a:pt x="51" y="17"/>
                      </a:cubicBezTo>
                      <a:cubicBezTo>
                        <a:pt x="51" y="19"/>
                        <a:pt x="52" y="20"/>
                        <a:pt x="52" y="21"/>
                      </a:cubicBezTo>
                      <a:cubicBezTo>
                        <a:pt x="53" y="22"/>
                        <a:pt x="53" y="23"/>
                        <a:pt x="53" y="24"/>
                      </a:cubicBezTo>
                      <a:cubicBezTo>
                        <a:pt x="52" y="25"/>
                        <a:pt x="52" y="25"/>
                        <a:pt x="52" y="25"/>
                      </a:cubicBezTo>
                      <a:cubicBezTo>
                        <a:pt x="51" y="26"/>
                        <a:pt x="50" y="26"/>
                        <a:pt x="48" y="26"/>
                      </a:cubicBezTo>
                      <a:cubicBezTo>
                        <a:pt x="45" y="26"/>
                        <a:pt x="45" y="26"/>
                        <a:pt x="45" y="26"/>
                      </a:cubicBezTo>
                      <a:cubicBezTo>
                        <a:pt x="45" y="31"/>
                        <a:pt x="45" y="31"/>
                        <a:pt x="45" y="31"/>
                      </a:cubicBezTo>
                      <a:cubicBezTo>
                        <a:pt x="41" y="29"/>
                        <a:pt x="41" y="29"/>
                        <a:pt x="41" y="29"/>
                      </a:cubicBezTo>
                      <a:cubicBezTo>
                        <a:pt x="41" y="29"/>
                        <a:pt x="41" y="29"/>
                        <a:pt x="41" y="29"/>
                      </a:cubicBezTo>
                      <a:cubicBezTo>
                        <a:pt x="40" y="29"/>
                        <a:pt x="40" y="29"/>
                        <a:pt x="40" y="29"/>
                      </a:cubicBezTo>
                      <a:cubicBezTo>
                        <a:pt x="39" y="26"/>
                        <a:pt x="39" y="26"/>
                        <a:pt x="39" y="26"/>
                      </a:cubicBezTo>
                      <a:cubicBezTo>
                        <a:pt x="34" y="24"/>
                        <a:pt x="34" y="24"/>
                        <a:pt x="34" y="24"/>
                      </a:cubicBezTo>
                      <a:cubicBezTo>
                        <a:pt x="33" y="22"/>
                        <a:pt x="33" y="22"/>
                        <a:pt x="33" y="22"/>
                      </a:cubicBezTo>
                      <a:cubicBezTo>
                        <a:pt x="32" y="23"/>
                        <a:pt x="32" y="23"/>
                        <a:pt x="32" y="23"/>
                      </a:cubicBezTo>
                      <a:cubicBezTo>
                        <a:pt x="32" y="23"/>
                        <a:pt x="32" y="23"/>
                        <a:pt x="32" y="23"/>
                      </a:cubicBezTo>
                      <a:cubicBezTo>
                        <a:pt x="29" y="24"/>
                        <a:pt x="29" y="24"/>
                        <a:pt x="29" y="24"/>
                      </a:cubicBezTo>
                      <a:cubicBezTo>
                        <a:pt x="28" y="24"/>
                        <a:pt x="28" y="24"/>
                        <a:pt x="28" y="24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26" y="19"/>
                        <a:pt x="26" y="19"/>
                        <a:pt x="26" y="19"/>
                      </a:cubicBezTo>
                      <a:cubicBezTo>
                        <a:pt x="25" y="18"/>
                        <a:pt x="25" y="18"/>
                        <a:pt x="25" y="18"/>
                      </a:cubicBezTo>
                      <a:cubicBezTo>
                        <a:pt x="24" y="17"/>
                        <a:pt x="23" y="15"/>
                        <a:pt x="23" y="14"/>
                      </a:cubicBezTo>
                      <a:cubicBezTo>
                        <a:pt x="23" y="14"/>
                        <a:pt x="23" y="14"/>
                        <a:pt x="22" y="14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0" y="13"/>
                        <a:pt x="19" y="12"/>
                        <a:pt x="18" y="10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8" y="5"/>
                        <a:pt x="18" y="5"/>
                        <a:pt x="18" y="5"/>
                      </a:cubicBezTo>
                      <a:cubicBezTo>
                        <a:pt x="17" y="3"/>
                        <a:pt x="17" y="3"/>
                        <a:pt x="17" y="3"/>
                      </a:cubicBezTo>
                      <a:cubicBezTo>
                        <a:pt x="15" y="3"/>
                        <a:pt x="15" y="3"/>
                        <a:pt x="15" y="3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4" y="3"/>
                        <a:pt x="14" y="3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E5EAF0"/>
                  </a:solidFill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2B55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60" name="Freeform 42">
                  <a:extLst>
                    <a:ext uri="{FF2B5EF4-FFF2-40B4-BE49-F238E27FC236}">
                      <a16:creationId xmlns:a16="http://schemas.microsoft.com/office/drawing/2014/main" id="{7329BD72-86DB-4AF8-B5E0-45EB02D62F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38259" y="3610624"/>
                  <a:ext cx="546792" cy="634095"/>
                </a:xfrm>
                <a:custGeom>
                  <a:avLst/>
                  <a:gdLst>
                    <a:gd name="T0" fmla="*/ 65 w 75"/>
                    <a:gd name="T1" fmla="*/ 15 h 87"/>
                    <a:gd name="T2" fmla="*/ 63 w 75"/>
                    <a:gd name="T3" fmla="*/ 12 h 87"/>
                    <a:gd name="T4" fmla="*/ 62 w 75"/>
                    <a:gd name="T5" fmla="*/ 6 h 87"/>
                    <a:gd name="T6" fmla="*/ 59 w 75"/>
                    <a:gd name="T7" fmla="*/ 8 h 87"/>
                    <a:gd name="T8" fmla="*/ 54 w 75"/>
                    <a:gd name="T9" fmla="*/ 7 h 87"/>
                    <a:gd name="T10" fmla="*/ 54 w 75"/>
                    <a:gd name="T11" fmla="*/ 3 h 87"/>
                    <a:gd name="T12" fmla="*/ 53 w 75"/>
                    <a:gd name="T13" fmla="*/ 5 h 87"/>
                    <a:gd name="T14" fmla="*/ 47 w 75"/>
                    <a:gd name="T15" fmla="*/ 10 h 87"/>
                    <a:gd name="T16" fmla="*/ 46 w 75"/>
                    <a:gd name="T17" fmla="*/ 10 h 87"/>
                    <a:gd name="T18" fmla="*/ 43 w 75"/>
                    <a:gd name="T19" fmla="*/ 7 h 87"/>
                    <a:gd name="T20" fmla="*/ 40 w 75"/>
                    <a:gd name="T21" fmla="*/ 6 h 87"/>
                    <a:gd name="T22" fmla="*/ 32 w 75"/>
                    <a:gd name="T23" fmla="*/ 4 h 87"/>
                    <a:gd name="T24" fmla="*/ 28 w 75"/>
                    <a:gd name="T25" fmla="*/ 2 h 87"/>
                    <a:gd name="T26" fmla="*/ 20 w 75"/>
                    <a:gd name="T27" fmla="*/ 0 h 87"/>
                    <a:gd name="T28" fmla="*/ 17 w 75"/>
                    <a:gd name="T29" fmla="*/ 7 h 87"/>
                    <a:gd name="T30" fmla="*/ 15 w 75"/>
                    <a:gd name="T31" fmla="*/ 7 h 87"/>
                    <a:gd name="T32" fmla="*/ 6 w 75"/>
                    <a:gd name="T33" fmla="*/ 12 h 87"/>
                    <a:gd name="T34" fmla="*/ 6 w 75"/>
                    <a:gd name="T35" fmla="*/ 32 h 87"/>
                    <a:gd name="T36" fmla="*/ 4 w 75"/>
                    <a:gd name="T37" fmla="*/ 36 h 87"/>
                    <a:gd name="T38" fmla="*/ 0 w 75"/>
                    <a:gd name="T39" fmla="*/ 47 h 87"/>
                    <a:gd name="T40" fmla="*/ 3 w 75"/>
                    <a:gd name="T41" fmla="*/ 48 h 87"/>
                    <a:gd name="T42" fmla="*/ 7 w 75"/>
                    <a:gd name="T43" fmla="*/ 55 h 87"/>
                    <a:gd name="T44" fmla="*/ 6 w 75"/>
                    <a:gd name="T45" fmla="*/ 57 h 87"/>
                    <a:gd name="T46" fmla="*/ 11 w 75"/>
                    <a:gd name="T47" fmla="*/ 69 h 87"/>
                    <a:gd name="T48" fmla="*/ 17 w 75"/>
                    <a:gd name="T49" fmla="*/ 66 h 87"/>
                    <a:gd name="T50" fmla="*/ 20 w 75"/>
                    <a:gd name="T51" fmla="*/ 66 h 87"/>
                    <a:gd name="T52" fmla="*/ 23 w 75"/>
                    <a:gd name="T53" fmla="*/ 61 h 87"/>
                    <a:gd name="T54" fmla="*/ 30 w 75"/>
                    <a:gd name="T55" fmla="*/ 59 h 87"/>
                    <a:gd name="T56" fmla="*/ 33 w 75"/>
                    <a:gd name="T57" fmla="*/ 66 h 87"/>
                    <a:gd name="T58" fmla="*/ 35 w 75"/>
                    <a:gd name="T59" fmla="*/ 72 h 87"/>
                    <a:gd name="T60" fmla="*/ 31 w 75"/>
                    <a:gd name="T61" fmla="*/ 80 h 87"/>
                    <a:gd name="T62" fmla="*/ 37 w 75"/>
                    <a:gd name="T63" fmla="*/ 81 h 87"/>
                    <a:gd name="T64" fmla="*/ 38 w 75"/>
                    <a:gd name="T65" fmla="*/ 86 h 87"/>
                    <a:gd name="T66" fmla="*/ 44 w 75"/>
                    <a:gd name="T67" fmla="*/ 85 h 87"/>
                    <a:gd name="T68" fmla="*/ 47 w 75"/>
                    <a:gd name="T69" fmla="*/ 77 h 87"/>
                    <a:gd name="T70" fmla="*/ 58 w 75"/>
                    <a:gd name="T71" fmla="*/ 82 h 87"/>
                    <a:gd name="T72" fmla="*/ 55 w 75"/>
                    <a:gd name="T73" fmla="*/ 75 h 87"/>
                    <a:gd name="T74" fmla="*/ 56 w 75"/>
                    <a:gd name="T75" fmla="*/ 74 h 87"/>
                    <a:gd name="T76" fmla="*/ 72 w 75"/>
                    <a:gd name="T77" fmla="*/ 72 h 87"/>
                    <a:gd name="T78" fmla="*/ 72 w 75"/>
                    <a:gd name="T79" fmla="*/ 72 h 87"/>
                    <a:gd name="T80" fmla="*/ 72 w 75"/>
                    <a:gd name="T81" fmla="*/ 71 h 87"/>
                    <a:gd name="T82" fmla="*/ 72 w 75"/>
                    <a:gd name="T83" fmla="*/ 62 h 87"/>
                    <a:gd name="T84" fmla="*/ 74 w 75"/>
                    <a:gd name="T85" fmla="*/ 58 h 87"/>
                    <a:gd name="T86" fmla="*/ 70 w 75"/>
                    <a:gd name="T87" fmla="*/ 55 h 87"/>
                    <a:gd name="T88" fmla="*/ 69 w 75"/>
                    <a:gd name="T89" fmla="*/ 43 h 87"/>
                    <a:gd name="T90" fmla="*/ 65 w 75"/>
                    <a:gd name="T91" fmla="*/ 44 h 87"/>
                    <a:gd name="T92" fmla="*/ 65 w 75"/>
                    <a:gd name="T93" fmla="*/ 37 h 87"/>
                    <a:gd name="T94" fmla="*/ 70 w 75"/>
                    <a:gd name="T95" fmla="*/ 22 h 87"/>
                    <a:gd name="T96" fmla="*/ 65 w 75"/>
                    <a:gd name="T97" fmla="*/ 15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75" h="87">
                      <a:moveTo>
                        <a:pt x="65" y="15"/>
                      </a:moveTo>
                      <a:cubicBezTo>
                        <a:pt x="65" y="15"/>
                        <a:pt x="65" y="15"/>
                        <a:pt x="65" y="15"/>
                      </a:cubicBezTo>
                      <a:cubicBezTo>
                        <a:pt x="65" y="15"/>
                        <a:pt x="65" y="15"/>
                        <a:pt x="65" y="15"/>
                      </a:cubicBezTo>
                      <a:cubicBezTo>
                        <a:pt x="65" y="15"/>
                        <a:pt x="65" y="15"/>
                        <a:pt x="65" y="15"/>
                      </a:cubicBezTo>
                      <a:cubicBezTo>
                        <a:pt x="63" y="12"/>
                        <a:pt x="63" y="12"/>
                        <a:pt x="63" y="12"/>
                      </a:cubicBezTo>
                      <a:cubicBezTo>
                        <a:pt x="63" y="12"/>
                        <a:pt x="63" y="12"/>
                        <a:pt x="63" y="12"/>
                      </a:cubicBezTo>
                      <a:cubicBezTo>
                        <a:pt x="63" y="12"/>
                        <a:pt x="63" y="12"/>
                        <a:pt x="63" y="12"/>
                      </a:cubicBezTo>
                      <a:cubicBezTo>
                        <a:pt x="64" y="7"/>
                        <a:pt x="64" y="7"/>
                        <a:pt x="64" y="7"/>
                      </a:cubicBezTo>
                      <a:cubicBezTo>
                        <a:pt x="64" y="7"/>
                        <a:pt x="63" y="6"/>
                        <a:pt x="62" y="6"/>
                      </a:cubicBezTo>
                      <a:cubicBezTo>
                        <a:pt x="61" y="6"/>
                        <a:pt x="61" y="6"/>
                        <a:pt x="61" y="6"/>
                      </a:cubicBezTo>
                      <a:cubicBezTo>
                        <a:pt x="59" y="8"/>
                        <a:pt x="59" y="8"/>
                        <a:pt x="59" y="8"/>
                      </a:cubicBezTo>
                      <a:cubicBezTo>
                        <a:pt x="59" y="8"/>
                        <a:pt x="59" y="8"/>
                        <a:pt x="59" y="8"/>
                      </a:cubicBezTo>
                      <a:cubicBezTo>
                        <a:pt x="59" y="8"/>
                        <a:pt x="59" y="8"/>
                        <a:pt x="59" y="8"/>
                      </a:cubicBezTo>
                      <a:cubicBezTo>
                        <a:pt x="55" y="10"/>
                        <a:pt x="55" y="10"/>
                        <a:pt x="55" y="10"/>
                      </a:cubicBezTo>
                      <a:cubicBezTo>
                        <a:pt x="54" y="7"/>
                        <a:pt x="54" y="7"/>
                        <a:pt x="54" y="7"/>
                      </a:cubicBezTo>
                      <a:cubicBezTo>
                        <a:pt x="54" y="7"/>
                        <a:pt x="54" y="7"/>
                        <a:pt x="54" y="7"/>
                      </a:cubicBezTo>
                      <a:cubicBezTo>
                        <a:pt x="54" y="5"/>
                        <a:pt x="54" y="5"/>
                        <a:pt x="54" y="5"/>
                      </a:cubicBezTo>
                      <a:cubicBezTo>
                        <a:pt x="54" y="3"/>
                        <a:pt x="54" y="3"/>
                        <a:pt x="54" y="3"/>
                      </a:cubicBezTo>
                      <a:cubicBezTo>
                        <a:pt x="54" y="3"/>
                        <a:pt x="54" y="3"/>
                        <a:pt x="54" y="3"/>
                      </a:cubicBezTo>
                      <a:cubicBezTo>
                        <a:pt x="53" y="5"/>
                        <a:pt x="53" y="5"/>
                        <a:pt x="53" y="5"/>
                      </a:cubicBezTo>
                      <a:cubicBezTo>
                        <a:pt x="53" y="5"/>
                        <a:pt x="53" y="5"/>
                        <a:pt x="53" y="5"/>
                      </a:cubicBezTo>
                      <a:cubicBezTo>
                        <a:pt x="53" y="5"/>
                        <a:pt x="53" y="5"/>
                        <a:pt x="53" y="5"/>
                      </a:cubicBezTo>
                      <a:cubicBezTo>
                        <a:pt x="47" y="9"/>
                        <a:pt x="47" y="9"/>
                        <a:pt x="47" y="9"/>
                      </a:cubicBezTo>
                      <a:cubicBezTo>
                        <a:pt x="47" y="10"/>
                        <a:pt x="47" y="10"/>
                        <a:pt x="47" y="10"/>
                      </a:cubicBezTo>
                      <a:cubicBezTo>
                        <a:pt x="47" y="10"/>
                        <a:pt x="47" y="10"/>
                        <a:pt x="47" y="10"/>
                      </a:cubicBezTo>
                      <a:cubicBezTo>
                        <a:pt x="47" y="10"/>
                        <a:pt x="47" y="10"/>
                        <a:pt x="47" y="10"/>
                      </a:cubicBezTo>
                      <a:cubicBezTo>
                        <a:pt x="46" y="10"/>
                        <a:pt x="46" y="10"/>
                        <a:pt x="46" y="10"/>
                      </a:cubicBezTo>
                      <a:cubicBezTo>
                        <a:pt x="45" y="9"/>
                        <a:pt x="45" y="9"/>
                        <a:pt x="45" y="9"/>
                      </a:cubicBezTo>
                      <a:cubicBezTo>
                        <a:pt x="45" y="9"/>
                        <a:pt x="45" y="9"/>
                        <a:pt x="45" y="9"/>
                      </a:cubicBezTo>
                      <a:cubicBezTo>
                        <a:pt x="43" y="7"/>
                        <a:pt x="43" y="7"/>
                        <a:pt x="43" y="7"/>
                      </a:cubicBezTo>
                      <a:cubicBezTo>
                        <a:pt x="40" y="6"/>
                        <a:pt x="40" y="6"/>
                        <a:pt x="40" y="6"/>
                      </a:cubicBezTo>
                      <a:cubicBezTo>
                        <a:pt x="40" y="6"/>
                        <a:pt x="40" y="6"/>
                        <a:pt x="40" y="6"/>
                      </a:cubicBezTo>
                      <a:cubicBezTo>
                        <a:pt x="40" y="6"/>
                        <a:pt x="40" y="6"/>
                        <a:pt x="40" y="6"/>
                      </a:cubicBezTo>
                      <a:cubicBezTo>
                        <a:pt x="38" y="5"/>
                        <a:pt x="38" y="5"/>
                        <a:pt x="38" y="5"/>
                      </a:cubicBezTo>
                      <a:cubicBezTo>
                        <a:pt x="32" y="4"/>
                        <a:pt x="32" y="4"/>
                        <a:pt x="32" y="4"/>
                      </a:cubicBezTo>
                      <a:cubicBezTo>
                        <a:pt x="32" y="4"/>
                        <a:pt x="32" y="4"/>
                        <a:pt x="32" y="4"/>
                      </a:cubicBezTo>
                      <a:cubicBezTo>
                        <a:pt x="32" y="4"/>
                        <a:pt x="32" y="4"/>
                        <a:pt x="32" y="4"/>
                      </a:cubicBezTo>
                      <a:cubicBezTo>
                        <a:pt x="28" y="2"/>
                        <a:pt x="28" y="2"/>
                        <a:pt x="28" y="2"/>
                      </a:cubicBezTo>
                      <a:cubicBezTo>
                        <a:pt x="28" y="2"/>
                        <a:pt x="28" y="2"/>
                        <a:pt x="28" y="2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22" y="7"/>
                        <a:pt x="22" y="7"/>
                        <a:pt x="22" y="7"/>
                      </a:cubicBezTo>
                      <a:cubicBezTo>
                        <a:pt x="21" y="7"/>
                        <a:pt x="21" y="7"/>
                        <a:pt x="21" y="7"/>
                      </a:cubicBez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4" y="19"/>
                        <a:pt x="4" y="19"/>
                        <a:pt x="4" y="19"/>
                      </a:cubicBez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6" y="32"/>
                        <a:pt x="6" y="32"/>
                        <a:pt x="6" y="32"/>
                      </a:cubicBezTo>
                      <a:cubicBezTo>
                        <a:pt x="6" y="32"/>
                        <a:pt x="6" y="32"/>
                        <a:pt x="6" y="33"/>
                      </a:cubicBezTo>
                      <a:cubicBezTo>
                        <a:pt x="5" y="33"/>
                        <a:pt x="5" y="33"/>
                        <a:pt x="5" y="33"/>
                      </a:cubicBezTo>
                      <a:cubicBezTo>
                        <a:pt x="4" y="33"/>
                        <a:pt x="4" y="35"/>
                        <a:pt x="4" y="36"/>
                      </a:cubicBezTo>
                      <a:cubicBezTo>
                        <a:pt x="6" y="43"/>
                        <a:pt x="6" y="43"/>
                        <a:pt x="6" y="43"/>
                      </a:cubicBezTo>
                      <a:cubicBezTo>
                        <a:pt x="5" y="44"/>
                        <a:pt x="5" y="44"/>
                        <a:pt x="5" y="44"/>
                      </a:cubicBezTo>
                      <a:cubicBezTo>
                        <a:pt x="2" y="45"/>
                        <a:pt x="1" y="47"/>
                        <a:pt x="0" y="47"/>
                      </a:cubicBezTo>
                      <a:cubicBezTo>
                        <a:pt x="0" y="50"/>
                        <a:pt x="0" y="50"/>
                        <a:pt x="0" y="50"/>
                      </a:cubicBezTo>
                      <a:cubicBezTo>
                        <a:pt x="3" y="49"/>
                        <a:pt x="3" y="49"/>
                        <a:pt x="3" y="49"/>
                      </a:cubicBezTo>
                      <a:cubicBezTo>
                        <a:pt x="3" y="48"/>
                        <a:pt x="3" y="48"/>
                        <a:pt x="3" y="48"/>
                      </a:cubicBezTo>
                      <a:cubicBezTo>
                        <a:pt x="3" y="48"/>
                        <a:pt x="3" y="48"/>
                        <a:pt x="3" y="48"/>
                      </a:cubicBezTo>
                      <a:cubicBezTo>
                        <a:pt x="5" y="48"/>
                        <a:pt x="7" y="49"/>
                        <a:pt x="7" y="51"/>
                      </a:cubicBezTo>
                      <a:cubicBezTo>
                        <a:pt x="7" y="55"/>
                        <a:pt x="7" y="55"/>
                        <a:pt x="7" y="55"/>
                      </a:cubicBezTo>
                      <a:cubicBezTo>
                        <a:pt x="7" y="55"/>
                        <a:pt x="7" y="55"/>
                        <a:pt x="7" y="55"/>
                      </a:cubicBezTo>
                      <a:cubicBezTo>
                        <a:pt x="7" y="56"/>
                        <a:pt x="7" y="56"/>
                        <a:pt x="7" y="56"/>
                      </a:cubicBezTo>
                      <a:cubicBezTo>
                        <a:pt x="6" y="56"/>
                        <a:pt x="6" y="57"/>
                        <a:pt x="6" y="57"/>
                      </a:cubicBezTo>
                      <a:cubicBezTo>
                        <a:pt x="5" y="61"/>
                        <a:pt x="5" y="61"/>
                        <a:pt x="5" y="61"/>
                      </a:cubicBezTo>
                      <a:cubicBezTo>
                        <a:pt x="6" y="63"/>
                        <a:pt x="6" y="64"/>
                        <a:pt x="7" y="64"/>
                      </a:cubicBezTo>
                      <a:cubicBezTo>
                        <a:pt x="11" y="69"/>
                        <a:pt x="11" y="69"/>
                        <a:pt x="11" y="69"/>
                      </a:cubicBezTo>
                      <a:cubicBezTo>
                        <a:pt x="14" y="66"/>
                        <a:pt x="14" y="66"/>
                        <a:pt x="14" y="66"/>
                      </a:cubicBezTo>
                      <a:cubicBezTo>
                        <a:pt x="16" y="66"/>
                        <a:pt x="16" y="66"/>
                        <a:pt x="16" y="66"/>
                      </a:cubicBezTo>
                      <a:cubicBezTo>
                        <a:pt x="17" y="66"/>
                        <a:pt x="17" y="66"/>
                        <a:pt x="17" y="66"/>
                      </a:cubicBezTo>
                      <a:cubicBezTo>
                        <a:pt x="17" y="66"/>
                        <a:pt x="17" y="66"/>
                        <a:pt x="17" y="66"/>
                      </a:cubicBezTo>
                      <a:cubicBezTo>
                        <a:pt x="18" y="66"/>
                        <a:pt x="18" y="66"/>
                        <a:pt x="18" y="66"/>
                      </a:cubicBezTo>
                      <a:cubicBezTo>
                        <a:pt x="19" y="66"/>
                        <a:pt x="19" y="66"/>
                        <a:pt x="20" y="66"/>
                      </a:cubicBezTo>
                      <a:cubicBezTo>
                        <a:pt x="22" y="64"/>
                        <a:pt x="22" y="64"/>
                        <a:pt x="22" y="64"/>
                      </a:cubicBezTo>
                      <a:cubicBezTo>
                        <a:pt x="21" y="62"/>
                        <a:pt x="21" y="62"/>
                        <a:pt x="21" y="62"/>
                      </a:cubicBezTo>
                      <a:cubicBezTo>
                        <a:pt x="22" y="62"/>
                        <a:pt x="22" y="61"/>
                        <a:pt x="23" y="61"/>
                      </a:cubicBezTo>
                      <a:cubicBezTo>
                        <a:pt x="27" y="61"/>
                        <a:pt x="27" y="61"/>
                        <a:pt x="27" y="61"/>
                      </a:cubicBezTo>
                      <a:cubicBezTo>
                        <a:pt x="28" y="61"/>
                        <a:pt x="28" y="61"/>
                        <a:pt x="28" y="61"/>
                      </a:cubicBezTo>
                      <a:cubicBezTo>
                        <a:pt x="29" y="60"/>
                        <a:pt x="29" y="59"/>
                        <a:pt x="30" y="59"/>
                      </a:cubicBezTo>
                      <a:cubicBezTo>
                        <a:pt x="30" y="59"/>
                        <a:pt x="31" y="59"/>
                        <a:pt x="32" y="59"/>
                      </a:cubicBezTo>
                      <a:cubicBezTo>
                        <a:pt x="33" y="60"/>
                        <a:pt x="34" y="61"/>
                        <a:pt x="34" y="62"/>
                      </a:cubicBezTo>
                      <a:cubicBezTo>
                        <a:pt x="33" y="66"/>
                        <a:pt x="33" y="66"/>
                        <a:pt x="33" y="66"/>
                      </a:cubicBezTo>
                      <a:cubicBezTo>
                        <a:pt x="34" y="66"/>
                        <a:pt x="34" y="66"/>
                        <a:pt x="34" y="66"/>
                      </a:cubicBezTo>
                      <a:cubicBezTo>
                        <a:pt x="35" y="67"/>
                        <a:pt x="36" y="68"/>
                        <a:pt x="36" y="69"/>
                      </a:cubicBezTo>
                      <a:cubicBezTo>
                        <a:pt x="35" y="72"/>
                        <a:pt x="35" y="72"/>
                        <a:pt x="35" y="72"/>
                      </a:cubicBezTo>
                      <a:cubicBezTo>
                        <a:pt x="35" y="73"/>
                        <a:pt x="34" y="75"/>
                        <a:pt x="33" y="75"/>
                      </a:cubicBezTo>
                      <a:cubicBezTo>
                        <a:pt x="33" y="75"/>
                        <a:pt x="33" y="75"/>
                        <a:pt x="33" y="75"/>
                      </a:cubicBezTo>
                      <a:cubicBezTo>
                        <a:pt x="31" y="80"/>
                        <a:pt x="31" y="80"/>
                        <a:pt x="31" y="80"/>
                      </a:cubicBezTo>
                      <a:cubicBezTo>
                        <a:pt x="32" y="81"/>
                        <a:pt x="32" y="81"/>
                        <a:pt x="32" y="81"/>
                      </a:cubicBezTo>
                      <a:cubicBezTo>
                        <a:pt x="36" y="81"/>
                        <a:pt x="36" y="81"/>
                        <a:pt x="36" y="81"/>
                      </a:cubicBezTo>
                      <a:cubicBezTo>
                        <a:pt x="37" y="81"/>
                        <a:pt x="37" y="81"/>
                        <a:pt x="37" y="81"/>
                      </a:cubicBezTo>
                      <a:cubicBezTo>
                        <a:pt x="36" y="82"/>
                        <a:pt x="36" y="82"/>
                        <a:pt x="36" y="82"/>
                      </a:cubicBezTo>
                      <a:cubicBezTo>
                        <a:pt x="36" y="84"/>
                        <a:pt x="36" y="85"/>
                        <a:pt x="36" y="86"/>
                      </a:cubicBezTo>
                      <a:cubicBezTo>
                        <a:pt x="37" y="86"/>
                        <a:pt x="38" y="87"/>
                        <a:pt x="38" y="86"/>
                      </a:cubicBezTo>
                      <a:cubicBezTo>
                        <a:pt x="41" y="85"/>
                        <a:pt x="41" y="85"/>
                        <a:pt x="41" y="85"/>
                      </a:cubicBezTo>
                      <a:cubicBezTo>
                        <a:pt x="42" y="85"/>
                        <a:pt x="42" y="85"/>
                        <a:pt x="42" y="85"/>
                      </a:cubicBezTo>
                      <a:cubicBezTo>
                        <a:pt x="44" y="85"/>
                        <a:pt x="44" y="85"/>
                        <a:pt x="44" y="85"/>
                      </a:cubicBezTo>
                      <a:cubicBezTo>
                        <a:pt x="47" y="83"/>
                        <a:pt x="47" y="83"/>
                        <a:pt x="47" y="83"/>
                      </a:cubicBezTo>
                      <a:cubicBezTo>
                        <a:pt x="47" y="80"/>
                        <a:pt x="47" y="80"/>
                        <a:pt x="47" y="80"/>
                      </a:cubicBezTo>
                      <a:cubicBezTo>
                        <a:pt x="46" y="79"/>
                        <a:pt x="47" y="78"/>
                        <a:pt x="47" y="77"/>
                      </a:cubicBezTo>
                      <a:cubicBezTo>
                        <a:pt x="48" y="77"/>
                        <a:pt x="49" y="77"/>
                        <a:pt x="51" y="78"/>
                      </a:cubicBezTo>
                      <a:cubicBezTo>
                        <a:pt x="55" y="81"/>
                        <a:pt x="55" y="81"/>
                        <a:pt x="55" y="81"/>
                      </a:cubicBezTo>
                      <a:cubicBezTo>
                        <a:pt x="57" y="82"/>
                        <a:pt x="58" y="82"/>
                        <a:pt x="58" y="82"/>
                      </a:cubicBezTo>
                      <a:cubicBezTo>
                        <a:pt x="58" y="82"/>
                        <a:pt x="58" y="82"/>
                        <a:pt x="58" y="82"/>
                      </a:cubicBezTo>
                      <a:cubicBezTo>
                        <a:pt x="59" y="81"/>
                        <a:pt x="58" y="80"/>
                        <a:pt x="57" y="78"/>
                      </a:cubicBezTo>
                      <a:cubicBezTo>
                        <a:pt x="55" y="75"/>
                        <a:pt x="55" y="75"/>
                        <a:pt x="55" y="75"/>
                      </a:cubicBezTo>
                      <a:cubicBezTo>
                        <a:pt x="55" y="74"/>
                        <a:pt x="55" y="74"/>
                        <a:pt x="55" y="74"/>
                      </a:cubicBezTo>
                      <a:cubicBezTo>
                        <a:pt x="55" y="74"/>
                        <a:pt x="55" y="74"/>
                        <a:pt x="55" y="74"/>
                      </a:cubicBezTo>
                      <a:cubicBezTo>
                        <a:pt x="56" y="74"/>
                        <a:pt x="56" y="74"/>
                        <a:pt x="56" y="74"/>
                      </a:cubicBezTo>
                      <a:cubicBezTo>
                        <a:pt x="58" y="71"/>
                        <a:pt x="60" y="70"/>
                        <a:pt x="63" y="71"/>
                      </a:cubicBezTo>
                      <a:cubicBezTo>
                        <a:pt x="69" y="74"/>
                        <a:pt x="69" y="74"/>
                        <a:pt x="69" y="74"/>
                      </a:cubicBezTo>
                      <a:cubicBezTo>
                        <a:pt x="72" y="72"/>
                        <a:pt x="72" y="72"/>
                        <a:pt x="72" y="72"/>
                      </a:cubicBezTo>
                      <a:cubicBezTo>
                        <a:pt x="72" y="72"/>
                        <a:pt x="72" y="72"/>
                        <a:pt x="72" y="72"/>
                      </a:cubicBezTo>
                      <a:cubicBezTo>
                        <a:pt x="72" y="72"/>
                        <a:pt x="72" y="72"/>
                        <a:pt x="72" y="72"/>
                      </a:cubicBezTo>
                      <a:cubicBezTo>
                        <a:pt x="72" y="72"/>
                        <a:pt x="72" y="72"/>
                        <a:pt x="72" y="72"/>
                      </a:cubicBezTo>
                      <a:cubicBezTo>
                        <a:pt x="72" y="71"/>
                        <a:pt x="72" y="71"/>
                        <a:pt x="72" y="71"/>
                      </a:cubicBezTo>
                      <a:cubicBezTo>
                        <a:pt x="72" y="71"/>
                        <a:pt x="72" y="71"/>
                        <a:pt x="72" y="71"/>
                      </a:cubicBezTo>
                      <a:cubicBezTo>
                        <a:pt x="72" y="71"/>
                        <a:pt x="72" y="71"/>
                        <a:pt x="72" y="71"/>
                      </a:cubicBezTo>
                      <a:cubicBezTo>
                        <a:pt x="74" y="67"/>
                        <a:pt x="75" y="65"/>
                        <a:pt x="74" y="63"/>
                      </a:cubicBezTo>
                      <a:cubicBezTo>
                        <a:pt x="74" y="62"/>
                        <a:pt x="73" y="62"/>
                        <a:pt x="72" y="62"/>
                      </a:cubicBezTo>
                      <a:cubicBezTo>
                        <a:pt x="72" y="62"/>
                        <a:pt x="72" y="62"/>
                        <a:pt x="72" y="62"/>
                      </a:cubicBezTo>
                      <a:cubicBezTo>
                        <a:pt x="71" y="60"/>
                        <a:pt x="71" y="60"/>
                        <a:pt x="71" y="60"/>
                      </a:cubicBezTo>
                      <a:cubicBezTo>
                        <a:pt x="72" y="60"/>
                        <a:pt x="72" y="60"/>
                        <a:pt x="72" y="60"/>
                      </a:cubicBezTo>
                      <a:cubicBezTo>
                        <a:pt x="73" y="59"/>
                        <a:pt x="74" y="59"/>
                        <a:pt x="74" y="58"/>
                      </a:cubicBezTo>
                      <a:cubicBezTo>
                        <a:pt x="73" y="57"/>
                        <a:pt x="73" y="57"/>
                        <a:pt x="73" y="57"/>
                      </a:cubicBezTo>
                      <a:cubicBezTo>
                        <a:pt x="70" y="55"/>
                        <a:pt x="70" y="55"/>
                        <a:pt x="70" y="55"/>
                      </a:cubicBezTo>
                      <a:cubicBezTo>
                        <a:pt x="70" y="55"/>
                        <a:pt x="70" y="55"/>
                        <a:pt x="70" y="55"/>
                      </a:cubicBezTo>
                      <a:cubicBezTo>
                        <a:pt x="70" y="55"/>
                        <a:pt x="70" y="55"/>
                        <a:pt x="70" y="55"/>
                      </a:cubicBezTo>
                      <a:cubicBezTo>
                        <a:pt x="69" y="51"/>
                        <a:pt x="69" y="51"/>
                        <a:pt x="69" y="51"/>
                      </a:cubicBezTo>
                      <a:cubicBezTo>
                        <a:pt x="69" y="48"/>
                        <a:pt x="68" y="45"/>
                        <a:pt x="69" y="43"/>
                      </a:cubicBezTo>
                      <a:cubicBezTo>
                        <a:pt x="69" y="41"/>
                        <a:pt x="69" y="41"/>
                        <a:pt x="69" y="41"/>
                      </a:cubicBezTo>
                      <a:cubicBezTo>
                        <a:pt x="67" y="43"/>
                        <a:pt x="67" y="43"/>
                        <a:pt x="67" y="43"/>
                      </a:cubicBezTo>
                      <a:cubicBezTo>
                        <a:pt x="65" y="44"/>
                        <a:pt x="65" y="44"/>
                        <a:pt x="65" y="44"/>
                      </a:cubicBezTo>
                      <a:cubicBezTo>
                        <a:pt x="65" y="37"/>
                        <a:pt x="65" y="37"/>
                        <a:pt x="65" y="37"/>
                      </a:cubicBezTo>
                      <a:cubicBezTo>
                        <a:pt x="65" y="37"/>
                        <a:pt x="65" y="37"/>
                        <a:pt x="65" y="37"/>
                      </a:cubicBezTo>
                      <a:cubicBezTo>
                        <a:pt x="65" y="37"/>
                        <a:pt x="65" y="37"/>
                        <a:pt x="65" y="37"/>
                      </a:cubicBezTo>
                      <a:cubicBezTo>
                        <a:pt x="65" y="37"/>
                        <a:pt x="65" y="37"/>
                        <a:pt x="65" y="37"/>
                      </a:cubicBezTo>
                      <a:cubicBezTo>
                        <a:pt x="69" y="31"/>
                        <a:pt x="71" y="28"/>
                        <a:pt x="72" y="27"/>
                      </a:cubicBezTo>
                      <a:cubicBezTo>
                        <a:pt x="70" y="22"/>
                        <a:pt x="70" y="22"/>
                        <a:pt x="70" y="22"/>
                      </a:cubicBezTo>
                      <a:cubicBezTo>
                        <a:pt x="70" y="19"/>
                        <a:pt x="70" y="18"/>
                        <a:pt x="70" y="17"/>
                      </a:cubicBezTo>
                      <a:cubicBezTo>
                        <a:pt x="66" y="16"/>
                        <a:pt x="66" y="16"/>
                        <a:pt x="66" y="16"/>
                      </a:cubicBezTo>
                      <a:lnTo>
                        <a:pt x="65" y="15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E5EAF0"/>
                  </a:solidFill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2B55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61" name="Freeform 43">
                  <a:extLst>
                    <a:ext uri="{FF2B5EF4-FFF2-40B4-BE49-F238E27FC236}">
                      <a16:creationId xmlns:a16="http://schemas.microsoft.com/office/drawing/2014/main" id="{63B5D1DA-5C8B-4493-B1B7-21A66040EB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64130" y="3419935"/>
                  <a:ext cx="385971" cy="438813"/>
                </a:xfrm>
                <a:custGeom>
                  <a:avLst/>
                  <a:gdLst>
                    <a:gd name="T0" fmla="*/ 28 w 53"/>
                    <a:gd name="T1" fmla="*/ 2 h 60"/>
                    <a:gd name="T2" fmla="*/ 19 w 53"/>
                    <a:gd name="T3" fmla="*/ 0 h 60"/>
                    <a:gd name="T4" fmla="*/ 17 w 53"/>
                    <a:gd name="T5" fmla="*/ 11 h 60"/>
                    <a:gd name="T6" fmla="*/ 13 w 53"/>
                    <a:gd name="T7" fmla="*/ 14 h 60"/>
                    <a:gd name="T8" fmla="*/ 10 w 53"/>
                    <a:gd name="T9" fmla="*/ 17 h 60"/>
                    <a:gd name="T10" fmla="*/ 8 w 53"/>
                    <a:gd name="T11" fmla="*/ 23 h 60"/>
                    <a:gd name="T12" fmla="*/ 3 w 53"/>
                    <a:gd name="T13" fmla="*/ 29 h 60"/>
                    <a:gd name="T14" fmla="*/ 1 w 53"/>
                    <a:gd name="T15" fmla="*/ 33 h 60"/>
                    <a:gd name="T16" fmla="*/ 5 w 53"/>
                    <a:gd name="T17" fmla="*/ 40 h 60"/>
                    <a:gd name="T18" fmla="*/ 7 w 53"/>
                    <a:gd name="T19" fmla="*/ 43 h 60"/>
                    <a:gd name="T20" fmla="*/ 8 w 53"/>
                    <a:gd name="T21" fmla="*/ 44 h 60"/>
                    <a:gd name="T22" fmla="*/ 7 w 53"/>
                    <a:gd name="T23" fmla="*/ 44 h 60"/>
                    <a:gd name="T24" fmla="*/ 7 w 53"/>
                    <a:gd name="T25" fmla="*/ 45 h 60"/>
                    <a:gd name="T26" fmla="*/ 12 w 53"/>
                    <a:gd name="T27" fmla="*/ 53 h 60"/>
                    <a:gd name="T28" fmla="*/ 15 w 53"/>
                    <a:gd name="T29" fmla="*/ 58 h 60"/>
                    <a:gd name="T30" fmla="*/ 20 w 53"/>
                    <a:gd name="T31" fmla="*/ 56 h 60"/>
                    <a:gd name="T32" fmla="*/ 20 w 53"/>
                    <a:gd name="T33" fmla="*/ 55 h 60"/>
                    <a:gd name="T34" fmla="*/ 24 w 53"/>
                    <a:gd name="T35" fmla="*/ 54 h 60"/>
                    <a:gd name="T36" fmla="*/ 29 w 53"/>
                    <a:gd name="T37" fmla="*/ 58 h 60"/>
                    <a:gd name="T38" fmla="*/ 30 w 53"/>
                    <a:gd name="T39" fmla="*/ 58 h 60"/>
                    <a:gd name="T40" fmla="*/ 32 w 53"/>
                    <a:gd name="T41" fmla="*/ 58 h 60"/>
                    <a:gd name="T42" fmla="*/ 33 w 53"/>
                    <a:gd name="T43" fmla="*/ 58 h 60"/>
                    <a:gd name="T44" fmla="*/ 37 w 53"/>
                    <a:gd name="T45" fmla="*/ 60 h 60"/>
                    <a:gd name="T46" fmla="*/ 37 w 53"/>
                    <a:gd name="T47" fmla="*/ 53 h 60"/>
                    <a:gd name="T48" fmla="*/ 38 w 53"/>
                    <a:gd name="T49" fmla="*/ 53 h 60"/>
                    <a:gd name="T50" fmla="*/ 39 w 53"/>
                    <a:gd name="T51" fmla="*/ 48 h 60"/>
                    <a:gd name="T52" fmla="*/ 39 w 53"/>
                    <a:gd name="T53" fmla="*/ 48 h 60"/>
                    <a:gd name="T54" fmla="*/ 39 w 53"/>
                    <a:gd name="T55" fmla="*/ 47 h 60"/>
                    <a:gd name="T56" fmla="*/ 44 w 53"/>
                    <a:gd name="T57" fmla="*/ 40 h 60"/>
                    <a:gd name="T58" fmla="*/ 45 w 53"/>
                    <a:gd name="T59" fmla="*/ 40 h 60"/>
                    <a:gd name="T60" fmla="*/ 45 w 53"/>
                    <a:gd name="T61" fmla="*/ 44 h 60"/>
                    <a:gd name="T62" fmla="*/ 50 w 53"/>
                    <a:gd name="T63" fmla="*/ 39 h 60"/>
                    <a:gd name="T64" fmla="*/ 49 w 53"/>
                    <a:gd name="T65" fmla="*/ 37 h 60"/>
                    <a:gd name="T66" fmla="*/ 50 w 53"/>
                    <a:gd name="T67" fmla="*/ 29 h 60"/>
                    <a:gd name="T68" fmla="*/ 47 w 53"/>
                    <a:gd name="T69" fmla="*/ 29 h 60"/>
                    <a:gd name="T70" fmla="*/ 47 w 53"/>
                    <a:gd name="T71" fmla="*/ 29 h 60"/>
                    <a:gd name="T72" fmla="*/ 46 w 53"/>
                    <a:gd name="T73" fmla="*/ 25 h 60"/>
                    <a:gd name="T74" fmla="*/ 53 w 53"/>
                    <a:gd name="T75" fmla="*/ 25 h 60"/>
                    <a:gd name="T76" fmla="*/ 47 w 53"/>
                    <a:gd name="T77" fmla="*/ 18 h 60"/>
                    <a:gd name="T78" fmla="*/ 51 w 53"/>
                    <a:gd name="T79" fmla="*/ 14 h 60"/>
                    <a:gd name="T80" fmla="*/ 49 w 53"/>
                    <a:gd name="T81" fmla="*/ 14 h 60"/>
                    <a:gd name="T82" fmla="*/ 48 w 53"/>
                    <a:gd name="T83" fmla="*/ 14 h 60"/>
                    <a:gd name="T84" fmla="*/ 45 w 53"/>
                    <a:gd name="T85" fmla="*/ 10 h 60"/>
                    <a:gd name="T86" fmla="*/ 35 w 53"/>
                    <a:gd name="T87" fmla="*/ 14 h 60"/>
                    <a:gd name="T88" fmla="*/ 34 w 53"/>
                    <a:gd name="T89" fmla="*/ 14 h 60"/>
                    <a:gd name="T90" fmla="*/ 34 w 53"/>
                    <a:gd name="T91" fmla="*/ 7 h 60"/>
                    <a:gd name="T92" fmla="*/ 36 w 53"/>
                    <a:gd name="T93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53" h="60">
                      <a:moveTo>
                        <a:pt x="33" y="0"/>
                      </a:moveTo>
                      <a:cubicBezTo>
                        <a:pt x="31" y="1"/>
                        <a:pt x="29" y="2"/>
                        <a:pt x="28" y="2"/>
                      </a:cubicBezTo>
                      <a:cubicBezTo>
                        <a:pt x="27" y="2"/>
                        <a:pt x="25" y="2"/>
                        <a:pt x="23" y="1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8" y="1"/>
                        <a:pt x="16" y="3"/>
                        <a:pt x="14" y="6"/>
                      </a:cubicBezTo>
                      <a:cubicBezTo>
                        <a:pt x="17" y="11"/>
                        <a:pt x="17" y="11"/>
                        <a:pt x="17" y="11"/>
                      </a:cubicBezTo>
                      <a:cubicBezTo>
                        <a:pt x="13" y="14"/>
                        <a:pt x="13" y="14"/>
                        <a:pt x="13" y="14"/>
                      </a:cubicBezTo>
                      <a:cubicBezTo>
                        <a:pt x="13" y="14"/>
                        <a:pt x="13" y="14"/>
                        <a:pt x="13" y="14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10" y="15"/>
                        <a:pt x="11" y="17"/>
                        <a:pt x="10" y="17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9" y="21"/>
                        <a:pt x="8" y="22"/>
                        <a:pt x="8" y="23"/>
                      </a:cubicBez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3" y="29"/>
                        <a:pt x="3" y="29"/>
                        <a:pt x="3" y="29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1" y="31"/>
                        <a:pt x="0" y="32"/>
                        <a:pt x="1" y="33"/>
                      </a:cubicBezTo>
                      <a:cubicBezTo>
                        <a:pt x="5" y="40"/>
                        <a:pt x="5" y="40"/>
                        <a:pt x="5" y="40"/>
                      </a:cubicBezTo>
                      <a:cubicBezTo>
                        <a:pt x="5" y="40"/>
                        <a:pt x="5" y="40"/>
                        <a:pt x="5" y="40"/>
                      </a:cubicBezTo>
                      <a:cubicBezTo>
                        <a:pt x="5" y="40"/>
                        <a:pt x="5" y="40"/>
                        <a:pt x="5" y="40"/>
                      </a:cubicBezTo>
                      <a:cubicBezTo>
                        <a:pt x="7" y="43"/>
                        <a:pt x="7" y="43"/>
                        <a:pt x="7" y="43"/>
                      </a:cubicBezTo>
                      <a:cubicBezTo>
                        <a:pt x="7" y="44"/>
                        <a:pt x="7" y="44"/>
                        <a:pt x="7" y="44"/>
                      </a:cubicBezTo>
                      <a:cubicBezTo>
                        <a:pt x="8" y="44"/>
                        <a:pt x="8" y="44"/>
                        <a:pt x="8" y="44"/>
                      </a:cubicBezTo>
                      <a:cubicBezTo>
                        <a:pt x="7" y="44"/>
                        <a:pt x="7" y="44"/>
                        <a:pt x="7" y="44"/>
                      </a:cubicBezTo>
                      <a:cubicBezTo>
                        <a:pt x="7" y="44"/>
                        <a:pt x="7" y="44"/>
                        <a:pt x="7" y="44"/>
                      </a:cubicBezTo>
                      <a:cubicBezTo>
                        <a:pt x="7" y="45"/>
                        <a:pt x="7" y="45"/>
                        <a:pt x="7" y="45"/>
                      </a:cubicBezTo>
                      <a:cubicBezTo>
                        <a:pt x="7" y="45"/>
                        <a:pt x="7" y="45"/>
                        <a:pt x="7" y="45"/>
                      </a:cubicBezTo>
                      <a:cubicBezTo>
                        <a:pt x="8" y="45"/>
                        <a:pt x="9" y="45"/>
                        <a:pt x="9" y="46"/>
                      </a:cubicBezTo>
                      <a:cubicBezTo>
                        <a:pt x="11" y="47"/>
                        <a:pt x="12" y="49"/>
                        <a:pt x="12" y="53"/>
                      </a:cubicBezTo>
                      <a:cubicBezTo>
                        <a:pt x="13" y="56"/>
                        <a:pt x="13" y="56"/>
                        <a:pt x="13" y="56"/>
                      </a:cubicBezTo>
                      <a:cubicBezTo>
                        <a:pt x="13" y="57"/>
                        <a:pt x="14" y="58"/>
                        <a:pt x="15" y="58"/>
                      </a:cubicBezTo>
                      <a:cubicBezTo>
                        <a:pt x="16" y="59"/>
                        <a:pt x="18" y="58"/>
                        <a:pt x="19" y="57"/>
                      </a:cubicBezTo>
                      <a:cubicBezTo>
                        <a:pt x="20" y="57"/>
                        <a:pt x="21" y="56"/>
                        <a:pt x="20" y="56"/>
                      </a:cubicBezTo>
                      <a:cubicBezTo>
                        <a:pt x="20" y="56"/>
                        <a:pt x="20" y="56"/>
                        <a:pt x="20" y="56"/>
                      </a:cubicBezTo>
                      <a:cubicBezTo>
                        <a:pt x="20" y="55"/>
                        <a:pt x="20" y="55"/>
                        <a:pt x="20" y="55"/>
                      </a:cubicBezTo>
                      <a:cubicBezTo>
                        <a:pt x="23" y="53"/>
                        <a:pt x="23" y="53"/>
                        <a:pt x="23" y="53"/>
                      </a:cubicBezTo>
                      <a:cubicBezTo>
                        <a:pt x="24" y="54"/>
                        <a:pt x="24" y="54"/>
                        <a:pt x="24" y="54"/>
                      </a:cubicBezTo>
                      <a:cubicBezTo>
                        <a:pt x="26" y="57"/>
                        <a:pt x="26" y="57"/>
                        <a:pt x="26" y="57"/>
                      </a:cubicBezTo>
                      <a:cubicBezTo>
                        <a:pt x="27" y="58"/>
                        <a:pt x="28" y="58"/>
                        <a:pt x="29" y="58"/>
                      </a:cubicBezTo>
                      <a:cubicBezTo>
                        <a:pt x="30" y="58"/>
                        <a:pt x="30" y="58"/>
                        <a:pt x="30" y="58"/>
                      </a:cubicBezTo>
                      <a:cubicBezTo>
                        <a:pt x="30" y="58"/>
                        <a:pt x="30" y="58"/>
                        <a:pt x="30" y="58"/>
                      </a:cubicBezTo>
                      <a:cubicBezTo>
                        <a:pt x="29" y="56"/>
                        <a:pt x="29" y="56"/>
                        <a:pt x="29" y="56"/>
                      </a:cubicBezTo>
                      <a:cubicBezTo>
                        <a:pt x="32" y="58"/>
                        <a:pt x="32" y="58"/>
                        <a:pt x="32" y="58"/>
                      </a:cubicBezTo>
                      <a:cubicBezTo>
                        <a:pt x="33" y="58"/>
                        <a:pt x="33" y="58"/>
                        <a:pt x="33" y="58"/>
                      </a:cubicBezTo>
                      <a:cubicBezTo>
                        <a:pt x="33" y="58"/>
                        <a:pt x="33" y="58"/>
                        <a:pt x="33" y="58"/>
                      </a:cubicBez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37" y="60"/>
                        <a:pt x="37" y="60"/>
                        <a:pt x="37" y="60"/>
                      </a:cubicBezTo>
                      <a:cubicBezTo>
                        <a:pt x="38" y="59"/>
                        <a:pt x="38" y="59"/>
                        <a:pt x="38" y="59"/>
                      </a:cubicBezTo>
                      <a:cubicBezTo>
                        <a:pt x="37" y="53"/>
                        <a:pt x="37" y="53"/>
                        <a:pt x="37" y="53"/>
                      </a:cubicBezTo>
                      <a:cubicBezTo>
                        <a:pt x="38" y="53"/>
                        <a:pt x="38" y="53"/>
                        <a:pt x="38" y="53"/>
                      </a:cubicBezTo>
                      <a:cubicBezTo>
                        <a:pt x="38" y="53"/>
                        <a:pt x="38" y="53"/>
                        <a:pt x="38" y="53"/>
                      </a:cubicBezTo>
                      <a:cubicBezTo>
                        <a:pt x="40" y="50"/>
                        <a:pt x="40" y="50"/>
                        <a:pt x="40" y="50"/>
                      </a:cubicBezTo>
                      <a:cubicBezTo>
                        <a:pt x="40" y="50"/>
                        <a:pt x="40" y="49"/>
                        <a:pt x="39" y="48"/>
                      </a:cubicBezTo>
                      <a:cubicBezTo>
                        <a:pt x="38" y="48"/>
                        <a:pt x="38" y="48"/>
                        <a:pt x="38" y="48"/>
                      </a:cubicBezTo>
                      <a:cubicBezTo>
                        <a:pt x="39" y="48"/>
                        <a:pt x="39" y="48"/>
                        <a:pt x="39" y="48"/>
                      </a:cubicBezTo>
                      <a:cubicBezTo>
                        <a:pt x="39" y="47"/>
                        <a:pt x="39" y="47"/>
                        <a:pt x="39" y="47"/>
                      </a:cubicBezTo>
                      <a:cubicBezTo>
                        <a:pt x="39" y="47"/>
                        <a:pt x="39" y="47"/>
                        <a:pt x="39" y="47"/>
                      </a:cubicBezTo>
                      <a:cubicBezTo>
                        <a:pt x="44" y="40"/>
                        <a:pt x="44" y="40"/>
                        <a:pt x="44" y="40"/>
                      </a:cubicBezTo>
                      <a:cubicBezTo>
                        <a:pt x="44" y="40"/>
                        <a:pt x="44" y="40"/>
                        <a:pt x="44" y="40"/>
                      </a:cubicBezTo>
                      <a:cubicBezTo>
                        <a:pt x="45" y="40"/>
                        <a:pt x="45" y="40"/>
                        <a:pt x="45" y="40"/>
                      </a:cubicBezTo>
                      <a:cubicBezTo>
                        <a:pt x="45" y="40"/>
                        <a:pt x="45" y="40"/>
                        <a:pt x="45" y="40"/>
                      </a:cubicBezTo>
                      <a:cubicBezTo>
                        <a:pt x="45" y="41"/>
                        <a:pt x="45" y="41"/>
                        <a:pt x="45" y="41"/>
                      </a:cubicBezTo>
                      <a:cubicBezTo>
                        <a:pt x="45" y="44"/>
                        <a:pt x="45" y="44"/>
                        <a:pt x="45" y="44"/>
                      </a:cubicBezTo>
                      <a:cubicBezTo>
                        <a:pt x="45" y="44"/>
                        <a:pt x="45" y="44"/>
                        <a:pt x="45" y="44"/>
                      </a:cubicBezTo>
                      <a:cubicBezTo>
                        <a:pt x="50" y="39"/>
                        <a:pt x="50" y="39"/>
                        <a:pt x="50" y="39"/>
                      </a:cubicBezTo>
                      <a:cubicBezTo>
                        <a:pt x="50" y="37"/>
                        <a:pt x="50" y="37"/>
                        <a:pt x="50" y="37"/>
                      </a:cubicBezTo>
                      <a:cubicBezTo>
                        <a:pt x="49" y="37"/>
                        <a:pt x="49" y="37"/>
                        <a:pt x="49" y="37"/>
                      </a:cubicBezTo>
                      <a:cubicBezTo>
                        <a:pt x="47" y="37"/>
                        <a:pt x="47" y="37"/>
                        <a:pt x="47" y="37"/>
                      </a:cubicBezTo>
                      <a:cubicBezTo>
                        <a:pt x="50" y="29"/>
                        <a:pt x="50" y="29"/>
                        <a:pt x="50" y="29"/>
                      </a:cubicBezTo>
                      <a:cubicBezTo>
                        <a:pt x="47" y="29"/>
                        <a:pt x="47" y="29"/>
                        <a:pt x="47" y="29"/>
                      </a:cubicBezTo>
                      <a:cubicBezTo>
                        <a:pt x="47" y="29"/>
                        <a:pt x="47" y="29"/>
                        <a:pt x="47" y="29"/>
                      </a:cubicBezTo>
                      <a:cubicBezTo>
                        <a:pt x="47" y="29"/>
                        <a:pt x="47" y="29"/>
                        <a:pt x="47" y="29"/>
                      </a:cubicBezTo>
                      <a:cubicBezTo>
                        <a:pt x="47" y="29"/>
                        <a:pt x="47" y="29"/>
                        <a:pt x="47" y="29"/>
                      </a:cubicBezTo>
                      <a:cubicBezTo>
                        <a:pt x="46" y="28"/>
                        <a:pt x="46" y="28"/>
                        <a:pt x="46" y="28"/>
                      </a:cubicBezTo>
                      <a:cubicBezTo>
                        <a:pt x="46" y="26"/>
                        <a:pt x="46" y="26"/>
                        <a:pt x="46" y="25"/>
                      </a:cubicBezTo>
                      <a:cubicBezTo>
                        <a:pt x="51" y="25"/>
                        <a:pt x="51" y="25"/>
                        <a:pt x="51" y="25"/>
                      </a:cubicBezTo>
                      <a:cubicBezTo>
                        <a:pt x="53" y="25"/>
                        <a:pt x="53" y="25"/>
                        <a:pt x="53" y="25"/>
                      </a:cubicBezTo>
                      <a:cubicBezTo>
                        <a:pt x="53" y="24"/>
                        <a:pt x="53" y="22"/>
                        <a:pt x="51" y="20"/>
                      </a:cubicBezTo>
                      <a:cubicBezTo>
                        <a:pt x="47" y="18"/>
                        <a:pt x="47" y="18"/>
                        <a:pt x="47" y="18"/>
                      </a:cubicBezTo>
                      <a:cubicBezTo>
                        <a:pt x="51" y="15"/>
                        <a:pt x="51" y="15"/>
                        <a:pt x="51" y="15"/>
                      </a:cubicBezTo>
                      <a:cubicBezTo>
                        <a:pt x="51" y="14"/>
                        <a:pt x="51" y="14"/>
                        <a:pt x="51" y="14"/>
                      </a:cubicBezTo>
                      <a:cubicBezTo>
                        <a:pt x="49" y="14"/>
                        <a:pt x="49" y="14"/>
                        <a:pt x="49" y="14"/>
                      </a:cubicBezTo>
                      <a:cubicBezTo>
                        <a:pt x="49" y="14"/>
                        <a:pt x="49" y="14"/>
                        <a:pt x="49" y="14"/>
                      </a:cubicBezTo>
                      <a:cubicBezTo>
                        <a:pt x="49" y="14"/>
                        <a:pt x="49" y="14"/>
                        <a:pt x="49" y="14"/>
                      </a:cubicBezTo>
                      <a:cubicBezTo>
                        <a:pt x="48" y="14"/>
                        <a:pt x="48" y="14"/>
                        <a:pt x="48" y="14"/>
                      </a:cubicBezTo>
                      <a:cubicBezTo>
                        <a:pt x="48" y="14"/>
                        <a:pt x="48" y="14"/>
                        <a:pt x="48" y="14"/>
                      </a:cubicBezTo>
                      <a:cubicBezTo>
                        <a:pt x="48" y="12"/>
                        <a:pt x="47" y="10"/>
                        <a:pt x="45" y="10"/>
                      </a:cubicBezTo>
                      <a:cubicBezTo>
                        <a:pt x="38" y="10"/>
                        <a:pt x="38" y="10"/>
                        <a:pt x="38" y="10"/>
                      </a:cubicBezTo>
                      <a:cubicBezTo>
                        <a:pt x="35" y="14"/>
                        <a:pt x="35" y="14"/>
                        <a:pt x="35" y="14"/>
                      </a:cubicBezTo>
                      <a:cubicBezTo>
                        <a:pt x="35" y="14"/>
                        <a:pt x="35" y="14"/>
                        <a:pt x="35" y="14"/>
                      </a:cubicBezTo>
                      <a:cubicBezTo>
                        <a:pt x="34" y="14"/>
                        <a:pt x="34" y="14"/>
                        <a:pt x="34" y="14"/>
                      </a:cubicBezTo>
                      <a:cubicBezTo>
                        <a:pt x="24" y="10"/>
                        <a:pt x="24" y="10"/>
                        <a:pt x="24" y="10"/>
                      </a:cubicBezTo>
                      <a:cubicBezTo>
                        <a:pt x="34" y="7"/>
                        <a:pt x="34" y="7"/>
                        <a:pt x="34" y="7"/>
                      </a:cubicBezTo>
                      <a:cubicBezTo>
                        <a:pt x="35" y="7"/>
                        <a:pt x="37" y="6"/>
                        <a:pt x="40" y="2"/>
                      </a:cubicBezTo>
                      <a:cubicBezTo>
                        <a:pt x="36" y="0"/>
                        <a:pt x="36" y="0"/>
                        <a:pt x="36" y="0"/>
                      </a:cubicBezTo>
                      <a:lnTo>
                        <a:pt x="33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E5EAF0"/>
                  </a:solidFill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2B55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62" name="Freeform 44">
                  <a:extLst>
                    <a:ext uri="{FF2B5EF4-FFF2-40B4-BE49-F238E27FC236}">
                      <a16:creationId xmlns:a16="http://schemas.microsoft.com/office/drawing/2014/main" id="{A5EAAB7B-DB40-4089-B5C5-C2CA7C4841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71266" y="2275807"/>
                  <a:ext cx="165416" cy="183796"/>
                </a:xfrm>
                <a:custGeom>
                  <a:avLst/>
                  <a:gdLst>
                    <a:gd name="T0" fmla="*/ 11 w 23"/>
                    <a:gd name="T1" fmla="*/ 5 h 25"/>
                    <a:gd name="T2" fmla="*/ 11 w 23"/>
                    <a:gd name="T3" fmla="*/ 6 h 25"/>
                    <a:gd name="T4" fmla="*/ 10 w 23"/>
                    <a:gd name="T5" fmla="*/ 5 h 25"/>
                    <a:gd name="T6" fmla="*/ 8 w 23"/>
                    <a:gd name="T7" fmla="*/ 5 h 25"/>
                    <a:gd name="T8" fmla="*/ 8 w 23"/>
                    <a:gd name="T9" fmla="*/ 6 h 25"/>
                    <a:gd name="T10" fmla="*/ 8 w 23"/>
                    <a:gd name="T11" fmla="*/ 7 h 25"/>
                    <a:gd name="T12" fmla="*/ 7 w 23"/>
                    <a:gd name="T13" fmla="*/ 7 h 25"/>
                    <a:gd name="T14" fmla="*/ 4 w 23"/>
                    <a:gd name="T15" fmla="*/ 8 h 25"/>
                    <a:gd name="T16" fmla="*/ 4 w 23"/>
                    <a:gd name="T17" fmla="*/ 8 h 25"/>
                    <a:gd name="T18" fmla="*/ 5 w 23"/>
                    <a:gd name="T19" fmla="*/ 12 h 25"/>
                    <a:gd name="T20" fmla="*/ 5 w 23"/>
                    <a:gd name="T21" fmla="*/ 12 h 25"/>
                    <a:gd name="T22" fmla="*/ 5 w 23"/>
                    <a:gd name="T23" fmla="*/ 13 h 25"/>
                    <a:gd name="T24" fmla="*/ 0 w 23"/>
                    <a:gd name="T25" fmla="*/ 18 h 25"/>
                    <a:gd name="T26" fmla="*/ 0 w 23"/>
                    <a:gd name="T27" fmla="*/ 19 h 25"/>
                    <a:gd name="T28" fmla="*/ 1 w 23"/>
                    <a:gd name="T29" fmla="*/ 21 h 25"/>
                    <a:gd name="T30" fmla="*/ 3 w 23"/>
                    <a:gd name="T31" fmla="*/ 21 h 25"/>
                    <a:gd name="T32" fmla="*/ 4 w 23"/>
                    <a:gd name="T33" fmla="*/ 22 h 25"/>
                    <a:gd name="T34" fmla="*/ 8 w 23"/>
                    <a:gd name="T35" fmla="*/ 23 h 25"/>
                    <a:gd name="T36" fmla="*/ 10 w 23"/>
                    <a:gd name="T37" fmla="*/ 24 h 25"/>
                    <a:gd name="T38" fmla="*/ 13 w 23"/>
                    <a:gd name="T39" fmla="*/ 25 h 25"/>
                    <a:gd name="T40" fmla="*/ 15 w 23"/>
                    <a:gd name="T41" fmla="*/ 23 h 25"/>
                    <a:gd name="T42" fmla="*/ 17 w 23"/>
                    <a:gd name="T43" fmla="*/ 21 h 25"/>
                    <a:gd name="T44" fmla="*/ 18 w 23"/>
                    <a:gd name="T45" fmla="*/ 18 h 25"/>
                    <a:gd name="T46" fmla="*/ 17 w 23"/>
                    <a:gd name="T47" fmla="*/ 14 h 25"/>
                    <a:gd name="T48" fmla="*/ 18 w 23"/>
                    <a:gd name="T49" fmla="*/ 15 h 25"/>
                    <a:gd name="T50" fmla="*/ 20 w 23"/>
                    <a:gd name="T51" fmla="*/ 15 h 25"/>
                    <a:gd name="T52" fmla="*/ 21 w 23"/>
                    <a:gd name="T53" fmla="*/ 14 h 25"/>
                    <a:gd name="T54" fmla="*/ 22 w 23"/>
                    <a:gd name="T55" fmla="*/ 13 h 25"/>
                    <a:gd name="T56" fmla="*/ 20 w 23"/>
                    <a:gd name="T57" fmla="*/ 8 h 25"/>
                    <a:gd name="T58" fmla="*/ 21 w 23"/>
                    <a:gd name="T59" fmla="*/ 6 h 25"/>
                    <a:gd name="T60" fmla="*/ 23 w 23"/>
                    <a:gd name="T61" fmla="*/ 5 h 25"/>
                    <a:gd name="T62" fmla="*/ 23 w 23"/>
                    <a:gd name="T63" fmla="*/ 5 h 25"/>
                    <a:gd name="T64" fmla="*/ 22 w 23"/>
                    <a:gd name="T65" fmla="*/ 4 h 25"/>
                    <a:gd name="T66" fmla="*/ 18 w 23"/>
                    <a:gd name="T67" fmla="*/ 4 h 25"/>
                    <a:gd name="T68" fmla="*/ 18 w 23"/>
                    <a:gd name="T69" fmla="*/ 4 h 25"/>
                    <a:gd name="T70" fmla="*/ 14 w 23"/>
                    <a:gd name="T71" fmla="*/ 1 h 25"/>
                    <a:gd name="T72" fmla="*/ 10 w 23"/>
                    <a:gd name="T73" fmla="*/ 0 h 25"/>
                    <a:gd name="T74" fmla="*/ 9 w 23"/>
                    <a:gd name="T75" fmla="*/ 1 h 25"/>
                    <a:gd name="T76" fmla="*/ 10 w 23"/>
                    <a:gd name="T77" fmla="*/ 2 h 25"/>
                    <a:gd name="T78" fmla="*/ 11 w 23"/>
                    <a:gd name="T79" fmla="*/ 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23" h="25">
                      <a:moveTo>
                        <a:pt x="11" y="5"/>
                      </a:move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3" y="10"/>
                        <a:pt x="4" y="11"/>
                        <a:pt x="5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4" y="15"/>
                        <a:pt x="2" y="16"/>
                        <a:pt x="0" y="18"/>
                      </a:cubicBezTo>
                      <a:cubicBezTo>
                        <a:pt x="0" y="18"/>
                        <a:pt x="0" y="19"/>
                        <a:pt x="0" y="19"/>
                      </a:cubicBezTo>
                      <a:cubicBezTo>
                        <a:pt x="1" y="21"/>
                        <a:pt x="1" y="21"/>
                        <a:pt x="1" y="21"/>
                      </a:cubicBezTo>
                      <a:cubicBezTo>
                        <a:pt x="3" y="21"/>
                        <a:pt x="3" y="21"/>
                        <a:pt x="3" y="21"/>
                      </a:cubicBezTo>
                      <a:cubicBezTo>
                        <a:pt x="4" y="22"/>
                        <a:pt x="4" y="22"/>
                        <a:pt x="4" y="22"/>
                      </a:cubicBezTo>
                      <a:cubicBezTo>
                        <a:pt x="6" y="22"/>
                        <a:pt x="8" y="22"/>
                        <a:pt x="8" y="23"/>
                      </a:cubicBezTo>
                      <a:cubicBezTo>
                        <a:pt x="10" y="24"/>
                        <a:pt x="10" y="24"/>
                        <a:pt x="10" y="24"/>
                      </a:cubicBezTo>
                      <a:cubicBezTo>
                        <a:pt x="11" y="24"/>
                        <a:pt x="12" y="25"/>
                        <a:pt x="13" y="25"/>
                      </a:cubicBezTo>
                      <a:cubicBezTo>
                        <a:pt x="14" y="25"/>
                        <a:pt x="15" y="24"/>
                        <a:pt x="15" y="23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cubicBezTo>
                        <a:pt x="17" y="14"/>
                        <a:pt x="17" y="14"/>
                        <a:pt x="17" y="14"/>
                      </a:cubicBezTo>
                      <a:cubicBezTo>
                        <a:pt x="18" y="15"/>
                        <a:pt x="18" y="15"/>
                        <a:pt x="18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0" y="8"/>
                        <a:pt x="20" y="8"/>
                        <a:pt x="20" y="8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1" y="5"/>
                        <a:pt x="22" y="5"/>
                        <a:pt x="23" y="5"/>
                      </a:cubicBezTo>
                      <a:cubicBezTo>
                        <a:pt x="23" y="5"/>
                        <a:pt x="23" y="5"/>
                        <a:pt x="23" y="5"/>
                      </a:cubicBez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3" y="0"/>
                        <a:pt x="11" y="0"/>
                        <a:pt x="10" y="0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9" y="2"/>
                        <a:pt x="10" y="2"/>
                      </a:cubicBezTo>
                      <a:cubicBezTo>
                        <a:pt x="11" y="3"/>
                        <a:pt x="12" y="4"/>
                        <a:pt x="11" y="5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E5EAF0"/>
                  </a:solidFill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2B55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63" name="Freeform 45">
                  <a:extLst>
                    <a:ext uri="{FF2B5EF4-FFF2-40B4-BE49-F238E27FC236}">
                      <a16:creationId xmlns:a16="http://schemas.microsoft.com/office/drawing/2014/main" id="{6559F236-CB20-4A02-A25C-2DD144E9AE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46960" y="1919703"/>
                  <a:ext cx="597336" cy="560577"/>
                </a:xfrm>
                <a:custGeom>
                  <a:avLst/>
                  <a:gdLst>
                    <a:gd name="T0" fmla="*/ 35 w 82"/>
                    <a:gd name="T1" fmla="*/ 16 h 77"/>
                    <a:gd name="T2" fmla="*/ 31 w 82"/>
                    <a:gd name="T3" fmla="*/ 17 h 77"/>
                    <a:gd name="T4" fmla="*/ 26 w 82"/>
                    <a:gd name="T5" fmla="*/ 20 h 77"/>
                    <a:gd name="T6" fmla="*/ 20 w 82"/>
                    <a:gd name="T7" fmla="*/ 24 h 77"/>
                    <a:gd name="T8" fmla="*/ 20 w 82"/>
                    <a:gd name="T9" fmla="*/ 25 h 77"/>
                    <a:gd name="T10" fmla="*/ 15 w 82"/>
                    <a:gd name="T11" fmla="*/ 30 h 77"/>
                    <a:gd name="T12" fmla="*/ 10 w 82"/>
                    <a:gd name="T13" fmla="*/ 30 h 77"/>
                    <a:gd name="T14" fmla="*/ 7 w 82"/>
                    <a:gd name="T15" fmla="*/ 27 h 77"/>
                    <a:gd name="T16" fmla="*/ 8 w 82"/>
                    <a:gd name="T17" fmla="*/ 37 h 77"/>
                    <a:gd name="T18" fmla="*/ 2 w 82"/>
                    <a:gd name="T19" fmla="*/ 47 h 77"/>
                    <a:gd name="T20" fmla="*/ 0 w 82"/>
                    <a:gd name="T21" fmla="*/ 49 h 77"/>
                    <a:gd name="T22" fmla="*/ 7 w 82"/>
                    <a:gd name="T23" fmla="*/ 52 h 77"/>
                    <a:gd name="T24" fmla="*/ 8 w 82"/>
                    <a:gd name="T25" fmla="*/ 52 h 77"/>
                    <a:gd name="T26" fmla="*/ 10 w 82"/>
                    <a:gd name="T27" fmla="*/ 53 h 77"/>
                    <a:gd name="T28" fmla="*/ 11 w 82"/>
                    <a:gd name="T29" fmla="*/ 54 h 77"/>
                    <a:gd name="T30" fmla="*/ 18 w 82"/>
                    <a:gd name="T31" fmla="*/ 59 h 77"/>
                    <a:gd name="T32" fmla="*/ 25 w 82"/>
                    <a:gd name="T33" fmla="*/ 48 h 77"/>
                    <a:gd name="T34" fmla="*/ 27 w 82"/>
                    <a:gd name="T35" fmla="*/ 46 h 77"/>
                    <a:gd name="T36" fmla="*/ 33 w 82"/>
                    <a:gd name="T37" fmla="*/ 44 h 77"/>
                    <a:gd name="T38" fmla="*/ 38 w 82"/>
                    <a:gd name="T39" fmla="*/ 43 h 77"/>
                    <a:gd name="T40" fmla="*/ 41 w 82"/>
                    <a:gd name="T41" fmla="*/ 48 h 77"/>
                    <a:gd name="T42" fmla="*/ 42 w 82"/>
                    <a:gd name="T43" fmla="*/ 51 h 77"/>
                    <a:gd name="T44" fmla="*/ 40 w 82"/>
                    <a:gd name="T45" fmla="*/ 58 h 77"/>
                    <a:gd name="T46" fmla="*/ 40 w 82"/>
                    <a:gd name="T47" fmla="*/ 58 h 77"/>
                    <a:gd name="T48" fmla="*/ 37 w 82"/>
                    <a:gd name="T49" fmla="*/ 67 h 77"/>
                    <a:gd name="T50" fmla="*/ 40 w 82"/>
                    <a:gd name="T51" fmla="*/ 66 h 77"/>
                    <a:gd name="T52" fmla="*/ 42 w 82"/>
                    <a:gd name="T53" fmla="*/ 66 h 77"/>
                    <a:gd name="T54" fmla="*/ 42 w 82"/>
                    <a:gd name="T55" fmla="*/ 69 h 77"/>
                    <a:gd name="T56" fmla="*/ 40 w 82"/>
                    <a:gd name="T57" fmla="*/ 72 h 77"/>
                    <a:gd name="T58" fmla="*/ 39 w 82"/>
                    <a:gd name="T59" fmla="*/ 74 h 77"/>
                    <a:gd name="T60" fmla="*/ 37 w 82"/>
                    <a:gd name="T61" fmla="*/ 75 h 77"/>
                    <a:gd name="T62" fmla="*/ 35 w 82"/>
                    <a:gd name="T63" fmla="*/ 77 h 77"/>
                    <a:gd name="T64" fmla="*/ 43 w 82"/>
                    <a:gd name="T65" fmla="*/ 71 h 77"/>
                    <a:gd name="T66" fmla="*/ 57 w 82"/>
                    <a:gd name="T67" fmla="*/ 58 h 77"/>
                    <a:gd name="T68" fmla="*/ 59 w 82"/>
                    <a:gd name="T69" fmla="*/ 56 h 77"/>
                    <a:gd name="T70" fmla="*/ 66 w 82"/>
                    <a:gd name="T71" fmla="*/ 55 h 77"/>
                    <a:gd name="T72" fmla="*/ 71 w 82"/>
                    <a:gd name="T73" fmla="*/ 45 h 77"/>
                    <a:gd name="T74" fmla="*/ 82 w 82"/>
                    <a:gd name="T75" fmla="*/ 34 h 77"/>
                    <a:gd name="T76" fmla="*/ 79 w 82"/>
                    <a:gd name="T77" fmla="*/ 26 h 77"/>
                    <a:gd name="T78" fmla="*/ 75 w 82"/>
                    <a:gd name="T79" fmla="*/ 25 h 77"/>
                    <a:gd name="T80" fmla="*/ 75 w 82"/>
                    <a:gd name="T81" fmla="*/ 24 h 77"/>
                    <a:gd name="T82" fmla="*/ 69 w 82"/>
                    <a:gd name="T83" fmla="*/ 10 h 77"/>
                    <a:gd name="T84" fmla="*/ 67 w 82"/>
                    <a:gd name="T85" fmla="*/ 3 h 77"/>
                    <a:gd name="T86" fmla="*/ 64 w 82"/>
                    <a:gd name="T87" fmla="*/ 5 h 77"/>
                    <a:gd name="T88" fmla="*/ 58 w 82"/>
                    <a:gd name="T89" fmla="*/ 2 h 77"/>
                    <a:gd name="T90" fmla="*/ 54 w 82"/>
                    <a:gd name="T91" fmla="*/ 3 h 77"/>
                    <a:gd name="T92" fmla="*/ 50 w 82"/>
                    <a:gd name="T93" fmla="*/ 1 h 77"/>
                    <a:gd name="T94" fmla="*/ 50 w 82"/>
                    <a:gd name="T95" fmla="*/ 7 h 77"/>
                    <a:gd name="T96" fmla="*/ 49 w 82"/>
                    <a:gd name="T97" fmla="*/ 7 h 77"/>
                    <a:gd name="T98" fmla="*/ 46 w 82"/>
                    <a:gd name="T99" fmla="*/ 1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82" h="77">
                      <a:moveTo>
                        <a:pt x="38" y="10"/>
                      </a:moveTo>
                      <a:cubicBezTo>
                        <a:pt x="35" y="13"/>
                        <a:pt x="35" y="13"/>
                        <a:pt x="35" y="13"/>
                      </a:cubicBezTo>
                      <a:cubicBezTo>
                        <a:pt x="35" y="13"/>
                        <a:pt x="35" y="14"/>
                        <a:pt x="35" y="16"/>
                      </a:cubicBezTo>
                      <a:cubicBezTo>
                        <a:pt x="35" y="17"/>
                        <a:pt x="35" y="17"/>
                        <a:pt x="35" y="17"/>
                      </a:cubicBezTo>
                      <a:cubicBezTo>
                        <a:pt x="31" y="17"/>
                        <a:pt x="31" y="17"/>
                        <a:pt x="31" y="17"/>
                      </a:cubicBezTo>
                      <a:cubicBezTo>
                        <a:pt x="31" y="17"/>
                        <a:pt x="31" y="17"/>
                        <a:pt x="31" y="17"/>
                      </a:cubicBezTo>
                      <a:cubicBezTo>
                        <a:pt x="31" y="17"/>
                        <a:pt x="31" y="17"/>
                        <a:pt x="31" y="17"/>
                      </a:cubicBezTo>
                      <a:cubicBezTo>
                        <a:pt x="28" y="16"/>
                        <a:pt x="28" y="16"/>
                        <a:pt x="28" y="16"/>
                      </a:cubicBezTo>
                      <a:cubicBezTo>
                        <a:pt x="26" y="20"/>
                        <a:pt x="26" y="20"/>
                        <a:pt x="26" y="20"/>
                      </a:cubicBezTo>
                      <a:cubicBezTo>
                        <a:pt x="25" y="20"/>
                        <a:pt x="25" y="20"/>
                        <a:pt x="25" y="20"/>
                      </a:cubicBezTo>
                      <a:cubicBezTo>
                        <a:pt x="23" y="22"/>
                        <a:pt x="23" y="22"/>
                        <a:pt x="23" y="22"/>
                      </a:cubicBezTo>
                      <a:cubicBezTo>
                        <a:pt x="20" y="24"/>
                        <a:pt x="20" y="24"/>
                        <a:pt x="20" y="24"/>
                      </a:cubicBezTo>
                      <a:cubicBezTo>
                        <a:pt x="20" y="24"/>
                        <a:pt x="20" y="24"/>
                        <a:pt x="20" y="24"/>
                      </a:cubicBezTo>
                      <a:cubicBezTo>
                        <a:pt x="20" y="25"/>
                        <a:pt x="20" y="25"/>
                        <a:pt x="20" y="25"/>
                      </a:cubicBezTo>
                      <a:cubicBezTo>
                        <a:pt x="20" y="25"/>
                        <a:pt x="20" y="25"/>
                        <a:pt x="20" y="25"/>
                      </a:cubicBezTo>
                      <a:cubicBezTo>
                        <a:pt x="16" y="30"/>
                        <a:pt x="16" y="30"/>
                        <a:pt x="16" y="30"/>
                      </a:cubicBezTo>
                      <a:cubicBezTo>
                        <a:pt x="16" y="30"/>
                        <a:pt x="16" y="30"/>
                        <a:pt x="16" y="30"/>
                      </a:cubicBezTo>
                      <a:cubicBezTo>
                        <a:pt x="15" y="30"/>
                        <a:pt x="15" y="30"/>
                        <a:pt x="15" y="30"/>
                      </a:cubicBezTo>
                      <a:cubicBezTo>
                        <a:pt x="12" y="32"/>
                        <a:pt x="12" y="32"/>
                        <a:pt x="12" y="32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7" y="27"/>
                        <a:pt x="7" y="27"/>
                        <a:pt x="7" y="27"/>
                      </a:cubicBezTo>
                      <a:cubicBezTo>
                        <a:pt x="6" y="27"/>
                        <a:pt x="6" y="27"/>
                        <a:pt x="6" y="27"/>
                      </a:cubicBezTo>
                      <a:cubicBezTo>
                        <a:pt x="7" y="34"/>
                        <a:pt x="7" y="34"/>
                        <a:pt x="7" y="34"/>
                      </a:cubicBezTo>
                      <a:cubicBezTo>
                        <a:pt x="8" y="37"/>
                        <a:pt x="8" y="37"/>
                        <a:pt x="8" y="37"/>
                      </a:cubicBezTo>
                      <a:cubicBezTo>
                        <a:pt x="5" y="40"/>
                        <a:pt x="5" y="40"/>
                        <a:pt x="5" y="40"/>
                      </a:cubicBezTo>
                      <a:cubicBezTo>
                        <a:pt x="2" y="45"/>
                        <a:pt x="2" y="45"/>
                        <a:pt x="2" y="45"/>
                      </a:cubicBezTo>
                      <a:cubicBezTo>
                        <a:pt x="2" y="47"/>
                        <a:pt x="2" y="47"/>
                        <a:pt x="2" y="47"/>
                      </a:cubicBezTo>
                      <a:cubicBezTo>
                        <a:pt x="1" y="48"/>
                        <a:pt x="1" y="48"/>
                        <a:pt x="1" y="48"/>
                      </a:cubicBezTo>
                      <a:cubicBezTo>
                        <a:pt x="1" y="48"/>
                        <a:pt x="1" y="48"/>
                        <a:pt x="1" y="48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1" y="50"/>
                        <a:pt x="1" y="50"/>
                        <a:pt x="1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7" y="52"/>
                        <a:pt x="7" y="52"/>
                        <a:pt x="7" y="52"/>
                      </a:cubicBezTo>
                      <a:cubicBezTo>
                        <a:pt x="8" y="52"/>
                        <a:pt x="8" y="52"/>
                        <a:pt x="8" y="52"/>
                      </a:cubicBezTo>
                      <a:cubicBezTo>
                        <a:pt x="8" y="52"/>
                        <a:pt x="8" y="52"/>
                        <a:pt x="8" y="52"/>
                      </a:cubicBezTo>
                      <a:cubicBezTo>
                        <a:pt x="8" y="52"/>
                        <a:pt x="8" y="52"/>
                        <a:pt x="8" y="52"/>
                      </a:cubicBezTo>
                      <a:cubicBezTo>
                        <a:pt x="8" y="52"/>
                        <a:pt x="8" y="52"/>
                        <a:pt x="8" y="52"/>
                      </a:cubicBezTo>
                      <a:cubicBezTo>
                        <a:pt x="9" y="53"/>
                        <a:pt x="9" y="53"/>
                        <a:pt x="9" y="53"/>
                      </a:cubicBezTo>
                      <a:cubicBezTo>
                        <a:pt x="10" y="53"/>
                        <a:pt x="10" y="53"/>
                        <a:pt x="10" y="53"/>
                      </a:cubicBezTo>
                      <a:cubicBezTo>
                        <a:pt x="10" y="53"/>
                        <a:pt x="10" y="53"/>
                        <a:pt x="10" y="53"/>
                      </a:cubicBezTo>
                      <a:cubicBezTo>
                        <a:pt x="11" y="53"/>
                        <a:pt x="11" y="53"/>
                        <a:pt x="11" y="53"/>
                      </a:cubicBezTo>
                      <a:cubicBezTo>
                        <a:pt x="11" y="54"/>
                        <a:pt x="11" y="54"/>
                        <a:pt x="11" y="54"/>
                      </a:cubicBezTo>
                      <a:cubicBezTo>
                        <a:pt x="11" y="54"/>
                        <a:pt x="12" y="55"/>
                        <a:pt x="12" y="56"/>
                      </a:cubicBezTo>
                      <a:cubicBezTo>
                        <a:pt x="12" y="57"/>
                        <a:pt x="12" y="57"/>
                        <a:pt x="12" y="57"/>
                      </a:cubicBezTo>
                      <a:cubicBezTo>
                        <a:pt x="18" y="59"/>
                        <a:pt x="18" y="59"/>
                        <a:pt x="18" y="59"/>
                      </a:cubicBezTo>
                      <a:cubicBezTo>
                        <a:pt x="19" y="58"/>
                        <a:pt x="19" y="58"/>
                        <a:pt x="19" y="58"/>
                      </a:cubicBezTo>
                      <a:cubicBezTo>
                        <a:pt x="21" y="56"/>
                        <a:pt x="21" y="56"/>
                        <a:pt x="21" y="56"/>
                      </a:cubicBezTo>
                      <a:cubicBezTo>
                        <a:pt x="25" y="48"/>
                        <a:pt x="25" y="48"/>
                        <a:pt x="25" y="48"/>
                      </a:cubicBezTo>
                      <a:cubicBezTo>
                        <a:pt x="25" y="48"/>
                        <a:pt x="25" y="48"/>
                        <a:pt x="25" y="48"/>
                      </a:cubicBezTo>
                      <a:cubicBezTo>
                        <a:pt x="25" y="48"/>
                        <a:pt x="25" y="48"/>
                        <a:pt x="25" y="48"/>
                      </a:cubicBezTo>
                      <a:cubicBezTo>
                        <a:pt x="27" y="46"/>
                        <a:pt x="27" y="46"/>
                        <a:pt x="27" y="46"/>
                      </a:cubicBezTo>
                      <a:cubicBezTo>
                        <a:pt x="27" y="46"/>
                        <a:pt x="27" y="46"/>
                        <a:pt x="27" y="46"/>
                      </a:cubicBezTo>
                      <a:cubicBezTo>
                        <a:pt x="30" y="44"/>
                        <a:pt x="30" y="44"/>
                        <a:pt x="30" y="44"/>
                      </a:cubicBezTo>
                      <a:cubicBezTo>
                        <a:pt x="33" y="44"/>
                        <a:pt x="33" y="44"/>
                        <a:pt x="33" y="44"/>
                      </a:cubicBezTo>
                      <a:cubicBezTo>
                        <a:pt x="33" y="42"/>
                        <a:pt x="34" y="42"/>
                        <a:pt x="35" y="42"/>
                      </a:cubicBezTo>
                      <a:cubicBezTo>
                        <a:pt x="35" y="42"/>
                        <a:pt x="36" y="42"/>
                        <a:pt x="38" y="43"/>
                      </a:cubicBezTo>
                      <a:cubicBezTo>
                        <a:pt x="38" y="43"/>
                        <a:pt x="38" y="43"/>
                        <a:pt x="38" y="43"/>
                      </a:cubicBezTo>
                      <a:cubicBezTo>
                        <a:pt x="38" y="43"/>
                        <a:pt x="38" y="43"/>
                        <a:pt x="38" y="43"/>
                      </a:cubicBezTo>
                      <a:cubicBezTo>
                        <a:pt x="41" y="48"/>
                        <a:pt x="41" y="48"/>
                        <a:pt x="41" y="48"/>
                      </a:cubicBezTo>
                      <a:cubicBezTo>
                        <a:pt x="41" y="48"/>
                        <a:pt x="41" y="48"/>
                        <a:pt x="41" y="48"/>
                      </a:cubicBezTo>
                      <a:cubicBezTo>
                        <a:pt x="41" y="48"/>
                        <a:pt x="41" y="48"/>
                        <a:pt x="41" y="48"/>
                      </a:cubicBezTo>
                      <a:cubicBezTo>
                        <a:pt x="41" y="48"/>
                        <a:pt x="41" y="48"/>
                        <a:pt x="41" y="48"/>
                      </a:cubicBezTo>
                      <a:cubicBezTo>
                        <a:pt x="42" y="51"/>
                        <a:pt x="42" y="51"/>
                        <a:pt x="42" y="51"/>
                      </a:cubicBezTo>
                      <a:cubicBezTo>
                        <a:pt x="41" y="55"/>
                        <a:pt x="41" y="55"/>
                        <a:pt x="41" y="55"/>
                      </a:cubicBezTo>
                      <a:cubicBezTo>
                        <a:pt x="41" y="55"/>
                        <a:pt x="41" y="55"/>
                        <a:pt x="41" y="55"/>
                      </a:cubicBezTo>
                      <a:cubicBezTo>
                        <a:pt x="40" y="58"/>
                        <a:pt x="40" y="58"/>
                        <a:pt x="40" y="58"/>
                      </a:cubicBezTo>
                      <a:cubicBezTo>
                        <a:pt x="40" y="58"/>
                        <a:pt x="40" y="58"/>
                        <a:pt x="40" y="58"/>
                      </a:cubicBezTo>
                      <a:cubicBezTo>
                        <a:pt x="40" y="58"/>
                        <a:pt x="40" y="58"/>
                        <a:pt x="40" y="58"/>
                      </a:cubicBezTo>
                      <a:cubicBezTo>
                        <a:pt x="40" y="58"/>
                        <a:pt x="40" y="58"/>
                        <a:pt x="40" y="58"/>
                      </a:cubicBezTo>
                      <a:cubicBezTo>
                        <a:pt x="38" y="61"/>
                        <a:pt x="38" y="61"/>
                        <a:pt x="38" y="61"/>
                      </a:cubicBezTo>
                      <a:cubicBezTo>
                        <a:pt x="37" y="64"/>
                        <a:pt x="37" y="64"/>
                        <a:pt x="37" y="64"/>
                      </a:cubicBezTo>
                      <a:cubicBezTo>
                        <a:pt x="37" y="67"/>
                        <a:pt x="37" y="67"/>
                        <a:pt x="37" y="67"/>
                      </a:cubicBezTo>
                      <a:cubicBezTo>
                        <a:pt x="38" y="67"/>
                        <a:pt x="38" y="67"/>
                        <a:pt x="38" y="67"/>
                      </a:cubicBezTo>
                      <a:cubicBezTo>
                        <a:pt x="39" y="67"/>
                        <a:pt x="39" y="67"/>
                        <a:pt x="39" y="67"/>
                      </a:cubicBezTo>
                      <a:cubicBezTo>
                        <a:pt x="40" y="66"/>
                        <a:pt x="40" y="66"/>
                        <a:pt x="40" y="66"/>
                      </a:cubicBezTo>
                      <a:cubicBezTo>
                        <a:pt x="40" y="65"/>
                        <a:pt x="40" y="65"/>
                        <a:pt x="40" y="65"/>
                      </a:cubicBezTo>
                      <a:cubicBezTo>
                        <a:pt x="41" y="65"/>
                        <a:pt x="41" y="65"/>
                        <a:pt x="41" y="65"/>
                      </a:cubicBezTo>
                      <a:cubicBezTo>
                        <a:pt x="42" y="66"/>
                        <a:pt x="42" y="66"/>
                        <a:pt x="42" y="66"/>
                      </a:cubicBezTo>
                      <a:cubicBezTo>
                        <a:pt x="42" y="67"/>
                        <a:pt x="42" y="67"/>
                        <a:pt x="42" y="67"/>
                      </a:cubicBezTo>
                      <a:cubicBezTo>
                        <a:pt x="42" y="69"/>
                        <a:pt x="42" y="69"/>
                        <a:pt x="42" y="69"/>
                      </a:cubicBezTo>
                      <a:cubicBezTo>
                        <a:pt x="42" y="69"/>
                        <a:pt x="42" y="69"/>
                        <a:pt x="42" y="69"/>
                      </a:cubicBezTo>
                      <a:cubicBezTo>
                        <a:pt x="41" y="70"/>
                        <a:pt x="41" y="70"/>
                        <a:pt x="41" y="70"/>
                      </a:cubicBezTo>
                      <a:cubicBezTo>
                        <a:pt x="40" y="71"/>
                        <a:pt x="40" y="71"/>
                        <a:pt x="40" y="71"/>
                      </a:cubicBezTo>
                      <a:cubicBezTo>
                        <a:pt x="40" y="72"/>
                        <a:pt x="40" y="72"/>
                        <a:pt x="40" y="72"/>
                      </a:cubicBezTo>
                      <a:cubicBezTo>
                        <a:pt x="40" y="72"/>
                        <a:pt x="40" y="72"/>
                        <a:pt x="40" y="72"/>
                      </a:cubicBezTo>
                      <a:cubicBezTo>
                        <a:pt x="40" y="72"/>
                        <a:pt x="40" y="72"/>
                        <a:pt x="40" y="72"/>
                      </a:cubicBezTo>
                      <a:cubicBezTo>
                        <a:pt x="39" y="74"/>
                        <a:pt x="39" y="74"/>
                        <a:pt x="39" y="74"/>
                      </a:cubicBezTo>
                      <a:cubicBezTo>
                        <a:pt x="39" y="74"/>
                        <a:pt x="39" y="74"/>
                        <a:pt x="39" y="74"/>
                      </a:cubicBezTo>
                      <a:cubicBezTo>
                        <a:pt x="38" y="75"/>
                        <a:pt x="38" y="75"/>
                        <a:pt x="38" y="75"/>
                      </a:cubicBezTo>
                      <a:cubicBezTo>
                        <a:pt x="37" y="75"/>
                        <a:pt x="37" y="75"/>
                        <a:pt x="37" y="75"/>
                      </a:cubicBezTo>
                      <a:cubicBezTo>
                        <a:pt x="36" y="75"/>
                        <a:pt x="36" y="75"/>
                        <a:pt x="36" y="75"/>
                      </a:cubicBezTo>
                      <a:cubicBezTo>
                        <a:pt x="35" y="77"/>
                        <a:pt x="35" y="77"/>
                        <a:pt x="35" y="77"/>
                      </a:cubicBezTo>
                      <a:cubicBezTo>
                        <a:pt x="35" y="77"/>
                        <a:pt x="35" y="77"/>
                        <a:pt x="35" y="77"/>
                      </a:cubicBezTo>
                      <a:cubicBezTo>
                        <a:pt x="40" y="77"/>
                        <a:pt x="40" y="77"/>
                        <a:pt x="40" y="77"/>
                      </a:cubicBezTo>
                      <a:cubicBezTo>
                        <a:pt x="42" y="76"/>
                        <a:pt x="42" y="76"/>
                        <a:pt x="42" y="76"/>
                      </a:cubicBezTo>
                      <a:cubicBezTo>
                        <a:pt x="43" y="71"/>
                        <a:pt x="43" y="71"/>
                        <a:pt x="43" y="71"/>
                      </a:cubicBezTo>
                      <a:cubicBezTo>
                        <a:pt x="43" y="71"/>
                        <a:pt x="43" y="71"/>
                        <a:pt x="43" y="71"/>
                      </a:cubicBezTo>
                      <a:cubicBezTo>
                        <a:pt x="56" y="58"/>
                        <a:pt x="56" y="58"/>
                        <a:pt x="56" y="58"/>
                      </a:cubicBezTo>
                      <a:cubicBezTo>
                        <a:pt x="57" y="58"/>
                        <a:pt x="57" y="58"/>
                        <a:pt x="57" y="58"/>
                      </a:cubicBezTo>
                      <a:cubicBezTo>
                        <a:pt x="59" y="56"/>
                        <a:pt x="59" y="56"/>
                        <a:pt x="59" y="56"/>
                      </a:cubicBezTo>
                      <a:cubicBezTo>
                        <a:pt x="59" y="56"/>
                        <a:pt x="59" y="56"/>
                        <a:pt x="59" y="56"/>
                      </a:cubicBezTo>
                      <a:cubicBezTo>
                        <a:pt x="59" y="56"/>
                        <a:pt x="59" y="56"/>
                        <a:pt x="59" y="56"/>
                      </a:cubicBezTo>
                      <a:cubicBezTo>
                        <a:pt x="62" y="56"/>
                        <a:pt x="62" y="56"/>
                        <a:pt x="62" y="56"/>
                      </a:cubicBezTo>
                      <a:cubicBezTo>
                        <a:pt x="64" y="56"/>
                        <a:pt x="64" y="56"/>
                        <a:pt x="64" y="56"/>
                      </a:cubicBezTo>
                      <a:cubicBezTo>
                        <a:pt x="66" y="55"/>
                        <a:pt x="66" y="55"/>
                        <a:pt x="66" y="55"/>
                      </a:cubicBezTo>
                      <a:cubicBezTo>
                        <a:pt x="68" y="53"/>
                        <a:pt x="68" y="53"/>
                        <a:pt x="68" y="53"/>
                      </a:cubicBezTo>
                      <a:cubicBezTo>
                        <a:pt x="71" y="45"/>
                        <a:pt x="71" y="45"/>
                        <a:pt x="71" y="45"/>
                      </a:cubicBezTo>
                      <a:cubicBezTo>
                        <a:pt x="71" y="45"/>
                        <a:pt x="71" y="45"/>
                        <a:pt x="71" y="45"/>
                      </a:cubicBezTo>
                      <a:cubicBezTo>
                        <a:pt x="71" y="45"/>
                        <a:pt x="71" y="45"/>
                        <a:pt x="71" y="45"/>
                      </a:cubicBezTo>
                      <a:cubicBezTo>
                        <a:pt x="82" y="34"/>
                        <a:pt x="82" y="34"/>
                        <a:pt x="82" y="34"/>
                      </a:cubicBezTo>
                      <a:cubicBezTo>
                        <a:pt x="82" y="34"/>
                        <a:pt x="82" y="34"/>
                        <a:pt x="82" y="34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0" y="27"/>
                        <a:pt x="80" y="27"/>
                        <a:pt x="79" y="27"/>
                      </a:cubicBezTo>
                      <a:cubicBezTo>
                        <a:pt x="79" y="26"/>
                        <a:pt x="79" y="26"/>
                        <a:pt x="79" y="26"/>
                      </a:cubicBezTo>
                      <a:cubicBezTo>
                        <a:pt x="79" y="26"/>
                        <a:pt x="79" y="26"/>
                        <a:pt x="79" y="26"/>
                      </a:cubicBezTo>
                      <a:cubicBezTo>
                        <a:pt x="77" y="27"/>
                        <a:pt x="77" y="27"/>
                        <a:pt x="77" y="27"/>
                      </a:cubicBezTo>
                      <a:cubicBezTo>
                        <a:pt x="76" y="26"/>
                        <a:pt x="76" y="26"/>
                        <a:pt x="75" y="25"/>
                      </a:cubicBezTo>
                      <a:cubicBezTo>
                        <a:pt x="75" y="24"/>
                        <a:pt x="75" y="24"/>
                        <a:pt x="75" y="24"/>
                      </a:cubicBezTo>
                      <a:cubicBezTo>
                        <a:pt x="75" y="24"/>
                        <a:pt x="75" y="24"/>
                        <a:pt x="75" y="24"/>
                      </a:cubicBezTo>
                      <a:cubicBezTo>
                        <a:pt x="75" y="24"/>
                        <a:pt x="75" y="24"/>
                        <a:pt x="75" y="24"/>
                      </a:cubicBezTo>
                      <a:cubicBezTo>
                        <a:pt x="75" y="14"/>
                        <a:pt x="75" y="14"/>
                        <a:pt x="75" y="14"/>
                      </a:cubicBezTo>
                      <a:cubicBezTo>
                        <a:pt x="73" y="14"/>
                        <a:pt x="72" y="13"/>
                        <a:pt x="71" y="12"/>
                      </a:cubicBezTo>
                      <a:cubicBezTo>
                        <a:pt x="69" y="10"/>
                        <a:pt x="69" y="10"/>
                        <a:pt x="69" y="10"/>
                      </a:cubicBezTo>
                      <a:cubicBezTo>
                        <a:pt x="67" y="7"/>
                        <a:pt x="67" y="7"/>
                        <a:pt x="67" y="7"/>
                      </a:cubicBezTo>
                      <a:cubicBezTo>
                        <a:pt x="67" y="6"/>
                        <a:pt x="67" y="5"/>
                        <a:pt x="67" y="3"/>
                      </a:cubicBezTo>
                      <a:cubicBezTo>
                        <a:pt x="67" y="3"/>
                        <a:pt x="67" y="3"/>
                        <a:pt x="67" y="3"/>
                      </a:cubicBezTo>
                      <a:cubicBezTo>
                        <a:pt x="66" y="1"/>
                        <a:pt x="66" y="1"/>
                        <a:pt x="66" y="1"/>
                      </a:cubicBezTo>
                      <a:cubicBezTo>
                        <a:pt x="66" y="2"/>
                        <a:pt x="66" y="2"/>
                        <a:pt x="66" y="2"/>
                      </a:cubicBezTo>
                      <a:cubicBezTo>
                        <a:pt x="64" y="5"/>
                        <a:pt x="64" y="5"/>
                        <a:pt x="64" y="5"/>
                      </a:cubicBezTo>
                      <a:cubicBezTo>
                        <a:pt x="63" y="5"/>
                        <a:pt x="63" y="5"/>
                        <a:pt x="63" y="5"/>
                      </a:cubicBezTo>
                      <a:cubicBezTo>
                        <a:pt x="62" y="5"/>
                        <a:pt x="61" y="5"/>
                        <a:pt x="60" y="5"/>
                      </a:cubicBezTo>
                      <a:cubicBezTo>
                        <a:pt x="59" y="4"/>
                        <a:pt x="58" y="3"/>
                        <a:pt x="58" y="2"/>
                      </a:cubicBezTo>
                      <a:cubicBezTo>
                        <a:pt x="58" y="2"/>
                        <a:pt x="58" y="2"/>
                        <a:pt x="58" y="2"/>
                      </a:cubicBezTo>
                      <a:cubicBezTo>
                        <a:pt x="57" y="2"/>
                        <a:pt x="57" y="2"/>
                        <a:pt x="57" y="2"/>
                      </a:cubicBezTo>
                      <a:cubicBezTo>
                        <a:pt x="54" y="3"/>
                        <a:pt x="54" y="3"/>
                        <a:pt x="54" y="3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50" y="1"/>
                        <a:pt x="50" y="1"/>
                        <a:pt x="50" y="1"/>
                      </a:cubicBezTo>
                      <a:cubicBezTo>
                        <a:pt x="51" y="3"/>
                        <a:pt x="51" y="3"/>
                        <a:pt x="51" y="3"/>
                      </a:cubicBezTo>
                      <a:cubicBezTo>
                        <a:pt x="51" y="3"/>
                        <a:pt x="51" y="3"/>
                        <a:pt x="51" y="3"/>
                      </a:cubicBezTo>
                      <a:cubicBezTo>
                        <a:pt x="50" y="7"/>
                        <a:pt x="50" y="7"/>
                        <a:pt x="50" y="7"/>
                      </a:cubicBezTo>
                      <a:cubicBezTo>
                        <a:pt x="49" y="7"/>
                        <a:pt x="49" y="7"/>
                        <a:pt x="49" y="7"/>
                      </a:cubicBezTo>
                      <a:cubicBezTo>
                        <a:pt x="49" y="7"/>
                        <a:pt x="49" y="7"/>
                        <a:pt x="49" y="7"/>
                      </a:cubicBezTo>
                      <a:cubicBezTo>
                        <a:pt x="49" y="7"/>
                        <a:pt x="49" y="7"/>
                        <a:pt x="49" y="7"/>
                      </a:cubicBezTo>
                      <a:cubicBezTo>
                        <a:pt x="46" y="10"/>
                        <a:pt x="46" y="10"/>
                        <a:pt x="46" y="10"/>
                      </a:cubicBezTo>
                      <a:cubicBezTo>
                        <a:pt x="46" y="10"/>
                        <a:pt x="46" y="10"/>
                        <a:pt x="46" y="10"/>
                      </a:cubicBezTo>
                      <a:cubicBezTo>
                        <a:pt x="46" y="10"/>
                        <a:pt x="46" y="10"/>
                        <a:pt x="46" y="10"/>
                      </a:cubicBezTo>
                      <a:cubicBezTo>
                        <a:pt x="41" y="11"/>
                        <a:pt x="41" y="11"/>
                        <a:pt x="41" y="11"/>
                      </a:cubicBezTo>
                      <a:lnTo>
                        <a:pt x="38" y="1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E5EAF0"/>
                  </a:solidFill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2B55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64" name="Freeform 46">
                  <a:extLst>
                    <a:ext uri="{FF2B5EF4-FFF2-40B4-BE49-F238E27FC236}">
                      <a16:creationId xmlns:a16="http://schemas.microsoft.com/office/drawing/2014/main" id="{5A041C93-1C6D-43B9-82A5-DB78482751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78159" y="2611234"/>
                  <a:ext cx="684639" cy="429623"/>
                </a:xfrm>
                <a:custGeom>
                  <a:avLst/>
                  <a:gdLst>
                    <a:gd name="T0" fmla="*/ 86 w 94"/>
                    <a:gd name="T1" fmla="*/ 2 h 59"/>
                    <a:gd name="T2" fmla="*/ 78 w 94"/>
                    <a:gd name="T3" fmla="*/ 3 h 59"/>
                    <a:gd name="T4" fmla="*/ 59 w 94"/>
                    <a:gd name="T5" fmla="*/ 9 h 59"/>
                    <a:gd name="T6" fmla="*/ 59 w 94"/>
                    <a:gd name="T7" fmla="*/ 13 h 59"/>
                    <a:gd name="T8" fmla="*/ 46 w 94"/>
                    <a:gd name="T9" fmla="*/ 11 h 59"/>
                    <a:gd name="T10" fmla="*/ 37 w 94"/>
                    <a:gd name="T11" fmla="*/ 0 h 59"/>
                    <a:gd name="T12" fmla="*/ 33 w 94"/>
                    <a:gd name="T13" fmla="*/ 4 h 59"/>
                    <a:gd name="T14" fmla="*/ 28 w 94"/>
                    <a:gd name="T15" fmla="*/ 2 h 59"/>
                    <a:gd name="T16" fmla="*/ 26 w 94"/>
                    <a:gd name="T17" fmla="*/ 4 h 59"/>
                    <a:gd name="T18" fmla="*/ 22 w 94"/>
                    <a:gd name="T19" fmla="*/ 5 h 59"/>
                    <a:gd name="T20" fmla="*/ 3 w 94"/>
                    <a:gd name="T21" fmla="*/ 28 h 59"/>
                    <a:gd name="T22" fmla="*/ 5 w 94"/>
                    <a:gd name="T23" fmla="*/ 33 h 59"/>
                    <a:gd name="T24" fmla="*/ 5 w 94"/>
                    <a:gd name="T25" fmla="*/ 33 h 59"/>
                    <a:gd name="T26" fmla="*/ 8 w 94"/>
                    <a:gd name="T27" fmla="*/ 45 h 59"/>
                    <a:gd name="T28" fmla="*/ 0 w 94"/>
                    <a:gd name="T29" fmla="*/ 50 h 59"/>
                    <a:gd name="T30" fmla="*/ 4 w 94"/>
                    <a:gd name="T31" fmla="*/ 53 h 59"/>
                    <a:gd name="T32" fmla="*/ 4 w 94"/>
                    <a:gd name="T33" fmla="*/ 54 h 59"/>
                    <a:gd name="T34" fmla="*/ 14 w 94"/>
                    <a:gd name="T35" fmla="*/ 59 h 59"/>
                    <a:gd name="T36" fmla="*/ 18 w 94"/>
                    <a:gd name="T37" fmla="*/ 55 h 59"/>
                    <a:gd name="T38" fmla="*/ 25 w 94"/>
                    <a:gd name="T39" fmla="*/ 52 h 59"/>
                    <a:gd name="T40" fmla="*/ 26 w 94"/>
                    <a:gd name="T41" fmla="*/ 52 h 59"/>
                    <a:gd name="T42" fmla="*/ 26 w 94"/>
                    <a:gd name="T43" fmla="*/ 53 h 59"/>
                    <a:gd name="T44" fmla="*/ 33 w 94"/>
                    <a:gd name="T45" fmla="*/ 57 h 59"/>
                    <a:gd name="T46" fmla="*/ 40 w 94"/>
                    <a:gd name="T47" fmla="*/ 54 h 59"/>
                    <a:gd name="T48" fmla="*/ 46 w 94"/>
                    <a:gd name="T49" fmla="*/ 54 h 59"/>
                    <a:gd name="T50" fmla="*/ 47 w 94"/>
                    <a:gd name="T51" fmla="*/ 54 h 59"/>
                    <a:gd name="T52" fmla="*/ 52 w 94"/>
                    <a:gd name="T53" fmla="*/ 48 h 59"/>
                    <a:gd name="T54" fmla="*/ 54 w 94"/>
                    <a:gd name="T55" fmla="*/ 46 h 59"/>
                    <a:gd name="T56" fmla="*/ 55 w 94"/>
                    <a:gd name="T57" fmla="*/ 46 h 59"/>
                    <a:gd name="T58" fmla="*/ 56 w 94"/>
                    <a:gd name="T59" fmla="*/ 47 h 59"/>
                    <a:gd name="T60" fmla="*/ 58 w 94"/>
                    <a:gd name="T61" fmla="*/ 38 h 59"/>
                    <a:gd name="T62" fmla="*/ 61 w 94"/>
                    <a:gd name="T63" fmla="*/ 37 h 59"/>
                    <a:gd name="T64" fmla="*/ 65 w 94"/>
                    <a:gd name="T65" fmla="*/ 30 h 59"/>
                    <a:gd name="T66" fmla="*/ 66 w 94"/>
                    <a:gd name="T67" fmla="*/ 26 h 59"/>
                    <a:gd name="T68" fmla="*/ 70 w 94"/>
                    <a:gd name="T69" fmla="*/ 24 h 59"/>
                    <a:gd name="T70" fmla="*/ 70 w 94"/>
                    <a:gd name="T71" fmla="*/ 24 h 59"/>
                    <a:gd name="T72" fmla="*/ 73 w 94"/>
                    <a:gd name="T73" fmla="*/ 21 h 59"/>
                    <a:gd name="T74" fmla="*/ 71 w 94"/>
                    <a:gd name="T75" fmla="*/ 21 h 59"/>
                    <a:gd name="T76" fmla="*/ 71 w 94"/>
                    <a:gd name="T77" fmla="*/ 19 h 59"/>
                    <a:gd name="T78" fmla="*/ 72 w 94"/>
                    <a:gd name="T79" fmla="*/ 19 h 59"/>
                    <a:gd name="T80" fmla="*/ 77 w 94"/>
                    <a:gd name="T81" fmla="*/ 17 h 59"/>
                    <a:gd name="T82" fmla="*/ 88 w 94"/>
                    <a:gd name="T83" fmla="*/ 9 h 59"/>
                    <a:gd name="T84" fmla="*/ 93 w 94"/>
                    <a:gd name="T85" fmla="*/ 10 h 59"/>
                    <a:gd name="T86" fmla="*/ 92 w 94"/>
                    <a:gd name="T87" fmla="*/ 6 h 59"/>
                    <a:gd name="T88" fmla="*/ 92 w 94"/>
                    <a:gd name="T89" fmla="*/ 6 h 59"/>
                    <a:gd name="T90" fmla="*/ 94 w 94"/>
                    <a:gd name="T91" fmla="*/ 3 h 59"/>
                    <a:gd name="T92" fmla="*/ 92 w 94"/>
                    <a:gd name="T93" fmla="*/ 3 h 59"/>
                    <a:gd name="T94" fmla="*/ 89 w 94"/>
                    <a:gd name="T95" fmla="*/ 4 h 59"/>
                    <a:gd name="T96" fmla="*/ 88 w 94"/>
                    <a:gd name="T97" fmla="*/ 4 h 59"/>
                    <a:gd name="T98" fmla="*/ 87 w 94"/>
                    <a:gd name="T99" fmla="*/ 3 h 59"/>
                    <a:gd name="T100" fmla="*/ 86 w 94"/>
                    <a:gd name="T101" fmla="*/ 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94" h="59">
                      <a:moveTo>
                        <a:pt x="86" y="2"/>
                      </a:moveTo>
                      <a:cubicBezTo>
                        <a:pt x="86" y="2"/>
                        <a:pt x="86" y="2"/>
                        <a:pt x="86" y="2"/>
                      </a:cubicBezTo>
                      <a:cubicBezTo>
                        <a:pt x="86" y="3"/>
                        <a:pt x="85" y="3"/>
                        <a:pt x="84" y="3"/>
                      </a:cubicBezTo>
                      <a:cubicBezTo>
                        <a:pt x="78" y="3"/>
                        <a:pt x="78" y="3"/>
                        <a:pt x="78" y="3"/>
                      </a:cubicBezTo>
                      <a:cubicBezTo>
                        <a:pt x="73" y="2"/>
                        <a:pt x="70" y="0"/>
                        <a:pt x="68" y="0"/>
                      </a:cubicBezTo>
                      <a:cubicBezTo>
                        <a:pt x="65" y="1"/>
                        <a:pt x="59" y="9"/>
                        <a:pt x="59" y="9"/>
                      </a:cubicBezTo>
                      <a:cubicBezTo>
                        <a:pt x="59" y="13"/>
                        <a:pt x="59" y="13"/>
                        <a:pt x="59" y="13"/>
                      </a:cubicBezTo>
                      <a:cubicBezTo>
                        <a:pt x="59" y="13"/>
                        <a:pt x="59" y="13"/>
                        <a:pt x="59" y="13"/>
                      </a:cubicBezTo>
                      <a:cubicBezTo>
                        <a:pt x="58" y="13"/>
                        <a:pt x="58" y="13"/>
                        <a:pt x="58" y="13"/>
                      </a:cubicBezTo>
                      <a:cubicBezTo>
                        <a:pt x="51" y="14"/>
                        <a:pt x="47" y="14"/>
                        <a:pt x="46" y="11"/>
                      </a:cubicBezTo>
                      <a:cubicBezTo>
                        <a:pt x="46" y="1"/>
                        <a:pt x="46" y="1"/>
                        <a:pt x="46" y="1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33" y="8"/>
                        <a:pt x="33" y="8"/>
                        <a:pt x="33" y="8"/>
                      </a:cubicBezTo>
                      <a:cubicBezTo>
                        <a:pt x="33" y="4"/>
                        <a:pt x="33" y="4"/>
                        <a:pt x="33" y="4"/>
                      </a:cubicBezTo>
                      <a:cubicBezTo>
                        <a:pt x="33" y="2"/>
                        <a:pt x="32" y="0"/>
                        <a:pt x="32" y="0"/>
                      </a:cubicBezTo>
                      <a:cubicBezTo>
                        <a:pt x="28" y="2"/>
                        <a:pt x="28" y="2"/>
                        <a:pt x="28" y="2"/>
                      </a:cubicBezTo>
                      <a:cubicBezTo>
                        <a:pt x="26" y="4"/>
                        <a:pt x="26" y="4"/>
                        <a:pt x="26" y="4"/>
                      </a:cubicBezTo>
                      <a:cubicBezTo>
                        <a:pt x="26" y="4"/>
                        <a:pt x="26" y="4"/>
                        <a:pt x="26" y="4"/>
                      </a:cubicBezTo>
                      <a:cubicBezTo>
                        <a:pt x="26" y="4"/>
                        <a:pt x="26" y="4"/>
                        <a:pt x="26" y="4"/>
                      </a:cubicBezTo>
                      <a:cubicBezTo>
                        <a:pt x="22" y="5"/>
                        <a:pt x="22" y="5"/>
                        <a:pt x="22" y="5"/>
                      </a:cubicBezTo>
                      <a:cubicBezTo>
                        <a:pt x="19" y="9"/>
                        <a:pt x="15" y="12"/>
                        <a:pt x="12" y="15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5" y="32"/>
                        <a:pt x="5" y="32"/>
                        <a:pt x="5" y="32"/>
                      </a:cubicBezTo>
                      <a:cubicBezTo>
                        <a:pt x="5" y="33"/>
                        <a:pt x="5" y="33"/>
                        <a:pt x="5" y="33"/>
                      </a:cubicBezTo>
                      <a:cubicBezTo>
                        <a:pt x="5" y="33"/>
                        <a:pt x="5" y="33"/>
                        <a:pt x="5" y="33"/>
                      </a:cubicBezTo>
                      <a:cubicBezTo>
                        <a:pt x="5" y="33"/>
                        <a:pt x="5" y="33"/>
                        <a:pt x="5" y="33"/>
                      </a:cubicBezTo>
                      <a:cubicBezTo>
                        <a:pt x="4" y="34"/>
                        <a:pt x="5" y="36"/>
                        <a:pt x="6" y="37"/>
                      </a:cubicBezTo>
                      <a:cubicBezTo>
                        <a:pt x="7" y="40"/>
                        <a:pt x="8" y="42"/>
                        <a:pt x="8" y="45"/>
                      </a:cubicBezTo>
                      <a:cubicBezTo>
                        <a:pt x="8" y="45"/>
                        <a:pt x="8" y="45"/>
                        <a:pt x="8" y="45"/>
                      </a:cubicBezTo>
                      <a:cubicBezTo>
                        <a:pt x="0" y="50"/>
                        <a:pt x="0" y="50"/>
                        <a:pt x="0" y="50"/>
                      </a:cubicBez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4" y="53"/>
                        <a:pt x="4" y="53"/>
                        <a:pt x="4" y="53"/>
                      </a:cubicBezTo>
                      <a:cubicBezTo>
                        <a:pt x="4" y="53"/>
                        <a:pt x="4" y="53"/>
                        <a:pt x="4" y="54"/>
                      </a:cubicBezTo>
                      <a:cubicBezTo>
                        <a:pt x="4" y="54"/>
                        <a:pt x="4" y="54"/>
                        <a:pt x="4" y="54"/>
                      </a:cubicBezTo>
                      <a:cubicBezTo>
                        <a:pt x="4" y="55"/>
                        <a:pt x="5" y="56"/>
                        <a:pt x="8" y="57"/>
                      </a:cubicBezTo>
                      <a:cubicBezTo>
                        <a:pt x="14" y="59"/>
                        <a:pt x="14" y="59"/>
                        <a:pt x="14" y="59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8" y="55"/>
                        <a:pt x="18" y="55"/>
                        <a:pt x="18" y="55"/>
                      </a:cubicBezTo>
                      <a:cubicBezTo>
                        <a:pt x="20" y="50"/>
                        <a:pt x="20" y="50"/>
                        <a:pt x="20" y="50"/>
                      </a:cubicBezTo>
                      <a:cubicBezTo>
                        <a:pt x="25" y="52"/>
                        <a:pt x="25" y="52"/>
                        <a:pt x="25" y="52"/>
                      </a:cubicBezTo>
                      <a:cubicBezTo>
                        <a:pt x="26" y="52"/>
                        <a:pt x="26" y="52"/>
                        <a:pt x="26" y="52"/>
                      </a:cubicBezTo>
                      <a:cubicBezTo>
                        <a:pt x="26" y="52"/>
                        <a:pt x="26" y="52"/>
                        <a:pt x="26" y="52"/>
                      </a:cubicBezTo>
                      <a:cubicBezTo>
                        <a:pt x="26" y="52"/>
                        <a:pt x="26" y="52"/>
                        <a:pt x="26" y="52"/>
                      </a:cubicBezTo>
                      <a:cubicBezTo>
                        <a:pt x="26" y="53"/>
                        <a:pt x="26" y="53"/>
                        <a:pt x="26" y="53"/>
                      </a:cubicBezTo>
                      <a:cubicBezTo>
                        <a:pt x="25" y="55"/>
                        <a:pt x="25" y="56"/>
                        <a:pt x="27" y="57"/>
                      </a:cubicBezTo>
                      <a:cubicBezTo>
                        <a:pt x="33" y="57"/>
                        <a:pt x="33" y="57"/>
                        <a:pt x="33" y="57"/>
                      </a:cubicBezTo>
                      <a:cubicBezTo>
                        <a:pt x="34" y="57"/>
                        <a:pt x="36" y="56"/>
                        <a:pt x="37" y="55"/>
                      </a:cubicBezTo>
                      <a:cubicBezTo>
                        <a:pt x="38" y="54"/>
                        <a:pt x="39" y="54"/>
                        <a:pt x="40" y="54"/>
                      </a:cubicBezTo>
                      <a:cubicBezTo>
                        <a:pt x="42" y="55"/>
                        <a:pt x="44" y="55"/>
                        <a:pt x="45" y="57"/>
                      </a:cubicBezTo>
                      <a:cubicBezTo>
                        <a:pt x="46" y="54"/>
                        <a:pt x="46" y="54"/>
                        <a:pt x="46" y="54"/>
                      </a:cubicBezTo>
                      <a:cubicBezTo>
                        <a:pt x="47" y="54"/>
                        <a:pt x="47" y="54"/>
                        <a:pt x="47" y="54"/>
                      </a:cubicBezTo>
                      <a:cubicBezTo>
                        <a:pt x="47" y="54"/>
                        <a:pt x="47" y="54"/>
                        <a:pt x="47" y="54"/>
                      </a:cubicBezTo>
                      <a:cubicBezTo>
                        <a:pt x="48" y="53"/>
                        <a:pt x="48" y="52"/>
                        <a:pt x="49" y="51"/>
                      </a:cubicBezTo>
                      <a:cubicBezTo>
                        <a:pt x="49" y="50"/>
                        <a:pt x="50" y="49"/>
                        <a:pt x="52" y="48"/>
                      </a:cubicBezTo>
                      <a:cubicBezTo>
                        <a:pt x="54" y="46"/>
                        <a:pt x="54" y="46"/>
                        <a:pt x="54" y="46"/>
                      </a:cubicBezTo>
                      <a:cubicBezTo>
                        <a:pt x="54" y="46"/>
                        <a:pt x="54" y="46"/>
                        <a:pt x="54" y="46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ubicBezTo>
                        <a:pt x="56" y="47"/>
                        <a:pt x="56" y="47"/>
                        <a:pt x="56" y="47"/>
                      </a:cubicBezTo>
                      <a:cubicBezTo>
                        <a:pt x="56" y="47"/>
                        <a:pt x="56" y="47"/>
                        <a:pt x="56" y="47"/>
                      </a:cubicBezTo>
                      <a:cubicBezTo>
                        <a:pt x="56" y="47"/>
                        <a:pt x="56" y="47"/>
                        <a:pt x="56" y="47"/>
                      </a:cubicBezTo>
                      <a:cubicBezTo>
                        <a:pt x="58" y="38"/>
                        <a:pt x="58" y="38"/>
                        <a:pt x="58" y="38"/>
                      </a:cubicBezTo>
                      <a:cubicBezTo>
                        <a:pt x="58" y="38"/>
                        <a:pt x="58" y="38"/>
                        <a:pt x="58" y="38"/>
                      </a:cubicBezTo>
                      <a:cubicBezTo>
                        <a:pt x="61" y="37"/>
                        <a:pt x="61" y="37"/>
                        <a:pt x="61" y="37"/>
                      </a:cubicBezTo>
                      <a:cubicBezTo>
                        <a:pt x="64" y="36"/>
                        <a:pt x="65" y="34"/>
                        <a:pt x="65" y="33"/>
                      </a:cubicBezTo>
                      <a:cubicBezTo>
                        <a:pt x="65" y="30"/>
                        <a:pt x="65" y="30"/>
                        <a:pt x="65" y="30"/>
                      </a:cubicBezTo>
                      <a:cubicBezTo>
                        <a:pt x="64" y="28"/>
                        <a:pt x="64" y="27"/>
                        <a:pt x="64" y="27"/>
                      </a:cubicBezTo>
                      <a:cubicBezTo>
                        <a:pt x="65" y="26"/>
                        <a:pt x="65" y="26"/>
                        <a:pt x="66" y="26"/>
                      </a:cubicBezTo>
                      <a:cubicBezTo>
                        <a:pt x="67" y="26"/>
                        <a:pt x="68" y="26"/>
                        <a:pt x="70" y="27"/>
                      </a:cubicBezTo>
                      <a:cubicBezTo>
                        <a:pt x="70" y="24"/>
                        <a:pt x="70" y="24"/>
                        <a:pt x="70" y="24"/>
                      </a:cubicBezTo>
                      <a:cubicBezTo>
                        <a:pt x="70" y="24"/>
                        <a:pt x="70" y="24"/>
                        <a:pt x="70" y="24"/>
                      </a:cubicBezTo>
                      <a:cubicBezTo>
                        <a:pt x="70" y="24"/>
                        <a:pt x="70" y="24"/>
                        <a:pt x="70" y="24"/>
                      </a:cubicBezTo>
                      <a:cubicBezTo>
                        <a:pt x="73" y="22"/>
                        <a:pt x="73" y="22"/>
                        <a:pt x="73" y="22"/>
                      </a:cubicBezTo>
                      <a:cubicBezTo>
                        <a:pt x="73" y="21"/>
                        <a:pt x="73" y="21"/>
                        <a:pt x="73" y="21"/>
                      </a:cubicBezTo>
                      <a:cubicBezTo>
                        <a:pt x="72" y="21"/>
                        <a:pt x="72" y="21"/>
                        <a:pt x="72" y="21"/>
                      </a:cubicBezTo>
                      <a:cubicBezTo>
                        <a:pt x="71" y="21"/>
                        <a:pt x="71" y="21"/>
                        <a:pt x="71" y="21"/>
                      </a:cubicBezTo>
                      <a:cubicBezTo>
                        <a:pt x="71" y="20"/>
                        <a:pt x="71" y="20"/>
                        <a:pt x="71" y="20"/>
                      </a:cubicBezTo>
                      <a:cubicBezTo>
                        <a:pt x="71" y="19"/>
                        <a:pt x="71" y="19"/>
                        <a:pt x="71" y="19"/>
                      </a:cubicBezTo>
                      <a:cubicBezTo>
                        <a:pt x="72" y="19"/>
                        <a:pt x="72" y="19"/>
                        <a:pt x="72" y="19"/>
                      </a:cubicBezTo>
                      <a:cubicBezTo>
                        <a:pt x="72" y="19"/>
                        <a:pt x="72" y="19"/>
                        <a:pt x="72" y="19"/>
                      </a:cubicBezTo>
                      <a:cubicBezTo>
                        <a:pt x="72" y="19"/>
                        <a:pt x="72" y="19"/>
                        <a:pt x="72" y="19"/>
                      </a:cubicBezTo>
                      <a:cubicBezTo>
                        <a:pt x="74" y="19"/>
                        <a:pt x="75" y="18"/>
                        <a:pt x="77" y="17"/>
                      </a:cubicBezTo>
                      <a:cubicBezTo>
                        <a:pt x="87" y="9"/>
                        <a:pt x="87" y="9"/>
                        <a:pt x="87" y="9"/>
                      </a:cubicBezTo>
                      <a:cubicBezTo>
                        <a:pt x="88" y="9"/>
                        <a:pt x="88" y="9"/>
                        <a:pt x="88" y="9"/>
                      </a:cubicBezTo>
                      <a:cubicBezTo>
                        <a:pt x="91" y="11"/>
                        <a:pt x="91" y="11"/>
                        <a:pt x="91" y="11"/>
                      </a:cubicBezTo>
                      <a:cubicBezTo>
                        <a:pt x="93" y="10"/>
                        <a:pt x="93" y="10"/>
                        <a:pt x="93" y="10"/>
                      </a:cubicBezTo>
                      <a:cubicBezTo>
                        <a:pt x="92" y="7"/>
                        <a:pt x="92" y="7"/>
                        <a:pt x="92" y="7"/>
                      </a:cubicBezTo>
                      <a:cubicBezTo>
                        <a:pt x="92" y="6"/>
                        <a:pt x="92" y="6"/>
                        <a:pt x="92" y="6"/>
                      </a:cubicBezTo>
                      <a:cubicBezTo>
                        <a:pt x="92" y="6"/>
                        <a:pt x="92" y="6"/>
                        <a:pt x="92" y="6"/>
                      </a:cubicBezTo>
                      <a:cubicBezTo>
                        <a:pt x="92" y="6"/>
                        <a:pt x="92" y="6"/>
                        <a:pt x="92" y="6"/>
                      </a:cubicBezTo>
                      <a:cubicBezTo>
                        <a:pt x="94" y="3"/>
                        <a:pt x="94" y="3"/>
                        <a:pt x="94" y="3"/>
                      </a:cubicBezTo>
                      <a:cubicBezTo>
                        <a:pt x="94" y="3"/>
                        <a:pt x="94" y="3"/>
                        <a:pt x="94" y="3"/>
                      </a:cubicBezTo>
                      <a:cubicBezTo>
                        <a:pt x="92" y="3"/>
                        <a:pt x="92" y="3"/>
                        <a:pt x="92" y="3"/>
                      </a:cubicBezTo>
                      <a:cubicBezTo>
                        <a:pt x="92" y="3"/>
                        <a:pt x="92" y="3"/>
                        <a:pt x="92" y="3"/>
                      </a:cubicBezTo>
                      <a:cubicBezTo>
                        <a:pt x="92" y="3"/>
                        <a:pt x="92" y="3"/>
                        <a:pt x="92" y="3"/>
                      </a:cubicBezTo>
                      <a:cubicBezTo>
                        <a:pt x="89" y="4"/>
                        <a:pt x="89" y="4"/>
                        <a:pt x="89" y="4"/>
                      </a:cubicBezTo>
                      <a:cubicBezTo>
                        <a:pt x="88" y="4"/>
                        <a:pt x="88" y="4"/>
                        <a:pt x="88" y="4"/>
                      </a:cubicBezTo>
                      <a:cubicBezTo>
                        <a:pt x="88" y="4"/>
                        <a:pt x="88" y="4"/>
                        <a:pt x="88" y="4"/>
                      </a:cubicBezTo>
                      <a:cubicBezTo>
                        <a:pt x="88" y="3"/>
                        <a:pt x="88" y="3"/>
                        <a:pt x="88" y="3"/>
                      </a:cubicBezTo>
                      <a:cubicBezTo>
                        <a:pt x="87" y="3"/>
                        <a:pt x="87" y="3"/>
                        <a:pt x="87" y="3"/>
                      </a:cubicBezTo>
                      <a:cubicBezTo>
                        <a:pt x="87" y="2"/>
                        <a:pt x="87" y="2"/>
                        <a:pt x="87" y="2"/>
                      </a:cubicBezTo>
                      <a:lnTo>
                        <a:pt x="86" y="2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E5EAF0"/>
                  </a:solidFill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2B55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pic>
            <p:nvPicPr>
              <p:cNvPr id="530" name="图形 529">
                <a:extLst>
                  <a:ext uri="{FF2B5EF4-FFF2-40B4-BE49-F238E27FC236}">
                    <a16:creationId xmlns:a16="http://schemas.microsoft.com/office/drawing/2014/main" id="{C8A8DCF9-CAD3-4163-AEA8-4A3D8C4110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787294" y="7957685"/>
                <a:ext cx="251633" cy="251633"/>
              </a:xfrm>
              <a:prstGeom prst="rect">
                <a:avLst/>
              </a:prstGeom>
            </p:spPr>
          </p:pic>
          <p:grpSp>
            <p:nvGrpSpPr>
              <p:cNvPr id="614" name="组合 613">
                <a:extLst>
                  <a:ext uri="{FF2B5EF4-FFF2-40B4-BE49-F238E27FC236}">
                    <a16:creationId xmlns:a16="http://schemas.microsoft.com/office/drawing/2014/main" id="{7D02FD04-71BE-4E5E-A02E-DC9D1CBE1336}"/>
                  </a:ext>
                </a:extLst>
              </p:cNvPr>
              <p:cNvGrpSpPr/>
              <p:nvPr/>
            </p:nvGrpSpPr>
            <p:grpSpPr>
              <a:xfrm>
                <a:off x="5130796" y="9201464"/>
                <a:ext cx="1858507" cy="1865623"/>
                <a:chOff x="5569539" y="3316014"/>
                <a:chExt cx="1360647" cy="1345033"/>
              </a:xfrm>
              <a:grpFill/>
            </p:grpSpPr>
            <p:grpSp>
              <p:nvGrpSpPr>
                <p:cNvPr id="615" name="图形 1182">
                  <a:extLst>
                    <a:ext uri="{FF2B5EF4-FFF2-40B4-BE49-F238E27FC236}">
                      <a16:creationId xmlns:a16="http://schemas.microsoft.com/office/drawing/2014/main" id="{C9FCD1A0-8E04-4BC5-B3A2-C1D5F1B4108D}"/>
                    </a:ext>
                  </a:extLst>
                </p:cNvPr>
                <p:cNvGrpSpPr/>
                <p:nvPr/>
              </p:nvGrpSpPr>
              <p:grpSpPr>
                <a:xfrm>
                  <a:off x="5569539" y="4480731"/>
                  <a:ext cx="220030" cy="180316"/>
                  <a:chOff x="5569539" y="4480731"/>
                  <a:chExt cx="220030" cy="180316"/>
                </a:xfrm>
                <a:grpFill/>
              </p:grpSpPr>
              <p:sp>
                <p:nvSpPr>
                  <p:cNvPr id="712" name="任意多边形: 形状 711">
                    <a:extLst>
                      <a:ext uri="{FF2B5EF4-FFF2-40B4-BE49-F238E27FC236}">
                        <a16:creationId xmlns:a16="http://schemas.microsoft.com/office/drawing/2014/main" id="{85F7126F-5A95-4464-9489-B7E724D5BE30}"/>
                      </a:ext>
                    </a:extLst>
                  </p:cNvPr>
                  <p:cNvSpPr/>
                  <p:nvPr/>
                </p:nvSpPr>
                <p:spPr>
                  <a:xfrm>
                    <a:off x="5571192" y="4482257"/>
                    <a:ext cx="216756" cy="177193"/>
                  </a:xfrm>
                  <a:custGeom>
                    <a:avLst/>
                    <a:gdLst>
                      <a:gd name="connsiteX0" fmla="*/ 46544 w 216756"/>
                      <a:gd name="connsiteY0" fmla="*/ 43242 h 177193"/>
                      <a:gd name="connsiteX1" fmla="*/ 31685 w 216756"/>
                      <a:gd name="connsiteY1" fmla="*/ 51909 h 177193"/>
                      <a:gd name="connsiteX2" fmla="*/ 13397 w 216756"/>
                      <a:gd name="connsiteY2" fmla="*/ 64292 h 177193"/>
                      <a:gd name="connsiteX3" fmla="*/ 157 w 216756"/>
                      <a:gd name="connsiteY3" fmla="*/ 85056 h 177193"/>
                      <a:gd name="connsiteX4" fmla="*/ 1586 w 216756"/>
                      <a:gd name="connsiteY4" fmla="*/ 118489 h 177193"/>
                      <a:gd name="connsiteX5" fmla="*/ 4063 w 216756"/>
                      <a:gd name="connsiteY5" fmla="*/ 135634 h 177193"/>
                      <a:gd name="connsiteX6" fmla="*/ 19493 w 216756"/>
                      <a:gd name="connsiteY6" fmla="*/ 154398 h 177193"/>
                      <a:gd name="connsiteX7" fmla="*/ 56260 w 216756"/>
                      <a:gd name="connsiteY7" fmla="*/ 168114 h 177193"/>
                      <a:gd name="connsiteX8" fmla="*/ 79596 w 216756"/>
                      <a:gd name="connsiteY8" fmla="*/ 175163 h 177193"/>
                      <a:gd name="connsiteX9" fmla="*/ 97313 w 216756"/>
                      <a:gd name="connsiteY9" fmla="*/ 170972 h 177193"/>
                      <a:gd name="connsiteX10" fmla="*/ 116934 w 216756"/>
                      <a:gd name="connsiteY10" fmla="*/ 158875 h 177193"/>
                      <a:gd name="connsiteX11" fmla="*/ 135984 w 216756"/>
                      <a:gd name="connsiteY11" fmla="*/ 152398 h 177193"/>
                      <a:gd name="connsiteX12" fmla="*/ 155891 w 216756"/>
                      <a:gd name="connsiteY12" fmla="*/ 134110 h 177193"/>
                      <a:gd name="connsiteX13" fmla="*/ 173322 w 216756"/>
                      <a:gd name="connsiteY13" fmla="*/ 111917 h 177193"/>
                      <a:gd name="connsiteX14" fmla="*/ 190181 w 216756"/>
                      <a:gd name="connsiteY14" fmla="*/ 68673 h 177193"/>
                      <a:gd name="connsiteX15" fmla="*/ 208183 w 216756"/>
                      <a:gd name="connsiteY15" fmla="*/ 50957 h 177193"/>
                      <a:gd name="connsiteX16" fmla="*/ 216280 w 216756"/>
                      <a:gd name="connsiteY16" fmla="*/ 27906 h 177193"/>
                      <a:gd name="connsiteX17" fmla="*/ 207326 w 216756"/>
                      <a:gd name="connsiteY17" fmla="*/ 11333 h 177193"/>
                      <a:gd name="connsiteX18" fmla="*/ 193324 w 216756"/>
                      <a:gd name="connsiteY18" fmla="*/ 4284 h 177193"/>
                      <a:gd name="connsiteX19" fmla="*/ 179323 w 216756"/>
                      <a:gd name="connsiteY19" fmla="*/ 3999 h 177193"/>
                      <a:gd name="connsiteX20" fmla="*/ 168369 w 216756"/>
                      <a:gd name="connsiteY20" fmla="*/ 5999 h 177193"/>
                      <a:gd name="connsiteX21" fmla="*/ 138080 w 216756"/>
                      <a:gd name="connsiteY21" fmla="*/ 7999 h 177193"/>
                      <a:gd name="connsiteX22" fmla="*/ 108552 w 216756"/>
                      <a:gd name="connsiteY22" fmla="*/ 13619 h 177193"/>
                      <a:gd name="connsiteX23" fmla="*/ 82739 w 216756"/>
                      <a:gd name="connsiteY23" fmla="*/ 15333 h 177193"/>
                      <a:gd name="connsiteX24" fmla="*/ 71786 w 216756"/>
                      <a:gd name="connsiteY24" fmla="*/ 21810 h 177193"/>
                      <a:gd name="connsiteX25" fmla="*/ 53212 w 216756"/>
                      <a:gd name="connsiteY25" fmla="*/ 24096 h 177193"/>
                      <a:gd name="connsiteX26" fmla="*/ 49306 w 216756"/>
                      <a:gd name="connsiteY26" fmla="*/ 33050 h 177193"/>
                      <a:gd name="connsiteX27" fmla="*/ 46544 w 216756"/>
                      <a:gd name="connsiteY27" fmla="*/ 43242 h 177193"/>
                      <a:gd name="connsiteX28" fmla="*/ 46544 w 216756"/>
                      <a:gd name="connsiteY28" fmla="*/ 43242 h 177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216756" h="177193">
                        <a:moveTo>
                          <a:pt x="46544" y="43242"/>
                        </a:moveTo>
                        <a:cubicBezTo>
                          <a:pt x="41782" y="46004"/>
                          <a:pt x="38353" y="45528"/>
                          <a:pt x="31685" y="51909"/>
                        </a:cubicBezTo>
                        <a:cubicBezTo>
                          <a:pt x="24923" y="58387"/>
                          <a:pt x="22732" y="56100"/>
                          <a:pt x="13397" y="64292"/>
                        </a:cubicBezTo>
                        <a:cubicBezTo>
                          <a:pt x="4158" y="72388"/>
                          <a:pt x="157" y="75817"/>
                          <a:pt x="157" y="85056"/>
                        </a:cubicBezTo>
                        <a:cubicBezTo>
                          <a:pt x="157" y="94296"/>
                          <a:pt x="-700" y="113727"/>
                          <a:pt x="1586" y="118489"/>
                        </a:cubicBezTo>
                        <a:cubicBezTo>
                          <a:pt x="3872" y="123252"/>
                          <a:pt x="6349" y="126681"/>
                          <a:pt x="4063" y="135634"/>
                        </a:cubicBezTo>
                        <a:cubicBezTo>
                          <a:pt x="1777" y="144588"/>
                          <a:pt x="4063" y="147159"/>
                          <a:pt x="19493" y="154398"/>
                        </a:cubicBezTo>
                        <a:cubicBezTo>
                          <a:pt x="34924" y="161733"/>
                          <a:pt x="44163" y="167638"/>
                          <a:pt x="56260" y="168114"/>
                        </a:cubicBezTo>
                        <a:cubicBezTo>
                          <a:pt x="68356" y="168686"/>
                          <a:pt x="73405" y="171162"/>
                          <a:pt x="79596" y="175163"/>
                        </a:cubicBezTo>
                        <a:cubicBezTo>
                          <a:pt x="85787" y="179068"/>
                          <a:pt x="92550" y="177163"/>
                          <a:pt x="97313" y="170972"/>
                        </a:cubicBezTo>
                        <a:cubicBezTo>
                          <a:pt x="102075" y="164781"/>
                          <a:pt x="105980" y="158875"/>
                          <a:pt x="116934" y="158875"/>
                        </a:cubicBezTo>
                        <a:cubicBezTo>
                          <a:pt x="127888" y="158875"/>
                          <a:pt x="132650" y="160590"/>
                          <a:pt x="135984" y="152398"/>
                        </a:cubicBezTo>
                        <a:cubicBezTo>
                          <a:pt x="139318" y="144207"/>
                          <a:pt x="143604" y="136968"/>
                          <a:pt x="155891" y="134110"/>
                        </a:cubicBezTo>
                        <a:cubicBezTo>
                          <a:pt x="168274" y="131253"/>
                          <a:pt x="170465" y="126776"/>
                          <a:pt x="173322" y="111917"/>
                        </a:cubicBezTo>
                        <a:cubicBezTo>
                          <a:pt x="176084" y="97058"/>
                          <a:pt x="181990" y="79627"/>
                          <a:pt x="190181" y="68673"/>
                        </a:cubicBezTo>
                        <a:cubicBezTo>
                          <a:pt x="198278" y="57720"/>
                          <a:pt x="199135" y="57720"/>
                          <a:pt x="208183" y="50957"/>
                        </a:cubicBezTo>
                        <a:cubicBezTo>
                          <a:pt x="217137" y="44194"/>
                          <a:pt x="217423" y="37431"/>
                          <a:pt x="216280" y="27906"/>
                        </a:cubicBezTo>
                        <a:cubicBezTo>
                          <a:pt x="215137" y="18381"/>
                          <a:pt x="213994" y="12190"/>
                          <a:pt x="207326" y="11333"/>
                        </a:cubicBezTo>
                        <a:cubicBezTo>
                          <a:pt x="200564" y="10476"/>
                          <a:pt x="197801" y="9047"/>
                          <a:pt x="193324" y="4284"/>
                        </a:cubicBezTo>
                        <a:cubicBezTo>
                          <a:pt x="188848" y="-478"/>
                          <a:pt x="181514" y="-2193"/>
                          <a:pt x="179323" y="3999"/>
                        </a:cubicBezTo>
                        <a:cubicBezTo>
                          <a:pt x="177037" y="10190"/>
                          <a:pt x="177037" y="10190"/>
                          <a:pt x="168369" y="5999"/>
                        </a:cubicBezTo>
                        <a:cubicBezTo>
                          <a:pt x="159701" y="1808"/>
                          <a:pt x="147605" y="379"/>
                          <a:pt x="138080" y="7999"/>
                        </a:cubicBezTo>
                        <a:cubicBezTo>
                          <a:pt x="128555" y="15619"/>
                          <a:pt x="122935" y="17524"/>
                          <a:pt x="108552" y="13619"/>
                        </a:cubicBezTo>
                        <a:cubicBezTo>
                          <a:pt x="94264" y="9714"/>
                          <a:pt x="84644" y="7999"/>
                          <a:pt x="82739" y="15333"/>
                        </a:cubicBezTo>
                        <a:cubicBezTo>
                          <a:pt x="80739" y="22668"/>
                          <a:pt x="81311" y="25144"/>
                          <a:pt x="71786" y="21810"/>
                        </a:cubicBezTo>
                        <a:cubicBezTo>
                          <a:pt x="62261" y="18477"/>
                          <a:pt x="57498" y="20382"/>
                          <a:pt x="53212" y="24096"/>
                        </a:cubicBezTo>
                        <a:cubicBezTo>
                          <a:pt x="49021" y="27716"/>
                          <a:pt x="48164" y="26859"/>
                          <a:pt x="49306" y="33050"/>
                        </a:cubicBezTo>
                        <a:cubicBezTo>
                          <a:pt x="50449" y="39337"/>
                          <a:pt x="51307" y="40479"/>
                          <a:pt x="46544" y="43242"/>
                        </a:cubicBezTo>
                        <a:lnTo>
                          <a:pt x="46544" y="43242"/>
                        </a:lnTo>
                        <a:close/>
                      </a:path>
                    </a:pathLst>
                  </a:custGeom>
                  <a:grpFill/>
                  <a:ln w="9525" cap="flat">
                    <a:solidFill>
                      <a:srgbClr val="E5EA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713" name="任意多边形: 形状 712">
                    <a:extLst>
                      <a:ext uri="{FF2B5EF4-FFF2-40B4-BE49-F238E27FC236}">
                        <a16:creationId xmlns:a16="http://schemas.microsoft.com/office/drawing/2014/main" id="{C8247CAA-41D3-4694-A784-08F390F8D22E}"/>
                      </a:ext>
                    </a:extLst>
                  </p:cNvPr>
                  <p:cNvSpPr/>
                  <p:nvPr/>
                </p:nvSpPr>
                <p:spPr>
                  <a:xfrm>
                    <a:off x="5569539" y="4480731"/>
                    <a:ext cx="220030" cy="180316"/>
                  </a:xfrm>
                  <a:custGeom>
                    <a:avLst/>
                    <a:gdLst>
                      <a:gd name="connsiteX0" fmla="*/ 80486 w 220030"/>
                      <a:gd name="connsiteY0" fmla="*/ 178117 h 180316"/>
                      <a:gd name="connsiteX1" fmla="*/ 58007 w 220030"/>
                      <a:gd name="connsiteY1" fmla="*/ 171355 h 180316"/>
                      <a:gd name="connsiteX2" fmla="*/ 58007 w 220030"/>
                      <a:gd name="connsiteY2" fmla="*/ 171355 h 180316"/>
                      <a:gd name="connsiteX3" fmla="*/ 20574 w 220030"/>
                      <a:gd name="connsiteY3" fmla="*/ 157448 h 180316"/>
                      <a:gd name="connsiteX4" fmla="*/ 20574 w 220030"/>
                      <a:gd name="connsiteY4" fmla="*/ 157448 h 180316"/>
                      <a:gd name="connsiteX5" fmla="*/ 3429 w 220030"/>
                      <a:gd name="connsiteY5" fmla="*/ 142018 h 180316"/>
                      <a:gd name="connsiteX6" fmla="*/ 3429 w 220030"/>
                      <a:gd name="connsiteY6" fmla="*/ 142018 h 180316"/>
                      <a:gd name="connsiteX7" fmla="*/ 4191 w 220030"/>
                      <a:gd name="connsiteY7" fmla="*/ 136779 h 180316"/>
                      <a:gd name="connsiteX8" fmla="*/ 4191 w 220030"/>
                      <a:gd name="connsiteY8" fmla="*/ 136779 h 180316"/>
                      <a:gd name="connsiteX9" fmla="*/ 4953 w 220030"/>
                      <a:gd name="connsiteY9" fmla="*/ 130873 h 180316"/>
                      <a:gd name="connsiteX10" fmla="*/ 4953 w 220030"/>
                      <a:gd name="connsiteY10" fmla="*/ 130873 h 180316"/>
                      <a:gd name="connsiteX11" fmla="*/ 1715 w 220030"/>
                      <a:gd name="connsiteY11" fmla="*/ 120777 h 180316"/>
                      <a:gd name="connsiteX12" fmla="*/ 1715 w 220030"/>
                      <a:gd name="connsiteY12" fmla="*/ 120777 h 180316"/>
                      <a:gd name="connsiteX13" fmla="*/ 0 w 220030"/>
                      <a:gd name="connsiteY13" fmla="*/ 102203 h 180316"/>
                      <a:gd name="connsiteX14" fmla="*/ 0 w 220030"/>
                      <a:gd name="connsiteY14" fmla="*/ 102203 h 180316"/>
                      <a:gd name="connsiteX15" fmla="*/ 191 w 220030"/>
                      <a:gd name="connsiteY15" fmla="*/ 86678 h 180316"/>
                      <a:gd name="connsiteX16" fmla="*/ 191 w 220030"/>
                      <a:gd name="connsiteY16" fmla="*/ 86678 h 180316"/>
                      <a:gd name="connsiteX17" fmla="*/ 14002 w 220030"/>
                      <a:gd name="connsiteY17" fmla="*/ 64675 h 180316"/>
                      <a:gd name="connsiteX18" fmla="*/ 14002 w 220030"/>
                      <a:gd name="connsiteY18" fmla="*/ 64675 h 180316"/>
                      <a:gd name="connsiteX19" fmla="*/ 32195 w 220030"/>
                      <a:gd name="connsiteY19" fmla="*/ 52388 h 180316"/>
                      <a:gd name="connsiteX20" fmla="*/ 32195 w 220030"/>
                      <a:gd name="connsiteY20" fmla="*/ 52388 h 180316"/>
                      <a:gd name="connsiteX21" fmla="*/ 47339 w 220030"/>
                      <a:gd name="connsiteY21" fmla="*/ 43434 h 180316"/>
                      <a:gd name="connsiteX22" fmla="*/ 47339 w 220030"/>
                      <a:gd name="connsiteY22" fmla="*/ 43434 h 180316"/>
                      <a:gd name="connsiteX23" fmla="*/ 47339 w 220030"/>
                      <a:gd name="connsiteY23" fmla="*/ 43434 h 180316"/>
                      <a:gd name="connsiteX24" fmla="*/ 50197 w 220030"/>
                      <a:gd name="connsiteY24" fmla="*/ 40196 h 180316"/>
                      <a:gd name="connsiteX25" fmla="*/ 50197 w 220030"/>
                      <a:gd name="connsiteY25" fmla="*/ 40196 h 180316"/>
                      <a:gd name="connsiteX26" fmla="*/ 49340 w 220030"/>
                      <a:gd name="connsiteY26" fmla="*/ 34957 h 180316"/>
                      <a:gd name="connsiteX27" fmla="*/ 49340 w 220030"/>
                      <a:gd name="connsiteY27" fmla="*/ 34957 h 180316"/>
                      <a:gd name="connsiteX28" fmla="*/ 48863 w 220030"/>
                      <a:gd name="connsiteY28" fmla="*/ 31052 h 180316"/>
                      <a:gd name="connsiteX29" fmla="*/ 48863 w 220030"/>
                      <a:gd name="connsiteY29" fmla="*/ 31052 h 180316"/>
                      <a:gd name="connsiteX30" fmla="*/ 53816 w 220030"/>
                      <a:gd name="connsiteY30" fmla="*/ 24479 h 180316"/>
                      <a:gd name="connsiteX31" fmla="*/ 53816 w 220030"/>
                      <a:gd name="connsiteY31" fmla="*/ 24479 h 180316"/>
                      <a:gd name="connsiteX32" fmla="*/ 64770 w 220030"/>
                      <a:gd name="connsiteY32" fmla="*/ 20098 h 180316"/>
                      <a:gd name="connsiteX33" fmla="*/ 64770 w 220030"/>
                      <a:gd name="connsiteY33" fmla="*/ 20098 h 180316"/>
                      <a:gd name="connsiteX34" fmla="*/ 74009 w 220030"/>
                      <a:gd name="connsiteY34" fmla="*/ 21907 h 180316"/>
                      <a:gd name="connsiteX35" fmla="*/ 74009 w 220030"/>
                      <a:gd name="connsiteY35" fmla="*/ 21907 h 180316"/>
                      <a:gd name="connsiteX36" fmla="*/ 79534 w 220030"/>
                      <a:gd name="connsiteY36" fmla="*/ 23336 h 180316"/>
                      <a:gd name="connsiteX37" fmla="*/ 79534 w 220030"/>
                      <a:gd name="connsiteY37" fmla="*/ 23336 h 180316"/>
                      <a:gd name="connsiteX38" fmla="*/ 82772 w 220030"/>
                      <a:gd name="connsiteY38" fmla="*/ 16573 h 180316"/>
                      <a:gd name="connsiteX39" fmla="*/ 82772 w 220030"/>
                      <a:gd name="connsiteY39" fmla="*/ 16573 h 180316"/>
                      <a:gd name="connsiteX40" fmla="*/ 92678 w 220030"/>
                      <a:gd name="connsiteY40" fmla="*/ 10287 h 180316"/>
                      <a:gd name="connsiteX41" fmla="*/ 92678 w 220030"/>
                      <a:gd name="connsiteY41" fmla="*/ 10287 h 180316"/>
                      <a:gd name="connsiteX42" fmla="*/ 110680 w 220030"/>
                      <a:gd name="connsiteY42" fmla="*/ 13716 h 180316"/>
                      <a:gd name="connsiteX43" fmla="*/ 110680 w 220030"/>
                      <a:gd name="connsiteY43" fmla="*/ 13716 h 180316"/>
                      <a:gd name="connsiteX44" fmla="*/ 122206 w 220030"/>
                      <a:gd name="connsiteY44" fmla="*/ 15621 h 180316"/>
                      <a:gd name="connsiteX45" fmla="*/ 122206 w 220030"/>
                      <a:gd name="connsiteY45" fmla="*/ 15621 h 180316"/>
                      <a:gd name="connsiteX46" fmla="*/ 138684 w 220030"/>
                      <a:gd name="connsiteY46" fmla="*/ 8382 h 180316"/>
                      <a:gd name="connsiteX47" fmla="*/ 138684 w 220030"/>
                      <a:gd name="connsiteY47" fmla="*/ 8382 h 180316"/>
                      <a:gd name="connsiteX48" fmla="*/ 155543 w 220030"/>
                      <a:gd name="connsiteY48" fmla="*/ 2572 h 180316"/>
                      <a:gd name="connsiteX49" fmla="*/ 155543 w 220030"/>
                      <a:gd name="connsiteY49" fmla="*/ 2572 h 180316"/>
                      <a:gd name="connsiteX50" fmla="*/ 170688 w 220030"/>
                      <a:gd name="connsiteY50" fmla="*/ 6191 h 180316"/>
                      <a:gd name="connsiteX51" fmla="*/ 170688 w 220030"/>
                      <a:gd name="connsiteY51" fmla="*/ 6191 h 180316"/>
                      <a:gd name="connsiteX52" fmla="*/ 177451 w 220030"/>
                      <a:gd name="connsiteY52" fmla="*/ 8954 h 180316"/>
                      <a:gd name="connsiteX53" fmla="*/ 177451 w 220030"/>
                      <a:gd name="connsiteY53" fmla="*/ 8954 h 180316"/>
                      <a:gd name="connsiteX54" fmla="*/ 179451 w 220030"/>
                      <a:gd name="connsiteY54" fmla="*/ 5144 h 180316"/>
                      <a:gd name="connsiteX55" fmla="*/ 179451 w 220030"/>
                      <a:gd name="connsiteY55" fmla="*/ 5144 h 180316"/>
                      <a:gd name="connsiteX56" fmla="*/ 186404 w 220030"/>
                      <a:gd name="connsiteY56" fmla="*/ 0 h 180316"/>
                      <a:gd name="connsiteX57" fmla="*/ 186404 w 220030"/>
                      <a:gd name="connsiteY57" fmla="*/ 0 h 180316"/>
                      <a:gd name="connsiteX58" fmla="*/ 196120 w 220030"/>
                      <a:gd name="connsiteY58" fmla="*/ 4763 h 180316"/>
                      <a:gd name="connsiteX59" fmla="*/ 196120 w 220030"/>
                      <a:gd name="connsiteY59" fmla="*/ 4763 h 180316"/>
                      <a:gd name="connsiteX60" fmla="*/ 209169 w 220030"/>
                      <a:gd name="connsiteY60" fmla="*/ 11335 h 180316"/>
                      <a:gd name="connsiteX61" fmla="*/ 209169 w 220030"/>
                      <a:gd name="connsiteY61" fmla="*/ 11335 h 180316"/>
                      <a:gd name="connsiteX62" fmla="*/ 219551 w 220030"/>
                      <a:gd name="connsiteY62" fmla="*/ 29337 h 180316"/>
                      <a:gd name="connsiteX63" fmla="*/ 219551 w 220030"/>
                      <a:gd name="connsiteY63" fmla="*/ 29337 h 180316"/>
                      <a:gd name="connsiteX64" fmla="*/ 220028 w 220030"/>
                      <a:gd name="connsiteY64" fmla="*/ 36100 h 180316"/>
                      <a:gd name="connsiteX65" fmla="*/ 220028 w 220030"/>
                      <a:gd name="connsiteY65" fmla="*/ 36100 h 180316"/>
                      <a:gd name="connsiteX66" fmla="*/ 210788 w 220030"/>
                      <a:gd name="connsiteY66" fmla="*/ 53912 h 180316"/>
                      <a:gd name="connsiteX67" fmla="*/ 210788 w 220030"/>
                      <a:gd name="connsiteY67" fmla="*/ 53912 h 180316"/>
                      <a:gd name="connsiteX68" fmla="*/ 193167 w 220030"/>
                      <a:gd name="connsiteY68" fmla="*/ 71247 h 180316"/>
                      <a:gd name="connsiteX69" fmla="*/ 193167 w 220030"/>
                      <a:gd name="connsiteY69" fmla="*/ 71247 h 180316"/>
                      <a:gd name="connsiteX70" fmla="*/ 176594 w 220030"/>
                      <a:gd name="connsiteY70" fmla="*/ 113824 h 180316"/>
                      <a:gd name="connsiteX71" fmla="*/ 176594 w 220030"/>
                      <a:gd name="connsiteY71" fmla="*/ 113824 h 180316"/>
                      <a:gd name="connsiteX72" fmla="*/ 157925 w 220030"/>
                      <a:gd name="connsiteY72" fmla="*/ 137255 h 180316"/>
                      <a:gd name="connsiteX73" fmla="*/ 157925 w 220030"/>
                      <a:gd name="connsiteY73" fmla="*/ 137255 h 180316"/>
                      <a:gd name="connsiteX74" fmla="*/ 139160 w 220030"/>
                      <a:gd name="connsiteY74" fmla="*/ 154591 h 180316"/>
                      <a:gd name="connsiteX75" fmla="*/ 139160 w 220030"/>
                      <a:gd name="connsiteY75" fmla="*/ 154591 h 180316"/>
                      <a:gd name="connsiteX76" fmla="*/ 126683 w 220030"/>
                      <a:gd name="connsiteY76" fmla="*/ 162211 h 180316"/>
                      <a:gd name="connsiteX77" fmla="*/ 126683 w 220030"/>
                      <a:gd name="connsiteY77" fmla="*/ 162211 h 180316"/>
                      <a:gd name="connsiteX78" fmla="*/ 118586 w 220030"/>
                      <a:gd name="connsiteY78" fmla="*/ 162020 h 180316"/>
                      <a:gd name="connsiteX79" fmla="*/ 118586 w 220030"/>
                      <a:gd name="connsiteY79" fmla="*/ 162020 h 180316"/>
                      <a:gd name="connsiteX80" fmla="*/ 100203 w 220030"/>
                      <a:gd name="connsiteY80" fmla="*/ 173450 h 180316"/>
                      <a:gd name="connsiteX81" fmla="*/ 100203 w 220030"/>
                      <a:gd name="connsiteY81" fmla="*/ 173450 h 180316"/>
                      <a:gd name="connsiteX82" fmla="*/ 87821 w 220030"/>
                      <a:gd name="connsiteY82" fmla="*/ 180308 h 180316"/>
                      <a:gd name="connsiteX83" fmla="*/ 87821 w 220030"/>
                      <a:gd name="connsiteY83" fmla="*/ 180308 h 180316"/>
                      <a:gd name="connsiteX84" fmla="*/ 80486 w 220030"/>
                      <a:gd name="connsiteY84" fmla="*/ 178117 h 180316"/>
                      <a:gd name="connsiteX85" fmla="*/ 80486 w 220030"/>
                      <a:gd name="connsiteY85" fmla="*/ 178117 h 180316"/>
                      <a:gd name="connsiteX86" fmla="*/ 34480 w 220030"/>
                      <a:gd name="connsiteY86" fmla="*/ 54673 h 180316"/>
                      <a:gd name="connsiteX87" fmla="*/ 16193 w 220030"/>
                      <a:gd name="connsiteY87" fmla="*/ 67056 h 180316"/>
                      <a:gd name="connsiteX88" fmla="*/ 16193 w 220030"/>
                      <a:gd name="connsiteY88" fmla="*/ 67056 h 180316"/>
                      <a:gd name="connsiteX89" fmla="*/ 3524 w 220030"/>
                      <a:gd name="connsiteY89" fmla="*/ 86678 h 180316"/>
                      <a:gd name="connsiteX90" fmla="*/ 3524 w 220030"/>
                      <a:gd name="connsiteY90" fmla="*/ 86678 h 180316"/>
                      <a:gd name="connsiteX91" fmla="*/ 3334 w 220030"/>
                      <a:gd name="connsiteY91" fmla="*/ 102203 h 180316"/>
                      <a:gd name="connsiteX92" fmla="*/ 3334 w 220030"/>
                      <a:gd name="connsiteY92" fmla="*/ 102203 h 180316"/>
                      <a:gd name="connsiteX93" fmla="*/ 4763 w 220030"/>
                      <a:gd name="connsiteY93" fmla="*/ 119348 h 180316"/>
                      <a:gd name="connsiteX94" fmla="*/ 4763 w 220030"/>
                      <a:gd name="connsiteY94" fmla="*/ 119348 h 180316"/>
                      <a:gd name="connsiteX95" fmla="*/ 8287 w 220030"/>
                      <a:gd name="connsiteY95" fmla="*/ 130873 h 180316"/>
                      <a:gd name="connsiteX96" fmla="*/ 8287 w 220030"/>
                      <a:gd name="connsiteY96" fmla="*/ 130873 h 180316"/>
                      <a:gd name="connsiteX97" fmla="*/ 7334 w 220030"/>
                      <a:gd name="connsiteY97" fmla="*/ 137636 h 180316"/>
                      <a:gd name="connsiteX98" fmla="*/ 7334 w 220030"/>
                      <a:gd name="connsiteY98" fmla="*/ 137636 h 180316"/>
                      <a:gd name="connsiteX99" fmla="*/ 6668 w 220030"/>
                      <a:gd name="connsiteY99" fmla="*/ 142113 h 180316"/>
                      <a:gd name="connsiteX100" fmla="*/ 6668 w 220030"/>
                      <a:gd name="connsiteY100" fmla="*/ 142113 h 180316"/>
                      <a:gd name="connsiteX101" fmla="*/ 21908 w 220030"/>
                      <a:gd name="connsiteY101" fmla="*/ 154591 h 180316"/>
                      <a:gd name="connsiteX102" fmla="*/ 21908 w 220030"/>
                      <a:gd name="connsiteY102" fmla="*/ 154591 h 180316"/>
                      <a:gd name="connsiteX103" fmla="*/ 58103 w 220030"/>
                      <a:gd name="connsiteY103" fmla="*/ 168212 h 180316"/>
                      <a:gd name="connsiteX104" fmla="*/ 58103 w 220030"/>
                      <a:gd name="connsiteY104" fmla="*/ 168212 h 180316"/>
                      <a:gd name="connsiteX105" fmla="*/ 82201 w 220030"/>
                      <a:gd name="connsiteY105" fmla="*/ 175450 h 180316"/>
                      <a:gd name="connsiteX106" fmla="*/ 82201 w 220030"/>
                      <a:gd name="connsiteY106" fmla="*/ 175450 h 180316"/>
                      <a:gd name="connsiteX107" fmla="*/ 87916 w 220030"/>
                      <a:gd name="connsiteY107" fmla="*/ 177165 h 180316"/>
                      <a:gd name="connsiteX108" fmla="*/ 87916 w 220030"/>
                      <a:gd name="connsiteY108" fmla="*/ 177165 h 180316"/>
                      <a:gd name="connsiteX109" fmla="*/ 97727 w 220030"/>
                      <a:gd name="connsiteY109" fmla="*/ 171545 h 180316"/>
                      <a:gd name="connsiteX110" fmla="*/ 97727 w 220030"/>
                      <a:gd name="connsiteY110" fmla="*/ 171545 h 180316"/>
                      <a:gd name="connsiteX111" fmla="*/ 118682 w 220030"/>
                      <a:gd name="connsiteY111" fmla="*/ 158877 h 180316"/>
                      <a:gd name="connsiteX112" fmla="*/ 118682 w 220030"/>
                      <a:gd name="connsiteY112" fmla="*/ 158877 h 180316"/>
                      <a:gd name="connsiteX113" fmla="*/ 126778 w 220030"/>
                      <a:gd name="connsiteY113" fmla="*/ 159067 h 180316"/>
                      <a:gd name="connsiteX114" fmla="*/ 126778 w 220030"/>
                      <a:gd name="connsiteY114" fmla="*/ 159067 h 180316"/>
                      <a:gd name="connsiteX115" fmla="*/ 136303 w 220030"/>
                      <a:gd name="connsiteY115" fmla="*/ 153448 h 180316"/>
                      <a:gd name="connsiteX116" fmla="*/ 136303 w 220030"/>
                      <a:gd name="connsiteY116" fmla="*/ 153448 h 180316"/>
                      <a:gd name="connsiteX117" fmla="*/ 157353 w 220030"/>
                      <a:gd name="connsiteY117" fmla="*/ 134207 h 180316"/>
                      <a:gd name="connsiteX118" fmla="*/ 157353 w 220030"/>
                      <a:gd name="connsiteY118" fmla="*/ 134207 h 180316"/>
                      <a:gd name="connsiteX119" fmla="*/ 173546 w 220030"/>
                      <a:gd name="connsiteY119" fmla="*/ 113347 h 180316"/>
                      <a:gd name="connsiteX120" fmla="*/ 173546 w 220030"/>
                      <a:gd name="connsiteY120" fmla="*/ 113347 h 180316"/>
                      <a:gd name="connsiteX121" fmla="*/ 190691 w 220030"/>
                      <a:gd name="connsiteY121" fmla="*/ 69437 h 180316"/>
                      <a:gd name="connsiteX122" fmla="*/ 190691 w 220030"/>
                      <a:gd name="connsiteY122" fmla="*/ 69437 h 180316"/>
                      <a:gd name="connsiteX123" fmla="*/ 208979 w 220030"/>
                      <a:gd name="connsiteY123" fmla="*/ 51435 h 180316"/>
                      <a:gd name="connsiteX124" fmla="*/ 208979 w 220030"/>
                      <a:gd name="connsiteY124" fmla="*/ 51435 h 180316"/>
                      <a:gd name="connsiteX125" fmla="*/ 216884 w 220030"/>
                      <a:gd name="connsiteY125" fmla="*/ 36290 h 180316"/>
                      <a:gd name="connsiteX126" fmla="*/ 216884 w 220030"/>
                      <a:gd name="connsiteY126" fmla="*/ 36290 h 180316"/>
                      <a:gd name="connsiteX127" fmla="*/ 216503 w 220030"/>
                      <a:gd name="connsiteY127" fmla="*/ 29908 h 180316"/>
                      <a:gd name="connsiteX128" fmla="*/ 216503 w 220030"/>
                      <a:gd name="connsiteY128" fmla="*/ 29908 h 180316"/>
                      <a:gd name="connsiteX129" fmla="*/ 208883 w 220030"/>
                      <a:gd name="connsiteY129" fmla="*/ 14764 h 180316"/>
                      <a:gd name="connsiteX130" fmla="*/ 208883 w 220030"/>
                      <a:gd name="connsiteY130" fmla="*/ 14764 h 180316"/>
                      <a:gd name="connsiteX131" fmla="*/ 193834 w 220030"/>
                      <a:gd name="connsiteY131" fmla="*/ 7239 h 180316"/>
                      <a:gd name="connsiteX132" fmla="*/ 193834 w 220030"/>
                      <a:gd name="connsiteY132" fmla="*/ 7239 h 180316"/>
                      <a:gd name="connsiteX133" fmla="*/ 186404 w 220030"/>
                      <a:gd name="connsiteY133" fmla="*/ 3429 h 180316"/>
                      <a:gd name="connsiteX134" fmla="*/ 186404 w 220030"/>
                      <a:gd name="connsiteY134" fmla="*/ 3429 h 180316"/>
                      <a:gd name="connsiteX135" fmla="*/ 182404 w 220030"/>
                      <a:gd name="connsiteY135" fmla="*/ 6382 h 180316"/>
                      <a:gd name="connsiteX136" fmla="*/ 182404 w 220030"/>
                      <a:gd name="connsiteY136" fmla="*/ 6382 h 180316"/>
                      <a:gd name="connsiteX137" fmla="*/ 177355 w 220030"/>
                      <a:gd name="connsiteY137" fmla="*/ 12382 h 180316"/>
                      <a:gd name="connsiteX138" fmla="*/ 177355 w 220030"/>
                      <a:gd name="connsiteY138" fmla="*/ 12382 h 180316"/>
                      <a:gd name="connsiteX139" fmla="*/ 169164 w 220030"/>
                      <a:gd name="connsiteY139" fmla="*/ 9239 h 180316"/>
                      <a:gd name="connsiteX140" fmla="*/ 169164 w 220030"/>
                      <a:gd name="connsiteY140" fmla="*/ 9239 h 180316"/>
                      <a:gd name="connsiteX141" fmla="*/ 155353 w 220030"/>
                      <a:gd name="connsiteY141" fmla="*/ 6001 h 180316"/>
                      <a:gd name="connsiteX142" fmla="*/ 155353 w 220030"/>
                      <a:gd name="connsiteY142" fmla="*/ 6001 h 180316"/>
                      <a:gd name="connsiteX143" fmla="*/ 140494 w 220030"/>
                      <a:gd name="connsiteY143" fmla="*/ 11049 h 180316"/>
                      <a:gd name="connsiteX144" fmla="*/ 140494 w 220030"/>
                      <a:gd name="connsiteY144" fmla="*/ 11049 h 180316"/>
                      <a:gd name="connsiteX145" fmla="*/ 121920 w 220030"/>
                      <a:gd name="connsiteY145" fmla="*/ 18955 h 180316"/>
                      <a:gd name="connsiteX146" fmla="*/ 121920 w 220030"/>
                      <a:gd name="connsiteY146" fmla="*/ 18955 h 180316"/>
                      <a:gd name="connsiteX147" fmla="*/ 109538 w 220030"/>
                      <a:gd name="connsiteY147" fmla="*/ 16954 h 180316"/>
                      <a:gd name="connsiteX148" fmla="*/ 109538 w 220030"/>
                      <a:gd name="connsiteY148" fmla="*/ 16954 h 180316"/>
                      <a:gd name="connsiteX149" fmla="*/ 92393 w 220030"/>
                      <a:gd name="connsiteY149" fmla="*/ 13621 h 180316"/>
                      <a:gd name="connsiteX150" fmla="*/ 92393 w 220030"/>
                      <a:gd name="connsiteY150" fmla="*/ 13621 h 180316"/>
                      <a:gd name="connsiteX151" fmla="*/ 85630 w 220030"/>
                      <a:gd name="connsiteY151" fmla="*/ 17526 h 180316"/>
                      <a:gd name="connsiteX152" fmla="*/ 85630 w 220030"/>
                      <a:gd name="connsiteY152" fmla="*/ 17526 h 180316"/>
                      <a:gd name="connsiteX153" fmla="*/ 79248 w 220030"/>
                      <a:gd name="connsiteY153" fmla="*/ 26670 h 180316"/>
                      <a:gd name="connsiteX154" fmla="*/ 79248 w 220030"/>
                      <a:gd name="connsiteY154" fmla="*/ 26670 h 180316"/>
                      <a:gd name="connsiteX155" fmla="*/ 72580 w 220030"/>
                      <a:gd name="connsiteY155" fmla="*/ 25146 h 180316"/>
                      <a:gd name="connsiteX156" fmla="*/ 72580 w 220030"/>
                      <a:gd name="connsiteY156" fmla="*/ 25146 h 180316"/>
                      <a:gd name="connsiteX157" fmla="*/ 64484 w 220030"/>
                      <a:gd name="connsiteY157" fmla="*/ 23527 h 180316"/>
                      <a:gd name="connsiteX158" fmla="*/ 64484 w 220030"/>
                      <a:gd name="connsiteY158" fmla="*/ 23527 h 180316"/>
                      <a:gd name="connsiteX159" fmla="*/ 55721 w 220030"/>
                      <a:gd name="connsiteY159" fmla="*/ 27146 h 180316"/>
                      <a:gd name="connsiteX160" fmla="*/ 55721 w 220030"/>
                      <a:gd name="connsiteY160" fmla="*/ 27146 h 180316"/>
                      <a:gd name="connsiteX161" fmla="*/ 51911 w 220030"/>
                      <a:gd name="connsiteY161" fmla="*/ 31242 h 180316"/>
                      <a:gd name="connsiteX162" fmla="*/ 51911 w 220030"/>
                      <a:gd name="connsiteY162" fmla="*/ 31242 h 180316"/>
                      <a:gd name="connsiteX163" fmla="*/ 52292 w 220030"/>
                      <a:gd name="connsiteY163" fmla="*/ 34576 h 180316"/>
                      <a:gd name="connsiteX164" fmla="*/ 52292 w 220030"/>
                      <a:gd name="connsiteY164" fmla="*/ 34576 h 180316"/>
                      <a:gd name="connsiteX165" fmla="*/ 53150 w 220030"/>
                      <a:gd name="connsiteY165" fmla="*/ 40386 h 180316"/>
                      <a:gd name="connsiteX166" fmla="*/ 53150 w 220030"/>
                      <a:gd name="connsiteY166" fmla="*/ 40386 h 180316"/>
                      <a:gd name="connsiteX167" fmla="*/ 48673 w 220030"/>
                      <a:gd name="connsiteY167" fmla="*/ 46387 h 180316"/>
                      <a:gd name="connsiteX168" fmla="*/ 48673 w 220030"/>
                      <a:gd name="connsiteY168" fmla="*/ 46387 h 180316"/>
                      <a:gd name="connsiteX169" fmla="*/ 34480 w 220030"/>
                      <a:gd name="connsiteY169" fmla="*/ 54673 h 180316"/>
                      <a:gd name="connsiteX170" fmla="*/ 34480 w 220030"/>
                      <a:gd name="connsiteY170" fmla="*/ 54673 h 180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</a:cxnLst>
                    <a:rect l="l" t="t" r="r" b="b"/>
                    <a:pathLst>
                      <a:path w="220030" h="180316">
                        <a:moveTo>
                          <a:pt x="80486" y="178117"/>
                        </a:moveTo>
                        <a:cubicBezTo>
                          <a:pt x="74390" y="174212"/>
                          <a:pt x="69818" y="171926"/>
                          <a:pt x="58007" y="171355"/>
                        </a:cubicBezTo>
                        <a:lnTo>
                          <a:pt x="58007" y="171355"/>
                        </a:lnTo>
                        <a:cubicBezTo>
                          <a:pt x="45339" y="170783"/>
                          <a:pt x="35909" y="164687"/>
                          <a:pt x="20574" y="157448"/>
                        </a:cubicBezTo>
                        <a:lnTo>
                          <a:pt x="20574" y="157448"/>
                        </a:lnTo>
                        <a:cubicBezTo>
                          <a:pt x="8477" y="151733"/>
                          <a:pt x="3524" y="148590"/>
                          <a:pt x="3429" y="142018"/>
                        </a:cubicBezTo>
                        <a:lnTo>
                          <a:pt x="3429" y="142018"/>
                        </a:lnTo>
                        <a:cubicBezTo>
                          <a:pt x="3429" y="140398"/>
                          <a:pt x="3715" y="138684"/>
                          <a:pt x="4191" y="136779"/>
                        </a:cubicBezTo>
                        <a:lnTo>
                          <a:pt x="4191" y="136779"/>
                        </a:lnTo>
                        <a:cubicBezTo>
                          <a:pt x="4763" y="134398"/>
                          <a:pt x="4953" y="132397"/>
                          <a:pt x="4953" y="130873"/>
                        </a:cubicBezTo>
                        <a:lnTo>
                          <a:pt x="4953" y="130873"/>
                        </a:lnTo>
                        <a:cubicBezTo>
                          <a:pt x="4953" y="126682"/>
                          <a:pt x="3429" y="124301"/>
                          <a:pt x="1715" y="120777"/>
                        </a:cubicBezTo>
                        <a:lnTo>
                          <a:pt x="1715" y="120777"/>
                        </a:lnTo>
                        <a:cubicBezTo>
                          <a:pt x="95" y="117253"/>
                          <a:pt x="0" y="109919"/>
                          <a:pt x="0" y="102203"/>
                        </a:cubicBezTo>
                        <a:lnTo>
                          <a:pt x="0" y="102203"/>
                        </a:lnTo>
                        <a:cubicBezTo>
                          <a:pt x="0" y="96393"/>
                          <a:pt x="191" y="90583"/>
                          <a:pt x="191" y="86678"/>
                        </a:cubicBezTo>
                        <a:lnTo>
                          <a:pt x="191" y="86678"/>
                        </a:lnTo>
                        <a:cubicBezTo>
                          <a:pt x="95" y="76771"/>
                          <a:pt x="4763" y="72676"/>
                          <a:pt x="14002" y="64675"/>
                        </a:cubicBezTo>
                        <a:lnTo>
                          <a:pt x="14002" y="64675"/>
                        </a:lnTo>
                        <a:cubicBezTo>
                          <a:pt x="23622" y="56293"/>
                          <a:pt x="26003" y="58388"/>
                          <a:pt x="32195" y="52388"/>
                        </a:cubicBezTo>
                        <a:lnTo>
                          <a:pt x="32195" y="52388"/>
                        </a:lnTo>
                        <a:cubicBezTo>
                          <a:pt x="39148" y="45625"/>
                          <a:pt x="43148" y="46006"/>
                          <a:pt x="47339" y="43434"/>
                        </a:cubicBezTo>
                        <a:lnTo>
                          <a:pt x="47339" y="43434"/>
                        </a:lnTo>
                        <a:lnTo>
                          <a:pt x="47339" y="43434"/>
                        </a:lnTo>
                        <a:cubicBezTo>
                          <a:pt x="50102" y="41720"/>
                          <a:pt x="50102" y="41434"/>
                          <a:pt x="50197" y="40196"/>
                        </a:cubicBezTo>
                        <a:lnTo>
                          <a:pt x="50197" y="40196"/>
                        </a:lnTo>
                        <a:cubicBezTo>
                          <a:pt x="50197" y="39243"/>
                          <a:pt x="49816" y="37529"/>
                          <a:pt x="49340" y="34957"/>
                        </a:cubicBezTo>
                        <a:lnTo>
                          <a:pt x="49340" y="34957"/>
                        </a:lnTo>
                        <a:cubicBezTo>
                          <a:pt x="49054" y="33242"/>
                          <a:pt x="48863" y="32099"/>
                          <a:pt x="48863" y="31052"/>
                        </a:cubicBezTo>
                        <a:lnTo>
                          <a:pt x="48863" y="31052"/>
                        </a:lnTo>
                        <a:cubicBezTo>
                          <a:pt x="48863" y="27622"/>
                          <a:pt x="51054" y="26861"/>
                          <a:pt x="53816" y="24479"/>
                        </a:cubicBezTo>
                        <a:lnTo>
                          <a:pt x="53816" y="24479"/>
                        </a:lnTo>
                        <a:cubicBezTo>
                          <a:pt x="56579" y="22003"/>
                          <a:pt x="60008" y="20098"/>
                          <a:pt x="64770" y="20098"/>
                        </a:cubicBezTo>
                        <a:lnTo>
                          <a:pt x="64770" y="20098"/>
                        </a:lnTo>
                        <a:cubicBezTo>
                          <a:pt x="67437" y="20098"/>
                          <a:pt x="70390" y="20669"/>
                          <a:pt x="74009" y="21907"/>
                        </a:cubicBezTo>
                        <a:lnTo>
                          <a:pt x="74009" y="21907"/>
                        </a:lnTo>
                        <a:cubicBezTo>
                          <a:pt x="76676" y="22860"/>
                          <a:pt x="78581" y="23336"/>
                          <a:pt x="79534" y="23336"/>
                        </a:cubicBezTo>
                        <a:lnTo>
                          <a:pt x="79534" y="23336"/>
                        </a:lnTo>
                        <a:cubicBezTo>
                          <a:pt x="81344" y="23527"/>
                          <a:pt x="81248" y="22288"/>
                          <a:pt x="82772" y="16573"/>
                        </a:cubicBezTo>
                        <a:lnTo>
                          <a:pt x="82772" y="16573"/>
                        </a:lnTo>
                        <a:cubicBezTo>
                          <a:pt x="83915" y="12097"/>
                          <a:pt x="87916" y="10192"/>
                          <a:pt x="92678" y="10287"/>
                        </a:cubicBezTo>
                        <a:lnTo>
                          <a:pt x="92678" y="10287"/>
                        </a:lnTo>
                        <a:cubicBezTo>
                          <a:pt x="97441" y="10287"/>
                          <a:pt x="103442" y="11716"/>
                          <a:pt x="110680" y="13716"/>
                        </a:cubicBezTo>
                        <a:lnTo>
                          <a:pt x="110680" y="13716"/>
                        </a:lnTo>
                        <a:cubicBezTo>
                          <a:pt x="115348" y="14954"/>
                          <a:pt x="119063" y="15621"/>
                          <a:pt x="122206" y="15621"/>
                        </a:cubicBezTo>
                        <a:lnTo>
                          <a:pt x="122206" y="15621"/>
                        </a:lnTo>
                        <a:cubicBezTo>
                          <a:pt x="128302" y="15621"/>
                          <a:pt x="132398" y="13335"/>
                          <a:pt x="138684" y="8382"/>
                        </a:cubicBezTo>
                        <a:lnTo>
                          <a:pt x="138684" y="8382"/>
                        </a:lnTo>
                        <a:cubicBezTo>
                          <a:pt x="143923" y="4191"/>
                          <a:pt x="149828" y="2572"/>
                          <a:pt x="155543" y="2572"/>
                        </a:cubicBezTo>
                        <a:lnTo>
                          <a:pt x="155543" y="2572"/>
                        </a:lnTo>
                        <a:cubicBezTo>
                          <a:pt x="160973" y="2572"/>
                          <a:pt x="166307" y="4000"/>
                          <a:pt x="170688" y="6191"/>
                        </a:cubicBezTo>
                        <a:lnTo>
                          <a:pt x="170688" y="6191"/>
                        </a:lnTo>
                        <a:cubicBezTo>
                          <a:pt x="174593" y="8096"/>
                          <a:pt x="176879" y="9049"/>
                          <a:pt x="177451" y="8954"/>
                        </a:cubicBezTo>
                        <a:lnTo>
                          <a:pt x="177451" y="8954"/>
                        </a:lnTo>
                        <a:cubicBezTo>
                          <a:pt x="177737" y="9049"/>
                          <a:pt x="178118" y="8763"/>
                          <a:pt x="179451" y="5144"/>
                        </a:cubicBezTo>
                        <a:lnTo>
                          <a:pt x="179451" y="5144"/>
                        </a:lnTo>
                        <a:cubicBezTo>
                          <a:pt x="180594" y="1714"/>
                          <a:pt x="183547" y="0"/>
                          <a:pt x="186404" y="0"/>
                        </a:cubicBezTo>
                        <a:lnTo>
                          <a:pt x="186404" y="0"/>
                        </a:lnTo>
                        <a:cubicBezTo>
                          <a:pt x="189929" y="0"/>
                          <a:pt x="193453" y="2000"/>
                          <a:pt x="196120" y="4763"/>
                        </a:cubicBezTo>
                        <a:lnTo>
                          <a:pt x="196120" y="4763"/>
                        </a:lnTo>
                        <a:cubicBezTo>
                          <a:pt x="200596" y="9334"/>
                          <a:pt x="202597" y="10382"/>
                          <a:pt x="209169" y="11335"/>
                        </a:cubicBezTo>
                        <a:lnTo>
                          <a:pt x="209169" y="11335"/>
                        </a:lnTo>
                        <a:cubicBezTo>
                          <a:pt x="217265" y="12478"/>
                          <a:pt x="218504" y="20003"/>
                          <a:pt x="219551" y="29337"/>
                        </a:cubicBezTo>
                        <a:lnTo>
                          <a:pt x="219551" y="29337"/>
                        </a:lnTo>
                        <a:cubicBezTo>
                          <a:pt x="219837" y="31623"/>
                          <a:pt x="220028" y="33909"/>
                          <a:pt x="220028" y="36100"/>
                        </a:cubicBezTo>
                        <a:lnTo>
                          <a:pt x="220028" y="36100"/>
                        </a:lnTo>
                        <a:cubicBezTo>
                          <a:pt x="220123" y="42672"/>
                          <a:pt x="217932" y="48578"/>
                          <a:pt x="210788" y="53912"/>
                        </a:cubicBezTo>
                        <a:lnTo>
                          <a:pt x="210788" y="53912"/>
                        </a:lnTo>
                        <a:cubicBezTo>
                          <a:pt x="201644" y="60770"/>
                          <a:pt x="201263" y="60293"/>
                          <a:pt x="193167" y="71247"/>
                        </a:cubicBezTo>
                        <a:lnTo>
                          <a:pt x="193167" y="71247"/>
                        </a:lnTo>
                        <a:cubicBezTo>
                          <a:pt x="185261" y="81820"/>
                          <a:pt x="179356" y="99155"/>
                          <a:pt x="176594" y="113824"/>
                        </a:cubicBezTo>
                        <a:lnTo>
                          <a:pt x="176594" y="113824"/>
                        </a:lnTo>
                        <a:cubicBezTo>
                          <a:pt x="174022" y="128588"/>
                          <a:pt x="170783" y="134588"/>
                          <a:pt x="157925" y="137255"/>
                        </a:cubicBezTo>
                        <a:lnTo>
                          <a:pt x="157925" y="137255"/>
                        </a:lnTo>
                        <a:cubicBezTo>
                          <a:pt x="146209" y="140017"/>
                          <a:pt x="142494" y="146495"/>
                          <a:pt x="139160" y="154591"/>
                        </a:cubicBezTo>
                        <a:lnTo>
                          <a:pt x="139160" y="154591"/>
                        </a:lnTo>
                        <a:cubicBezTo>
                          <a:pt x="136684" y="160877"/>
                          <a:pt x="132207" y="162401"/>
                          <a:pt x="126683" y="162211"/>
                        </a:cubicBezTo>
                        <a:lnTo>
                          <a:pt x="126683" y="162211"/>
                        </a:lnTo>
                        <a:cubicBezTo>
                          <a:pt x="124396" y="162211"/>
                          <a:pt x="121729" y="162020"/>
                          <a:pt x="118586" y="162020"/>
                        </a:cubicBezTo>
                        <a:lnTo>
                          <a:pt x="118586" y="162020"/>
                        </a:lnTo>
                        <a:cubicBezTo>
                          <a:pt x="108299" y="162115"/>
                          <a:pt x="105156" y="167164"/>
                          <a:pt x="100203" y="173450"/>
                        </a:cubicBezTo>
                        <a:lnTo>
                          <a:pt x="100203" y="173450"/>
                        </a:lnTo>
                        <a:cubicBezTo>
                          <a:pt x="96869" y="177737"/>
                          <a:pt x="92488" y="180308"/>
                          <a:pt x="87821" y="180308"/>
                        </a:cubicBezTo>
                        <a:lnTo>
                          <a:pt x="87821" y="180308"/>
                        </a:lnTo>
                        <a:cubicBezTo>
                          <a:pt x="85439" y="180404"/>
                          <a:pt x="82868" y="179641"/>
                          <a:pt x="80486" y="178117"/>
                        </a:cubicBezTo>
                        <a:lnTo>
                          <a:pt x="80486" y="178117"/>
                        </a:lnTo>
                        <a:close/>
                        <a:moveTo>
                          <a:pt x="34480" y="54673"/>
                        </a:moveTo>
                        <a:cubicBezTo>
                          <a:pt x="27242" y="61531"/>
                          <a:pt x="25051" y="59246"/>
                          <a:pt x="16193" y="67056"/>
                        </a:cubicBezTo>
                        <a:lnTo>
                          <a:pt x="16193" y="67056"/>
                        </a:lnTo>
                        <a:cubicBezTo>
                          <a:pt x="6858" y="75343"/>
                          <a:pt x="3620" y="78010"/>
                          <a:pt x="3524" y="86678"/>
                        </a:cubicBezTo>
                        <a:lnTo>
                          <a:pt x="3524" y="86678"/>
                        </a:lnTo>
                        <a:cubicBezTo>
                          <a:pt x="3524" y="90678"/>
                          <a:pt x="3334" y="96488"/>
                          <a:pt x="3334" y="102203"/>
                        </a:cubicBezTo>
                        <a:lnTo>
                          <a:pt x="3334" y="102203"/>
                        </a:lnTo>
                        <a:cubicBezTo>
                          <a:pt x="3334" y="109728"/>
                          <a:pt x="3715" y="117348"/>
                          <a:pt x="4763" y="119348"/>
                        </a:cubicBezTo>
                        <a:lnTo>
                          <a:pt x="4763" y="119348"/>
                        </a:lnTo>
                        <a:cubicBezTo>
                          <a:pt x="6287" y="122587"/>
                          <a:pt x="8287" y="125730"/>
                          <a:pt x="8287" y="130873"/>
                        </a:cubicBezTo>
                        <a:lnTo>
                          <a:pt x="8287" y="130873"/>
                        </a:lnTo>
                        <a:cubicBezTo>
                          <a:pt x="8287" y="132779"/>
                          <a:pt x="8001" y="134969"/>
                          <a:pt x="7334" y="137636"/>
                        </a:cubicBezTo>
                        <a:lnTo>
                          <a:pt x="7334" y="137636"/>
                        </a:lnTo>
                        <a:cubicBezTo>
                          <a:pt x="6858" y="139446"/>
                          <a:pt x="6668" y="140875"/>
                          <a:pt x="6668" y="142113"/>
                        </a:cubicBezTo>
                        <a:lnTo>
                          <a:pt x="6668" y="142113"/>
                        </a:lnTo>
                        <a:cubicBezTo>
                          <a:pt x="6572" y="146304"/>
                          <a:pt x="9525" y="148685"/>
                          <a:pt x="21908" y="154591"/>
                        </a:cubicBezTo>
                        <a:lnTo>
                          <a:pt x="21908" y="154591"/>
                        </a:lnTo>
                        <a:cubicBezTo>
                          <a:pt x="37433" y="161925"/>
                          <a:pt x="46577" y="167640"/>
                          <a:pt x="58103" y="168212"/>
                        </a:cubicBezTo>
                        <a:lnTo>
                          <a:pt x="58103" y="168212"/>
                        </a:lnTo>
                        <a:cubicBezTo>
                          <a:pt x="70390" y="168688"/>
                          <a:pt x="76010" y="171450"/>
                          <a:pt x="82201" y="175450"/>
                        </a:cubicBezTo>
                        <a:lnTo>
                          <a:pt x="82201" y="175450"/>
                        </a:lnTo>
                        <a:cubicBezTo>
                          <a:pt x="84106" y="176689"/>
                          <a:pt x="86011" y="177165"/>
                          <a:pt x="87916" y="177165"/>
                        </a:cubicBezTo>
                        <a:lnTo>
                          <a:pt x="87916" y="177165"/>
                        </a:lnTo>
                        <a:cubicBezTo>
                          <a:pt x="91345" y="177165"/>
                          <a:pt x="94869" y="175260"/>
                          <a:pt x="97727" y="171545"/>
                        </a:cubicBezTo>
                        <a:lnTo>
                          <a:pt x="97727" y="171545"/>
                        </a:lnTo>
                        <a:cubicBezTo>
                          <a:pt x="102394" y="165449"/>
                          <a:pt x="107061" y="158782"/>
                          <a:pt x="118682" y="158877"/>
                        </a:cubicBezTo>
                        <a:lnTo>
                          <a:pt x="118682" y="158877"/>
                        </a:lnTo>
                        <a:cubicBezTo>
                          <a:pt x="121920" y="158877"/>
                          <a:pt x="124587" y="159067"/>
                          <a:pt x="126778" y="159067"/>
                        </a:cubicBezTo>
                        <a:lnTo>
                          <a:pt x="126778" y="159067"/>
                        </a:lnTo>
                        <a:cubicBezTo>
                          <a:pt x="132207" y="158877"/>
                          <a:pt x="133826" y="158687"/>
                          <a:pt x="136303" y="153448"/>
                        </a:cubicBezTo>
                        <a:lnTo>
                          <a:pt x="136303" y="153448"/>
                        </a:lnTo>
                        <a:cubicBezTo>
                          <a:pt x="139637" y="145161"/>
                          <a:pt x="144399" y="137065"/>
                          <a:pt x="157353" y="134207"/>
                        </a:cubicBezTo>
                        <a:lnTo>
                          <a:pt x="157353" y="134207"/>
                        </a:lnTo>
                        <a:cubicBezTo>
                          <a:pt x="169259" y="131254"/>
                          <a:pt x="170498" y="128206"/>
                          <a:pt x="173546" y="113347"/>
                        </a:cubicBezTo>
                        <a:lnTo>
                          <a:pt x="173546" y="113347"/>
                        </a:lnTo>
                        <a:cubicBezTo>
                          <a:pt x="176403" y="98298"/>
                          <a:pt x="182309" y="80772"/>
                          <a:pt x="190691" y="69437"/>
                        </a:cubicBezTo>
                        <a:lnTo>
                          <a:pt x="190691" y="69437"/>
                        </a:lnTo>
                        <a:cubicBezTo>
                          <a:pt x="198787" y="58483"/>
                          <a:pt x="200120" y="58103"/>
                          <a:pt x="208979" y="51435"/>
                        </a:cubicBezTo>
                        <a:lnTo>
                          <a:pt x="208979" y="51435"/>
                        </a:lnTo>
                        <a:cubicBezTo>
                          <a:pt x="215360" y="46482"/>
                          <a:pt x="216884" y="42291"/>
                          <a:pt x="216884" y="36290"/>
                        </a:cubicBezTo>
                        <a:lnTo>
                          <a:pt x="216884" y="36290"/>
                        </a:lnTo>
                        <a:cubicBezTo>
                          <a:pt x="216884" y="34385"/>
                          <a:pt x="216694" y="32195"/>
                          <a:pt x="216503" y="29908"/>
                        </a:cubicBezTo>
                        <a:lnTo>
                          <a:pt x="216503" y="29908"/>
                        </a:lnTo>
                        <a:cubicBezTo>
                          <a:pt x="215265" y="20098"/>
                          <a:pt x="214313" y="15335"/>
                          <a:pt x="208883" y="14764"/>
                        </a:cubicBezTo>
                        <a:lnTo>
                          <a:pt x="208883" y="14764"/>
                        </a:lnTo>
                        <a:cubicBezTo>
                          <a:pt x="202025" y="14002"/>
                          <a:pt x="198406" y="12192"/>
                          <a:pt x="193834" y="7239"/>
                        </a:cubicBezTo>
                        <a:lnTo>
                          <a:pt x="193834" y="7239"/>
                        </a:lnTo>
                        <a:cubicBezTo>
                          <a:pt x="191643" y="4858"/>
                          <a:pt x="188690" y="3429"/>
                          <a:pt x="186404" y="3429"/>
                        </a:cubicBezTo>
                        <a:lnTo>
                          <a:pt x="186404" y="3429"/>
                        </a:lnTo>
                        <a:cubicBezTo>
                          <a:pt x="184499" y="3524"/>
                          <a:pt x="183356" y="4096"/>
                          <a:pt x="182404" y="6382"/>
                        </a:cubicBezTo>
                        <a:lnTo>
                          <a:pt x="182404" y="6382"/>
                        </a:lnTo>
                        <a:cubicBezTo>
                          <a:pt x="181261" y="9525"/>
                          <a:pt x="180594" y="12192"/>
                          <a:pt x="177355" y="12382"/>
                        </a:cubicBezTo>
                        <a:lnTo>
                          <a:pt x="177355" y="12382"/>
                        </a:lnTo>
                        <a:cubicBezTo>
                          <a:pt x="175165" y="12287"/>
                          <a:pt x="173165" y="11144"/>
                          <a:pt x="169164" y="9239"/>
                        </a:cubicBezTo>
                        <a:lnTo>
                          <a:pt x="169164" y="9239"/>
                        </a:lnTo>
                        <a:cubicBezTo>
                          <a:pt x="165068" y="7239"/>
                          <a:pt x="160306" y="5905"/>
                          <a:pt x="155353" y="6001"/>
                        </a:cubicBezTo>
                        <a:lnTo>
                          <a:pt x="155353" y="6001"/>
                        </a:lnTo>
                        <a:cubicBezTo>
                          <a:pt x="150209" y="6001"/>
                          <a:pt x="145066" y="7429"/>
                          <a:pt x="140494" y="11049"/>
                        </a:cubicBezTo>
                        <a:lnTo>
                          <a:pt x="140494" y="11049"/>
                        </a:lnTo>
                        <a:cubicBezTo>
                          <a:pt x="134112" y="16097"/>
                          <a:pt x="128969" y="18955"/>
                          <a:pt x="121920" y="18955"/>
                        </a:cubicBezTo>
                        <a:lnTo>
                          <a:pt x="121920" y="18955"/>
                        </a:lnTo>
                        <a:cubicBezTo>
                          <a:pt x="118396" y="18955"/>
                          <a:pt x="114395" y="18288"/>
                          <a:pt x="109538" y="16954"/>
                        </a:cubicBezTo>
                        <a:lnTo>
                          <a:pt x="109538" y="16954"/>
                        </a:lnTo>
                        <a:cubicBezTo>
                          <a:pt x="102394" y="14954"/>
                          <a:pt x="96488" y="13621"/>
                          <a:pt x="92393" y="13621"/>
                        </a:cubicBezTo>
                        <a:lnTo>
                          <a:pt x="92393" y="13621"/>
                        </a:lnTo>
                        <a:cubicBezTo>
                          <a:pt x="88202" y="13716"/>
                          <a:pt x="86487" y="14669"/>
                          <a:pt x="85630" y="17526"/>
                        </a:cubicBezTo>
                        <a:lnTo>
                          <a:pt x="85630" y="17526"/>
                        </a:lnTo>
                        <a:cubicBezTo>
                          <a:pt x="84392" y="22193"/>
                          <a:pt x="84106" y="26479"/>
                          <a:pt x="79248" y="26670"/>
                        </a:cubicBezTo>
                        <a:lnTo>
                          <a:pt x="79248" y="26670"/>
                        </a:lnTo>
                        <a:cubicBezTo>
                          <a:pt x="77534" y="26670"/>
                          <a:pt x="75438" y="26098"/>
                          <a:pt x="72580" y="25146"/>
                        </a:cubicBezTo>
                        <a:lnTo>
                          <a:pt x="72580" y="25146"/>
                        </a:lnTo>
                        <a:cubicBezTo>
                          <a:pt x="69247" y="23908"/>
                          <a:pt x="66580" y="23527"/>
                          <a:pt x="64484" y="23527"/>
                        </a:cubicBezTo>
                        <a:lnTo>
                          <a:pt x="64484" y="23527"/>
                        </a:lnTo>
                        <a:cubicBezTo>
                          <a:pt x="60674" y="23527"/>
                          <a:pt x="58293" y="24860"/>
                          <a:pt x="55721" y="27146"/>
                        </a:cubicBezTo>
                        <a:lnTo>
                          <a:pt x="55721" y="27146"/>
                        </a:lnTo>
                        <a:cubicBezTo>
                          <a:pt x="52197" y="30194"/>
                          <a:pt x="51911" y="29813"/>
                          <a:pt x="51911" y="31242"/>
                        </a:cubicBezTo>
                        <a:lnTo>
                          <a:pt x="51911" y="31242"/>
                        </a:lnTo>
                        <a:cubicBezTo>
                          <a:pt x="51911" y="31909"/>
                          <a:pt x="52007" y="32956"/>
                          <a:pt x="52292" y="34576"/>
                        </a:cubicBezTo>
                        <a:lnTo>
                          <a:pt x="52292" y="34576"/>
                        </a:lnTo>
                        <a:cubicBezTo>
                          <a:pt x="52769" y="37052"/>
                          <a:pt x="53150" y="38767"/>
                          <a:pt x="53150" y="40386"/>
                        </a:cubicBezTo>
                        <a:lnTo>
                          <a:pt x="53150" y="40386"/>
                        </a:lnTo>
                        <a:cubicBezTo>
                          <a:pt x="53245" y="42863"/>
                          <a:pt x="51530" y="44767"/>
                          <a:pt x="48673" y="46387"/>
                        </a:cubicBezTo>
                        <a:lnTo>
                          <a:pt x="48673" y="46387"/>
                        </a:lnTo>
                        <a:cubicBezTo>
                          <a:pt x="43720" y="49244"/>
                          <a:pt x="40958" y="48482"/>
                          <a:pt x="34480" y="54673"/>
                        </a:cubicBezTo>
                        <a:lnTo>
                          <a:pt x="34480" y="54673"/>
                        </a:lnTo>
                        <a:close/>
                      </a:path>
                    </a:pathLst>
                  </a:custGeom>
                  <a:grpFill/>
                  <a:ln w="9525" cap="flat">
                    <a:solidFill>
                      <a:srgbClr val="E5EA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616" name="图形 1182">
                  <a:extLst>
                    <a:ext uri="{FF2B5EF4-FFF2-40B4-BE49-F238E27FC236}">
                      <a16:creationId xmlns:a16="http://schemas.microsoft.com/office/drawing/2014/main" id="{31E2CC5A-B4DB-4686-834D-4AC0629949E8}"/>
                    </a:ext>
                  </a:extLst>
                </p:cNvPr>
                <p:cNvGrpSpPr/>
                <p:nvPr/>
              </p:nvGrpSpPr>
              <p:grpSpPr>
                <a:xfrm>
                  <a:off x="6568140" y="3930849"/>
                  <a:ext cx="145544" cy="329473"/>
                  <a:chOff x="6568140" y="3930849"/>
                  <a:chExt cx="145544" cy="329473"/>
                </a:xfrm>
                <a:grpFill/>
              </p:grpSpPr>
              <p:sp>
                <p:nvSpPr>
                  <p:cNvPr id="710" name="任意多边形: 形状 709">
                    <a:extLst>
                      <a:ext uri="{FF2B5EF4-FFF2-40B4-BE49-F238E27FC236}">
                        <a16:creationId xmlns:a16="http://schemas.microsoft.com/office/drawing/2014/main" id="{3E7F15D5-F951-4DBD-AD5D-75D9C3927315}"/>
                      </a:ext>
                    </a:extLst>
                  </p:cNvPr>
                  <p:cNvSpPr/>
                  <p:nvPr/>
                </p:nvSpPr>
                <p:spPr>
                  <a:xfrm>
                    <a:off x="6569859" y="3932698"/>
                    <a:ext cx="142010" cy="326253"/>
                  </a:xfrm>
                  <a:custGeom>
                    <a:avLst/>
                    <a:gdLst>
                      <a:gd name="connsiteX0" fmla="*/ 90198 w 142010"/>
                      <a:gd name="connsiteY0" fmla="*/ 18538 h 326253"/>
                      <a:gd name="connsiteX1" fmla="*/ 62004 w 142010"/>
                      <a:gd name="connsiteY1" fmla="*/ 38350 h 326253"/>
                      <a:gd name="connsiteX2" fmla="*/ 50478 w 142010"/>
                      <a:gd name="connsiteY2" fmla="*/ 67973 h 326253"/>
                      <a:gd name="connsiteX3" fmla="*/ 23904 w 142010"/>
                      <a:gd name="connsiteY3" fmla="*/ 124265 h 326253"/>
                      <a:gd name="connsiteX4" fmla="*/ 4282 w 142010"/>
                      <a:gd name="connsiteY4" fmla="*/ 177510 h 326253"/>
                      <a:gd name="connsiteX5" fmla="*/ 2282 w 142010"/>
                      <a:gd name="connsiteY5" fmla="*/ 210181 h 326253"/>
                      <a:gd name="connsiteX6" fmla="*/ 6283 w 142010"/>
                      <a:gd name="connsiteY6" fmla="*/ 230755 h 326253"/>
                      <a:gd name="connsiteX7" fmla="*/ 20856 w 142010"/>
                      <a:gd name="connsiteY7" fmla="*/ 256377 h 326253"/>
                      <a:gd name="connsiteX8" fmla="*/ 43430 w 142010"/>
                      <a:gd name="connsiteY8" fmla="*/ 279523 h 326253"/>
                      <a:gd name="connsiteX9" fmla="*/ 64956 w 142010"/>
                      <a:gd name="connsiteY9" fmla="*/ 302859 h 326253"/>
                      <a:gd name="connsiteX10" fmla="*/ 72386 w 142010"/>
                      <a:gd name="connsiteY10" fmla="*/ 321052 h 326253"/>
                      <a:gd name="connsiteX11" fmla="*/ 80768 w 142010"/>
                      <a:gd name="connsiteY11" fmla="*/ 325624 h 326253"/>
                      <a:gd name="connsiteX12" fmla="*/ 84673 w 142010"/>
                      <a:gd name="connsiteY12" fmla="*/ 312956 h 326253"/>
                      <a:gd name="connsiteX13" fmla="*/ 84006 w 142010"/>
                      <a:gd name="connsiteY13" fmla="*/ 274284 h 326253"/>
                      <a:gd name="connsiteX14" fmla="*/ 95341 w 142010"/>
                      <a:gd name="connsiteY14" fmla="*/ 248281 h 326253"/>
                      <a:gd name="connsiteX15" fmla="*/ 114772 w 142010"/>
                      <a:gd name="connsiteY15" fmla="*/ 210276 h 326253"/>
                      <a:gd name="connsiteX16" fmla="*/ 123821 w 142010"/>
                      <a:gd name="connsiteY16" fmla="*/ 160270 h 326253"/>
                      <a:gd name="connsiteX17" fmla="*/ 127726 w 142010"/>
                      <a:gd name="connsiteY17" fmla="*/ 124837 h 326253"/>
                      <a:gd name="connsiteX18" fmla="*/ 132584 w 142010"/>
                      <a:gd name="connsiteY18" fmla="*/ 96548 h 326253"/>
                      <a:gd name="connsiteX19" fmla="*/ 138394 w 142010"/>
                      <a:gd name="connsiteY19" fmla="*/ 59209 h 326253"/>
                      <a:gd name="connsiteX20" fmla="*/ 137728 w 142010"/>
                      <a:gd name="connsiteY20" fmla="*/ 34540 h 326253"/>
                      <a:gd name="connsiteX21" fmla="*/ 135442 w 142010"/>
                      <a:gd name="connsiteY21" fmla="*/ 13109 h 326253"/>
                      <a:gd name="connsiteX22" fmla="*/ 118296 w 142010"/>
                      <a:gd name="connsiteY22" fmla="*/ 7870 h 326253"/>
                      <a:gd name="connsiteX23" fmla="*/ 99818 w 142010"/>
                      <a:gd name="connsiteY23" fmla="*/ 4250 h 326253"/>
                      <a:gd name="connsiteX24" fmla="*/ 90198 w 142010"/>
                      <a:gd name="connsiteY24" fmla="*/ 18538 h 326253"/>
                      <a:gd name="connsiteX25" fmla="*/ 90198 w 142010"/>
                      <a:gd name="connsiteY25" fmla="*/ 18538 h 3262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142010" h="326253">
                        <a:moveTo>
                          <a:pt x="90198" y="18538"/>
                        </a:moveTo>
                        <a:cubicBezTo>
                          <a:pt x="83816" y="21395"/>
                          <a:pt x="66576" y="23776"/>
                          <a:pt x="62004" y="38350"/>
                        </a:cubicBezTo>
                        <a:cubicBezTo>
                          <a:pt x="57527" y="52923"/>
                          <a:pt x="60480" y="51875"/>
                          <a:pt x="50478" y="67973"/>
                        </a:cubicBezTo>
                        <a:cubicBezTo>
                          <a:pt x="40477" y="84070"/>
                          <a:pt x="34953" y="99595"/>
                          <a:pt x="23904" y="124265"/>
                        </a:cubicBezTo>
                        <a:cubicBezTo>
                          <a:pt x="12855" y="148840"/>
                          <a:pt x="4282" y="158365"/>
                          <a:pt x="4282" y="177510"/>
                        </a:cubicBezTo>
                        <a:cubicBezTo>
                          <a:pt x="4282" y="196560"/>
                          <a:pt x="5806" y="197608"/>
                          <a:pt x="2282" y="210181"/>
                        </a:cubicBezTo>
                        <a:cubicBezTo>
                          <a:pt x="-1242" y="222754"/>
                          <a:pt x="-1242" y="220753"/>
                          <a:pt x="6283" y="230755"/>
                        </a:cubicBezTo>
                        <a:cubicBezTo>
                          <a:pt x="13807" y="240756"/>
                          <a:pt x="14855" y="243804"/>
                          <a:pt x="20856" y="256377"/>
                        </a:cubicBezTo>
                        <a:cubicBezTo>
                          <a:pt x="26856" y="268950"/>
                          <a:pt x="30381" y="271426"/>
                          <a:pt x="43430" y="279523"/>
                        </a:cubicBezTo>
                        <a:cubicBezTo>
                          <a:pt x="56479" y="287524"/>
                          <a:pt x="61432" y="289905"/>
                          <a:pt x="64956" y="302859"/>
                        </a:cubicBezTo>
                        <a:cubicBezTo>
                          <a:pt x="68576" y="315813"/>
                          <a:pt x="68576" y="320385"/>
                          <a:pt x="72386" y="321052"/>
                        </a:cubicBezTo>
                        <a:cubicBezTo>
                          <a:pt x="76291" y="321718"/>
                          <a:pt x="77911" y="323052"/>
                          <a:pt x="80768" y="325624"/>
                        </a:cubicBezTo>
                        <a:cubicBezTo>
                          <a:pt x="83721" y="328195"/>
                          <a:pt x="84673" y="322671"/>
                          <a:pt x="84673" y="312956"/>
                        </a:cubicBezTo>
                        <a:cubicBezTo>
                          <a:pt x="84673" y="303240"/>
                          <a:pt x="78196" y="292191"/>
                          <a:pt x="84006" y="274284"/>
                        </a:cubicBezTo>
                        <a:cubicBezTo>
                          <a:pt x="89817" y="256377"/>
                          <a:pt x="89531" y="254472"/>
                          <a:pt x="95341" y="248281"/>
                        </a:cubicBezTo>
                        <a:cubicBezTo>
                          <a:pt x="101152" y="242090"/>
                          <a:pt x="110867" y="225230"/>
                          <a:pt x="114772" y="210276"/>
                        </a:cubicBezTo>
                        <a:cubicBezTo>
                          <a:pt x="118678" y="195322"/>
                          <a:pt x="121916" y="180749"/>
                          <a:pt x="123821" y="160270"/>
                        </a:cubicBezTo>
                        <a:cubicBezTo>
                          <a:pt x="125726" y="139791"/>
                          <a:pt x="128679" y="134933"/>
                          <a:pt x="127726" y="124837"/>
                        </a:cubicBezTo>
                        <a:cubicBezTo>
                          <a:pt x="126774" y="114740"/>
                          <a:pt x="126774" y="107977"/>
                          <a:pt x="132584" y="96548"/>
                        </a:cubicBezTo>
                        <a:cubicBezTo>
                          <a:pt x="138394" y="85213"/>
                          <a:pt x="142966" y="76069"/>
                          <a:pt x="138394" y="59209"/>
                        </a:cubicBezTo>
                        <a:cubicBezTo>
                          <a:pt x="133822" y="42350"/>
                          <a:pt x="131251" y="44255"/>
                          <a:pt x="137728" y="34540"/>
                        </a:cubicBezTo>
                        <a:cubicBezTo>
                          <a:pt x="144204" y="24824"/>
                          <a:pt x="143252" y="14728"/>
                          <a:pt x="135442" y="13109"/>
                        </a:cubicBezTo>
                        <a:cubicBezTo>
                          <a:pt x="127631" y="11489"/>
                          <a:pt x="123821" y="14442"/>
                          <a:pt x="118296" y="7870"/>
                        </a:cubicBezTo>
                        <a:cubicBezTo>
                          <a:pt x="112772" y="1393"/>
                          <a:pt x="102771" y="-4132"/>
                          <a:pt x="99818" y="4250"/>
                        </a:cubicBezTo>
                        <a:cubicBezTo>
                          <a:pt x="97056" y="12632"/>
                          <a:pt x="96579" y="15585"/>
                          <a:pt x="90198" y="18538"/>
                        </a:cubicBezTo>
                        <a:lnTo>
                          <a:pt x="90198" y="18538"/>
                        </a:lnTo>
                        <a:close/>
                      </a:path>
                    </a:pathLst>
                  </a:custGeom>
                  <a:grpFill/>
                  <a:ln w="9525" cap="flat">
                    <a:solidFill>
                      <a:srgbClr val="E5EA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711" name="任意多边形: 形状 710">
                    <a:extLst>
                      <a:ext uri="{FF2B5EF4-FFF2-40B4-BE49-F238E27FC236}">
                        <a16:creationId xmlns:a16="http://schemas.microsoft.com/office/drawing/2014/main" id="{AB14FDC7-795A-49C4-A1E1-158F3C1003D9}"/>
                      </a:ext>
                    </a:extLst>
                  </p:cNvPr>
                  <p:cNvSpPr/>
                  <p:nvPr/>
                </p:nvSpPr>
                <p:spPr>
                  <a:xfrm>
                    <a:off x="6568140" y="3930849"/>
                    <a:ext cx="145544" cy="329473"/>
                  </a:xfrm>
                  <a:custGeom>
                    <a:avLst/>
                    <a:gdLst>
                      <a:gd name="connsiteX0" fmla="*/ 81534 w 145544"/>
                      <a:gd name="connsiteY0" fmla="*/ 328521 h 329473"/>
                      <a:gd name="connsiteX1" fmla="*/ 73914 w 145544"/>
                      <a:gd name="connsiteY1" fmla="*/ 324330 h 329473"/>
                      <a:gd name="connsiteX2" fmla="*/ 73914 w 145544"/>
                      <a:gd name="connsiteY2" fmla="*/ 324330 h 329473"/>
                      <a:gd name="connsiteX3" fmla="*/ 65151 w 145544"/>
                      <a:gd name="connsiteY3" fmla="*/ 304994 h 329473"/>
                      <a:gd name="connsiteX4" fmla="*/ 65151 w 145544"/>
                      <a:gd name="connsiteY4" fmla="*/ 304994 h 329473"/>
                      <a:gd name="connsiteX5" fmla="*/ 44291 w 145544"/>
                      <a:gd name="connsiteY5" fmla="*/ 282610 h 329473"/>
                      <a:gd name="connsiteX6" fmla="*/ 44291 w 145544"/>
                      <a:gd name="connsiteY6" fmla="*/ 282610 h 329473"/>
                      <a:gd name="connsiteX7" fmla="*/ 21050 w 145544"/>
                      <a:gd name="connsiteY7" fmla="*/ 258798 h 329473"/>
                      <a:gd name="connsiteX8" fmla="*/ 21050 w 145544"/>
                      <a:gd name="connsiteY8" fmla="*/ 258798 h 329473"/>
                      <a:gd name="connsiteX9" fmla="*/ 6668 w 145544"/>
                      <a:gd name="connsiteY9" fmla="*/ 233461 h 329473"/>
                      <a:gd name="connsiteX10" fmla="*/ 6668 w 145544"/>
                      <a:gd name="connsiteY10" fmla="*/ 233461 h 329473"/>
                      <a:gd name="connsiteX11" fmla="*/ 0 w 145544"/>
                      <a:gd name="connsiteY11" fmla="*/ 221745 h 329473"/>
                      <a:gd name="connsiteX12" fmla="*/ 0 w 145544"/>
                      <a:gd name="connsiteY12" fmla="*/ 221745 h 329473"/>
                      <a:gd name="connsiteX13" fmla="*/ 2381 w 145544"/>
                      <a:gd name="connsiteY13" fmla="*/ 211459 h 329473"/>
                      <a:gd name="connsiteX14" fmla="*/ 2381 w 145544"/>
                      <a:gd name="connsiteY14" fmla="*/ 211459 h 329473"/>
                      <a:gd name="connsiteX15" fmla="*/ 4667 w 145544"/>
                      <a:gd name="connsiteY15" fmla="*/ 196980 h 329473"/>
                      <a:gd name="connsiteX16" fmla="*/ 4667 w 145544"/>
                      <a:gd name="connsiteY16" fmla="*/ 196980 h 329473"/>
                      <a:gd name="connsiteX17" fmla="*/ 4382 w 145544"/>
                      <a:gd name="connsiteY17" fmla="*/ 179169 h 329473"/>
                      <a:gd name="connsiteX18" fmla="*/ 4382 w 145544"/>
                      <a:gd name="connsiteY18" fmla="*/ 179169 h 329473"/>
                      <a:gd name="connsiteX19" fmla="*/ 24098 w 145544"/>
                      <a:gd name="connsiteY19" fmla="*/ 125257 h 329473"/>
                      <a:gd name="connsiteX20" fmla="*/ 24098 w 145544"/>
                      <a:gd name="connsiteY20" fmla="*/ 125257 h 329473"/>
                      <a:gd name="connsiteX21" fmla="*/ 50768 w 145544"/>
                      <a:gd name="connsiteY21" fmla="*/ 68774 h 329473"/>
                      <a:gd name="connsiteX22" fmla="*/ 50768 w 145544"/>
                      <a:gd name="connsiteY22" fmla="*/ 68774 h 329473"/>
                      <a:gd name="connsiteX23" fmla="*/ 62198 w 145544"/>
                      <a:gd name="connsiteY23" fmla="*/ 39532 h 329473"/>
                      <a:gd name="connsiteX24" fmla="*/ 62198 w 145544"/>
                      <a:gd name="connsiteY24" fmla="*/ 39532 h 329473"/>
                      <a:gd name="connsiteX25" fmla="*/ 91250 w 145544"/>
                      <a:gd name="connsiteY25" fmla="*/ 18768 h 329473"/>
                      <a:gd name="connsiteX26" fmla="*/ 91250 w 145544"/>
                      <a:gd name="connsiteY26" fmla="*/ 18768 h 329473"/>
                      <a:gd name="connsiteX27" fmla="*/ 100203 w 145544"/>
                      <a:gd name="connsiteY27" fmla="*/ 5433 h 329473"/>
                      <a:gd name="connsiteX28" fmla="*/ 100203 w 145544"/>
                      <a:gd name="connsiteY28" fmla="*/ 5433 h 329473"/>
                      <a:gd name="connsiteX29" fmla="*/ 107156 w 145544"/>
                      <a:gd name="connsiteY29" fmla="*/ 3 h 329473"/>
                      <a:gd name="connsiteX30" fmla="*/ 107156 w 145544"/>
                      <a:gd name="connsiteY30" fmla="*/ 3 h 329473"/>
                      <a:gd name="connsiteX31" fmla="*/ 121444 w 145544"/>
                      <a:gd name="connsiteY31" fmla="*/ 8481 h 329473"/>
                      <a:gd name="connsiteX32" fmla="*/ 121444 w 145544"/>
                      <a:gd name="connsiteY32" fmla="*/ 8481 h 329473"/>
                      <a:gd name="connsiteX33" fmla="*/ 137732 w 145544"/>
                      <a:gd name="connsiteY33" fmla="*/ 13148 h 329473"/>
                      <a:gd name="connsiteX34" fmla="*/ 137732 w 145544"/>
                      <a:gd name="connsiteY34" fmla="*/ 13148 h 329473"/>
                      <a:gd name="connsiteX35" fmla="*/ 145542 w 145544"/>
                      <a:gd name="connsiteY35" fmla="*/ 23816 h 329473"/>
                      <a:gd name="connsiteX36" fmla="*/ 145542 w 145544"/>
                      <a:gd name="connsiteY36" fmla="*/ 23816 h 329473"/>
                      <a:gd name="connsiteX37" fmla="*/ 140970 w 145544"/>
                      <a:gd name="connsiteY37" fmla="*/ 37151 h 329473"/>
                      <a:gd name="connsiteX38" fmla="*/ 140970 w 145544"/>
                      <a:gd name="connsiteY38" fmla="*/ 37151 h 329473"/>
                      <a:gd name="connsiteX39" fmla="*/ 137351 w 145544"/>
                      <a:gd name="connsiteY39" fmla="*/ 44771 h 329473"/>
                      <a:gd name="connsiteX40" fmla="*/ 137351 w 145544"/>
                      <a:gd name="connsiteY40" fmla="*/ 44771 h 329473"/>
                      <a:gd name="connsiteX41" fmla="*/ 141827 w 145544"/>
                      <a:gd name="connsiteY41" fmla="*/ 60583 h 329473"/>
                      <a:gd name="connsiteX42" fmla="*/ 141827 w 145544"/>
                      <a:gd name="connsiteY42" fmla="*/ 60583 h 329473"/>
                      <a:gd name="connsiteX43" fmla="*/ 143733 w 145544"/>
                      <a:gd name="connsiteY43" fmla="*/ 73727 h 329473"/>
                      <a:gd name="connsiteX44" fmla="*/ 143733 w 145544"/>
                      <a:gd name="connsiteY44" fmla="*/ 73727 h 329473"/>
                      <a:gd name="connsiteX45" fmla="*/ 135922 w 145544"/>
                      <a:gd name="connsiteY45" fmla="*/ 99063 h 329473"/>
                      <a:gd name="connsiteX46" fmla="*/ 135922 w 145544"/>
                      <a:gd name="connsiteY46" fmla="*/ 99063 h 329473"/>
                      <a:gd name="connsiteX47" fmla="*/ 130778 w 145544"/>
                      <a:gd name="connsiteY47" fmla="*/ 118399 h 329473"/>
                      <a:gd name="connsiteX48" fmla="*/ 130778 w 145544"/>
                      <a:gd name="connsiteY48" fmla="*/ 118399 h 329473"/>
                      <a:gd name="connsiteX49" fmla="*/ 131254 w 145544"/>
                      <a:gd name="connsiteY49" fmla="*/ 126400 h 329473"/>
                      <a:gd name="connsiteX50" fmla="*/ 131254 w 145544"/>
                      <a:gd name="connsiteY50" fmla="*/ 126400 h 329473"/>
                      <a:gd name="connsiteX51" fmla="*/ 131445 w 145544"/>
                      <a:gd name="connsiteY51" fmla="*/ 130401 h 329473"/>
                      <a:gd name="connsiteX52" fmla="*/ 131445 w 145544"/>
                      <a:gd name="connsiteY52" fmla="*/ 130401 h 329473"/>
                      <a:gd name="connsiteX53" fmla="*/ 127349 w 145544"/>
                      <a:gd name="connsiteY53" fmla="*/ 162119 h 329473"/>
                      <a:gd name="connsiteX54" fmla="*/ 127349 w 145544"/>
                      <a:gd name="connsiteY54" fmla="*/ 162119 h 329473"/>
                      <a:gd name="connsiteX55" fmla="*/ 118205 w 145544"/>
                      <a:gd name="connsiteY55" fmla="*/ 212411 h 329473"/>
                      <a:gd name="connsiteX56" fmla="*/ 118205 w 145544"/>
                      <a:gd name="connsiteY56" fmla="*/ 212411 h 329473"/>
                      <a:gd name="connsiteX57" fmla="*/ 98393 w 145544"/>
                      <a:gd name="connsiteY57" fmla="*/ 251083 h 329473"/>
                      <a:gd name="connsiteX58" fmla="*/ 98393 w 145544"/>
                      <a:gd name="connsiteY58" fmla="*/ 251083 h 329473"/>
                      <a:gd name="connsiteX59" fmla="*/ 87440 w 145544"/>
                      <a:gd name="connsiteY59" fmla="*/ 276419 h 329473"/>
                      <a:gd name="connsiteX60" fmla="*/ 87440 w 145544"/>
                      <a:gd name="connsiteY60" fmla="*/ 276419 h 329473"/>
                      <a:gd name="connsiteX61" fmla="*/ 85058 w 145544"/>
                      <a:gd name="connsiteY61" fmla="*/ 290707 h 329473"/>
                      <a:gd name="connsiteX62" fmla="*/ 85058 w 145544"/>
                      <a:gd name="connsiteY62" fmla="*/ 290707 h 329473"/>
                      <a:gd name="connsiteX63" fmla="*/ 88106 w 145544"/>
                      <a:gd name="connsiteY63" fmla="*/ 314519 h 329473"/>
                      <a:gd name="connsiteX64" fmla="*/ 88106 w 145544"/>
                      <a:gd name="connsiteY64" fmla="*/ 314519 h 329473"/>
                      <a:gd name="connsiteX65" fmla="*/ 83916 w 145544"/>
                      <a:gd name="connsiteY65" fmla="*/ 329473 h 329473"/>
                      <a:gd name="connsiteX66" fmla="*/ 83916 w 145544"/>
                      <a:gd name="connsiteY66" fmla="*/ 329473 h 329473"/>
                      <a:gd name="connsiteX67" fmla="*/ 81534 w 145544"/>
                      <a:gd name="connsiteY67" fmla="*/ 328521 h 329473"/>
                      <a:gd name="connsiteX68" fmla="*/ 81534 w 145544"/>
                      <a:gd name="connsiteY68" fmla="*/ 328521 h 329473"/>
                      <a:gd name="connsiteX69" fmla="*/ 83725 w 145544"/>
                      <a:gd name="connsiteY69" fmla="*/ 326044 h 329473"/>
                      <a:gd name="connsiteX70" fmla="*/ 83725 w 145544"/>
                      <a:gd name="connsiteY70" fmla="*/ 326044 h 329473"/>
                      <a:gd name="connsiteX71" fmla="*/ 83725 w 145544"/>
                      <a:gd name="connsiteY71" fmla="*/ 326044 h 329473"/>
                      <a:gd name="connsiteX72" fmla="*/ 84392 w 145544"/>
                      <a:gd name="connsiteY72" fmla="*/ 323949 h 329473"/>
                      <a:gd name="connsiteX73" fmla="*/ 84392 w 145544"/>
                      <a:gd name="connsiteY73" fmla="*/ 323949 h 329473"/>
                      <a:gd name="connsiteX74" fmla="*/ 84963 w 145544"/>
                      <a:gd name="connsiteY74" fmla="*/ 314519 h 329473"/>
                      <a:gd name="connsiteX75" fmla="*/ 84963 w 145544"/>
                      <a:gd name="connsiteY75" fmla="*/ 314519 h 329473"/>
                      <a:gd name="connsiteX76" fmla="*/ 81915 w 145544"/>
                      <a:gd name="connsiteY76" fmla="*/ 290707 h 329473"/>
                      <a:gd name="connsiteX77" fmla="*/ 81915 w 145544"/>
                      <a:gd name="connsiteY77" fmla="*/ 290707 h 329473"/>
                      <a:gd name="connsiteX78" fmla="*/ 84487 w 145544"/>
                      <a:gd name="connsiteY78" fmla="*/ 275371 h 329473"/>
                      <a:gd name="connsiteX79" fmla="*/ 84487 w 145544"/>
                      <a:gd name="connsiteY79" fmla="*/ 275371 h 329473"/>
                      <a:gd name="connsiteX80" fmla="*/ 96203 w 145544"/>
                      <a:gd name="connsiteY80" fmla="*/ 248796 h 329473"/>
                      <a:gd name="connsiteX81" fmla="*/ 96203 w 145544"/>
                      <a:gd name="connsiteY81" fmla="*/ 248796 h 329473"/>
                      <a:gd name="connsiteX82" fmla="*/ 115253 w 145544"/>
                      <a:gd name="connsiteY82" fmla="*/ 211459 h 329473"/>
                      <a:gd name="connsiteX83" fmla="*/ 115253 w 145544"/>
                      <a:gd name="connsiteY83" fmla="*/ 211459 h 329473"/>
                      <a:gd name="connsiteX84" fmla="*/ 124301 w 145544"/>
                      <a:gd name="connsiteY84" fmla="*/ 161738 h 329473"/>
                      <a:gd name="connsiteX85" fmla="*/ 124301 w 145544"/>
                      <a:gd name="connsiteY85" fmla="*/ 161738 h 329473"/>
                      <a:gd name="connsiteX86" fmla="*/ 128397 w 145544"/>
                      <a:gd name="connsiteY86" fmla="*/ 130401 h 329473"/>
                      <a:gd name="connsiteX87" fmla="*/ 128397 w 145544"/>
                      <a:gd name="connsiteY87" fmla="*/ 130401 h 329473"/>
                      <a:gd name="connsiteX88" fmla="*/ 128207 w 145544"/>
                      <a:gd name="connsiteY88" fmla="*/ 126686 h 329473"/>
                      <a:gd name="connsiteX89" fmla="*/ 128207 w 145544"/>
                      <a:gd name="connsiteY89" fmla="*/ 126686 h 329473"/>
                      <a:gd name="connsiteX90" fmla="*/ 127730 w 145544"/>
                      <a:gd name="connsiteY90" fmla="*/ 118399 h 329473"/>
                      <a:gd name="connsiteX91" fmla="*/ 127730 w 145544"/>
                      <a:gd name="connsiteY91" fmla="*/ 118399 h 329473"/>
                      <a:gd name="connsiteX92" fmla="*/ 133255 w 145544"/>
                      <a:gd name="connsiteY92" fmla="*/ 97540 h 329473"/>
                      <a:gd name="connsiteX93" fmla="*/ 133255 w 145544"/>
                      <a:gd name="connsiteY93" fmla="*/ 97540 h 329473"/>
                      <a:gd name="connsiteX94" fmla="*/ 140779 w 145544"/>
                      <a:gd name="connsiteY94" fmla="*/ 73727 h 329473"/>
                      <a:gd name="connsiteX95" fmla="*/ 140779 w 145544"/>
                      <a:gd name="connsiteY95" fmla="*/ 73727 h 329473"/>
                      <a:gd name="connsiteX96" fmla="*/ 138970 w 145544"/>
                      <a:gd name="connsiteY96" fmla="*/ 61440 h 329473"/>
                      <a:gd name="connsiteX97" fmla="*/ 138970 w 145544"/>
                      <a:gd name="connsiteY97" fmla="*/ 61440 h 329473"/>
                      <a:gd name="connsiteX98" fmla="*/ 134398 w 145544"/>
                      <a:gd name="connsiteY98" fmla="*/ 44771 h 329473"/>
                      <a:gd name="connsiteX99" fmla="*/ 134398 w 145544"/>
                      <a:gd name="connsiteY99" fmla="*/ 44771 h 329473"/>
                      <a:gd name="connsiteX100" fmla="*/ 138589 w 145544"/>
                      <a:gd name="connsiteY100" fmla="*/ 35341 h 329473"/>
                      <a:gd name="connsiteX101" fmla="*/ 138589 w 145544"/>
                      <a:gd name="connsiteY101" fmla="*/ 35341 h 329473"/>
                      <a:gd name="connsiteX102" fmla="*/ 142589 w 145544"/>
                      <a:gd name="connsiteY102" fmla="*/ 23816 h 329473"/>
                      <a:gd name="connsiteX103" fmla="*/ 142589 w 145544"/>
                      <a:gd name="connsiteY103" fmla="*/ 23816 h 329473"/>
                      <a:gd name="connsiteX104" fmla="*/ 137351 w 145544"/>
                      <a:gd name="connsiteY104" fmla="*/ 16386 h 329473"/>
                      <a:gd name="connsiteX105" fmla="*/ 137351 w 145544"/>
                      <a:gd name="connsiteY105" fmla="*/ 16386 h 329473"/>
                      <a:gd name="connsiteX106" fmla="*/ 119253 w 145544"/>
                      <a:gd name="connsiteY106" fmla="*/ 10671 h 329473"/>
                      <a:gd name="connsiteX107" fmla="*/ 119253 w 145544"/>
                      <a:gd name="connsiteY107" fmla="*/ 10671 h 329473"/>
                      <a:gd name="connsiteX108" fmla="*/ 107442 w 145544"/>
                      <a:gd name="connsiteY108" fmla="*/ 3337 h 329473"/>
                      <a:gd name="connsiteX109" fmla="*/ 107442 w 145544"/>
                      <a:gd name="connsiteY109" fmla="*/ 3337 h 329473"/>
                      <a:gd name="connsiteX110" fmla="*/ 103537 w 145544"/>
                      <a:gd name="connsiteY110" fmla="*/ 6576 h 329473"/>
                      <a:gd name="connsiteX111" fmla="*/ 103537 w 145544"/>
                      <a:gd name="connsiteY111" fmla="*/ 6576 h 329473"/>
                      <a:gd name="connsiteX112" fmla="*/ 92869 w 145544"/>
                      <a:gd name="connsiteY112" fmla="*/ 21816 h 329473"/>
                      <a:gd name="connsiteX113" fmla="*/ 92869 w 145544"/>
                      <a:gd name="connsiteY113" fmla="*/ 21816 h 329473"/>
                      <a:gd name="connsiteX114" fmla="*/ 65532 w 145544"/>
                      <a:gd name="connsiteY114" fmla="*/ 40580 h 329473"/>
                      <a:gd name="connsiteX115" fmla="*/ 65532 w 145544"/>
                      <a:gd name="connsiteY115" fmla="*/ 40580 h 329473"/>
                      <a:gd name="connsiteX116" fmla="*/ 53816 w 145544"/>
                      <a:gd name="connsiteY116" fmla="*/ 70584 h 329473"/>
                      <a:gd name="connsiteX117" fmla="*/ 53816 w 145544"/>
                      <a:gd name="connsiteY117" fmla="*/ 70584 h 329473"/>
                      <a:gd name="connsiteX118" fmla="*/ 27337 w 145544"/>
                      <a:gd name="connsiteY118" fmla="*/ 126591 h 329473"/>
                      <a:gd name="connsiteX119" fmla="*/ 27337 w 145544"/>
                      <a:gd name="connsiteY119" fmla="*/ 126591 h 329473"/>
                      <a:gd name="connsiteX120" fmla="*/ 7906 w 145544"/>
                      <a:gd name="connsiteY120" fmla="*/ 179169 h 329473"/>
                      <a:gd name="connsiteX121" fmla="*/ 7906 w 145544"/>
                      <a:gd name="connsiteY121" fmla="*/ 179169 h 329473"/>
                      <a:gd name="connsiteX122" fmla="*/ 8192 w 145544"/>
                      <a:gd name="connsiteY122" fmla="*/ 196980 h 329473"/>
                      <a:gd name="connsiteX123" fmla="*/ 8192 w 145544"/>
                      <a:gd name="connsiteY123" fmla="*/ 196980 h 329473"/>
                      <a:gd name="connsiteX124" fmla="*/ 5810 w 145544"/>
                      <a:gd name="connsiteY124" fmla="*/ 212316 h 329473"/>
                      <a:gd name="connsiteX125" fmla="*/ 5810 w 145544"/>
                      <a:gd name="connsiteY125" fmla="*/ 212316 h 329473"/>
                      <a:gd name="connsiteX126" fmla="*/ 3620 w 145544"/>
                      <a:gd name="connsiteY126" fmla="*/ 221745 h 329473"/>
                      <a:gd name="connsiteX127" fmla="*/ 3620 w 145544"/>
                      <a:gd name="connsiteY127" fmla="*/ 221745 h 329473"/>
                      <a:gd name="connsiteX128" fmla="*/ 9620 w 145544"/>
                      <a:gd name="connsiteY128" fmla="*/ 231556 h 329473"/>
                      <a:gd name="connsiteX129" fmla="*/ 9620 w 145544"/>
                      <a:gd name="connsiteY129" fmla="*/ 231556 h 329473"/>
                      <a:gd name="connsiteX130" fmla="*/ 24384 w 145544"/>
                      <a:gd name="connsiteY130" fmla="*/ 257464 h 329473"/>
                      <a:gd name="connsiteX131" fmla="*/ 24384 w 145544"/>
                      <a:gd name="connsiteY131" fmla="*/ 257464 h 329473"/>
                      <a:gd name="connsiteX132" fmla="*/ 46387 w 145544"/>
                      <a:gd name="connsiteY132" fmla="*/ 279848 h 329473"/>
                      <a:gd name="connsiteX133" fmla="*/ 46387 w 145544"/>
                      <a:gd name="connsiteY133" fmla="*/ 279848 h 329473"/>
                      <a:gd name="connsiteX134" fmla="*/ 68675 w 145544"/>
                      <a:gd name="connsiteY134" fmla="*/ 304137 h 329473"/>
                      <a:gd name="connsiteX135" fmla="*/ 68675 w 145544"/>
                      <a:gd name="connsiteY135" fmla="*/ 304137 h 329473"/>
                      <a:gd name="connsiteX136" fmla="*/ 74867 w 145544"/>
                      <a:gd name="connsiteY136" fmla="*/ 321186 h 329473"/>
                      <a:gd name="connsiteX137" fmla="*/ 74867 w 145544"/>
                      <a:gd name="connsiteY137" fmla="*/ 321186 h 329473"/>
                      <a:gd name="connsiteX138" fmla="*/ 83725 w 145544"/>
                      <a:gd name="connsiteY138" fmla="*/ 326044 h 329473"/>
                      <a:gd name="connsiteX139" fmla="*/ 83725 w 145544"/>
                      <a:gd name="connsiteY139" fmla="*/ 326044 h 329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</a:cxnLst>
                    <a:rect l="l" t="t" r="r" b="b"/>
                    <a:pathLst>
                      <a:path w="145544" h="329473">
                        <a:moveTo>
                          <a:pt x="81534" y="328521"/>
                        </a:moveTo>
                        <a:cubicBezTo>
                          <a:pt x="78581" y="325949"/>
                          <a:pt x="77534" y="324996"/>
                          <a:pt x="73914" y="324330"/>
                        </a:cubicBezTo>
                        <a:lnTo>
                          <a:pt x="73914" y="324330"/>
                        </a:lnTo>
                        <a:cubicBezTo>
                          <a:pt x="68199" y="322806"/>
                          <a:pt x="68866" y="317567"/>
                          <a:pt x="65151" y="304994"/>
                        </a:cubicBezTo>
                        <a:lnTo>
                          <a:pt x="65151" y="304994"/>
                        </a:lnTo>
                        <a:cubicBezTo>
                          <a:pt x="61627" y="292421"/>
                          <a:pt x="57531" y="290802"/>
                          <a:pt x="44291" y="282610"/>
                        </a:cubicBezTo>
                        <a:lnTo>
                          <a:pt x="44291" y="282610"/>
                        </a:lnTo>
                        <a:cubicBezTo>
                          <a:pt x="31337" y="274704"/>
                          <a:pt x="27146" y="271561"/>
                          <a:pt x="21050" y="258798"/>
                        </a:cubicBezTo>
                        <a:lnTo>
                          <a:pt x="21050" y="258798"/>
                        </a:lnTo>
                        <a:cubicBezTo>
                          <a:pt x="14954" y="246129"/>
                          <a:pt x="14097" y="243462"/>
                          <a:pt x="6668" y="233461"/>
                        </a:cubicBezTo>
                        <a:lnTo>
                          <a:pt x="6668" y="233461"/>
                        </a:lnTo>
                        <a:cubicBezTo>
                          <a:pt x="2286" y="227556"/>
                          <a:pt x="95" y="225651"/>
                          <a:pt x="0" y="221745"/>
                        </a:cubicBezTo>
                        <a:lnTo>
                          <a:pt x="0" y="221745"/>
                        </a:lnTo>
                        <a:cubicBezTo>
                          <a:pt x="0" y="219174"/>
                          <a:pt x="953" y="216507"/>
                          <a:pt x="2381" y="211459"/>
                        </a:cubicBezTo>
                        <a:lnTo>
                          <a:pt x="2381" y="211459"/>
                        </a:lnTo>
                        <a:cubicBezTo>
                          <a:pt x="4191" y="204696"/>
                          <a:pt x="4667" y="201552"/>
                          <a:pt x="4667" y="196980"/>
                        </a:cubicBezTo>
                        <a:lnTo>
                          <a:pt x="4667" y="196980"/>
                        </a:lnTo>
                        <a:cubicBezTo>
                          <a:pt x="4667" y="193075"/>
                          <a:pt x="4382" y="188027"/>
                          <a:pt x="4382" y="179169"/>
                        </a:cubicBezTo>
                        <a:lnTo>
                          <a:pt x="4382" y="179169"/>
                        </a:lnTo>
                        <a:cubicBezTo>
                          <a:pt x="4382" y="159452"/>
                          <a:pt x="13240" y="149641"/>
                          <a:pt x="24098" y="125257"/>
                        </a:cubicBezTo>
                        <a:lnTo>
                          <a:pt x="24098" y="125257"/>
                        </a:lnTo>
                        <a:cubicBezTo>
                          <a:pt x="35147" y="100683"/>
                          <a:pt x="40672" y="85062"/>
                          <a:pt x="50768" y="68774"/>
                        </a:cubicBezTo>
                        <a:lnTo>
                          <a:pt x="50768" y="68774"/>
                        </a:lnTo>
                        <a:cubicBezTo>
                          <a:pt x="60674" y="52772"/>
                          <a:pt x="57531" y="54486"/>
                          <a:pt x="62198" y="39532"/>
                        </a:cubicBezTo>
                        <a:lnTo>
                          <a:pt x="62198" y="39532"/>
                        </a:lnTo>
                        <a:cubicBezTo>
                          <a:pt x="67151" y="23816"/>
                          <a:pt x="85439" y="21530"/>
                          <a:pt x="91250" y="18768"/>
                        </a:cubicBezTo>
                        <a:lnTo>
                          <a:pt x="91250" y="18768"/>
                        </a:lnTo>
                        <a:cubicBezTo>
                          <a:pt x="97060" y="16005"/>
                          <a:pt x="97155" y="14100"/>
                          <a:pt x="100203" y="5433"/>
                        </a:cubicBezTo>
                        <a:lnTo>
                          <a:pt x="100203" y="5433"/>
                        </a:lnTo>
                        <a:cubicBezTo>
                          <a:pt x="101346" y="1813"/>
                          <a:pt x="104204" y="-92"/>
                          <a:pt x="107156" y="3"/>
                        </a:cubicBezTo>
                        <a:lnTo>
                          <a:pt x="107156" y="3"/>
                        </a:lnTo>
                        <a:cubicBezTo>
                          <a:pt x="112300" y="99"/>
                          <a:pt x="117634" y="4099"/>
                          <a:pt x="121444" y="8481"/>
                        </a:cubicBezTo>
                        <a:lnTo>
                          <a:pt x="121444" y="8481"/>
                        </a:lnTo>
                        <a:cubicBezTo>
                          <a:pt x="126302" y="14291"/>
                          <a:pt x="129064" y="11434"/>
                          <a:pt x="137732" y="13148"/>
                        </a:cubicBezTo>
                        <a:lnTo>
                          <a:pt x="137732" y="13148"/>
                        </a:lnTo>
                        <a:cubicBezTo>
                          <a:pt x="142875" y="14100"/>
                          <a:pt x="145637" y="18672"/>
                          <a:pt x="145542" y="23816"/>
                        </a:cubicBezTo>
                        <a:lnTo>
                          <a:pt x="145542" y="23816"/>
                        </a:lnTo>
                        <a:cubicBezTo>
                          <a:pt x="145542" y="27912"/>
                          <a:pt x="144018" y="32579"/>
                          <a:pt x="140970" y="37151"/>
                        </a:cubicBezTo>
                        <a:lnTo>
                          <a:pt x="140970" y="37151"/>
                        </a:lnTo>
                        <a:cubicBezTo>
                          <a:pt x="138113" y="41342"/>
                          <a:pt x="137351" y="43057"/>
                          <a:pt x="137351" y="44771"/>
                        </a:cubicBezTo>
                        <a:lnTo>
                          <a:pt x="137351" y="44771"/>
                        </a:lnTo>
                        <a:cubicBezTo>
                          <a:pt x="137255" y="47057"/>
                          <a:pt x="139256" y="50867"/>
                          <a:pt x="141827" y="60583"/>
                        </a:cubicBezTo>
                        <a:lnTo>
                          <a:pt x="141827" y="60583"/>
                        </a:lnTo>
                        <a:cubicBezTo>
                          <a:pt x="143161" y="65440"/>
                          <a:pt x="143733" y="69822"/>
                          <a:pt x="143733" y="73727"/>
                        </a:cubicBezTo>
                        <a:lnTo>
                          <a:pt x="143733" y="73727"/>
                        </a:lnTo>
                        <a:cubicBezTo>
                          <a:pt x="143733" y="83633"/>
                          <a:pt x="140018" y="90967"/>
                          <a:pt x="135922" y="99063"/>
                        </a:cubicBezTo>
                        <a:lnTo>
                          <a:pt x="135922" y="99063"/>
                        </a:lnTo>
                        <a:cubicBezTo>
                          <a:pt x="131826" y="106969"/>
                          <a:pt x="130778" y="112303"/>
                          <a:pt x="130778" y="118399"/>
                        </a:cubicBezTo>
                        <a:lnTo>
                          <a:pt x="130778" y="118399"/>
                        </a:lnTo>
                        <a:cubicBezTo>
                          <a:pt x="130778" y="120876"/>
                          <a:pt x="130969" y="123447"/>
                          <a:pt x="131254" y="126400"/>
                        </a:cubicBezTo>
                        <a:lnTo>
                          <a:pt x="131254" y="126400"/>
                        </a:lnTo>
                        <a:cubicBezTo>
                          <a:pt x="131350" y="127829"/>
                          <a:pt x="131445" y="129067"/>
                          <a:pt x="131445" y="130401"/>
                        </a:cubicBezTo>
                        <a:lnTo>
                          <a:pt x="131445" y="130401"/>
                        </a:lnTo>
                        <a:cubicBezTo>
                          <a:pt x="131445" y="138592"/>
                          <a:pt x="129064" y="144498"/>
                          <a:pt x="127349" y="162119"/>
                        </a:cubicBezTo>
                        <a:lnTo>
                          <a:pt x="127349" y="162119"/>
                        </a:lnTo>
                        <a:cubicBezTo>
                          <a:pt x="125444" y="182693"/>
                          <a:pt x="122111" y="197457"/>
                          <a:pt x="118205" y="212411"/>
                        </a:cubicBezTo>
                        <a:lnTo>
                          <a:pt x="118205" y="212411"/>
                        </a:lnTo>
                        <a:cubicBezTo>
                          <a:pt x="114205" y="227746"/>
                          <a:pt x="104489" y="244605"/>
                          <a:pt x="98393" y="251083"/>
                        </a:cubicBezTo>
                        <a:lnTo>
                          <a:pt x="98393" y="251083"/>
                        </a:lnTo>
                        <a:cubicBezTo>
                          <a:pt x="92869" y="256988"/>
                          <a:pt x="93345" y="258321"/>
                          <a:pt x="87440" y="276419"/>
                        </a:cubicBezTo>
                        <a:lnTo>
                          <a:pt x="87440" y="276419"/>
                        </a:lnTo>
                        <a:cubicBezTo>
                          <a:pt x="85725" y="281753"/>
                          <a:pt x="85058" y="286516"/>
                          <a:pt x="85058" y="290707"/>
                        </a:cubicBezTo>
                        <a:lnTo>
                          <a:pt x="85058" y="290707"/>
                        </a:lnTo>
                        <a:cubicBezTo>
                          <a:pt x="85058" y="300136"/>
                          <a:pt x="88106" y="307280"/>
                          <a:pt x="88106" y="314519"/>
                        </a:cubicBezTo>
                        <a:lnTo>
                          <a:pt x="88106" y="314519"/>
                        </a:lnTo>
                        <a:cubicBezTo>
                          <a:pt x="87630" y="322615"/>
                          <a:pt x="88583" y="328044"/>
                          <a:pt x="83916" y="329473"/>
                        </a:cubicBezTo>
                        <a:lnTo>
                          <a:pt x="83916" y="329473"/>
                        </a:lnTo>
                        <a:cubicBezTo>
                          <a:pt x="82963" y="329473"/>
                          <a:pt x="82201" y="328997"/>
                          <a:pt x="81534" y="328521"/>
                        </a:cubicBezTo>
                        <a:lnTo>
                          <a:pt x="81534" y="328521"/>
                        </a:lnTo>
                        <a:close/>
                        <a:moveTo>
                          <a:pt x="83725" y="326044"/>
                        </a:moveTo>
                        <a:cubicBezTo>
                          <a:pt x="83725" y="326044"/>
                          <a:pt x="83725" y="326044"/>
                          <a:pt x="83725" y="326044"/>
                        </a:cubicBezTo>
                        <a:lnTo>
                          <a:pt x="83725" y="326044"/>
                        </a:lnTo>
                        <a:cubicBezTo>
                          <a:pt x="83916" y="325759"/>
                          <a:pt x="84201" y="324996"/>
                          <a:pt x="84392" y="323949"/>
                        </a:cubicBezTo>
                        <a:lnTo>
                          <a:pt x="84392" y="323949"/>
                        </a:lnTo>
                        <a:cubicBezTo>
                          <a:pt x="84773" y="321853"/>
                          <a:pt x="84963" y="318519"/>
                          <a:pt x="84963" y="314519"/>
                        </a:cubicBezTo>
                        <a:lnTo>
                          <a:pt x="84963" y="314519"/>
                        </a:lnTo>
                        <a:cubicBezTo>
                          <a:pt x="85058" y="308233"/>
                          <a:pt x="81915" y="300803"/>
                          <a:pt x="81915" y="290707"/>
                        </a:cubicBezTo>
                        <a:lnTo>
                          <a:pt x="81915" y="290707"/>
                        </a:lnTo>
                        <a:cubicBezTo>
                          <a:pt x="81915" y="286134"/>
                          <a:pt x="82582" y="281086"/>
                          <a:pt x="84487" y="275371"/>
                        </a:cubicBezTo>
                        <a:lnTo>
                          <a:pt x="84487" y="275371"/>
                        </a:lnTo>
                        <a:cubicBezTo>
                          <a:pt x="90202" y="257750"/>
                          <a:pt x="90107" y="255178"/>
                          <a:pt x="96203" y="248796"/>
                        </a:cubicBezTo>
                        <a:lnTo>
                          <a:pt x="96203" y="248796"/>
                        </a:lnTo>
                        <a:cubicBezTo>
                          <a:pt x="101727" y="242986"/>
                          <a:pt x="111443" y="226127"/>
                          <a:pt x="115253" y="211459"/>
                        </a:cubicBezTo>
                        <a:lnTo>
                          <a:pt x="115253" y="211459"/>
                        </a:lnTo>
                        <a:cubicBezTo>
                          <a:pt x="119158" y="196504"/>
                          <a:pt x="122396" y="182121"/>
                          <a:pt x="124301" y="161738"/>
                        </a:cubicBezTo>
                        <a:lnTo>
                          <a:pt x="124301" y="161738"/>
                        </a:lnTo>
                        <a:cubicBezTo>
                          <a:pt x="126016" y="143926"/>
                          <a:pt x="128397" y="137735"/>
                          <a:pt x="128397" y="130401"/>
                        </a:cubicBezTo>
                        <a:lnTo>
                          <a:pt x="128397" y="130401"/>
                        </a:lnTo>
                        <a:cubicBezTo>
                          <a:pt x="128397" y="129258"/>
                          <a:pt x="128302" y="128019"/>
                          <a:pt x="128207" y="126686"/>
                        </a:cubicBezTo>
                        <a:lnTo>
                          <a:pt x="128207" y="126686"/>
                        </a:lnTo>
                        <a:cubicBezTo>
                          <a:pt x="127921" y="123733"/>
                          <a:pt x="127730" y="121066"/>
                          <a:pt x="127730" y="118399"/>
                        </a:cubicBezTo>
                        <a:lnTo>
                          <a:pt x="127730" y="118399"/>
                        </a:lnTo>
                        <a:cubicBezTo>
                          <a:pt x="127730" y="111922"/>
                          <a:pt x="128969" y="105731"/>
                          <a:pt x="133255" y="97540"/>
                        </a:cubicBezTo>
                        <a:lnTo>
                          <a:pt x="133255" y="97540"/>
                        </a:lnTo>
                        <a:cubicBezTo>
                          <a:pt x="137446" y="89348"/>
                          <a:pt x="140779" y="82776"/>
                          <a:pt x="140779" y="73727"/>
                        </a:cubicBezTo>
                        <a:lnTo>
                          <a:pt x="140779" y="73727"/>
                        </a:lnTo>
                        <a:cubicBezTo>
                          <a:pt x="140779" y="70108"/>
                          <a:pt x="140303" y="66012"/>
                          <a:pt x="138970" y="61440"/>
                        </a:cubicBezTo>
                        <a:lnTo>
                          <a:pt x="138970" y="61440"/>
                        </a:lnTo>
                        <a:cubicBezTo>
                          <a:pt x="136398" y="51915"/>
                          <a:pt x="134398" y="48581"/>
                          <a:pt x="134398" y="44771"/>
                        </a:cubicBezTo>
                        <a:lnTo>
                          <a:pt x="134398" y="44771"/>
                        </a:lnTo>
                        <a:cubicBezTo>
                          <a:pt x="134398" y="41818"/>
                          <a:pt x="135827" y="39532"/>
                          <a:pt x="138589" y="35341"/>
                        </a:cubicBezTo>
                        <a:lnTo>
                          <a:pt x="138589" y="35341"/>
                        </a:lnTo>
                        <a:cubicBezTo>
                          <a:pt x="141351" y="31245"/>
                          <a:pt x="142589" y="27150"/>
                          <a:pt x="142589" y="23816"/>
                        </a:cubicBezTo>
                        <a:lnTo>
                          <a:pt x="142589" y="23816"/>
                        </a:lnTo>
                        <a:cubicBezTo>
                          <a:pt x="142494" y="19625"/>
                          <a:pt x="140875" y="17149"/>
                          <a:pt x="137351" y="16386"/>
                        </a:cubicBezTo>
                        <a:lnTo>
                          <a:pt x="137351" y="16386"/>
                        </a:lnTo>
                        <a:cubicBezTo>
                          <a:pt x="130397" y="14767"/>
                          <a:pt x="125349" y="17815"/>
                          <a:pt x="119253" y="10671"/>
                        </a:cubicBezTo>
                        <a:lnTo>
                          <a:pt x="119253" y="10671"/>
                        </a:lnTo>
                        <a:cubicBezTo>
                          <a:pt x="116015" y="6766"/>
                          <a:pt x="110681" y="3242"/>
                          <a:pt x="107442" y="3337"/>
                        </a:cubicBezTo>
                        <a:lnTo>
                          <a:pt x="107442" y="3337"/>
                        </a:lnTo>
                        <a:cubicBezTo>
                          <a:pt x="105633" y="3433"/>
                          <a:pt x="104489" y="3909"/>
                          <a:pt x="103537" y="6576"/>
                        </a:cubicBezTo>
                        <a:lnTo>
                          <a:pt x="103537" y="6576"/>
                        </a:lnTo>
                        <a:cubicBezTo>
                          <a:pt x="100775" y="14767"/>
                          <a:pt x="99727" y="18768"/>
                          <a:pt x="92869" y="21816"/>
                        </a:cubicBezTo>
                        <a:lnTo>
                          <a:pt x="92869" y="21816"/>
                        </a:lnTo>
                        <a:cubicBezTo>
                          <a:pt x="85916" y="24864"/>
                          <a:pt x="69628" y="27150"/>
                          <a:pt x="65532" y="40580"/>
                        </a:cubicBezTo>
                        <a:lnTo>
                          <a:pt x="65532" y="40580"/>
                        </a:lnTo>
                        <a:cubicBezTo>
                          <a:pt x="61151" y="54677"/>
                          <a:pt x="63913" y="54391"/>
                          <a:pt x="53816" y="70584"/>
                        </a:cubicBezTo>
                        <a:lnTo>
                          <a:pt x="53816" y="70584"/>
                        </a:lnTo>
                        <a:cubicBezTo>
                          <a:pt x="43910" y="86491"/>
                          <a:pt x="38386" y="101921"/>
                          <a:pt x="27337" y="126591"/>
                        </a:cubicBezTo>
                        <a:lnTo>
                          <a:pt x="27337" y="126591"/>
                        </a:lnTo>
                        <a:cubicBezTo>
                          <a:pt x="16193" y="151451"/>
                          <a:pt x="7811" y="160690"/>
                          <a:pt x="7906" y="179169"/>
                        </a:cubicBezTo>
                        <a:lnTo>
                          <a:pt x="7906" y="179169"/>
                        </a:lnTo>
                        <a:cubicBezTo>
                          <a:pt x="7906" y="187932"/>
                          <a:pt x="8192" y="192885"/>
                          <a:pt x="8192" y="196980"/>
                        </a:cubicBezTo>
                        <a:lnTo>
                          <a:pt x="8192" y="196980"/>
                        </a:lnTo>
                        <a:cubicBezTo>
                          <a:pt x="8192" y="201743"/>
                          <a:pt x="7716" y="205458"/>
                          <a:pt x="5810" y="212316"/>
                        </a:cubicBezTo>
                        <a:lnTo>
                          <a:pt x="5810" y="212316"/>
                        </a:lnTo>
                        <a:cubicBezTo>
                          <a:pt x="4382" y="217364"/>
                          <a:pt x="3524" y="220126"/>
                          <a:pt x="3620" y="221745"/>
                        </a:cubicBezTo>
                        <a:lnTo>
                          <a:pt x="3620" y="221745"/>
                        </a:lnTo>
                        <a:cubicBezTo>
                          <a:pt x="3524" y="223841"/>
                          <a:pt x="4953" y="225365"/>
                          <a:pt x="9620" y="231556"/>
                        </a:cubicBezTo>
                        <a:lnTo>
                          <a:pt x="9620" y="231556"/>
                        </a:lnTo>
                        <a:cubicBezTo>
                          <a:pt x="17241" y="241653"/>
                          <a:pt x="18383" y="244986"/>
                          <a:pt x="24384" y="257464"/>
                        </a:cubicBezTo>
                        <a:lnTo>
                          <a:pt x="24384" y="257464"/>
                        </a:lnTo>
                        <a:cubicBezTo>
                          <a:pt x="30385" y="269847"/>
                          <a:pt x="33242" y="271752"/>
                          <a:pt x="46387" y="279848"/>
                        </a:cubicBezTo>
                        <a:lnTo>
                          <a:pt x="46387" y="279848"/>
                        </a:lnTo>
                        <a:cubicBezTo>
                          <a:pt x="59246" y="287659"/>
                          <a:pt x="65056" y="290707"/>
                          <a:pt x="68675" y="304137"/>
                        </a:cubicBezTo>
                        <a:lnTo>
                          <a:pt x="68675" y="304137"/>
                        </a:lnTo>
                        <a:cubicBezTo>
                          <a:pt x="72104" y="317472"/>
                          <a:pt x="72771" y="321377"/>
                          <a:pt x="74867" y="321186"/>
                        </a:cubicBezTo>
                        <a:lnTo>
                          <a:pt x="74867" y="321186"/>
                        </a:lnTo>
                        <a:cubicBezTo>
                          <a:pt x="78677" y="321758"/>
                          <a:pt x="80772" y="323472"/>
                          <a:pt x="83725" y="326044"/>
                        </a:cubicBezTo>
                        <a:lnTo>
                          <a:pt x="83725" y="326044"/>
                        </a:lnTo>
                        <a:close/>
                      </a:path>
                    </a:pathLst>
                  </a:custGeom>
                  <a:grpFill/>
                  <a:ln w="9525" cap="flat">
                    <a:solidFill>
                      <a:srgbClr val="E5EA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617" name="图形 1182">
                  <a:extLst>
                    <a:ext uri="{FF2B5EF4-FFF2-40B4-BE49-F238E27FC236}">
                      <a16:creationId xmlns:a16="http://schemas.microsoft.com/office/drawing/2014/main" id="{4CDA034B-4EA2-4321-AA72-B33165390E01}"/>
                    </a:ext>
                  </a:extLst>
                </p:cNvPr>
                <p:cNvGrpSpPr/>
                <p:nvPr/>
              </p:nvGrpSpPr>
              <p:grpSpPr>
                <a:xfrm>
                  <a:off x="5604401" y="4389704"/>
                  <a:ext cx="9906" cy="10064"/>
                  <a:chOff x="5604401" y="4389704"/>
                  <a:chExt cx="9906" cy="10064"/>
                </a:xfrm>
                <a:grpFill/>
              </p:grpSpPr>
              <p:sp>
                <p:nvSpPr>
                  <p:cNvPr id="708" name="任意多边形: 形状 707">
                    <a:extLst>
                      <a:ext uri="{FF2B5EF4-FFF2-40B4-BE49-F238E27FC236}">
                        <a16:creationId xmlns:a16="http://schemas.microsoft.com/office/drawing/2014/main" id="{B3D63571-F4FD-4888-BF66-91F5BF6754C7}"/>
                      </a:ext>
                    </a:extLst>
                  </p:cNvPr>
                  <p:cNvSpPr/>
                  <p:nvPr/>
                </p:nvSpPr>
                <p:spPr>
                  <a:xfrm>
                    <a:off x="5606075" y="4391482"/>
                    <a:ext cx="6630" cy="6795"/>
                  </a:xfrm>
                  <a:custGeom>
                    <a:avLst/>
                    <a:gdLst>
                      <a:gd name="connsiteX0" fmla="*/ 4993 w 6630"/>
                      <a:gd name="connsiteY0" fmla="*/ 4572 h 6795"/>
                      <a:gd name="connsiteX1" fmla="*/ 3945 w 6630"/>
                      <a:gd name="connsiteY1" fmla="*/ 0 h 6795"/>
                      <a:gd name="connsiteX2" fmla="*/ 135 w 6630"/>
                      <a:gd name="connsiteY2" fmla="*/ 2953 h 6795"/>
                      <a:gd name="connsiteX3" fmla="*/ 2326 w 6630"/>
                      <a:gd name="connsiteY3" fmla="*/ 6763 h 6795"/>
                      <a:gd name="connsiteX4" fmla="*/ 4993 w 6630"/>
                      <a:gd name="connsiteY4" fmla="*/ 4572 h 6795"/>
                      <a:gd name="connsiteX5" fmla="*/ 4993 w 6630"/>
                      <a:gd name="connsiteY5" fmla="*/ 4572 h 6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30" h="6795">
                        <a:moveTo>
                          <a:pt x="4993" y="4572"/>
                        </a:moveTo>
                        <a:cubicBezTo>
                          <a:pt x="7660" y="1619"/>
                          <a:pt x="6898" y="0"/>
                          <a:pt x="3945" y="0"/>
                        </a:cubicBezTo>
                        <a:cubicBezTo>
                          <a:pt x="993" y="0"/>
                          <a:pt x="707" y="571"/>
                          <a:pt x="135" y="2953"/>
                        </a:cubicBezTo>
                        <a:cubicBezTo>
                          <a:pt x="-436" y="5429"/>
                          <a:pt x="898" y="7048"/>
                          <a:pt x="2326" y="6763"/>
                        </a:cubicBezTo>
                        <a:cubicBezTo>
                          <a:pt x="3755" y="6477"/>
                          <a:pt x="2326" y="7620"/>
                          <a:pt x="4993" y="4572"/>
                        </a:cubicBezTo>
                        <a:lnTo>
                          <a:pt x="4993" y="4572"/>
                        </a:lnTo>
                        <a:close/>
                      </a:path>
                    </a:pathLst>
                  </a:custGeom>
                  <a:grpFill/>
                  <a:ln w="9525" cap="flat">
                    <a:solidFill>
                      <a:srgbClr val="E5EA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709" name="任意多边形: 形状 708">
                    <a:extLst>
                      <a:ext uri="{FF2B5EF4-FFF2-40B4-BE49-F238E27FC236}">
                        <a16:creationId xmlns:a16="http://schemas.microsoft.com/office/drawing/2014/main" id="{77FB94C0-5C1B-4B65-ABD3-665BA7011BAC}"/>
                      </a:ext>
                    </a:extLst>
                  </p:cNvPr>
                  <p:cNvSpPr/>
                  <p:nvPr/>
                </p:nvSpPr>
                <p:spPr>
                  <a:xfrm>
                    <a:off x="5604401" y="4389704"/>
                    <a:ext cx="9906" cy="10064"/>
                  </a:xfrm>
                  <a:custGeom>
                    <a:avLst/>
                    <a:gdLst>
                      <a:gd name="connsiteX0" fmla="*/ 0 w 9906"/>
                      <a:gd name="connsiteY0" fmla="*/ 5778 h 10064"/>
                      <a:gd name="connsiteX1" fmla="*/ 191 w 9906"/>
                      <a:gd name="connsiteY1" fmla="*/ 4350 h 10064"/>
                      <a:gd name="connsiteX2" fmla="*/ 191 w 9906"/>
                      <a:gd name="connsiteY2" fmla="*/ 4350 h 10064"/>
                      <a:gd name="connsiteX3" fmla="*/ 5525 w 9906"/>
                      <a:gd name="connsiteY3" fmla="*/ 63 h 10064"/>
                      <a:gd name="connsiteX4" fmla="*/ 5525 w 9906"/>
                      <a:gd name="connsiteY4" fmla="*/ 63 h 10064"/>
                      <a:gd name="connsiteX5" fmla="*/ 9906 w 9906"/>
                      <a:gd name="connsiteY5" fmla="*/ 3302 h 10064"/>
                      <a:gd name="connsiteX6" fmla="*/ 9906 w 9906"/>
                      <a:gd name="connsiteY6" fmla="*/ 3302 h 10064"/>
                      <a:gd name="connsiteX7" fmla="*/ 7811 w 9906"/>
                      <a:gd name="connsiteY7" fmla="*/ 7398 h 10064"/>
                      <a:gd name="connsiteX8" fmla="*/ 7811 w 9906"/>
                      <a:gd name="connsiteY8" fmla="*/ 7398 h 10064"/>
                      <a:gd name="connsiteX9" fmla="*/ 4572 w 9906"/>
                      <a:gd name="connsiteY9" fmla="*/ 10065 h 10064"/>
                      <a:gd name="connsiteX10" fmla="*/ 4572 w 9906"/>
                      <a:gd name="connsiteY10" fmla="*/ 10065 h 10064"/>
                      <a:gd name="connsiteX11" fmla="*/ 4286 w 9906"/>
                      <a:gd name="connsiteY11" fmla="*/ 10065 h 10064"/>
                      <a:gd name="connsiteX12" fmla="*/ 4286 w 9906"/>
                      <a:gd name="connsiteY12" fmla="*/ 10065 h 10064"/>
                      <a:gd name="connsiteX13" fmla="*/ 3810 w 9906"/>
                      <a:gd name="connsiteY13" fmla="*/ 10065 h 10064"/>
                      <a:gd name="connsiteX14" fmla="*/ 3810 w 9906"/>
                      <a:gd name="connsiteY14" fmla="*/ 10065 h 10064"/>
                      <a:gd name="connsiteX15" fmla="*/ 3620 w 9906"/>
                      <a:gd name="connsiteY15" fmla="*/ 10065 h 10064"/>
                      <a:gd name="connsiteX16" fmla="*/ 0 w 9906"/>
                      <a:gd name="connsiteY16" fmla="*/ 5778 h 10064"/>
                      <a:gd name="connsiteX17" fmla="*/ 0 w 9906"/>
                      <a:gd name="connsiteY17" fmla="*/ 5778 h 10064"/>
                      <a:gd name="connsiteX18" fmla="*/ 3334 w 9906"/>
                      <a:gd name="connsiteY18" fmla="*/ 5112 h 10064"/>
                      <a:gd name="connsiteX19" fmla="*/ 3238 w 9906"/>
                      <a:gd name="connsiteY19" fmla="*/ 5778 h 10064"/>
                      <a:gd name="connsiteX20" fmla="*/ 3238 w 9906"/>
                      <a:gd name="connsiteY20" fmla="*/ 5778 h 10064"/>
                      <a:gd name="connsiteX21" fmla="*/ 3620 w 9906"/>
                      <a:gd name="connsiteY21" fmla="*/ 6921 h 10064"/>
                      <a:gd name="connsiteX22" fmla="*/ 3620 w 9906"/>
                      <a:gd name="connsiteY22" fmla="*/ 6921 h 10064"/>
                      <a:gd name="connsiteX23" fmla="*/ 3620 w 9906"/>
                      <a:gd name="connsiteY23" fmla="*/ 6921 h 10064"/>
                      <a:gd name="connsiteX24" fmla="*/ 3620 w 9906"/>
                      <a:gd name="connsiteY24" fmla="*/ 6921 h 10064"/>
                      <a:gd name="connsiteX25" fmla="*/ 4001 w 9906"/>
                      <a:gd name="connsiteY25" fmla="*/ 6826 h 10064"/>
                      <a:gd name="connsiteX26" fmla="*/ 4001 w 9906"/>
                      <a:gd name="connsiteY26" fmla="*/ 6826 h 10064"/>
                      <a:gd name="connsiteX27" fmla="*/ 5429 w 9906"/>
                      <a:gd name="connsiteY27" fmla="*/ 5207 h 10064"/>
                      <a:gd name="connsiteX28" fmla="*/ 5429 w 9906"/>
                      <a:gd name="connsiteY28" fmla="*/ 5207 h 10064"/>
                      <a:gd name="connsiteX29" fmla="*/ 6572 w 9906"/>
                      <a:gd name="connsiteY29" fmla="*/ 3397 h 10064"/>
                      <a:gd name="connsiteX30" fmla="*/ 6572 w 9906"/>
                      <a:gd name="connsiteY30" fmla="*/ 3397 h 10064"/>
                      <a:gd name="connsiteX31" fmla="*/ 5525 w 9906"/>
                      <a:gd name="connsiteY31" fmla="*/ 3302 h 10064"/>
                      <a:gd name="connsiteX32" fmla="*/ 5525 w 9906"/>
                      <a:gd name="connsiteY32" fmla="*/ 3302 h 10064"/>
                      <a:gd name="connsiteX33" fmla="*/ 3905 w 9906"/>
                      <a:gd name="connsiteY33" fmla="*/ 3397 h 10064"/>
                      <a:gd name="connsiteX34" fmla="*/ 3905 w 9906"/>
                      <a:gd name="connsiteY34" fmla="*/ 3397 h 10064"/>
                      <a:gd name="connsiteX35" fmla="*/ 3810 w 9906"/>
                      <a:gd name="connsiteY35" fmla="*/ 3397 h 10064"/>
                      <a:gd name="connsiteX36" fmla="*/ 3810 w 9906"/>
                      <a:gd name="connsiteY36" fmla="*/ 3397 h 10064"/>
                      <a:gd name="connsiteX37" fmla="*/ 3334 w 9906"/>
                      <a:gd name="connsiteY37" fmla="*/ 5112 h 10064"/>
                      <a:gd name="connsiteX38" fmla="*/ 3334 w 9906"/>
                      <a:gd name="connsiteY38" fmla="*/ 5112 h 100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9906" h="10064">
                        <a:moveTo>
                          <a:pt x="0" y="5778"/>
                        </a:moveTo>
                        <a:cubicBezTo>
                          <a:pt x="0" y="5302"/>
                          <a:pt x="95" y="4826"/>
                          <a:pt x="191" y="4350"/>
                        </a:cubicBezTo>
                        <a:lnTo>
                          <a:pt x="191" y="4350"/>
                        </a:lnTo>
                        <a:cubicBezTo>
                          <a:pt x="286" y="1873"/>
                          <a:pt x="2477" y="-413"/>
                          <a:pt x="5525" y="63"/>
                        </a:cubicBezTo>
                        <a:lnTo>
                          <a:pt x="5525" y="63"/>
                        </a:lnTo>
                        <a:cubicBezTo>
                          <a:pt x="7334" y="63"/>
                          <a:pt x="9811" y="825"/>
                          <a:pt x="9906" y="3302"/>
                        </a:cubicBezTo>
                        <a:lnTo>
                          <a:pt x="9906" y="3302"/>
                        </a:lnTo>
                        <a:cubicBezTo>
                          <a:pt x="9811" y="4826"/>
                          <a:pt x="9049" y="5969"/>
                          <a:pt x="7811" y="7398"/>
                        </a:cubicBezTo>
                        <a:lnTo>
                          <a:pt x="7811" y="7398"/>
                        </a:lnTo>
                        <a:cubicBezTo>
                          <a:pt x="5810" y="9208"/>
                          <a:pt x="6858" y="9398"/>
                          <a:pt x="4572" y="10065"/>
                        </a:cubicBezTo>
                        <a:lnTo>
                          <a:pt x="4572" y="10065"/>
                        </a:lnTo>
                        <a:cubicBezTo>
                          <a:pt x="4286" y="10065"/>
                          <a:pt x="4381" y="10065"/>
                          <a:pt x="4286" y="10065"/>
                        </a:cubicBezTo>
                        <a:lnTo>
                          <a:pt x="4286" y="10065"/>
                        </a:lnTo>
                        <a:cubicBezTo>
                          <a:pt x="4286" y="10065"/>
                          <a:pt x="4191" y="10065"/>
                          <a:pt x="3810" y="10065"/>
                        </a:cubicBezTo>
                        <a:lnTo>
                          <a:pt x="3810" y="10065"/>
                        </a:lnTo>
                        <a:lnTo>
                          <a:pt x="3620" y="10065"/>
                        </a:lnTo>
                        <a:cubicBezTo>
                          <a:pt x="1334" y="10065"/>
                          <a:pt x="95" y="7969"/>
                          <a:pt x="0" y="5778"/>
                        </a:cubicBezTo>
                        <a:lnTo>
                          <a:pt x="0" y="5778"/>
                        </a:lnTo>
                        <a:close/>
                        <a:moveTo>
                          <a:pt x="3334" y="5112"/>
                        </a:moveTo>
                        <a:cubicBezTo>
                          <a:pt x="3238" y="5398"/>
                          <a:pt x="3238" y="5588"/>
                          <a:pt x="3238" y="5778"/>
                        </a:cubicBezTo>
                        <a:lnTo>
                          <a:pt x="3238" y="5778"/>
                        </a:lnTo>
                        <a:cubicBezTo>
                          <a:pt x="3238" y="6921"/>
                          <a:pt x="3620" y="6921"/>
                          <a:pt x="3620" y="6921"/>
                        </a:cubicBezTo>
                        <a:lnTo>
                          <a:pt x="3620" y="6921"/>
                        </a:lnTo>
                        <a:cubicBezTo>
                          <a:pt x="3620" y="6921"/>
                          <a:pt x="3810" y="6921"/>
                          <a:pt x="3620" y="6921"/>
                        </a:cubicBezTo>
                        <a:lnTo>
                          <a:pt x="3620" y="6921"/>
                        </a:lnTo>
                        <a:cubicBezTo>
                          <a:pt x="3715" y="6921"/>
                          <a:pt x="3905" y="6921"/>
                          <a:pt x="4001" y="6826"/>
                        </a:cubicBezTo>
                        <a:lnTo>
                          <a:pt x="4001" y="6826"/>
                        </a:lnTo>
                        <a:cubicBezTo>
                          <a:pt x="4286" y="6541"/>
                          <a:pt x="4763" y="5969"/>
                          <a:pt x="5429" y="5207"/>
                        </a:cubicBezTo>
                        <a:lnTo>
                          <a:pt x="5429" y="5207"/>
                        </a:lnTo>
                        <a:cubicBezTo>
                          <a:pt x="6191" y="4350"/>
                          <a:pt x="6477" y="3683"/>
                          <a:pt x="6572" y="3397"/>
                        </a:cubicBezTo>
                        <a:lnTo>
                          <a:pt x="6572" y="3397"/>
                        </a:lnTo>
                        <a:cubicBezTo>
                          <a:pt x="6382" y="3302"/>
                          <a:pt x="6001" y="3302"/>
                          <a:pt x="5525" y="3302"/>
                        </a:cubicBezTo>
                        <a:lnTo>
                          <a:pt x="5525" y="3302"/>
                        </a:lnTo>
                        <a:cubicBezTo>
                          <a:pt x="4572" y="3397"/>
                          <a:pt x="4191" y="3397"/>
                          <a:pt x="3905" y="3397"/>
                        </a:cubicBezTo>
                        <a:lnTo>
                          <a:pt x="3905" y="3397"/>
                        </a:lnTo>
                        <a:cubicBezTo>
                          <a:pt x="3810" y="3397"/>
                          <a:pt x="3810" y="3397"/>
                          <a:pt x="3810" y="3397"/>
                        </a:cubicBezTo>
                        <a:lnTo>
                          <a:pt x="3810" y="3397"/>
                        </a:lnTo>
                        <a:cubicBezTo>
                          <a:pt x="3620" y="3492"/>
                          <a:pt x="4001" y="3588"/>
                          <a:pt x="3334" y="5112"/>
                        </a:cubicBezTo>
                        <a:lnTo>
                          <a:pt x="3334" y="5112"/>
                        </a:lnTo>
                        <a:close/>
                      </a:path>
                    </a:pathLst>
                  </a:custGeom>
                  <a:grpFill/>
                  <a:ln w="9525" cap="flat">
                    <a:solidFill>
                      <a:srgbClr val="E5EA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618" name="图形 1182">
                  <a:extLst>
                    <a:ext uri="{FF2B5EF4-FFF2-40B4-BE49-F238E27FC236}">
                      <a16:creationId xmlns:a16="http://schemas.microsoft.com/office/drawing/2014/main" id="{568640B2-186D-46E0-B07D-FC2EC4B2B47A}"/>
                    </a:ext>
                  </a:extLst>
                </p:cNvPr>
                <p:cNvGrpSpPr/>
                <p:nvPr/>
              </p:nvGrpSpPr>
              <p:grpSpPr>
                <a:xfrm>
                  <a:off x="5718320" y="4390339"/>
                  <a:ext cx="26291" cy="15144"/>
                  <a:chOff x="5718320" y="4390339"/>
                  <a:chExt cx="26291" cy="15144"/>
                </a:xfrm>
                <a:grpFill/>
              </p:grpSpPr>
              <p:sp>
                <p:nvSpPr>
                  <p:cNvPr id="706" name="任意多边形: 形状 705">
                    <a:extLst>
                      <a:ext uri="{FF2B5EF4-FFF2-40B4-BE49-F238E27FC236}">
                        <a16:creationId xmlns:a16="http://schemas.microsoft.com/office/drawing/2014/main" id="{53421900-B00E-4491-88B3-FCCA58517FA9}"/>
                      </a:ext>
                    </a:extLst>
                  </p:cNvPr>
                  <p:cNvSpPr/>
                  <p:nvPr/>
                </p:nvSpPr>
                <p:spPr>
                  <a:xfrm>
                    <a:off x="5720013" y="4391937"/>
                    <a:ext cx="23012" cy="11893"/>
                  </a:xfrm>
                  <a:custGeom>
                    <a:avLst/>
                    <a:gdLst>
                      <a:gd name="connsiteX0" fmla="*/ 2117 w 23012"/>
                      <a:gd name="connsiteY0" fmla="*/ 9927 h 11893"/>
                      <a:gd name="connsiteX1" fmla="*/ 13832 w 23012"/>
                      <a:gd name="connsiteY1" fmla="*/ 8499 h 11893"/>
                      <a:gd name="connsiteX2" fmla="*/ 22500 w 23012"/>
                      <a:gd name="connsiteY2" fmla="*/ 9546 h 11893"/>
                      <a:gd name="connsiteX3" fmla="*/ 16976 w 23012"/>
                      <a:gd name="connsiteY3" fmla="*/ 878 h 11893"/>
                      <a:gd name="connsiteX4" fmla="*/ 2403 w 23012"/>
                      <a:gd name="connsiteY4" fmla="*/ 4022 h 11893"/>
                      <a:gd name="connsiteX5" fmla="*/ 2117 w 23012"/>
                      <a:gd name="connsiteY5" fmla="*/ 9927 h 11893"/>
                      <a:gd name="connsiteX6" fmla="*/ 2117 w 23012"/>
                      <a:gd name="connsiteY6" fmla="*/ 9927 h 118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3012" h="11893">
                        <a:moveTo>
                          <a:pt x="2117" y="9927"/>
                        </a:moveTo>
                        <a:cubicBezTo>
                          <a:pt x="5546" y="9546"/>
                          <a:pt x="11832" y="5450"/>
                          <a:pt x="13832" y="8499"/>
                        </a:cubicBezTo>
                        <a:cubicBezTo>
                          <a:pt x="15928" y="11642"/>
                          <a:pt x="21453" y="13737"/>
                          <a:pt x="22500" y="9546"/>
                        </a:cubicBezTo>
                        <a:cubicBezTo>
                          <a:pt x="23548" y="5355"/>
                          <a:pt x="23548" y="2593"/>
                          <a:pt x="16976" y="878"/>
                        </a:cubicBezTo>
                        <a:cubicBezTo>
                          <a:pt x="10404" y="-836"/>
                          <a:pt x="4879" y="-169"/>
                          <a:pt x="2403" y="4022"/>
                        </a:cubicBezTo>
                        <a:cubicBezTo>
                          <a:pt x="21" y="8213"/>
                          <a:pt x="-1407" y="10308"/>
                          <a:pt x="2117" y="9927"/>
                        </a:cubicBezTo>
                        <a:lnTo>
                          <a:pt x="2117" y="9927"/>
                        </a:lnTo>
                        <a:close/>
                      </a:path>
                    </a:pathLst>
                  </a:custGeom>
                  <a:grpFill/>
                  <a:ln w="9525" cap="flat">
                    <a:solidFill>
                      <a:srgbClr val="E5EA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707" name="任意多边形: 形状 706">
                    <a:extLst>
                      <a:ext uri="{FF2B5EF4-FFF2-40B4-BE49-F238E27FC236}">
                        <a16:creationId xmlns:a16="http://schemas.microsoft.com/office/drawing/2014/main" id="{709640CC-58EB-475E-82FF-63CD8AD8A9A5}"/>
                      </a:ext>
                    </a:extLst>
                  </p:cNvPr>
                  <p:cNvSpPr/>
                  <p:nvPr/>
                </p:nvSpPr>
                <p:spPr>
                  <a:xfrm>
                    <a:off x="5718320" y="4390339"/>
                    <a:ext cx="26291" cy="15144"/>
                  </a:xfrm>
                  <a:custGeom>
                    <a:avLst/>
                    <a:gdLst>
                      <a:gd name="connsiteX0" fmla="*/ 21241 w 26291"/>
                      <a:gd name="connsiteY0" fmla="*/ 15145 h 15144"/>
                      <a:gd name="connsiteX1" fmla="*/ 14192 w 26291"/>
                      <a:gd name="connsiteY1" fmla="*/ 11049 h 15144"/>
                      <a:gd name="connsiteX2" fmla="*/ 14192 w 26291"/>
                      <a:gd name="connsiteY2" fmla="*/ 11049 h 15144"/>
                      <a:gd name="connsiteX3" fmla="*/ 13049 w 26291"/>
                      <a:gd name="connsiteY3" fmla="*/ 10573 h 15144"/>
                      <a:gd name="connsiteX4" fmla="*/ 13049 w 26291"/>
                      <a:gd name="connsiteY4" fmla="*/ 10573 h 15144"/>
                      <a:gd name="connsiteX5" fmla="*/ 3905 w 26291"/>
                      <a:gd name="connsiteY5" fmla="*/ 13144 h 15144"/>
                      <a:gd name="connsiteX6" fmla="*/ 3905 w 26291"/>
                      <a:gd name="connsiteY6" fmla="*/ 13144 h 15144"/>
                      <a:gd name="connsiteX7" fmla="*/ 3715 w 26291"/>
                      <a:gd name="connsiteY7" fmla="*/ 11525 h 15144"/>
                      <a:gd name="connsiteX8" fmla="*/ 3715 w 26291"/>
                      <a:gd name="connsiteY8" fmla="*/ 13144 h 15144"/>
                      <a:gd name="connsiteX9" fmla="*/ 3048 w 26291"/>
                      <a:gd name="connsiteY9" fmla="*/ 13144 h 15144"/>
                      <a:gd name="connsiteX10" fmla="*/ 3048 w 26291"/>
                      <a:gd name="connsiteY10" fmla="*/ 13144 h 15144"/>
                      <a:gd name="connsiteX11" fmla="*/ 0 w 26291"/>
                      <a:gd name="connsiteY11" fmla="*/ 10668 h 15144"/>
                      <a:gd name="connsiteX12" fmla="*/ 0 w 26291"/>
                      <a:gd name="connsiteY12" fmla="*/ 10668 h 15144"/>
                      <a:gd name="connsiteX13" fmla="*/ 2667 w 26291"/>
                      <a:gd name="connsiteY13" fmla="*/ 4858 h 15144"/>
                      <a:gd name="connsiteX14" fmla="*/ 2667 w 26291"/>
                      <a:gd name="connsiteY14" fmla="*/ 4858 h 15144"/>
                      <a:gd name="connsiteX15" fmla="*/ 12478 w 26291"/>
                      <a:gd name="connsiteY15" fmla="*/ 0 h 15144"/>
                      <a:gd name="connsiteX16" fmla="*/ 12478 w 26291"/>
                      <a:gd name="connsiteY16" fmla="*/ 0 h 15144"/>
                      <a:gd name="connsiteX17" fmla="*/ 19050 w 26291"/>
                      <a:gd name="connsiteY17" fmla="*/ 952 h 15144"/>
                      <a:gd name="connsiteX18" fmla="*/ 19050 w 26291"/>
                      <a:gd name="connsiteY18" fmla="*/ 952 h 15144"/>
                      <a:gd name="connsiteX19" fmla="*/ 26289 w 26291"/>
                      <a:gd name="connsiteY19" fmla="*/ 7906 h 15144"/>
                      <a:gd name="connsiteX20" fmla="*/ 26289 w 26291"/>
                      <a:gd name="connsiteY20" fmla="*/ 7906 h 15144"/>
                      <a:gd name="connsiteX21" fmla="*/ 25718 w 26291"/>
                      <a:gd name="connsiteY21" fmla="*/ 11525 h 15144"/>
                      <a:gd name="connsiteX22" fmla="*/ 25718 w 26291"/>
                      <a:gd name="connsiteY22" fmla="*/ 11525 h 15144"/>
                      <a:gd name="connsiteX23" fmla="*/ 21431 w 26291"/>
                      <a:gd name="connsiteY23" fmla="*/ 15049 h 15144"/>
                      <a:gd name="connsiteX24" fmla="*/ 21431 w 26291"/>
                      <a:gd name="connsiteY24" fmla="*/ 15049 h 15144"/>
                      <a:gd name="connsiteX25" fmla="*/ 21241 w 26291"/>
                      <a:gd name="connsiteY25" fmla="*/ 15145 h 15144"/>
                      <a:gd name="connsiteX26" fmla="*/ 21241 w 26291"/>
                      <a:gd name="connsiteY26" fmla="*/ 15145 h 15144"/>
                      <a:gd name="connsiteX27" fmla="*/ 16859 w 26291"/>
                      <a:gd name="connsiteY27" fmla="*/ 9239 h 15144"/>
                      <a:gd name="connsiteX28" fmla="*/ 21241 w 26291"/>
                      <a:gd name="connsiteY28" fmla="*/ 11906 h 15144"/>
                      <a:gd name="connsiteX29" fmla="*/ 21241 w 26291"/>
                      <a:gd name="connsiteY29" fmla="*/ 11906 h 15144"/>
                      <a:gd name="connsiteX30" fmla="*/ 22574 w 26291"/>
                      <a:gd name="connsiteY30" fmla="*/ 10858 h 15144"/>
                      <a:gd name="connsiteX31" fmla="*/ 22574 w 26291"/>
                      <a:gd name="connsiteY31" fmla="*/ 10858 h 15144"/>
                      <a:gd name="connsiteX32" fmla="*/ 23051 w 26291"/>
                      <a:gd name="connsiteY32" fmla="*/ 8001 h 15144"/>
                      <a:gd name="connsiteX33" fmla="*/ 23051 w 26291"/>
                      <a:gd name="connsiteY33" fmla="*/ 8001 h 15144"/>
                      <a:gd name="connsiteX34" fmla="*/ 18193 w 26291"/>
                      <a:gd name="connsiteY34" fmla="*/ 4096 h 15144"/>
                      <a:gd name="connsiteX35" fmla="*/ 18193 w 26291"/>
                      <a:gd name="connsiteY35" fmla="*/ 4096 h 15144"/>
                      <a:gd name="connsiteX36" fmla="*/ 12478 w 26291"/>
                      <a:gd name="connsiteY36" fmla="*/ 3238 h 15144"/>
                      <a:gd name="connsiteX37" fmla="*/ 12478 w 26291"/>
                      <a:gd name="connsiteY37" fmla="*/ 3238 h 15144"/>
                      <a:gd name="connsiteX38" fmla="*/ 5525 w 26291"/>
                      <a:gd name="connsiteY38" fmla="*/ 6477 h 15144"/>
                      <a:gd name="connsiteX39" fmla="*/ 5525 w 26291"/>
                      <a:gd name="connsiteY39" fmla="*/ 6477 h 15144"/>
                      <a:gd name="connsiteX40" fmla="*/ 3620 w 26291"/>
                      <a:gd name="connsiteY40" fmla="*/ 9906 h 15144"/>
                      <a:gd name="connsiteX41" fmla="*/ 3620 w 26291"/>
                      <a:gd name="connsiteY41" fmla="*/ 9906 h 15144"/>
                      <a:gd name="connsiteX42" fmla="*/ 3810 w 26291"/>
                      <a:gd name="connsiteY42" fmla="*/ 9906 h 15144"/>
                      <a:gd name="connsiteX43" fmla="*/ 3810 w 26291"/>
                      <a:gd name="connsiteY43" fmla="*/ 9906 h 15144"/>
                      <a:gd name="connsiteX44" fmla="*/ 3810 w 26291"/>
                      <a:gd name="connsiteY44" fmla="*/ 9906 h 15144"/>
                      <a:gd name="connsiteX45" fmla="*/ 13145 w 26291"/>
                      <a:gd name="connsiteY45" fmla="*/ 7334 h 15144"/>
                      <a:gd name="connsiteX46" fmla="*/ 13145 w 26291"/>
                      <a:gd name="connsiteY46" fmla="*/ 7334 h 15144"/>
                      <a:gd name="connsiteX47" fmla="*/ 13240 w 26291"/>
                      <a:gd name="connsiteY47" fmla="*/ 7334 h 15144"/>
                      <a:gd name="connsiteX48" fmla="*/ 13240 w 26291"/>
                      <a:gd name="connsiteY48" fmla="*/ 7334 h 15144"/>
                      <a:gd name="connsiteX49" fmla="*/ 16859 w 26291"/>
                      <a:gd name="connsiteY49" fmla="*/ 9239 h 15144"/>
                      <a:gd name="connsiteX50" fmla="*/ 16859 w 26291"/>
                      <a:gd name="connsiteY50" fmla="*/ 9239 h 15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</a:cxnLst>
                    <a:rect l="l" t="t" r="r" b="b"/>
                    <a:pathLst>
                      <a:path w="26291" h="15144">
                        <a:moveTo>
                          <a:pt x="21241" y="15145"/>
                        </a:moveTo>
                        <a:cubicBezTo>
                          <a:pt x="18479" y="15049"/>
                          <a:pt x="15716" y="13430"/>
                          <a:pt x="14192" y="11049"/>
                        </a:cubicBezTo>
                        <a:lnTo>
                          <a:pt x="14192" y="11049"/>
                        </a:lnTo>
                        <a:cubicBezTo>
                          <a:pt x="13907" y="10668"/>
                          <a:pt x="13811" y="10668"/>
                          <a:pt x="13049" y="10573"/>
                        </a:cubicBezTo>
                        <a:lnTo>
                          <a:pt x="13049" y="10573"/>
                        </a:lnTo>
                        <a:cubicBezTo>
                          <a:pt x="10954" y="10477"/>
                          <a:pt x="7049" y="12668"/>
                          <a:pt x="3905" y="13144"/>
                        </a:cubicBezTo>
                        <a:lnTo>
                          <a:pt x="3905" y="13144"/>
                        </a:lnTo>
                        <a:lnTo>
                          <a:pt x="3715" y="11525"/>
                        </a:lnTo>
                        <a:lnTo>
                          <a:pt x="3715" y="13144"/>
                        </a:lnTo>
                        <a:cubicBezTo>
                          <a:pt x="3524" y="13144"/>
                          <a:pt x="3239" y="13144"/>
                          <a:pt x="3048" y="13144"/>
                        </a:cubicBezTo>
                        <a:lnTo>
                          <a:pt x="3048" y="13144"/>
                        </a:lnTo>
                        <a:cubicBezTo>
                          <a:pt x="1905" y="13144"/>
                          <a:pt x="95" y="12287"/>
                          <a:pt x="0" y="10668"/>
                        </a:cubicBezTo>
                        <a:lnTo>
                          <a:pt x="0" y="10668"/>
                        </a:lnTo>
                        <a:cubicBezTo>
                          <a:pt x="95" y="8667"/>
                          <a:pt x="1334" y="7334"/>
                          <a:pt x="2667" y="4858"/>
                        </a:cubicBezTo>
                        <a:lnTo>
                          <a:pt x="2667" y="4858"/>
                        </a:lnTo>
                        <a:cubicBezTo>
                          <a:pt x="4667" y="1429"/>
                          <a:pt x="8382" y="0"/>
                          <a:pt x="12478" y="0"/>
                        </a:cubicBezTo>
                        <a:lnTo>
                          <a:pt x="12478" y="0"/>
                        </a:lnTo>
                        <a:cubicBezTo>
                          <a:pt x="14574" y="0"/>
                          <a:pt x="16764" y="381"/>
                          <a:pt x="19050" y="952"/>
                        </a:cubicBezTo>
                        <a:lnTo>
                          <a:pt x="19050" y="952"/>
                        </a:lnTo>
                        <a:cubicBezTo>
                          <a:pt x="23908" y="2095"/>
                          <a:pt x="26384" y="4763"/>
                          <a:pt x="26289" y="7906"/>
                        </a:cubicBezTo>
                        <a:lnTo>
                          <a:pt x="26289" y="7906"/>
                        </a:lnTo>
                        <a:cubicBezTo>
                          <a:pt x="26289" y="9144"/>
                          <a:pt x="26003" y="10287"/>
                          <a:pt x="25718" y="11525"/>
                        </a:cubicBezTo>
                        <a:lnTo>
                          <a:pt x="25718" y="11525"/>
                        </a:lnTo>
                        <a:cubicBezTo>
                          <a:pt x="25241" y="13716"/>
                          <a:pt x="23241" y="15049"/>
                          <a:pt x="21431" y="15049"/>
                        </a:cubicBezTo>
                        <a:lnTo>
                          <a:pt x="21431" y="15049"/>
                        </a:lnTo>
                        <a:cubicBezTo>
                          <a:pt x="21431" y="15145"/>
                          <a:pt x="21336" y="15145"/>
                          <a:pt x="21241" y="15145"/>
                        </a:cubicBezTo>
                        <a:lnTo>
                          <a:pt x="21241" y="15145"/>
                        </a:lnTo>
                        <a:close/>
                        <a:moveTo>
                          <a:pt x="16859" y="9239"/>
                        </a:moveTo>
                        <a:cubicBezTo>
                          <a:pt x="17717" y="10668"/>
                          <a:pt x="20003" y="11906"/>
                          <a:pt x="21241" y="11906"/>
                        </a:cubicBezTo>
                        <a:lnTo>
                          <a:pt x="21241" y="11906"/>
                        </a:lnTo>
                        <a:cubicBezTo>
                          <a:pt x="22003" y="11811"/>
                          <a:pt x="22193" y="11811"/>
                          <a:pt x="22574" y="10858"/>
                        </a:cubicBezTo>
                        <a:lnTo>
                          <a:pt x="22574" y="10858"/>
                        </a:lnTo>
                        <a:cubicBezTo>
                          <a:pt x="22860" y="9715"/>
                          <a:pt x="23051" y="8763"/>
                          <a:pt x="23051" y="8001"/>
                        </a:cubicBezTo>
                        <a:lnTo>
                          <a:pt x="23051" y="8001"/>
                        </a:lnTo>
                        <a:cubicBezTo>
                          <a:pt x="22955" y="6382"/>
                          <a:pt x="22670" y="5429"/>
                          <a:pt x="18193" y="4096"/>
                        </a:cubicBezTo>
                        <a:lnTo>
                          <a:pt x="18193" y="4096"/>
                        </a:lnTo>
                        <a:cubicBezTo>
                          <a:pt x="16097" y="3524"/>
                          <a:pt x="14097" y="3238"/>
                          <a:pt x="12478" y="3238"/>
                        </a:cubicBezTo>
                        <a:lnTo>
                          <a:pt x="12478" y="3238"/>
                        </a:lnTo>
                        <a:cubicBezTo>
                          <a:pt x="8954" y="3238"/>
                          <a:pt x="6763" y="4286"/>
                          <a:pt x="5525" y="6477"/>
                        </a:cubicBezTo>
                        <a:lnTo>
                          <a:pt x="5525" y="6477"/>
                        </a:lnTo>
                        <a:cubicBezTo>
                          <a:pt x="4667" y="7906"/>
                          <a:pt x="4001" y="9144"/>
                          <a:pt x="3620" y="9906"/>
                        </a:cubicBezTo>
                        <a:lnTo>
                          <a:pt x="3620" y="9906"/>
                        </a:lnTo>
                        <a:cubicBezTo>
                          <a:pt x="3715" y="9906"/>
                          <a:pt x="3715" y="9906"/>
                          <a:pt x="3810" y="9906"/>
                        </a:cubicBezTo>
                        <a:lnTo>
                          <a:pt x="3810" y="9906"/>
                        </a:lnTo>
                        <a:lnTo>
                          <a:pt x="3810" y="9906"/>
                        </a:lnTo>
                        <a:cubicBezTo>
                          <a:pt x="5810" y="9715"/>
                          <a:pt x="9716" y="7429"/>
                          <a:pt x="13145" y="7334"/>
                        </a:cubicBezTo>
                        <a:lnTo>
                          <a:pt x="13145" y="7334"/>
                        </a:lnTo>
                        <a:cubicBezTo>
                          <a:pt x="13145" y="7334"/>
                          <a:pt x="13240" y="7334"/>
                          <a:pt x="13240" y="7334"/>
                        </a:cubicBezTo>
                        <a:lnTo>
                          <a:pt x="13240" y="7334"/>
                        </a:lnTo>
                        <a:cubicBezTo>
                          <a:pt x="14478" y="7334"/>
                          <a:pt x="16002" y="7906"/>
                          <a:pt x="16859" y="9239"/>
                        </a:cubicBezTo>
                        <a:lnTo>
                          <a:pt x="16859" y="9239"/>
                        </a:lnTo>
                        <a:close/>
                      </a:path>
                    </a:pathLst>
                  </a:custGeom>
                  <a:grpFill/>
                  <a:ln w="9525" cap="flat">
                    <a:solidFill>
                      <a:srgbClr val="E5EA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619" name="图形 1182">
                  <a:extLst>
                    <a:ext uri="{FF2B5EF4-FFF2-40B4-BE49-F238E27FC236}">
                      <a16:creationId xmlns:a16="http://schemas.microsoft.com/office/drawing/2014/main" id="{CDF936A4-91C2-46C8-9278-0734DD164C12}"/>
                    </a:ext>
                  </a:extLst>
                </p:cNvPr>
                <p:cNvGrpSpPr/>
                <p:nvPr/>
              </p:nvGrpSpPr>
              <p:grpSpPr>
                <a:xfrm>
                  <a:off x="5935014" y="4319949"/>
                  <a:ext cx="15430" cy="23812"/>
                  <a:chOff x="5935014" y="4319949"/>
                  <a:chExt cx="15430" cy="23812"/>
                </a:xfrm>
                <a:grpFill/>
              </p:grpSpPr>
              <p:sp>
                <p:nvSpPr>
                  <p:cNvPr id="704" name="任意多边形: 形状 703">
                    <a:extLst>
                      <a:ext uri="{FF2B5EF4-FFF2-40B4-BE49-F238E27FC236}">
                        <a16:creationId xmlns:a16="http://schemas.microsoft.com/office/drawing/2014/main" id="{FCD22AC4-94F3-4983-8F17-3C78D6489A5E}"/>
                      </a:ext>
                    </a:extLst>
                  </p:cNvPr>
                  <p:cNvSpPr/>
                  <p:nvPr/>
                </p:nvSpPr>
                <p:spPr>
                  <a:xfrm>
                    <a:off x="5936687" y="4321606"/>
                    <a:ext cx="12195" cy="20532"/>
                  </a:xfrm>
                  <a:custGeom>
                    <a:avLst/>
                    <a:gdLst>
                      <a:gd name="connsiteX0" fmla="*/ 8900 w 12195"/>
                      <a:gd name="connsiteY0" fmla="*/ 152 h 20532"/>
                      <a:gd name="connsiteX1" fmla="*/ 232 w 12195"/>
                      <a:gd name="connsiteY1" fmla="*/ 12630 h 20532"/>
                      <a:gd name="connsiteX2" fmla="*/ 5757 w 12195"/>
                      <a:gd name="connsiteY2" fmla="*/ 17869 h 20532"/>
                      <a:gd name="connsiteX3" fmla="*/ 10233 w 12195"/>
                      <a:gd name="connsiteY3" fmla="*/ 7486 h 20532"/>
                      <a:gd name="connsiteX4" fmla="*/ 8900 w 12195"/>
                      <a:gd name="connsiteY4" fmla="*/ 152 h 20532"/>
                      <a:gd name="connsiteX5" fmla="*/ 8900 w 12195"/>
                      <a:gd name="connsiteY5" fmla="*/ 152 h 20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195" h="20532">
                        <a:moveTo>
                          <a:pt x="8900" y="152"/>
                        </a:moveTo>
                        <a:cubicBezTo>
                          <a:pt x="6804" y="1200"/>
                          <a:pt x="-1483" y="4343"/>
                          <a:pt x="232" y="12630"/>
                        </a:cubicBezTo>
                        <a:cubicBezTo>
                          <a:pt x="1946" y="20917"/>
                          <a:pt x="4423" y="22726"/>
                          <a:pt x="5757" y="17869"/>
                        </a:cubicBezTo>
                        <a:cubicBezTo>
                          <a:pt x="7185" y="13011"/>
                          <a:pt x="6137" y="11296"/>
                          <a:pt x="10233" y="7486"/>
                        </a:cubicBezTo>
                        <a:cubicBezTo>
                          <a:pt x="14424" y="3676"/>
                          <a:pt x="10900" y="-896"/>
                          <a:pt x="8900" y="152"/>
                        </a:cubicBezTo>
                        <a:lnTo>
                          <a:pt x="8900" y="152"/>
                        </a:lnTo>
                        <a:close/>
                      </a:path>
                    </a:pathLst>
                  </a:custGeom>
                  <a:grpFill/>
                  <a:ln w="9525" cap="flat">
                    <a:solidFill>
                      <a:srgbClr val="E5EA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705" name="任意多边形: 形状 704">
                    <a:extLst>
                      <a:ext uri="{FF2B5EF4-FFF2-40B4-BE49-F238E27FC236}">
                        <a16:creationId xmlns:a16="http://schemas.microsoft.com/office/drawing/2014/main" id="{1968022A-8317-47CA-A76E-49C22B234648}"/>
                      </a:ext>
                    </a:extLst>
                  </p:cNvPr>
                  <p:cNvSpPr/>
                  <p:nvPr/>
                </p:nvSpPr>
                <p:spPr>
                  <a:xfrm>
                    <a:off x="5935014" y="4319949"/>
                    <a:ext cx="15430" cy="23812"/>
                  </a:xfrm>
                  <a:custGeom>
                    <a:avLst/>
                    <a:gdLst>
                      <a:gd name="connsiteX0" fmla="*/ 286 w 15430"/>
                      <a:gd name="connsiteY0" fmla="*/ 14669 h 23812"/>
                      <a:gd name="connsiteX1" fmla="*/ 0 w 15430"/>
                      <a:gd name="connsiteY1" fmla="*/ 12097 h 23812"/>
                      <a:gd name="connsiteX2" fmla="*/ 0 w 15430"/>
                      <a:gd name="connsiteY2" fmla="*/ 12097 h 23812"/>
                      <a:gd name="connsiteX3" fmla="*/ 9811 w 15430"/>
                      <a:gd name="connsiteY3" fmla="*/ 381 h 23812"/>
                      <a:gd name="connsiteX4" fmla="*/ 9811 w 15430"/>
                      <a:gd name="connsiteY4" fmla="*/ 381 h 23812"/>
                      <a:gd name="connsiteX5" fmla="*/ 9811 w 15430"/>
                      <a:gd name="connsiteY5" fmla="*/ 381 h 23812"/>
                      <a:gd name="connsiteX6" fmla="*/ 11144 w 15430"/>
                      <a:gd name="connsiteY6" fmla="*/ 0 h 23812"/>
                      <a:gd name="connsiteX7" fmla="*/ 11144 w 15430"/>
                      <a:gd name="connsiteY7" fmla="*/ 0 h 23812"/>
                      <a:gd name="connsiteX8" fmla="*/ 15431 w 15430"/>
                      <a:gd name="connsiteY8" fmla="*/ 5144 h 23812"/>
                      <a:gd name="connsiteX9" fmla="*/ 15431 w 15430"/>
                      <a:gd name="connsiteY9" fmla="*/ 5144 h 23812"/>
                      <a:gd name="connsiteX10" fmla="*/ 12954 w 15430"/>
                      <a:gd name="connsiteY10" fmla="*/ 10287 h 23812"/>
                      <a:gd name="connsiteX11" fmla="*/ 12954 w 15430"/>
                      <a:gd name="connsiteY11" fmla="*/ 10287 h 23812"/>
                      <a:gd name="connsiteX12" fmla="*/ 8954 w 15430"/>
                      <a:gd name="connsiteY12" fmla="*/ 20003 h 23812"/>
                      <a:gd name="connsiteX13" fmla="*/ 8954 w 15430"/>
                      <a:gd name="connsiteY13" fmla="*/ 20003 h 23812"/>
                      <a:gd name="connsiteX14" fmla="*/ 5525 w 15430"/>
                      <a:gd name="connsiteY14" fmla="*/ 23813 h 23812"/>
                      <a:gd name="connsiteX15" fmla="*/ 5525 w 15430"/>
                      <a:gd name="connsiteY15" fmla="*/ 23813 h 23812"/>
                      <a:gd name="connsiteX16" fmla="*/ 286 w 15430"/>
                      <a:gd name="connsiteY16" fmla="*/ 14669 h 23812"/>
                      <a:gd name="connsiteX17" fmla="*/ 286 w 15430"/>
                      <a:gd name="connsiteY17" fmla="*/ 14669 h 23812"/>
                      <a:gd name="connsiteX18" fmla="*/ 5810 w 15430"/>
                      <a:gd name="connsiteY18" fmla="*/ 20574 h 23812"/>
                      <a:gd name="connsiteX19" fmla="*/ 5810 w 15430"/>
                      <a:gd name="connsiteY19" fmla="*/ 20574 h 23812"/>
                      <a:gd name="connsiteX20" fmla="*/ 5810 w 15430"/>
                      <a:gd name="connsiteY20" fmla="*/ 20574 h 23812"/>
                      <a:gd name="connsiteX21" fmla="*/ 5810 w 15430"/>
                      <a:gd name="connsiteY21" fmla="*/ 20574 h 23812"/>
                      <a:gd name="connsiteX22" fmla="*/ 3239 w 15430"/>
                      <a:gd name="connsiteY22" fmla="*/ 12097 h 23812"/>
                      <a:gd name="connsiteX23" fmla="*/ 3429 w 15430"/>
                      <a:gd name="connsiteY23" fmla="*/ 14002 h 23812"/>
                      <a:gd name="connsiteX24" fmla="*/ 3429 w 15430"/>
                      <a:gd name="connsiteY24" fmla="*/ 14002 h 23812"/>
                      <a:gd name="connsiteX25" fmla="*/ 5429 w 15430"/>
                      <a:gd name="connsiteY25" fmla="*/ 20193 h 23812"/>
                      <a:gd name="connsiteX26" fmla="*/ 5429 w 15430"/>
                      <a:gd name="connsiteY26" fmla="*/ 20193 h 23812"/>
                      <a:gd name="connsiteX27" fmla="*/ 5810 w 15430"/>
                      <a:gd name="connsiteY27" fmla="*/ 19145 h 23812"/>
                      <a:gd name="connsiteX28" fmla="*/ 5810 w 15430"/>
                      <a:gd name="connsiteY28" fmla="*/ 19145 h 23812"/>
                      <a:gd name="connsiteX29" fmla="*/ 10763 w 15430"/>
                      <a:gd name="connsiteY29" fmla="*/ 8001 h 23812"/>
                      <a:gd name="connsiteX30" fmla="*/ 10763 w 15430"/>
                      <a:gd name="connsiteY30" fmla="*/ 8001 h 23812"/>
                      <a:gd name="connsiteX31" fmla="*/ 12192 w 15430"/>
                      <a:gd name="connsiteY31" fmla="*/ 5239 h 23812"/>
                      <a:gd name="connsiteX32" fmla="*/ 12192 w 15430"/>
                      <a:gd name="connsiteY32" fmla="*/ 5239 h 23812"/>
                      <a:gd name="connsiteX33" fmla="*/ 11144 w 15430"/>
                      <a:gd name="connsiteY33" fmla="*/ 3334 h 23812"/>
                      <a:gd name="connsiteX34" fmla="*/ 11144 w 15430"/>
                      <a:gd name="connsiteY34" fmla="*/ 3334 h 23812"/>
                      <a:gd name="connsiteX35" fmla="*/ 3239 w 15430"/>
                      <a:gd name="connsiteY35" fmla="*/ 12097 h 23812"/>
                      <a:gd name="connsiteX36" fmla="*/ 3239 w 15430"/>
                      <a:gd name="connsiteY36" fmla="*/ 12097 h 23812"/>
                      <a:gd name="connsiteX37" fmla="*/ 11430 w 15430"/>
                      <a:gd name="connsiteY37" fmla="*/ 3143 h 23812"/>
                      <a:gd name="connsiteX38" fmla="*/ 10478 w 15430"/>
                      <a:gd name="connsiteY38" fmla="*/ 1810 h 23812"/>
                      <a:gd name="connsiteX39" fmla="*/ 11144 w 15430"/>
                      <a:gd name="connsiteY39" fmla="*/ 3143 h 23812"/>
                      <a:gd name="connsiteX40" fmla="*/ 11144 w 15430"/>
                      <a:gd name="connsiteY40" fmla="*/ 2762 h 23812"/>
                      <a:gd name="connsiteX41" fmla="*/ 11430 w 15430"/>
                      <a:gd name="connsiteY41" fmla="*/ 3143 h 23812"/>
                      <a:gd name="connsiteX42" fmla="*/ 11430 w 15430"/>
                      <a:gd name="connsiteY42" fmla="*/ 3143 h 23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</a:cxnLst>
                    <a:rect l="l" t="t" r="r" b="b"/>
                    <a:pathLst>
                      <a:path w="15430" h="23812">
                        <a:moveTo>
                          <a:pt x="286" y="14669"/>
                        </a:moveTo>
                        <a:cubicBezTo>
                          <a:pt x="95" y="13716"/>
                          <a:pt x="0" y="12859"/>
                          <a:pt x="0" y="12097"/>
                        </a:cubicBezTo>
                        <a:lnTo>
                          <a:pt x="0" y="12097"/>
                        </a:lnTo>
                        <a:cubicBezTo>
                          <a:pt x="95" y="4096"/>
                          <a:pt x="8096" y="1238"/>
                          <a:pt x="9811" y="381"/>
                        </a:cubicBezTo>
                        <a:lnTo>
                          <a:pt x="9811" y="381"/>
                        </a:lnTo>
                        <a:lnTo>
                          <a:pt x="9811" y="381"/>
                        </a:lnTo>
                        <a:cubicBezTo>
                          <a:pt x="10287" y="95"/>
                          <a:pt x="10763" y="0"/>
                          <a:pt x="11144" y="0"/>
                        </a:cubicBezTo>
                        <a:lnTo>
                          <a:pt x="11144" y="0"/>
                        </a:lnTo>
                        <a:cubicBezTo>
                          <a:pt x="13716" y="190"/>
                          <a:pt x="15335" y="2477"/>
                          <a:pt x="15431" y="5144"/>
                        </a:cubicBezTo>
                        <a:lnTo>
                          <a:pt x="15431" y="5144"/>
                        </a:lnTo>
                        <a:cubicBezTo>
                          <a:pt x="15431" y="6858"/>
                          <a:pt x="14669" y="8668"/>
                          <a:pt x="12954" y="10287"/>
                        </a:cubicBezTo>
                        <a:lnTo>
                          <a:pt x="12954" y="10287"/>
                        </a:lnTo>
                        <a:cubicBezTo>
                          <a:pt x="9239" y="13811"/>
                          <a:pt x="10478" y="14478"/>
                          <a:pt x="8954" y="20003"/>
                        </a:cubicBezTo>
                        <a:lnTo>
                          <a:pt x="8954" y="20003"/>
                        </a:lnTo>
                        <a:cubicBezTo>
                          <a:pt x="8287" y="21812"/>
                          <a:pt x="7811" y="23527"/>
                          <a:pt x="5525" y="23813"/>
                        </a:cubicBezTo>
                        <a:lnTo>
                          <a:pt x="5525" y="23813"/>
                        </a:lnTo>
                        <a:cubicBezTo>
                          <a:pt x="2096" y="23051"/>
                          <a:pt x="1715" y="19907"/>
                          <a:pt x="286" y="14669"/>
                        </a:cubicBezTo>
                        <a:lnTo>
                          <a:pt x="286" y="14669"/>
                        </a:lnTo>
                        <a:close/>
                        <a:moveTo>
                          <a:pt x="5810" y="20574"/>
                        </a:moveTo>
                        <a:lnTo>
                          <a:pt x="5810" y="20574"/>
                        </a:lnTo>
                        <a:cubicBezTo>
                          <a:pt x="5715" y="20574"/>
                          <a:pt x="5715" y="20574"/>
                          <a:pt x="5810" y="20574"/>
                        </a:cubicBezTo>
                        <a:lnTo>
                          <a:pt x="5810" y="20574"/>
                        </a:lnTo>
                        <a:close/>
                        <a:moveTo>
                          <a:pt x="3239" y="12097"/>
                        </a:moveTo>
                        <a:cubicBezTo>
                          <a:pt x="3239" y="12668"/>
                          <a:pt x="3239" y="13240"/>
                          <a:pt x="3429" y="14002"/>
                        </a:cubicBezTo>
                        <a:lnTo>
                          <a:pt x="3429" y="14002"/>
                        </a:lnTo>
                        <a:cubicBezTo>
                          <a:pt x="4096" y="17145"/>
                          <a:pt x="4858" y="19240"/>
                          <a:pt x="5429" y="20193"/>
                        </a:cubicBezTo>
                        <a:lnTo>
                          <a:pt x="5429" y="20193"/>
                        </a:lnTo>
                        <a:cubicBezTo>
                          <a:pt x="5525" y="19907"/>
                          <a:pt x="5715" y="19526"/>
                          <a:pt x="5810" y="19145"/>
                        </a:cubicBezTo>
                        <a:lnTo>
                          <a:pt x="5810" y="19145"/>
                        </a:lnTo>
                        <a:cubicBezTo>
                          <a:pt x="7049" y="14859"/>
                          <a:pt x="6191" y="12097"/>
                          <a:pt x="10763" y="8001"/>
                        </a:cubicBezTo>
                        <a:lnTo>
                          <a:pt x="10763" y="8001"/>
                        </a:lnTo>
                        <a:cubicBezTo>
                          <a:pt x="11906" y="6953"/>
                          <a:pt x="12192" y="6001"/>
                          <a:pt x="12192" y="5239"/>
                        </a:cubicBezTo>
                        <a:lnTo>
                          <a:pt x="12192" y="5239"/>
                        </a:lnTo>
                        <a:cubicBezTo>
                          <a:pt x="12192" y="4096"/>
                          <a:pt x="11430" y="3524"/>
                          <a:pt x="11144" y="3334"/>
                        </a:cubicBezTo>
                        <a:lnTo>
                          <a:pt x="11144" y="3334"/>
                        </a:lnTo>
                        <a:cubicBezTo>
                          <a:pt x="9049" y="4286"/>
                          <a:pt x="3143" y="6763"/>
                          <a:pt x="3239" y="12097"/>
                        </a:cubicBezTo>
                        <a:lnTo>
                          <a:pt x="3239" y="12097"/>
                        </a:lnTo>
                        <a:close/>
                        <a:moveTo>
                          <a:pt x="11430" y="3143"/>
                        </a:moveTo>
                        <a:lnTo>
                          <a:pt x="10478" y="1810"/>
                        </a:lnTo>
                        <a:lnTo>
                          <a:pt x="11144" y="3143"/>
                        </a:lnTo>
                        <a:lnTo>
                          <a:pt x="11144" y="2762"/>
                        </a:lnTo>
                        <a:lnTo>
                          <a:pt x="11430" y="3143"/>
                        </a:lnTo>
                        <a:lnTo>
                          <a:pt x="11430" y="3143"/>
                        </a:lnTo>
                        <a:close/>
                      </a:path>
                    </a:pathLst>
                  </a:custGeom>
                  <a:grpFill/>
                  <a:ln w="9525" cap="flat">
                    <a:solidFill>
                      <a:srgbClr val="E5EA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620" name="图形 1182">
                  <a:extLst>
                    <a:ext uri="{FF2B5EF4-FFF2-40B4-BE49-F238E27FC236}">
                      <a16:creationId xmlns:a16="http://schemas.microsoft.com/office/drawing/2014/main" id="{1250369E-4D28-4A60-B628-1ADBAC098770}"/>
                    </a:ext>
                  </a:extLst>
                </p:cNvPr>
                <p:cNvGrpSpPr/>
                <p:nvPr/>
              </p:nvGrpSpPr>
              <p:grpSpPr>
                <a:xfrm>
                  <a:off x="5914249" y="4327093"/>
                  <a:ext cx="17525" cy="15240"/>
                  <a:chOff x="5914249" y="4327093"/>
                  <a:chExt cx="17525" cy="15240"/>
                </a:xfrm>
                <a:grpFill/>
              </p:grpSpPr>
              <p:sp>
                <p:nvSpPr>
                  <p:cNvPr id="702" name="任意多边形: 形状 701">
                    <a:extLst>
                      <a:ext uri="{FF2B5EF4-FFF2-40B4-BE49-F238E27FC236}">
                        <a16:creationId xmlns:a16="http://schemas.microsoft.com/office/drawing/2014/main" id="{86C362D0-AB35-431E-88C9-1C6720AE2894}"/>
                      </a:ext>
                    </a:extLst>
                  </p:cNvPr>
                  <p:cNvSpPr/>
                  <p:nvPr/>
                </p:nvSpPr>
                <p:spPr>
                  <a:xfrm>
                    <a:off x="5915951" y="4328712"/>
                    <a:ext cx="14360" cy="12074"/>
                  </a:xfrm>
                  <a:custGeom>
                    <a:avLst/>
                    <a:gdLst>
                      <a:gd name="connsiteX0" fmla="*/ 6109 w 14360"/>
                      <a:gd name="connsiteY0" fmla="*/ 3810 h 12074"/>
                      <a:gd name="connsiteX1" fmla="*/ 584 w 14360"/>
                      <a:gd name="connsiteY1" fmla="*/ 11811 h 12074"/>
                      <a:gd name="connsiteX2" fmla="*/ 10967 w 14360"/>
                      <a:gd name="connsiteY2" fmla="*/ 8001 h 12074"/>
                      <a:gd name="connsiteX3" fmla="*/ 13062 w 14360"/>
                      <a:gd name="connsiteY3" fmla="*/ 0 h 12074"/>
                      <a:gd name="connsiteX4" fmla="*/ 6109 w 14360"/>
                      <a:gd name="connsiteY4" fmla="*/ 3810 h 12074"/>
                      <a:gd name="connsiteX5" fmla="*/ 6109 w 14360"/>
                      <a:gd name="connsiteY5" fmla="*/ 3810 h 120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360" h="12074">
                        <a:moveTo>
                          <a:pt x="6109" y="3810"/>
                        </a:moveTo>
                        <a:cubicBezTo>
                          <a:pt x="5728" y="6191"/>
                          <a:pt x="-2178" y="11430"/>
                          <a:pt x="584" y="11811"/>
                        </a:cubicBezTo>
                        <a:cubicBezTo>
                          <a:pt x="3346" y="12192"/>
                          <a:pt x="8204" y="12859"/>
                          <a:pt x="10967" y="8001"/>
                        </a:cubicBezTo>
                        <a:cubicBezTo>
                          <a:pt x="13729" y="3143"/>
                          <a:pt x="15824" y="0"/>
                          <a:pt x="13062" y="0"/>
                        </a:cubicBezTo>
                        <a:cubicBezTo>
                          <a:pt x="10204" y="0"/>
                          <a:pt x="6395" y="1429"/>
                          <a:pt x="6109" y="3810"/>
                        </a:cubicBezTo>
                        <a:lnTo>
                          <a:pt x="6109" y="3810"/>
                        </a:lnTo>
                        <a:close/>
                      </a:path>
                    </a:pathLst>
                  </a:custGeom>
                  <a:grpFill/>
                  <a:ln w="9525" cap="flat">
                    <a:solidFill>
                      <a:srgbClr val="E5EA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703" name="任意多边形: 形状 702">
                    <a:extLst>
                      <a:ext uri="{FF2B5EF4-FFF2-40B4-BE49-F238E27FC236}">
                        <a16:creationId xmlns:a16="http://schemas.microsoft.com/office/drawing/2014/main" id="{A8B4B2C2-438C-4A99-BC72-99A34E86B67B}"/>
                      </a:ext>
                    </a:extLst>
                  </p:cNvPr>
                  <p:cNvSpPr/>
                  <p:nvPr/>
                </p:nvSpPr>
                <p:spPr>
                  <a:xfrm>
                    <a:off x="5914249" y="4327093"/>
                    <a:ext cx="17525" cy="15240"/>
                  </a:xfrm>
                  <a:custGeom>
                    <a:avLst/>
                    <a:gdLst>
                      <a:gd name="connsiteX0" fmla="*/ 5239 w 17525"/>
                      <a:gd name="connsiteY0" fmla="*/ 15240 h 15240"/>
                      <a:gd name="connsiteX1" fmla="*/ 2000 w 17525"/>
                      <a:gd name="connsiteY1" fmla="*/ 14954 h 15240"/>
                      <a:gd name="connsiteX2" fmla="*/ 2000 w 17525"/>
                      <a:gd name="connsiteY2" fmla="*/ 14954 h 15240"/>
                      <a:gd name="connsiteX3" fmla="*/ 0 w 17525"/>
                      <a:gd name="connsiteY3" fmla="*/ 12954 h 15240"/>
                      <a:gd name="connsiteX4" fmla="*/ 0 w 17525"/>
                      <a:gd name="connsiteY4" fmla="*/ 12954 h 15240"/>
                      <a:gd name="connsiteX5" fmla="*/ 3429 w 17525"/>
                      <a:gd name="connsiteY5" fmla="*/ 8287 h 15240"/>
                      <a:gd name="connsiteX6" fmla="*/ 3429 w 17525"/>
                      <a:gd name="connsiteY6" fmla="*/ 8287 h 15240"/>
                      <a:gd name="connsiteX7" fmla="*/ 6096 w 17525"/>
                      <a:gd name="connsiteY7" fmla="*/ 5239 h 15240"/>
                      <a:gd name="connsiteX8" fmla="*/ 6096 w 17525"/>
                      <a:gd name="connsiteY8" fmla="*/ 5239 h 15240"/>
                      <a:gd name="connsiteX9" fmla="*/ 14669 w 17525"/>
                      <a:gd name="connsiteY9" fmla="*/ 0 h 15240"/>
                      <a:gd name="connsiteX10" fmla="*/ 14669 w 17525"/>
                      <a:gd name="connsiteY10" fmla="*/ 0 h 15240"/>
                      <a:gd name="connsiteX11" fmla="*/ 17526 w 17525"/>
                      <a:gd name="connsiteY11" fmla="*/ 2572 h 15240"/>
                      <a:gd name="connsiteX12" fmla="*/ 17526 w 17525"/>
                      <a:gd name="connsiteY12" fmla="*/ 2572 h 15240"/>
                      <a:gd name="connsiteX13" fmla="*/ 13907 w 17525"/>
                      <a:gd name="connsiteY13" fmla="*/ 10382 h 15240"/>
                      <a:gd name="connsiteX14" fmla="*/ 13907 w 17525"/>
                      <a:gd name="connsiteY14" fmla="*/ 10382 h 15240"/>
                      <a:gd name="connsiteX15" fmla="*/ 5334 w 17525"/>
                      <a:gd name="connsiteY15" fmla="*/ 15240 h 15240"/>
                      <a:gd name="connsiteX16" fmla="*/ 5334 w 17525"/>
                      <a:gd name="connsiteY16" fmla="*/ 15240 h 15240"/>
                      <a:gd name="connsiteX17" fmla="*/ 5239 w 17525"/>
                      <a:gd name="connsiteY17" fmla="*/ 15240 h 15240"/>
                      <a:gd name="connsiteX18" fmla="*/ 5239 w 17525"/>
                      <a:gd name="connsiteY18" fmla="*/ 15240 h 15240"/>
                      <a:gd name="connsiteX19" fmla="*/ 5239 w 17525"/>
                      <a:gd name="connsiteY19" fmla="*/ 12002 h 15240"/>
                      <a:gd name="connsiteX20" fmla="*/ 11144 w 17525"/>
                      <a:gd name="connsiteY20" fmla="*/ 8763 h 15240"/>
                      <a:gd name="connsiteX21" fmla="*/ 11144 w 17525"/>
                      <a:gd name="connsiteY21" fmla="*/ 8763 h 15240"/>
                      <a:gd name="connsiteX22" fmla="*/ 14097 w 17525"/>
                      <a:gd name="connsiteY22" fmla="*/ 3238 h 15240"/>
                      <a:gd name="connsiteX23" fmla="*/ 14097 w 17525"/>
                      <a:gd name="connsiteY23" fmla="*/ 3238 h 15240"/>
                      <a:gd name="connsiteX24" fmla="*/ 9335 w 17525"/>
                      <a:gd name="connsiteY24" fmla="*/ 5620 h 15240"/>
                      <a:gd name="connsiteX25" fmla="*/ 9335 w 17525"/>
                      <a:gd name="connsiteY25" fmla="*/ 5620 h 15240"/>
                      <a:gd name="connsiteX26" fmla="*/ 4286 w 17525"/>
                      <a:gd name="connsiteY26" fmla="*/ 11906 h 15240"/>
                      <a:gd name="connsiteX27" fmla="*/ 4286 w 17525"/>
                      <a:gd name="connsiteY27" fmla="*/ 11906 h 15240"/>
                      <a:gd name="connsiteX28" fmla="*/ 5239 w 17525"/>
                      <a:gd name="connsiteY28" fmla="*/ 12002 h 15240"/>
                      <a:gd name="connsiteX29" fmla="*/ 5239 w 17525"/>
                      <a:gd name="connsiteY29" fmla="*/ 12002 h 15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17525" h="15240">
                        <a:moveTo>
                          <a:pt x="5239" y="15240"/>
                        </a:moveTo>
                        <a:cubicBezTo>
                          <a:pt x="4001" y="15240"/>
                          <a:pt x="2858" y="15145"/>
                          <a:pt x="2000" y="14954"/>
                        </a:cubicBezTo>
                        <a:lnTo>
                          <a:pt x="2000" y="14954"/>
                        </a:lnTo>
                        <a:cubicBezTo>
                          <a:pt x="1429" y="14954"/>
                          <a:pt x="0" y="14097"/>
                          <a:pt x="0" y="12954"/>
                        </a:cubicBezTo>
                        <a:lnTo>
                          <a:pt x="0" y="12954"/>
                        </a:lnTo>
                        <a:cubicBezTo>
                          <a:pt x="381" y="10573"/>
                          <a:pt x="2000" y="9906"/>
                          <a:pt x="3429" y="8287"/>
                        </a:cubicBezTo>
                        <a:lnTo>
                          <a:pt x="3429" y="8287"/>
                        </a:lnTo>
                        <a:cubicBezTo>
                          <a:pt x="4953" y="6953"/>
                          <a:pt x="6191" y="5334"/>
                          <a:pt x="6096" y="5239"/>
                        </a:cubicBezTo>
                        <a:lnTo>
                          <a:pt x="6096" y="5239"/>
                        </a:lnTo>
                        <a:cubicBezTo>
                          <a:pt x="7049" y="1238"/>
                          <a:pt x="11430" y="190"/>
                          <a:pt x="14669" y="0"/>
                        </a:cubicBezTo>
                        <a:lnTo>
                          <a:pt x="14669" y="0"/>
                        </a:lnTo>
                        <a:cubicBezTo>
                          <a:pt x="15812" y="0"/>
                          <a:pt x="17526" y="1048"/>
                          <a:pt x="17526" y="2572"/>
                        </a:cubicBezTo>
                        <a:lnTo>
                          <a:pt x="17526" y="2572"/>
                        </a:lnTo>
                        <a:cubicBezTo>
                          <a:pt x="17431" y="4953"/>
                          <a:pt x="15716" y="7048"/>
                          <a:pt x="13907" y="10382"/>
                        </a:cubicBezTo>
                        <a:lnTo>
                          <a:pt x="13907" y="10382"/>
                        </a:lnTo>
                        <a:cubicBezTo>
                          <a:pt x="11716" y="14192"/>
                          <a:pt x="8096" y="15240"/>
                          <a:pt x="5334" y="15240"/>
                        </a:cubicBezTo>
                        <a:lnTo>
                          <a:pt x="5334" y="15240"/>
                        </a:lnTo>
                        <a:cubicBezTo>
                          <a:pt x="5334" y="15240"/>
                          <a:pt x="5334" y="15240"/>
                          <a:pt x="5239" y="15240"/>
                        </a:cubicBezTo>
                        <a:lnTo>
                          <a:pt x="5239" y="15240"/>
                        </a:lnTo>
                        <a:close/>
                        <a:moveTo>
                          <a:pt x="5239" y="12002"/>
                        </a:moveTo>
                        <a:cubicBezTo>
                          <a:pt x="7525" y="12002"/>
                          <a:pt x="9525" y="11525"/>
                          <a:pt x="11144" y="8763"/>
                        </a:cubicBezTo>
                        <a:lnTo>
                          <a:pt x="11144" y="8763"/>
                        </a:lnTo>
                        <a:cubicBezTo>
                          <a:pt x="12573" y="6382"/>
                          <a:pt x="13716" y="4286"/>
                          <a:pt x="14097" y="3238"/>
                        </a:cubicBezTo>
                        <a:lnTo>
                          <a:pt x="14097" y="3238"/>
                        </a:lnTo>
                        <a:cubicBezTo>
                          <a:pt x="11811" y="3334"/>
                          <a:pt x="9335" y="4858"/>
                          <a:pt x="9335" y="5620"/>
                        </a:cubicBezTo>
                        <a:lnTo>
                          <a:pt x="9335" y="5620"/>
                        </a:lnTo>
                        <a:cubicBezTo>
                          <a:pt x="8668" y="8096"/>
                          <a:pt x="5905" y="10382"/>
                          <a:pt x="4286" y="11906"/>
                        </a:cubicBezTo>
                        <a:lnTo>
                          <a:pt x="4286" y="11906"/>
                        </a:lnTo>
                        <a:cubicBezTo>
                          <a:pt x="4572" y="12002"/>
                          <a:pt x="4953" y="12002"/>
                          <a:pt x="5239" y="12002"/>
                        </a:cubicBezTo>
                        <a:lnTo>
                          <a:pt x="5239" y="12002"/>
                        </a:lnTo>
                        <a:close/>
                      </a:path>
                    </a:pathLst>
                  </a:custGeom>
                  <a:grpFill/>
                  <a:ln w="9525" cap="flat">
                    <a:solidFill>
                      <a:srgbClr val="E5EA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621" name="图形 1182">
                  <a:extLst>
                    <a:ext uri="{FF2B5EF4-FFF2-40B4-BE49-F238E27FC236}">
                      <a16:creationId xmlns:a16="http://schemas.microsoft.com/office/drawing/2014/main" id="{A20BA460-9EC6-4BA1-8878-586DDC4E5C4C}"/>
                    </a:ext>
                  </a:extLst>
                </p:cNvPr>
                <p:cNvGrpSpPr/>
                <p:nvPr/>
              </p:nvGrpSpPr>
              <p:grpSpPr>
                <a:xfrm>
                  <a:off x="6033023" y="4264704"/>
                  <a:ext cx="18291" cy="13813"/>
                  <a:chOff x="6033023" y="4264704"/>
                  <a:chExt cx="18291" cy="13813"/>
                </a:xfrm>
                <a:grpFill/>
              </p:grpSpPr>
              <p:sp>
                <p:nvSpPr>
                  <p:cNvPr id="700" name="任意多边形: 形状 699">
                    <a:extLst>
                      <a:ext uri="{FF2B5EF4-FFF2-40B4-BE49-F238E27FC236}">
                        <a16:creationId xmlns:a16="http://schemas.microsoft.com/office/drawing/2014/main" id="{A520B0C5-60B5-49E3-8FC3-146DA1FD4DE6}"/>
                      </a:ext>
                    </a:extLst>
                  </p:cNvPr>
                  <p:cNvSpPr/>
                  <p:nvPr/>
                </p:nvSpPr>
                <p:spPr>
                  <a:xfrm>
                    <a:off x="6034727" y="4266368"/>
                    <a:ext cx="15086" cy="10606"/>
                  </a:xfrm>
                  <a:custGeom>
                    <a:avLst/>
                    <a:gdLst>
                      <a:gd name="connsiteX0" fmla="*/ 7729 w 15086"/>
                      <a:gd name="connsiteY0" fmla="*/ 1669 h 10606"/>
                      <a:gd name="connsiteX1" fmla="*/ 109 w 15086"/>
                      <a:gd name="connsiteY1" fmla="*/ 6908 h 10606"/>
                      <a:gd name="connsiteX2" fmla="*/ 6681 w 15086"/>
                      <a:gd name="connsiteY2" fmla="*/ 10337 h 10606"/>
                      <a:gd name="connsiteX3" fmla="*/ 14968 w 15086"/>
                      <a:gd name="connsiteY3" fmla="*/ 4812 h 10606"/>
                      <a:gd name="connsiteX4" fmla="*/ 7729 w 15086"/>
                      <a:gd name="connsiteY4" fmla="*/ 1669 h 10606"/>
                      <a:gd name="connsiteX5" fmla="*/ 7729 w 15086"/>
                      <a:gd name="connsiteY5" fmla="*/ 1669 h 106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086" h="10606">
                        <a:moveTo>
                          <a:pt x="7729" y="1669"/>
                        </a:moveTo>
                        <a:cubicBezTo>
                          <a:pt x="1823" y="5479"/>
                          <a:pt x="-558" y="3384"/>
                          <a:pt x="109" y="6908"/>
                        </a:cubicBezTo>
                        <a:cubicBezTo>
                          <a:pt x="776" y="10337"/>
                          <a:pt x="1823" y="11099"/>
                          <a:pt x="6681" y="10337"/>
                        </a:cubicBezTo>
                        <a:cubicBezTo>
                          <a:pt x="11539" y="9670"/>
                          <a:pt x="14301" y="8241"/>
                          <a:pt x="14968" y="4812"/>
                        </a:cubicBezTo>
                        <a:cubicBezTo>
                          <a:pt x="15635" y="1288"/>
                          <a:pt x="13539" y="-2141"/>
                          <a:pt x="7729" y="1669"/>
                        </a:cubicBezTo>
                        <a:lnTo>
                          <a:pt x="7729" y="1669"/>
                        </a:lnTo>
                        <a:close/>
                      </a:path>
                    </a:pathLst>
                  </a:custGeom>
                  <a:grpFill/>
                  <a:ln w="9525" cap="flat">
                    <a:solidFill>
                      <a:srgbClr val="E5EA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701" name="任意多边形: 形状 700">
                    <a:extLst>
                      <a:ext uri="{FF2B5EF4-FFF2-40B4-BE49-F238E27FC236}">
                        <a16:creationId xmlns:a16="http://schemas.microsoft.com/office/drawing/2014/main" id="{0CEB0D51-42DF-47EC-9552-807ECB5F70BE}"/>
                      </a:ext>
                    </a:extLst>
                  </p:cNvPr>
                  <p:cNvSpPr/>
                  <p:nvPr/>
                </p:nvSpPr>
                <p:spPr>
                  <a:xfrm>
                    <a:off x="6033023" y="4264704"/>
                    <a:ext cx="18291" cy="13813"/>
                  </a:xfrm>
                  <a:custGeom>
                    <a:avLst/>
                    <a:gdLst>
                      <a:gd name="connsiteX0" fmla="*/ 194 w 18291"/>
                      <a:gd name="connsiteY0" fmla="*/ 8858 h 13813"/>
                      <a:gd name="connsiteX1" fmla="*/ 3 w 18291"/>
                      <a:gd name="connsiteY1" fmla="*/ 7525 h 13813"/>
                      <a:gd name="connsiteX2" fmla="*/ 3 w 18291"/>
                      <a:gd name="connsiteY2" fmla="*/ 7525 h 13813"/>
                      <a:gd name="connsiteX3" fmla="*/ 3051 w 18291"/>
                      <a:gd name="connsiteY3" fmla="*/ 4381 h 13813"/>
                      <a:gd name="connsiteX4" fmla="*/ 3051 w 18291"/>
                      <a:gd name="connsiteY4" fmla="*/ 4381 h 13813"/>
                      <a:gd name="connsiteX5" fmla="*/ 8481 w 18291"/>
                      <a:gd name="connsiteY5" fmla="*/ 2000 h 13813"/>
                      <a:gd name="connsiteX6" fmla="*/ 8481 w 18291"/>
                      <a:gd name="connsiteY6" fmla="*/ 2000 h 13813"/>
                      <a:gd name="connsiteX7" fmla="*/ 8481 w 18291"/>
                      <a:gd name="connsiteY7" fmla="*/ 2000 h 13813"/>
                      <a:gd name="connsiteX8" fmla="*/ 13719 w 18291"/>
                      <a:gd name="connsiteY8" fmla="*/ 0 h 13813"/>
                      <a:gd name="connsiteX9" fmla="*/ 13719 w 18291"/>
                      <a:gd name="connsiteY9" fmla="*/ 0 h 13813"/>
                      <a:gd name="connsiteX10" fmla="*/ 18291 w 18291"/>
                      <a:gd name="connsiteY10" fmla="*/ 5143 h 13813"/>
                      <a:gd name="connsiteX11" fmla="*/ 18291 w 18291"/>
                      <a:gd name="connsiteY11" fmla="*/ 5143 h 13813"/>
                      <a:gd name="connsiteX12" fmla="*/ 18196 w 18291"/>
                      <a:gd name="connsiteY12" fmla="*/ 6763 h 13813"/>
                      <a:gd name="connsiteX13" fmla="*/ 18196 w 18291"/>
                      <a:gd name="connsiteY13" fmla="*/ 6763 h 13813"/>
                      <a:gd name="connsiteX14" fmla="*/ 8481 w 18291"/>
                      <a:gd name="connsiteY14" fmla="*/ 13621 h 13813"/>
                      <a:gd name="connsiteX15" fmla="*/ 8481 w 18291"/>
                      <a:gd name="connsiteY15" fmla="*/ 13621 h 13813"/>
                      <a:gd name="connsiteX16" fmla="*/ 5623 w 18291"/>
                      <a:gd name="connsiteY16" fmla="*/ 13811 h 13813"/>
                      <a:gd name="connsiteX17" fmla="*/ 5623 w 18291"/>
                      <a:gd name="connsiteY17" fmla="*/ 13811 h 13813"/>
                      <a:gd name="connsiteX18" fmla="*/ 5147 w 18291"/>
                      <a:gd name="connsiteY18" fmla="*/ 13811 h 13813"/>
                      <a:gd name="connsiteX19" fmla="*/ 5147 w 18291"/>
                      <a:gd name="connsiteY19" fmla="*/ 13811 h 13813"/>
                      <a:gd name="connsiteX20" fmla="*/ 194 w 18291"/>
                      <a:gd name="connsiteY20" fmla="*/ 8858 h 13813"/>
                      <a:gd name="connsiteX21" fmla="*/ 194 w 18291"/>
                      <a:gd name="connsiteY21" fmla="*/ 8858 h 13813"/>
                      <a:gd name="connsiteX22" fmla="*/ 3337 w 18291"/>
                      <a:gd name="connsiteY22" fmla="*/ 8191 h 13813"/>
                      <a:gd name="connsiteX23" fmla="*/ 5623 w 18291"/>
                      <a:gd name="connsiteY23" fmla="*/ 10573 h 13813"/>
                      <a:gd name="connsiteX24" fmla="*/ 5623 w 18291"/>
                      <a:gd name="connsiteY24" fmla="*/ 10573 h 13813"/>
                      <a:gd name="connsiteX25" fmla="*/ 8099 w 18291"/>
                      <a:gd name="connsiteY25" fmla="*/ 10382 h 13813"/>
                      <a:gd name="connsiteX26" fmla="*/ 8099 w 18291"/>
                      <a:gd name="connsiteY26" fmla="*/ 10382 h 13813"/>
                      <a:gd name="connsiteX27" fmla="*/ 15053 w 18291"/>
                      <a:gd name="connsiteY27" fmla="*/ 6096 h 13813"/>
                      <a:gd name="connsiteX28" fmla="*/ 15053 w 18291"/>
                      <a:gd name="connsiteY28" fmla="*/ 6096 h 13813"/>
                      <a:gd name="connsiteX29" fmla="*/ 15148 w 18291"/>
                      <a:gd name="connsiteY29" fmla="*/ 5143 h 13813"/>
                      <a:gd name="connsiteX30" fmla="*/ 15148 w 18291"/>
                      <a:gd name="connsiteY30" fmla="*/ 5143 h 13813"/>
                      <a:gd name="connsiteX31" fmla="*/ 13814 w 18291"/>
                      <a:gd name="connsiteY31" fmla="*/ 3238 h 13813"/>
                      <a:gd name="connsiteX32" fmla="*/ 13814 w 18291"/>
                      <a:gd name="connsiteY32" fmla="*/ 3238 h 13813"/>
                      <a:gd name="connsiteX33" fmla="*/ 10290 w 18291"/>
                      <a:gd name="connsiteY33" fmla="*/ 4667 h 13813"/>
                      <a:gd name="connsiteX34" fmla="*/ 10290 w 18291"/>
                      <a:gd name="connsiteY34" fmla="*/ 4667 h 13813"/>
                      <a:gd name="connsiteX35" fmla="*/ 9433 w 18291"/>
                      <a:gd name="connsiteY35" fmla="*/ 3334 h 13813"/>
                      <a:gd name="connsiteX36" fmla="*/ 10290 w 18291"/>
                      <a:gd name="connsiteY36" fmla="*/ 4667 h 13813"/>
                      <a:gd name="connsiteX37" fmla="*/ 3337 w 18291"/>
                      <a:gd name="connsiteY37" fmla="*/ 7620 h 13813"/>
                      <a:gd name="connsiteX38" fmla="*/ 3337 w 18291"/>
                      <a:gd name="connsiteY38" fmla="*/ 7620 h 13813"/>
                      <a:gd name="connsiteX39" fmla="*/ 3337 w 18291"/>
                      <a:gd name="connsiteY39" fmla="*/ 8191 h 13813"/>
                      <a:gd name="connsiteX40" fmla="*/ 3337 w 18291"/>
                      <a:gd name="connsiteY40" fmla="*/ 8191 h 138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18291" h="13813">
                        <a:moveTo>
                          <a:pt x="194" y="8858"/>
                        </a:moveTo>
                        <a:cubicBezTo>
                          <a:pt x="98" y="8382"/>
                          <a:pt x="3" y="7906"/>
                          <a:pt x="3" y="7525"/>
                        </a:cubicBezTo>
                        <a:lnTo>
                          <a:pt x="3" y="7525"/>
                        </a:lnTo>
                        <a:cubicBezTo>
                          <a:pt x="-92" y="5429"/>
                          <a:pt x="2003" y="4477"/>
                          <a:pt x="3051" y="4381"/>
                        </a:cubicBezTo>
                        <a:lnTo>
                          <a:pt x="3051" y="4381"/>
                        </a:lnTo>
                        <a:cubicBezTo>
                          <a:pt x="4385" y="4000"/>
                          <a:pt x="6004" y="3524"/>
                          <a:pt x="8481" y="2000"/>
                        </a:cubicBezTo>
                        <a:lnTo>
                          <a:pt x="8481" y="2000"/>
                        </a:lnTo>
                        <a:lnTo>
                          <a:pt x="8481" y="2000"/>
                        </a:lnTo>
                        <a:cubicBezTo>
                          <a:pt x="10481" y="667"/>
                          <a:pt x="12195" y="95"/>
                          <a:pt x="13719" y="0"/>
                        </a:cubicBezTo>
                        <a:lnTo>
                          <a:pt x="13719" y="0"/>
                        </a:lnTo>
                        <a:cubicBezTo>
                          <a:pt x="16863" y="0"/>
                          <a:pt x="18291" y="2857"/>
                          <a:pt x="18291" y="5143"/>
                        </a:cubicBezTo>
                        <a:lnTo>
                          <a:pt x="18291" y="5143"/>
                        </a:lnTo>
                        <a:cubicBezTo>
                          <a:pt x="18291" y="5620"/>
                          <a:pt x="18291" y="6191"/>
                          <a:pt x="18196" y="6763"/>
                        </a:cubicBezTo>
                        <a:lnTo>
                          <a:pt x="18196" y="6763"/>
                        </a:lnTo>
                        <a:cubicBezTo>
                          <a:pt x="17339" y="11144"/>
                          <a:pt x="13433" y="12954"/>
                          <a:pt x="8481" y="13621"/>
                        </a:cubicBezTo>
                        <a:lnTo>
                          <a:pt x="8481" y="13621"/>
                        </a:lnTo>
                        <a:cubicBezTo>
                          <a:pt x="7338" y="13716"/>
                          <a:pt x="6480" y="13811"/>
                          <a:pt x="5623" y="13811"/>
                        </a:cubicBezTo>
                        <a:lnTo>
                          <a:pt x="5623" y="13811"/>
                        </a:lnTo>
                        <a:cubicBezTo>
                          <a:pt x="5432" y="13811"/>
                          <a:pt x="5337" y="13811"/>
                          <a:pt x="5147" y="13811"/>
                        </a:cubicBezTo>
                        <a:lnTo>
                          <a:pt x="5147" y="13811"/>
                        </a:lnTo>
                        <a:cubicBezTo>
                          <a:pt x="2289" y="13906"/>
                          <a:pt x="384" y="11525"/>
                          <a:pt x="194" y="8858"/>
                        </a:cubicBezTo>
                        <a:lnTo>
                          <a:pt x="194" y="8858"/>
                        </a:lnTo>
                        <a:close/>
                        <a:moveTo>
                          <a:pt x="3337" y="8191"/>
                        </a:moveTo>
                        <a:cubicBezTo>
                          <a:pt x="4194" y="10763"/>
                          <a:pt x="3527" y="10287"/>
                          <a:pt x="5623" y="10573"/>
                        </a:cubicBezTo>
                        <a:lnTo>
                          <a:pt x="5623" y="10573"/>
                        </a:lnTo>
                        <a:cubicBezTo>
                          <a:pt x="6194" y="10573"/>
                          <a:pt x="7052" y="10477"/>
                          <a:pt x="8099" y="10382"/>
                        </a:cubicBezTo>
                        <a:lnTo>
                          <a:pt x="8099" y="10382"/>
                        </a:lnTo>
                        <a:cubicBezTo>
                          <a:pt x="12862" y="9620"/>
                          <a:pt x="14481" y="8667"/>
                          <a:pt x="15053" y="6096"/>
                        </a:cubicBezTo>
                        <a:lnTo>
                          <a:pt x="15053" y="6096"/>
                        </a:lnTo>
                        <a:cubicBezTo>
                          <a:pt x="15053" y="5810"/>
                          <a:pt x="15148" y="5429"/>
                          <a:pt x="15148" y="5143"/>
                        </a:cubicBezTo>
                        <a:lnTo>
                          <a:pt x="15148" y="5143"/>
                        </a:lnTo>
                        <a:cubicBezTo>
                          <a:pt x="15053" y="3619"/>
                          <a:pt x="14767" y="3238"/>
                          <a:pt x="13814" y="3238"/>
                        </a:cubicBezTo>
                        <a:lnTo>
                          <a:pt x="13814" y="3238"/>
                        </a:lnTo>
                        <a:cubicBezTo>
                          <a:pt x="13148" y="3238"/>
                          <a:pt x="11909" y="3524"/>
                          <a:pt x="10290" y="4667"/>
                        </a:cubicBezTo>
                        <a:lnTo>
                          <a:pt x="10290" y="4667"/>
                        </a:lnTo>
                        <a:lnTo>
                          <a:pt x="9433" y="3334"/>
                        </a:lnTo>
                        <a:lnTo>
                          <a:pt x="10290" y="4667"/>
                        </a:lnTo>
                        <a:cubicBezTo>
                          <a:pt x="6861" y="6858"/>
                          <a:pt x="4099" y="7429"/>
                          <a:pt x="3337" y="7620"/>
                        </a:cubicBezTo>
                        <a:lnTo>
                          <a:pt x="3337" y="7620"/>
                        </a:lnTo>
                        <a:cubicBezTo>
                          <a:pt x="3242" y="7810"/>
                          <a:pt x="3337" y="8001"/>
                          <a:pt x="3337" y="8191"/>
                        </a:cubicBezTo>
                        <a:lnTo>
                          <a:pt x="3337" y="8191"/>
                        </a:lnTo>
                        <a:close/>
                      </a:path>
                    </a:pathLst>
                  </a:custGeom>
                  <a:grpFill/>
                  <a:ln w="9525" cap="flat">
                    <a:solidFill>
                      <a:srgbClr val="E5EA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622" name="图形 1182">
                  <a:extLst>
                    <a:ext uri="{FF2B5EF4-FFF2-40B4-BE49-F238E27FC236}">
                      <a16:creationId xmlns:a16="http://schemas.microsoft.com/office/drawing/2014/main" id="{21F58776-1AD9-4D69-A6DF-88BA812E5218}"/>
                    </a:ext>
                  </a:extLst>
                </p:cNvPr>
                <p:cNvGrpSpPr/>
                <p:nvPr/>
              </p:nvGrpSpPr>
              <p:grpSpPr>
                <a:xfrm>
                  <a:off x="6297916" y="4136783"/>
                  <a:ext cx="19621" cy="12382"/>
                  <a:chOff x="6297916" y="4136783"/>
                  <a:chExt cx="19621" cy="12382"/>
                </a:xfrm>
                <a:grpFill/>
              </p:grpSpPr>
              <p:sp>
                <p:nvSpPr>
                  <p:cNvPr id="698" name="任意多边形: 形状 697">
                    <a:extLst>
                      <a:ext uri="{FF2B5EF4-FFF2-40B4-BE49-F238E27FC236}">
                        <a16:creationId xmlns:a16="http://schemas.microsoft.com/office/drawing/2014/main" id="{E821026E-FD68-4D18-A05B-F27D2308F8C6}"/>
                      </a:ext>
                    </a:extLst>
                  </p:cNvPr>
                  <p:cNvSpPr/>
                  <p:nvPr/>
                </p:nvSpPr>
                <p:spPr>
                  <a:xfrm>
                    <a:off x="6299607" y="4138429"/>
                    <a:ext cx="16411" cy="9099"/>
                  </a:xfrm>
                  <a:custGeom>
                    <a:avLst/>
                    <a:gdLst>
                      <a:gd name="connsiteX0" fmla="*/ 11264 w 16411"/>
                      <a:gd name="connsiteY0" fmla="*/ 355 h 9099"/>
                      <a:gd name="connsiteX1" fmla="*/ 3263 w 16411"/>
                      <a:gd name="connsiteY1" fmla="*/ 3117 h 9099"/>
                      <a:gd name="connsiteX2" fmla="*/ 5358 w 16411"/>
                      <a:gd name="connsiteY2" fmla="*/ 9023 h 9099"/>
                      <a:gd name="connsiteX3" fmla="*/ 16121 w 16411"/>
                      <a:gd name="connsiteY3" fmla="*/ 5212 h 9099"/>
                      <a:gd name="connsiteX4" fmla="*/ 11264 w 16411"/>
                      <a:gd name="connsiteY4" fmla="*/ 355 h 9099"/>
                      <a:gd name="connsiteX5" fmla="*/ 11264 w 16411"/>
                      <a:gd name="connsiteY5" fmla="*/ 355 h 90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411" h="9099">
                        <a:moveTo>
                          <a:pt x="11264" y="355"/>
                        </a:moveTo>
                        <a:cubicBezTo>
                          <a:pt x="6787" y="1784"/>
                          <a:pt x="7835" y="355"/>
                          <a:pt x="3263" y="3117"/>
                        </a:cubicBezTo>
                        <a:cubicBezTo>
                          <a:pt x="-1214" y="5879"/>
                          <a:pt x="-1595" y="9689"/>
                          <a:pt x="5358" y="9023"/>
                        </a:cubicBezTo>
                        <a:cubicBezTo>
                          <a:pt x="12311" y="8356"/>
                          <a:pt x="15074" y="8356"/>
                          <a:pt x="16121" y="5212"/>
                        </a:cubicBezTo>
                        <a:cubicBezTo>
                          <a:pt x="17074" y="2069"/>
                          <a:pt x="15741" y="-1074"/>
                          <a:pt x="11264" y="355"/>
                        </a:cubicBezTo>
                        <a:lnTo>
                          <a:pt x="11264" y="355"/>
                        </a:lnTo>
                        <a:close/>
                      </a:path>
                    </a:pathLst>
                  </a:custGeom>
                  <a:grpFill/>
                  <a:ln w="9525" cap="flat">
                    <a:solidFill>
                      <a:srgbClr val="E5EA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99" name="任意多边形: 形状 698">
                    <a:extLst>
                      <a:ext uri="{FF2B5EF4-FFF2-40B4-BE49-F238E27FC236}">
                        <a16:creationId xmlns:a16="http://schemas.microsoft.com/office/drawing/2014/main" id="{2C908421-DCD4-4BE5-9D13-2AF037C5A5AC}"/>
                      </a:ext>
                    </a:extLst>
                  </p:cNvPr>
                  <p:cNvSpPr/>
                  <p:nvPr/>
                </p:nvSpPr>
                <p:spPr>
                  <a:xfrm>
                    <a:off x="6297916" y="4136783"/>
                    <a:ext cx="19621" cy="12382"/>
                  </a:xfrm>
                  <a:custGeom>
                    <a:avLst/>
                    <a:gdLst>
                      <a:gd name="connsiteX0" fmla="*/ 0 w 19621"/>
                      <a:gd name="connsiteY0" fmla="*/ 8668 h 12382"/>
                      <a:gd name="connsiteX1" fmla="*/ 4096 w 19621"/>
                      <a:gd name="connsiteY1" fmla="*/ 3334 h 12382"/>
                      <a:gd name="connsiteX2" fmla="*/ 4096 w 19621"/>
                      <a:gd name="connsiteY2" fmla="*/ 3334 h 12382"/>
                      <a:gd name="connsiteX3" fmla="*/ 12383 w 19621"/>
                      <a:gd name="connsiteY3" fmla="*/ 381 h 12382"/>
                      <a:gd name="connsiteX4" fmla="*/ 12383 w 19621"/>
                      <a:gd name="connsiteY4" fmla="*/ 381 h 12382"/>
                      <a:gd name="connsiteX5" fmla="*/ 12383 w 19621"/>
                      <a:gd name="connsiteY5" fmla="*/ 381 h 12382"/>
                      <a:gd name="connsiteX6" fmla="*/ 14859 w 19621"/>
                      <a:gd name="connsiteY6" fmla="*/ 0 h 12382"/>
                      <a:gd name="connsiteX7" fmla="*/ 14859 w 19621"/>
                      <a:gd name="connsiteY7" fmla="*/ 0 h 12382"/>
                      <a:gd name="connsiteX8" fmla="*/ 19621 w 19621"/>
                      <a:gd name="connsiteY8" fmla="*/ 4953 h 12382"/>
                      <a:gd name="connsiteX9" fmla="*/ 19621 w 19621"/>
                      <a:gd name="connsiteY9" fmla="*/ 4953 h 12382"/>
                      <a:gd name="connsiteX10" fmla="*/ 19241 w 19621"/>
                      <a:gd name="connsiteY10" fmla="*/ 7334 h 12382"/>
                      <a:gd name="connsiteX11" fmla="*/ 19241 w 19621"/>
                      <a:gd name="connsiteY11" fmla="*/ 7334 h 12382"/>
                      <a:gd name="connsiteX12" fmla="*/ 7144 w 19621"/>
                      <a:gd name="connsiteY12" fmla="*/ 12287 h 12382"/>
                      <a:gd name="connsiteX13" fmla="*/ 7144 w 19621"/>
                      <a:gd name="connsiteY13" fmla="*/ 12287 h 12382"/>
                      <a:gd name="connsiteX14" fmla="*/ 5429 w 19621"/>
                      <a:gd name="connsiteY14" fmla="*/ 12383 h 12382"/>
                      <a:gd name="connsiteX15" fmla="*/ 5429 w 19621"/>
                      <a:gd name="connsiteY15" fmla="*/ 12383 h 12382"/>
                      <a:gd name="connsiteX16" fmla="*/ 0 w 19621"/>
                      <a:gd name="connsiteY16" fmla="*/ 8668 h 12382"/>
                      <a:gd name="connsiteX17" fmla="*/ 0 w 19621"/>
                      <a:gd name="connsiteY17" fmla="*/ 8668 h 12382"/>
                      <a:gd name="connsiteX18" fmla="*/ 13430 w 19621"/>
                      <a:gd name="connsiteY18" fmla="*/ 3524 h 12382"/>
                      <a:gd name="connsiteX19" fmla="*/ 5810 w 19621"/>
                      <a:gd name="connsiteY19" fmla="*/ 6096 h 12382"/>
                      <a:gd name="connsiteX20" fmla="*/ 5810 w 19621"/>
                      <a:gd name="connsiteY20" fmla="*/ 6096 h 12382"/>
                      <a:gd name="connsiteX21" fmla="*/ 3334 w 19621"/>
                      <a:gd name="connsiteY21" fmla="*/ 8668 h 12382"/>
                      <a:gd name="connsiteX22" fmla="*/ 3334 w 19621"/>
                      <a:gd name="connsiteY22" fmla="*/ 8668 h 12382"/>
                      <a:gd name="connsiteX23" fmla="*/ 3429 w 19621"/>
                      <a:gd name="connsiteY23" fmla="*/ 8668 h 12382"/>
                      <a:gd name="connsiteX24" fmla="*/ 5525 w 19621"/>
                      <a:gd name="connsiteY24" fmla="*/ 9049 h 12382"/>
                      <a:gd name="connsiteX25" fmla="*/ 5525 w 19621"/>
                      <a:gd name="connsiteY25" fmla="*/ 9049 h 12382"/>
                      <a:gd name="connsiteX26" fmla="*/ 6858 w 19621"/>
                      <a:gd name="connsiteY26" fmla="*/ 9049 h 12382"/>
                      <a:gd name="connsiteX27" fmla="*/ 6858 w 19621"/>
                      <a:gd name="connsiteY27" fmla="*/ 9049 h 12382"/>
                      <a:gd name="connsiteX28" fmla="*/ 16193 w 19621"/>
                      <a:gd name="connsiteY28" fmla="*/ 6382 h 12382"/>
                      <a:gd name="connsiteX29" fmla="*/ 16193 w 19621"/>
                      <a:gd name="connsiteY29" fmla="*/ 6382 h 12382"/>
                      <a:gd name="connsiteX30" fmla="*/ 16383 w 19621"/>
                      <a:gd name="connsiteY30" fmla="*/ 4953 h 12382"/>
                      <a:gd name="connsiteX31" fmla="*/ 16383 w 19621"/>
                      <a:gd name="connsiteY31" fmla="*/ 4953 h 12382"/>
                      <a:gd name="connsiteX32" fmla="*/ 14859 w 19621"/>
                      <a:gd name="connsiteY32" fmla="*/ 3238 h 12382"/>
                      <a:gd name="connsiteX33" fmla="*/ 14859 w 19621"/>
                      <a:gd name="connsiteY33" fmla="*/ 3238 h 12382"/>
                      <a:gd name="connsiteX34" fmla="*/ 13430 w 19621"/>
                      <a:gd name="connsiteY34" fmla="*/ 3524 h 12382"/>
                      <a:gd name="connsiteX35" fmla="*/ 13430 w 19621"/>
                      <a:gd name="connsiteY35" fmla="*/ 3524 h 12382"/>
                      <a:gd name="connsiteX36" fmla="*/ 12954 w 19621"/>
                      <a:gd name="connsiteY36" fmla="*/ 2000 h 12382"/>
                      <a:gd name="connsiteX37" fmla="*/ 13430 w 19621"/>
                      <a:gd name="connsiteY37" fmla="*/ 3524 h 12382"/>
                      <a:gd name="connsiteX38" fmla="*/ 13430 w 19621"/>
                      <a:gd name="connsiteY38" fmla="*/ 3524 h 12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19621" h="12382">
                        <a:moveTo>
                          <a:pt x="0" y="8668"/>
                        </a:moveTo>
                        <a:cubicBezTo>
                          <a:pt x="95" y="6382"/>
                          <a:pt x="1810" y="4763"/>
                          <a:pt x="4096" y="3334"/>
                        </a:cubicBezTo>
                        <a:lnTo>
                          <a:pt x="4096" y="3334"/>
                        </a:lnTo>
                        <a:cubicBezTo>
                          <a:pt x="8763" y="476"/>
                          <a:pt x="8572" y="1619"/>
                          <a:pt x="12383" y="381"/>
                        </a:cubicBezTo>
                        <a:lnTo>
                          <a:pt x="12383" y="381"/>
                        </a:lnTo>
                        <a:lnTo>
                          <a:pt x="12383" y="381"/>
                        </a:lnTo>
                        <a:cubicBezTo>
                          <a:pt x="13240" y="95"/>
                          <a:pt x="14097" y="0"/>
                          <a:pt x="14859" y="0"/>
                        </a:cubicBezTo>
                        <a:lnTo>
                          <a:pt x="14859" y="0"/>
                        </a:lnTo>
                        <a:cubicBezTo>
                          <a:pt x="17907" y="0"/>
                          <a:pt x="19621" y="2477"/>
                          <a:pt x="19621" y="4953"/>
                        </a:cubicBezTo>
                        <a:lnTo>
                          <a:pt x="19621" y="4953"/>
                        </a:lnTo>
                        <a:cubicBezTo>
                          <a:pt x="19621" y="5715"/>
                          <a:pt x="19526" y="6572"/>
                          <a:pt x="19241" y="7334"/>
                        </a:cubicBezTo>
                        <a:lnTo>
                          <a:pt x="19241" y="7334"/>
                        </a:lnTo>
                        <a:cubicBezTo>
                          <a:pt x="17621" y="11716"/>
                          <a:pt x="13716" y="11621"/>
                          <a:pt x="7144" y="12287"/>
                        </a:cubicBezTo>
                        <a:lnTo>
                          <a:pt x="7144" y="12287"/>
                        </a:lnTo>
                        <a:cubicBezTo>
                          <a:pt x="6477" y="12383"/>
                          <a:pt x="5905" y="12383"/>
                          <a:pt x="5429" y="12383"/>
                        </a:cubicBezTo>
                        <a:lnTo>
                          <a:pt x="5429" y="12383"/>
                        </a:lnTo>
                        <a:cubicBezTo>
                          <a:pt x="2667" y="12287"/>
                          <a:pt x="95" y="11240"/>
                          <a:pt x="0" y="8668"/>
                        </a:cubicBezTo>
                        <a:lnTo>
                          <a:pt x="0" y="8668"/>
                        </a:lnTo>
                        <a:close/>
                        <a:moveTo>
                          <a:pt x="13430" y="3524"/>
                        </a:moveTo>
                        <a:cubicBezTo>
                          <a:pt x="8287" y="5048"/>
                          <a:pt x="10192" y="3524"/>
                          <a:pt x="5810" y="6096"/>
                        </a:cubicBezTo>
                        <a:lnTo>
                          <a:pt x="5810" y="6096"/>
                        </a:lnTo>
                        <a:cubicBezTo>
                          <a:pt x="3905" y="7144"/>
                          <a:pt x="3238" y="8573"/>
                          <a:pt x="3334" y="8668"/>
                        </a:cubicBezTo>
                        <a:lnTo>
                          <a:pt x="3334" y="8668"/>
                        </a:lnTo>
                        <a:lnTo>
                          <a:pt x="3429" y="8668"/>
                        </a:lnTo>
                        <a:cubicBezTo>
                          <a:pt x="3620" y="8763"/>
                          <a:pt x="4382" y="9049"/>
                          <a:pt x="5525" y="9049"/>
                        </a:cubicBezTo>
                        <a:lnTo>
                          <a:pt x="5525" y="9049"/>
                        </a:lnTo>
                        <a:cubicBezTo>
                          <a:pt x="6001" y="9049"/>
                          <a:pt x="6477" y="9049"/>
                          <a:pt x="6858" y="9049"/>
                        </a:cubicBezTo>
                        <a:lnTo>
                          <a:pt x="6858" y="9049"/>
                        </a:lnTo>
                        <a:cubicBezTo>
                          <a:pt x="14097" y="8287"/>
                          <a:pt x="15716" y="8192"/>
                          <a:pt x="16193" y="6382"/>
                        </a:cubicBezTo>
                        <a:lnTo>
                          <a:pt x="16193" y="6382"/>
                        </a:lnTo>
                        <a:cubicBezTo>
                          <a:pt x="16383" y="5906"/>
                          <a:pt x="16383" y="5429"/>
                          <a:pt x="16383" y="4953"/>
                        </a:cubicBezTo>
                        <a:lnTo>
                          <a:pt x="16383" y="4953"/>
                        </a:lnTo>
                        <a:cubicBezTo>
                          <a:pt x="16193" y="3620"/>
                          <a:pt x="16193" y="3429"/>
                          <a:pt x="14859" y="3238"/>
                        </a:cubicBezTo>
                        <a:lnTo>
                          <a:pt x="14859" y="3238"/>
                        </a:lnTo>
                        <a:cubicBezTo>
                          <a:pt x="14478" y="3238"/>
                          <a:pt x="14002" y="3238"/>
                          <a:pt x="13430" y="3524"/>
                        </a:cubicBezTo>
                        <a:lnTo>
                          <a:pt x="13430" y="3524"/>
                        </a:lnTo>
                        <a:lnTo>
                          <a:pt x="12954" y="2000"/>
                        </a:lnTo>
                        <a:lnTo>
                          <a:pt x="13430" y="3524"/>
                        </a:lnTo>
                        <a:lnTo>
                          <a:pt x="13430" y="3524"/>
                        </a:lnTo>
                        <a:close/>
                      </a:path>
                    </a:pathLst>
                  </a:custGeom>
                  <a:grpFill/>
                  <a:ln w="9525" cap="flat">
                    <a:solidFill>
                      <a:srgbClr val="E5EA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623" name="图形 1182">
                  <a:extLst>
                    <a:ext uri="{FF2B5EF4-FFF2-40B4-BE49-F238E27FC236}">
                      <a16:creationId xmlns:a16="http://schemas.microsoft.com/office/drawing/2014/main" id="{B0B2064D-F8F6-4395-8944-863C3DD6A68C}"/>
                    </a:ext>
                  </a:extLst>
                </p:cNvPr>
                <p:cNvGrpSpPr/>
                <p:nvPr/>
              </p:nvGrpSpPr>
              <p:grpSpPr>
                <a:xfrm>
                  <a:off x="6329063" y="4110203"/>
                  <a:ext cx="16668" cy="19436"/>
                  <a:chOff x="6329063" y="4110203"/>
                  <a:chExt cx="16668" cy="19436"/>
                </a:xfrm>
                <a:grpFill/>
              </p:grpSpPr>
              <p:sp>
                <p:nvSpPr>
                  <p:cNvPr id="696" name="任意多边形: 形状 695">
                    <a:extLst>
                      <a:ext uri="{FF2B5EF4-FFF2-40B4-BE49-F238E27FC236}">
                        <a16:creationId xmlns:a16="http://schemas.microsoft.com/office/drawing/2014/main" id="{69B5E0A1-6B81-45DA-AE71-DEE9AFBB9F4D}"/>
                      </a:ext>
                    </a:extLst>
                  </p:cNvPr>
                  <p:cNvSpPr/>
                  <p:nvPr/>
                </p:nvSpPr>
                <p:spPr>
                  <a:xfrm>
                    <a:off x="6330780" y="4111795"/>
                    <a:ext cx="13355" cy="16217"/>
                  </a:xfrm>
                  <a:custGeom>
                    <a:avLst/>
                    <a:gdLst>
                      <a:gd name="connsiteX0" fmla="*/ 13237 w 13355"/>
                      <a:gd name="connsiteY0" fmla="*/ 1270 h 16217"/>
                      <a:gd name="connsiteX1" fmla="*/ 9808 w 13355"/>
                      <a:gd name="connsiteY1" fmla="*/ 11367 h 16217"/>
                      <a:gd name="connsiteX2" fmla="*/ 1521 w 13355"/>
                      <a:gd name="connsiteY2" fmla="*/ 15844 h 16217"/>
                      <a:gd name="connsiteX3" fmla="*/ 2950 w 13355"/>
                      <a:gd name="connsiteY3" fmla="*/ 5747 h 16217"/>
                      <a:gd name="connsiteX4" fmla="*/ 13237 w 13355"/>
                      <a:gd name="connsiteY4" fmla="*/ 1270 h 16217"/>
                      <a:gd name="connsiteX5" fmla="*/ 13237 w 13355"/>
                      <a:gd name="connsiteY5" fmla="*/ 1270 h 162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355" h="16217">
                        <a:moveTo>
                          <a:pt x="13237" y="1270"/>
                        </a:moveTo>
                        <a:cubicBezTo>
                          <a:pt x="13618" y="4414"/>
                          <a:pt x="13237" y="6795"/>
                          <a:pt x="9808" y="11367"/>
                        </a:cubicBezTo>
                        <a:cubicBezTo>
                          <a:pt x="6379" y="15844"/>
                          <a:pt x="3617" y="16892"/>
                          <a:pt x="1521" y="15844"/>
                        </a:cubicBezTo>
                        <a:cubicBezTo>
                          <a:pt x="-574" y="14796"/>
                          <a:pt x="-860" y="10319"/>
                          <a:pt x="2950" y="5747"/>
                        </a:cubicBezTo>
                        <a:cubicBezTo>
                          <a:pt x="6664" y="1270"/>
                          <a:pt x="12951" y="-1873"/>
                          <a:pt x="13237" y="1270"/>
                        </a:cubicBezTo>
                        <a:lnTo>
                          <a:pt x="13237" y="1270"/>
                        </a:lnTo>
                        <a:close/>
                      </a:path>
                    </a:pathLst>
                  </a:custGeom>
                  <a:grpFill/>
                  <a:ln w="9525" cap="flat">
                    <a:solidFill>
                      <a:srgbClr val="E5EA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97" name="任意多边形: 形状 696">
                    <a:extLst>
                      <a:ext uri="{FF2B5EF4-FFF2-40B4-BE49-F238E27FC236}">
                        <a16:creationId xmlns:a16="http://schemas.microsoft.com/office/drawing/2014/main" id="{2FC43D89-BEB7-4633-BB8A-27F41F86AFA1}"/>
                      </a:ext>
                    </a:extLst>
                  </p:cNvPr>
                  <p:cNvSpPr/>
                  <p:nvPr/>
                </p:nvSpPr>
                <p:spPr>
                  <a:xfrm>
                    <a:off x="6329063" y="4110203"/>
                    <a:ext cx="16668" cy="19436"/>
                  </a:xfrm>
                  <a:custGeom>
                    <a:avLst/>
                    <a:gdLst>
                      <a:gd name="connsiteX0" fmla="*/ 2476 w 16668"/>
                      <a:gd name="connsiteY0" fmla="*/ 18865 h 19436"/>
                      <a:gd name="connsiteX1" fmla="*/ 0 w 16668"/>
                      <a:gd name="connsiteY1" fmla="*/ 14198 h 19436"/>
                      <a:gd name="connsiteX2" fmla="*/ 0 w 16668"/>
                      <a:gd name="connsiteY2" fmla="*/ 14198 h 19436"/>
                      <a:gd name="connsiteX3" fmla="*/ 3334 w 16668"/>
                      <a:gd name="connsiteY3" fmla="*/ 6387 h 19436"/>
                      <a:gd name="connsiteX4" fmla="*/ 3334 w 16668"/>
                      <a:gd name="connsiteY4" fmla="*/ 6387 h 19436"/>
                      <a:gd name="connsiteX5" fmla="*/ 13430 w 16668"/>
                      <a:gd name="connsiteY5" fmla="*/ 6 h 19436"/>
                      <a:gd name="connsiteX6" fmla="*/ 13430 w 16668"/>
                      <a:gd name="connsiteY6" fmla="*/ 6 h 19436"/>
                      <a:gd name="connsiteX7" fmla="*/ 16573 w 16668"/>
                      <a:gd name="connsiteY7" fmla="*/ 2673 h 19436"/>
                      <a:gd name="connsiteX8" fmla="*/ 16573 w 16668"/>
                      <a:gd name="connsiteY8" fmla="*/ 2673 h 19436"/>
                      <a:gd name="connsiteX9" fmla="*/ 14954 w 16668"/>
                      <a:gd name="connsiteY9" fmla="*/ 2863 h 19436"/>
                      <a:gd name="connsiteX10" fmla="*/ 16573 w 16668"/>
                      <a:gd name="connsiteY10" fmla="*/ 2673 h 19436"/>
                      <a:gd name="connsiteX11" fmla="*/ 16669 w 16668"/>
                      <a:gd name="connsiteY11" fmla="*/ 4577 h 19436"/>
                      <a:gd name="connsiteX12" fmla="*/ 16669 w 16668"/>
                      <a:gd name="connsiteY12" fmla="*/ 4577 h 19436"/>
                      <a:gd name="connsiteX13" fmla="*/ 12763 w 16668"/>
                      <a:gd name="connsiteY13" fmla="*/ 13912 h 19436"/>
                      <a:gd name="connsiteX14" fmla="*/ 12763 w 16668"/>
                      <a:gd name="connsiteY14" fmla="*/ 13912 h 19436"/>
                      <a:gd name="connsiteX15" fmla="*/ 4763 w 16668"/>
                      <a:gd name="connsiteY15" fmla="*/ 19436 h 19436"/>
                      <a:gd name="connsiteX16" fmla="*/ 4763 w 16668"/>
                      <a:gd name="connsiteY16" fmla="*/ 19436 h 19436"/>
                      <a:gd name="connsiteX17" fmla="*/ 2476 w 16668"/>
                      <a:gd name="connsiteY17" fmla="*/ 18865 h 19436"/>
                      <a:gd name="connsiteX18" fmla="*/ 2476 w 16668"/>
                      <a:gd name="connsiteY18" fmla="*/ 18865 h 19436"/>
                      <a:gd name="connsiteX19" fmla="*/ 5810 w 16668"/>
                      <a:gd name="connsiteY19" fmla="*/ 8387 h 19436"/>
                      <a:gd name="connsiteX20" fmla="*/ 3238 w 16668"/>
                      <a:gd name="connsiteY20" fmla="*/ 14102 h 19436"/>
                      <a:gd name="connsiteX21" fmla="*/ 3238 w 16668"/>
                      <a:gd name="connsiteY21" fmla="*/ 14102 h 19436"/>
                      <a:gd name="connsiteX22" fmla="*/ 3810 w 16668"/>
                      <a:gd name="connsiteY22" fmla="*/ 15912 h 19436"/>
                      <a:gd name="connsiteX23" fmla="*/ 3810 w 16668"/>
                      <a:gd name="connsiteY23" fmla="*/ 15912 h 19436"/>
                      <a:gd name="connsiteX24" fmla="*/ 4667 w 16668"/>
                      <a:gd name="connsiteY24" fmla="*/ 16103 h 19436"/>
                      <a:gd name="connsiteX25" fmla="*/ 4667 w 16668"/>
                      <a:gd name="connsiteY25" fmla="*/ 16103 h 19436"/>
                      <a:gd name="connsiteX26" fmla="*/ 10096 w 16668"/>
                      <a:gd name="connsiteY26" fmla="*/ 11912 h 19436"/>
                      <a:gd name="connsiteX27" fmla="*/ 10096 w 16668"/>
                      <a:gd name="connsiteY27" fmla="*/ 11912 h 19436"/>
                      <a:gd name="connsiteX28" fmla="*/ 13335 w 16668"/>
                      <a:gd name="connsiteY28" fmla="*/ 4577 h 19436"/>
                      <a:gd name="connsiteX29" fmla="*/ 13335 w 16668"/>
                      <a:gd name="connsiteY29" fmla="*/ 4577 h 19436"/>
                      <a:gd name="connsiteX30" fmla="*/ 13240 w 16668"/>
                      <a:gd name="connsiteY30" fmla="*/ 3244 h 19436"/>
                      <a:gd name="connsiteX31" fmla="*/ 13240 w 16668"/>
                      <a:gd name="connsiteY31" fmla="*/ 3244 h 19436"/>
                      <a:gd name="connsiteX32" fmla="*/ 13240 w 16668"/>
                      <a:gd name="connsiteY32" fmla="*/ 3244 h 19436"/>
                      <a:gd name="connsiteX33" fmla="*/ 13240 w 16668"/>
                      <a:gd name="connsiteY33" fmla="*/ 3244 h 19436"/>
                      <a:gd name="connsiteX34" fmla="*/ 5810 w 16668"/>
                      <a:gd name="connsiteY34" fmla="*/ 8387 h 19436"/>
                      <a:gd name="connsiteX35" fmla="*/ 5810 w 16668"/>
                      <a:gd name="connsiteY35" fmla="*/ 8387 h 19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16668" h="19436">
                        <a:moveTo>
                          <a:pt x="2476" y="18865"/>
                        </a:moveTo>
                        <a:cubicBezTo>
                          <a:pt x="762" y="18008"/>
                          <a:pt x="0" y="16103"/>
                          <a:pt x="0" y="14198"/>
                        </a:cubicBezTo>
                        <a:lnTo>
                          <a:pt x="0" y="14198"/>
                        </a:lnTo>
                        <a:cubicBezTo>
                          <a:pt x="0" y="11816"/>
                          <a:pt x="1048" y="9054"/>
                          <a:pt x="3334" y="6387"/>
                        </a:cubicBezTo>
                        <a:lnTo>
                          <a:pt x="3334" y="6387"/>
                        </a:lnTo>
                        <a:cubicBezTo>
                          <a:pt x="6382" y="2863"/>
                          <a:pt x="10192" y="196"/>
                          <a:pt x="13430" y="6"/>
                        </a:cubicBezTo>
                        <a:lnTo>
                          <a:pt x="13430" y="6"/>
                        </a:lnTo>
                        <a:cubicBezTo>
                          <a:pt x="14764" y="-90"/>
                          <a:pt x="16478" y="1053"/>
                          <a:pt x="16573" y="2673"/>
                        </a:cubicBezTo>
                        <a:lnTo>
                          <a:pt x="16573" y="2673"/>
                        </a:lnTo>
                        <a:lnTo>
                          <a:pt x="14954" y="2863"/>
                        </a:lnTo>
                        <a:lnTo>
                          <a:pt x="16573" y="2673"/>
                        </a:lnTo>
                        <a:cubicBezTo>
                          <a:pt x="16669" y="3339"/>
                          <a:pt x="16669" y="3911"/>
                          <a:pt x="16669" y="4577"/>
                        </a:cubicBezTo>
                        <a:lnTo>
                          <a:pt x="16669" y="4577"/>
                        </a:lnTo>
                        <a:cubicBezTo>
                          <a:pt x="16669" y="7340"/>
                          <a:pt x="15621" y="10102"/>
                          <a:pt x="12763" y="13912"/>
                        </a:cubicBezTo>
                        <a:lnTo>
                          <a:pt x="12763" y="13912"/>
                        </a:lnTo>
                        <a:cubicBezTo>
                          <a:pt x="10001" y="17532"/>
                          <a:pt x="7429" y="19341"/>
                          <a:pt x="4763" y="19436"/>
                        </a:cubicBezTo>
                        <a:lnTo>
                          <a:pt x="4763" y="19436"/>
                        </a:lnTo>
                        <a:cubicBezTo>
                          <a:pt x="3905" y="19436"/>
                          <a:pt x="3143" y="19151"/>
                          <a:pt x="2476" y="18865"/>
                        </a:cubicBezTo>
                        <a:lnTo>
                          <a:pt x="2476" y="18865"/>
                        </a:lnTo>
                        <a:close/>
                        <a:moveTo>
                          <a:pt x="5810" y="8387"/>
                        </a:moveTo>
                        <a:cubicBezTo>
                          <a:pt x="3905" y="10578"/>
                          <a:pt x="3238" y="12674"/>
                          <a:pt x="3238" y="14102"/>
                        </a:cubicBezTo>
                        <a:lnTo>
                          <a:pt x="3238" y="14102"/>
                        </a:lnTo>
                        <a:cubicBezTo>
                          <a:pt x="3238" y="15341"/>
                          <a:pt x="3715" y="15817"/>
                          <a:pt x="3810" y="15912"/>
                        </a:cubicBezTo>
                        <a:lnTo>
                          <a:pt x="3810" y="15912"/>
                        </a:lnTo>
                        <a:cubicBezTo>
                          <a:pt x="4096" y="16007"/>
                          <a:pt x="4381" y="16103"/>
                          <a:pt x="4667" y="16103"/>
                        </a:cubicBezTo>
                        <a:lnTo>
                          <a:pt x="4667" y="16103"/>
                        </a:lnTo>
                        <a:cubicBezTo>
                          <a:pt x="5620" y="16103"/>
                          <a:pt x="7620" y="15150"/>
                          <a:pt x="10096" y="11912"/>
                        </a:cubicBezTo>
                        <a:lnTo>
                          <a:pt x="10096" y="11912"/>
                        </a:lnTo>
                        <a:cubicBezTo>
                          <a:pt x="12763" y="8292"/>
                          <a:pt x="13335" y="6578"/>
                          <a:pt x="13335" y="4577"/>
                        </a:cubicBezTo>
                        <a:lnTo>
                          <a:pt x="13335" y="4577"/>
                        </a:lnTo>
                        <a:cubicBezTo>
                          <a:pt x="13335" y="4101"/>
                          <a:pt x="13335" y="3625"/>
                          <a:pt x="13240" y="3244"/>
                        </a:cubicBezTo>
                        <a:lnTo>
                          <a:pt x="13240" y="3244"/>
                        </a:lnTo>
                        <a:lnTo>
                          <a:pt x="13240" y="3244"/>
                        </a:lnTo>
                        <a:lnTo>
                          <a:pt x="13240" y="3244"/>
                        </a:lnTo>
                        <a:cubicBezTo>
                          <a:pt x="12097" y="3244"/>
                          <a:pt x="8191" y="5530"/>
                          <a:pt x="5810" y="8387"/>
                        </a:cubicBezTo>
                        <a:lnTo>
                          <a:pt x="5810" y="8387"/>
                        </a:lnTo>
                        <a:close/>
                      </a:path>
                    </a:pathLst>
                  </a:custGeom>
                  <a:grpFill/>
                  <a:ln w="9525" cap="flat">
                    <a:solidFill>
                      <a:srgbClr val="E5EA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624" name="图形 1182">
                  <a:extLst>
                    <a:ext uri="{FF2B5EF4-FFF2-40B4-BE49-F238E27FC236}">
                      <a16:creationId xmlns:a16="http://schemas.microsoft.com/office/drawing/2014/main" id="{D0A38350-DE42-40EC-80C0-4F3CFBDF873D}"/>
                    </a:ext>
                  </a:extLst>
                </p:cNvPr>
                <p:cNvGrpSpPr/>
                <p:nvPr/>
              </p:nvGrpSpPr>
              <p:grpSpPr>
                <a:xfrm>
                  <a:off x="6406311" y="4031532"/>
                  <a:ext cx="18859" cy="18002"/>
                  <a:chOff x="6406311" y="4031532"/>
                  <a:chExt cx="18859" cy="18002"/>
                </a:xfrm>
                <a:grpFill/>
              </p:grpSpPr>
              <p:sp>
                <p:nvSpPr>
                  <p:cNvPr id="694" name="任意多边形: 形状 693">
                    <a:extLst>
                      <a:ext uri="{FF2B5EF4-FFF2-40B4-BE49-F238E27FC236}">
                        <a16:creationId xmlns:a16="http://schemas.microsoft.com/office/drawing/2014/main" id="{F4BF8287-BD7F-4C09-9FF1-B6F40C3C2C21}"/>
                      </a:ext>
                    </a:extLst>
                  </p:cNvPr>
                  <p:cNvSpPr/>
                  <p:nvPr/>
                </p:nvSpPr>
                <p:spPr>
                  <a:xfrm>
                    <a:off x="6407852" y="4033087"/>
                    <a:ext cx="15517" cy="14869"/>
                  </a:xfrm>
                  <a:custGeom>
                    <a:avLst/>
                    <a:gdLst>
                      <a:gd name="connsiteX0" fmla="*/ 9126 w 15517"/>
                      <a:gd name="connsiteY0" fmla="*/ 922 h 14869"/>
                      <a:gd name="connsiteX1" fmla="*/ 3888 w 15517"/>
                      <a:gd name="connsiteY1" fmla="*/ 5779 h 14869"/>
                      <a:gd name="connsiteX2" fmla="*/ 2840 w 15517"/>
                      <a:gd name="connsiteY2" fmla="*/ 14828 h 14869"/>
                      <a:gd name="connsiteX3" fmla="*/ 13889 w 15517"/>
                      <a:gd name="connsiteY3" fmla="*/ 9970 h 14869"/>
                      <a:gd name="connsiteX4" fmla="*/ 14937 w 15517"/>
                      <a:gd name="connsiteY4" fmla="*/ 3017 h 14869"/>
                      <a:gd name="connsiteX5" fmla="*/ 9126 w 15517"/>
                      <a:gd name="connsiteY5" fmla="*/ 922 h 14869"/>
                      <a:gd name="connsiteX6" fmla="*/ 9126 w 15517"/>
                      <a:gd name="connsiteY6" fmla="*/ 922 h 148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517" h="14869">
                        <a:moveTo>
                          <a:pt x="9126" y="922"/>
                        </a:moveTo>
                        <a:cubicBezTo>
                          <a:pt x="6745" y="2636"/>
                          <a:pt x="9126" y="3684"/>
                          <a:pt x="3888" y="5779"/>
                        </a:cubicBezTo>
                        <a:cubicBezTo>
                          <a:pt x="-1256" y="7875"/>
                          <a:pt x="-970" y="15495"/>
                          <a:pt x="2840" y="14828"/>
                        </a:cubicBezTo>
                        <a:cubicBezTo>
                          <a:pt x="6650" y="14161"/>
                          <a:pt x="12174" y="14447"/>
                          <a:pt x="13889" y="9970"/>
                        </a:cubicBezTo>
                        <a:cubicBezTo>
                          <a:pt x="15603" y="5493"/>
                          <a:pt x="15984" y="6160"/>
                          <a:pt x="14937" y="3017"/>
                        </a:cubicBezTo>
                        <a:cubicBezTo>
                          <a:pt x="13984" y="-126"/>
                          <a:pt x="11603" y="-793"/>
                          <a:pt x="9126" y="922"/>
                        </a:cubicBezTo>
                        <a:lnTo>
                          <a:pt x="9126" y="922"/>
                        </a:lnTo>
                        <a:close/>
                      </a:path>
                    </a:pathLst>
                  </a:custGeom>
                  <a:grpFill/>
                  <a:ln w="9525" cap="flat">
                    <a:solidFill>
                      <a:srgbClr val="E5EA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95" name="任意多边形: 形状 694">
                    <a:extLst>
                      <a:ext uri="{FF2B5EF4-FFF2-40B4-BE49-F238E27FC236}">
                        <a16:creationId xmlns:a16="http://schemas.microsoft.com/office/drawing/2014/main" id="{D2A4BABE-DA6E-4B41-8367-3752471E190C}"/>
                      </a:ext>
                    </a:extLst>
                  </p:cNvPr>
                  <p:cNvSpPr/>
                  <p:nvPr/>
                </p:nvSpPr>
                <p:spPr>
                  <a:xfrm>
                    <a:off x="6406311" y="4031532"/>
                    <a:ext cx="18859" cy="18002"/>
                  </a:xfrm>
                  <a:custGeom>
                    <a:avLst/>
                    <a:gdLst>
                      <a:gd name="connsiteX0" fmla="*/ 0 w 18859"/>
                      <a:gd name="connsiteY0" fmla="*/ 13145 h 18002"/>
                      <a:gd name="connsiteX1" fmla="*/ 4953 w 18859"/>
                      <a:gd name="connsiteY1" fmla="*/ 5810 h 18002"/>
                      <a:gd name="connsiteX2" fmla="*/ 4953 w 18859"/>
                      <a:gd name="connsiteY2" fmla="*/ 5810 h 18002"/>
                      <a:gd name="connsiteX3" fmla="*/ 7715 w 18859"/>
                      <a:gd name="connsiteY3" fmla="*/ 4096 h 18002"/>
                      <a:gd name="connsiteX4" fmla="*/ 7715 w 18859"/>
                      <a:gd name="connsiteY4" fmla="*/ 4096 h 18002"/>
                      <a:gd name="connsiteX5" fmla="*/ 9811 w 18859"/>
                      <a:gd name="connsiteY5" fmla="*/ 1238 h 18002"/>
                      <a:gd name="connsiteX6" fmla="*/ 9811 w 18859"/>
                      <a:gd name="connsiteY6" fmla="*/ 1238 h 18002"/>
                      <a:gd name="connsiteX7" fmla="*/ 9811 w 18859"/>
                      <a:gd name="connsiteY7" fmla="*/ 1238 h 18002"/>
                      <a:gd name="connsiteX8" fmla="*/ 13335 w 18859"/>
                      <a:gd name="connsiteY8" fmla="*/ 0 h 18002"/>
                      <a:gd name="connsiteX9" fmla="*/ 13335 w 18859"/>
                      <a:gd name="connsiteY9" fmla="*/ 0 h 18002"/>
                      <a:gd name="connsiteX10" fmla="*/ 18193 w 18859"/>
                      <a:gd name="connsiteY10" fmla="*/ 4096 h 18002"/>
                      <a:gd name="connsiteX11" fmla="*/ 18193 w 18859"/>
                      <a:gd name="connsiteY11" fmla="*/ 4096 h 18002"/>
                      <a:gd name="connsiteX12" fmla="*/ 18860 w 18859"/>
                      <a:gd name="connsiteY12" fmla="*/ 6953 h 18002"/>
                      <a:gd name="connsiteX13" fmla="*/ 18860 w 18859"/>
                      <a:gd name="connsiteY13" fmla="*/ 6953 h 18002"/>
                      <a:gd name="connsiteX14" fmla="*/ 17145 w 18859"/>
                      <a:gd name="connsiteY14" fmla="*/ 12097 h 18002"/>
                      <a:gd name="connsiteX15" fmla="*/ 17145 w 18859"/>
                      <a:gd name="connsiteY15" fmla="*/ 12097 h 18002"/>
                      <a:gd name="connsiteX16" fmla="*/ 4667 w 18859"/>
                      <a:gd name="connsiteY16" fmla="*/ 18002 h 18002"/>
                      <a:gd name="connsiteX17" fmla="*/ 4667 w 18859"/>
                      <a:gd name="connsiteY17" fmla="*/ 18002 h 18002"/>
                      <a:gd name="connsiteX18" fmla="*/ 4096 w 18859"/>
                      <a:gd name="connsiteY18" fmla="*/ 18002 h 18002"/>
                      <a:gd name="connsiteX19" fmla="*/ 4096 w 18859"/>
                      <a:gd name="connsiteY19" fmla="*/ 18002 h 18002"/>
                      <a:gd name="connsiteX20" fmla="*/ 0 w 18859"/>
                      <a:gd name="connsiteY20" fmla="*/ 13145 h 18002"/>
                      <a:gd name="connsiteX21" fmla="*/ 0 w 18859"/>
                      <a:gd name="connsiteY21" fmla="*/ 13145 h 18002"/>
                      <a:gd name="connsiteX22" fmla="*/ 11621 w 18859"/>
                      <a:gd name="connsiteY22" fmla="*/ 3810 h 18002"/>
                      <a:gd name="connsiteX23" fmla="*/ 10573 w 18859"/>
                      <a:gd name="connsiteY23" fmla="*/ 5429 h 18002"/>
                      <a:gd name="connsiteX24" fmla="*/ 10573 w 18859"/>
                      <a:gd name="connsiteY24" fmla="*/ 5429 h 18002"/>
                      <a:gd name="connsiteX25" fmla="*/ 6096 w 18859"/>
                      <a:gd name="connsiteY25" fmla="*/ 8763 h 18002"/>
                      <a:gd name="connsiteX26" fmla="*/ 6096 w 18859"/>
                      <a:gd name="connsiteY26" fmla="*/ 8763 h 18002"/>
                      <a:gd name="connsiteX27" fmla="*/ 3238 w 18859"/>
                      <a:gd name="connsiteY27" fmla="*/ 13049 h 18002"/>
                      <a:gd name="connsiteX28" fmla="*/ 3238 w 18859"/>
                      <a:gd name="connsiteY28" fmla="*/ 13049 h 18002"/>
                      <a:gd name="connsiteX29" fmla="*/ 4001 w 18859"/>
                      <a:gd name="connsiteY29" fmla="*/ 14669 h 18002"/>
                      <a:gd name="connsiteX30" fmla="*/ 4001 w 18859"/>
                      <a:gd name="connsiteY30" fmla="*/ 14669 h 18002"/>
                      <a:gd name="connsiteX31" fmla="*/ 4191 w 18859"/>
                      <a:gd name="connsiteY31" fmla="*/ 14669 h 18002"/>
                      <a:gd name="connsiteX32" fmla="*/ 4191 w 18859"/>
                      <a:gd name="connsiteY32" fmla="*/ 14669 h 18002"/>
                      <a:gd name="connsiteX33" fmla="*/ 14002 w 18859"/>
                      <a:gd name="connsiteY33" fmla="*/ 10858 h 18002"/>
                      <a:gd name="connsiteX34" fmla="*/ 14002 w 18859"/>
                      <a:gd name="connsiteY34" fmla="*/ 10858 h 18002"/>
                      <a:gd name="connsiteX35" fmla="*/ 15526 w 18859"/>
                      <a:gd name="connsiteY35" fmla="*/ 6858 h 18002"/>
                      <a:gd name="connsiteX36" fmla="*/ 15526 w 18859"/>
                      <a:gd name="connsiteY36" fmla="*/ 6858 h 18002"/>
                      <a:gd name="connsiteX37" fmla="*/ 15050 w 18859"/>
                      <a:gd name="connsiteY37" fmla="*/ 5048 h 18002"/>
                      <a:gd name="connsiteX38" fmla="*/ 15050 w 18859"/>
                      <a:gd name="connsiteY38" fmla="*/ 5048 h 18002"/>
                      <a:gd name="connsiteX39" fmla="*/ 13240 w 18859"/>
                      <a:gd name="connsiteY39" fmla="*/ 3143 h 18002"/>
                      <a:gd name="connsiteX40" fmla="*/ 13240 w 18859"/>
                      <a:gd name="connsiteY40" fmla="*/ 3143 h 18002"/>
                      <a:gd name="connsiteX41" fmla="*/ 11621 w 18859"/>
                      <a:gd name="connsiteY41" fmla="*/ 3810 h 18002"/>
                      <a:gd name="connsiteX42" fmla="*/ 11621 w 18859"/>
                      <a:gd name="connsiteY42" fmla="*/ 3810 h 18002"/>
                      <a:gd name="connsiteX43" fmla="*/ 10668 w 18859"/>
                      <a:gd name="connsiteY43" fmla="*/ 2477 h 18002"/>
                      <a:gd name="connsiteX44" fmla="*/ 11621 w 18859"/>
                      <a:gd name="connsiteY44" fmla="*/ 3810 h 18002"/>
                      <a:gd name="connsiteX45" fmla="*/ 11621 w 18859"/>
                      <a:gd name="connsiteY45" fmla="*/ 3810 h 180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18859" h="18002">
                        <a:moveTo>
                          <a:pt x="0" y="13145"/>
                        </a:moveTo>
                        <a:cubicBezTo>
                          <a:pt x="0" y="10478"/>
                          <a:pt x="1524" y="7239"/>
                          <a:pt x="4953" y="5810"/>
                        </a:cubicBezTo>
                        <a:lnTo>
                          <a:pt x="4953" y="5810"/>
                        </a:lnTo>
                        <a:cubicBezTo>
                          <a:pt x="7429" y="4763"/>
                          <a:pt x="7620" y="4286"/>
                          <a:pt x="7715" y="4096"/>
                        </a:cubicBezTo>
                        <a:lnTo>
                          <a:pt x="7715" y="4096"/>
                        </a:lnTo>
                        <a:cubicBezTo>
                          <a:pt x="7811" y="3810"/>
                          <a:pt x="8192" y="2286"/>
                          <a:pt x="9811" y="1238"/>
                        </a:cubicBezTo>
                        <a:lnTo>
                          <a:pt x="9811" y="1238"/>
                        </a:lnTo>
                        <a:lnTo>
                          <a:pt x="9811" y="1238"/>
                        </a:lnTo>
                        <a:cubicBezTo>
                          <a:pt x="10859" y="476"/>
                          <a:pt x="12097" y="0"/>
                          <a:pt x="13335" y="0"/>
                        </a:cubicBezTo>
                        <a:lnTo>
                          <a:pt x="13335" y="0"/>
                        </a:lnTo>
                        <a:cubicBezTo>
                          <a:pt x="15621" y="0"/>
                          <a:pt x="17526" y="1714"/>
                          <a:pt x="18193" y="4096"/>
                        </a:cubicBezTo>
                        <a:lnTo>
                          <a:pt x="18193" y="4096"/>
                        </a:lnTo>
                        <a:cubicBezTo>
                          <a:pt x="18574" y="5239"/>
                          <a:pt x="18860" y="6001"/>
                          <a:pt x="18860" y="6953"/>
                        </a:cubicBezTo>
                        <a:lnTo>
                          <a:pt x="18860" y="6953"/>
                        </a:lnTo>
                        <a:cubicBezTo>
                          <a:pt x="18764" y="8668"/>
                          <a:pt x="18097" y="9335"/>
                          <a:pt x="17145" y="12097"/>
                        </a:cubicBezTo>
                        <a:lnTo>
                          <a:pt x="17145" y="12097"/>
                        </a:lnTo>
                        <a:cubicBezTo>
                          <a:pt x="14669" y="17907"/>
                          <a:pt x="8192" y="17240"/>
                          <a:pt x="4667" y="18002"/>
                        </a:cubicBezTo>
                        <a:lnTo>
                          <a:pt x="4667" y="18002"/>
                        </a:lnTo>
                        <a:cubicBezTo>
                          <a:pt x="4477" y="18002"/>
                          <a:pt x="4286" y="18002"/>
                          <a:pt x="4096" y="18002"/>
                        </a:cubicBezTo>
                        <a:lnTo>
                          <a:pt x="4096" y="18002"/>
                        </a:lnTo>
                        <a:cubicBezTo>
                          <a:pt x="1143" y="18002"/>
                          <a:pt x="0" y="15240"/>
                          <a:pt x="0" y="13145"/>
                        </a:cubicBezTo>
                        <a:lnTo>
                          <a:pt x="0" y="13145"/>
                        </a:lnTo>
                        <a:close/>
                        <a:moveTo>
                          <a:pt x="11621" y="3810"/>
                        </a:moveTo>
                        <a:cubicBezTo>
                          <a:pt x="10859" y="4477"/>
                          <a:pt x="11144" y="4286"/>
                          <a:pt x="10573" y="5429"/>
                        </a:cubicBezTo>
                        <a:lnTo>
                          <a:pt x="10573" y="5429"/>
                        </a:lnTo>
                        <a:cubicBezTo>
                          <a:pt x="10001" y="6668"/>
                          <a:pt x="8763" y="7715"/>
                          <a:pt x="6096" y="8763"/>
                        </a:cubicBezTo>
                        <a:lnTo>
                          <a:pt x="6096" y="8763"/>
                        </a:lnTo>
                        <a:cubicBezTo>
                          <a:pt x="4096" y="9525"/>
                          <a:pt x="3238" y="11525"/>
                          <a:pt x="3238" y="13049"/>
                        </a:cubicBezTo>
                        <a:lnTo>
                          <a:pt x="3238" y="13049"/>
                        </a:lnTo>
                        <a:cubicBezTo>
                          <a:pt x="3334" y="14478"/>
                          <a:pt x="3715" y="14669"/>
                          <a:pt x="4001" y="14669"/>
                        </a:cubicBezTo>
                        <a:lnTo>
                          <a:pt x="4001" y="14669"/>
                        </a:lnTo>
                        <a:cubicBezTo>
                          <a:pt x="4096" y="14669"/>
                          <a:pt x="4191" y="14669"/>
                          <a:pt x="4191" y="14669"/>
                        </a:cubicBezTo>
                        <a:lnTo>
                          <a:pt x="4191" y="14669"/>
                        </a:lnTo>
                        <a:cubicBezTo>
                          <a:pt x="8477" y="14002"/>
                          <a:pt x="13049" y="14002"/>
                          <a:pt x="14002" y="10858"/>
                        </a:cubicBezTo>
                        <a:lnTo>
                          <a:pt x="14002" y="10858"/>
                        </a:lnTo>
                        <a:cubicBezTo>
                          <a:pt x="15145" y="8001"/>
                          <a:pt x="15621" y="7048"/>
                          <a:pt x="15526" y="6858"/>
                        </a:cubicBezTo>
                        <a:lnTo>
                          <a:pt x="15526" y="6858"/>
                        </a:lnTo>
                        <a:cubicBezTo>
                          <a:pt x="15526" y="6668"/>
                          <a:pt x="15430" y="6096"/>
                          <a:pt x="15050" y="5048"/>
                        </a:cubicBezTo>
                        <a:lnTo>
                          <a:pt x="15050" y="5048"/>
                        </a:lnTo>
                        <a:cubicBezTo>
                          <a:pt x="14478" y="3429"/>
                          <a:pt x="13811" y="3143"/>
                          <a:pt x="13240" y="3143"/>
                        </a:cubicBezTo>
                        <a:lnTo>
                          <a:pt x="13240" y="3143"/>
                        </a:lnTo>
                        <a:cubicBezTo>
                          <a:pt x="12859" y="3143"/>
                          <a:pt x="12287" y="3334"/>
                          <a:pt x="11621" y="3810"/>
                        </a:cubicBezTo>
                        <a:lnTo>
                          <a:pt x="11621" y="3810"/>
                        </a:lnTo>
                        <a:lnTo>
                          <a:pt x="10668" y="2477"/>
                        </a:lnTo>
                        <a:lnTo>
                          <a:pt x="11621" y="3810"/>
                        </a:lnTo>
                        <a:lnTo>
                          <a:pt x="11621" y="3810"/>
                        </a:lnTo>
                        <a:close/>
                      </a:path>
                    </a:pathLst>
                  </a:custGeom>
                  <a:grpFill/>
                  <a:ln w="9525" cap="flat">
                    <a:solidFill>
                      <a:srgbClr val="E5EA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625" name="图形 1182">
                  <a:extLst>
                    <a:ext uri="{FF2B5EF4-FFF2-40B4-BE49-F238E27FC236}">
                      <a16:creationId xmlns:a16="http://schemas.microsoft.com/office/drawing/2014/main" id="{EE8AF4F3-270F-4B6A-9C76-B16D19F89D12}"/>
                    </a:ext>
                  </a:extLst>
                </p:cNvPr>
                <p:cNvGrpSpPr/>
                <p:nvPr/>
              </p:nvGrpSpPr>
              <p:grpSpPr>
                <a:xfrm>
                  <a:off x="6516991" y="3916660"/>
                  <a:ext cx="18288" cy="26765"/>
                  <a:chOff x="6516991" y="3916660"/>
                  <a:chExt cx="18288" cy="26765"/>
                </a:xfrm>
                <a:grpFill/>
              </p:grpSpPr>
              <p:sp>
                <p:nvSpPr>
                  <p:cNvPr id="692" name="任意多边形: 形状 691">
                    <a:extLst>
                      <a:ext uri="{FF2B5EF4-FFF2-40B4-BE49-F238E27FC236}">
                        <a16:creationId xmlns:a16="http://schemas.microsoft.com/office/drawing/2014/main" id="{912ED4B4-9B7C-4912-B355-43895B0CCB75}"/>
                      </a:ext>
                    </a:extLst>
                  </p:cNvPr>
                  <p:cNvSpPr/>
                  <p:nvPr/>
                </p:nvSpPr>
                <p:spPr>
                  <a:xfrm>
                    <a:off x="6518673" y="3918272"/>
                    <a:ext cx="14933" cy="23460"/>
                  </a:xfrm>
                  <a:custGeom>
                    <a:avLst/>
                    <a:gdLst>
                      <a:gd name="connsiteX0" fmla="*/ 6986 w 14933"/>
                      <a:gd name="connsiteY0" fmla="*/ 1055 h 23460"/>
                      <a:gd name="connsiteX1" fmla="*/ 14225 w 14933"/>
                      <a:gd name="connsiteY1" fmla="*/ 10104 h 23460"/>
                      <a:gd name="connsiteX2" fmla="*/ 8034 w 14933"/>
                      <a:gd name="connsiteY2" fmla="*/ 19439 h 23460"/>
                      <a:gd name="connsiteX3" fmla="*/ 2509 w 14933"/>
                      <a:gd name="connsiteY3" fmla="*/ 22582 h 23460"/>
                      <a:gd name="connsiteX4" fmla="*/ 128 w 14933"/>
                      <a:gd name="connsiteY4" fmla="*/ 10771 h 23460"/>
                      <a:gd name="connsiteX5" fmla="*/ 1842 w 14933"/>
                      <a:gd name="connsiteY5" fmla="*/ 674 h 23460"/>
                      <a:gd name="connsiteX6" fmla="*/ 6986 w 14933"/>
                      <a:gd name="connsiteY6" fmla="*/ 1055 h 23460"/>
                      <a:gd name="connsiteX7" fmla="*/ 6986 w 14933"/>
                      <a:gd name="connsiteY7" fmla="*/ 1055 h 23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933" h="23460">
                        <a:moveTo>
                          <a:pt x="6986" y="1055"/>
                        </a:moveTo>
                        <a:cubicBezTo>
                          <a:pt x="6986" y="1055"/>
                          <a:pt x="17749" y="4484"/>
                          <a:pt x="14225" y="10104"/>
                        </a:cubicBezTo>
                        <a:cubicBezTo>
                          <a:pt x="10796" y="15629"/>
                          <a:pt x="9367" y="15343"/>
                          <a:pt x="8034" y="19439"/>
                        </a:cubicBezTo>
                        <a:cubicBezTo>
                          <a:pt x="6605" y="23630"/>
                          <a:pt x="4890" y="24296"/>
                          <a:pt x="2509" y="22582"/>
                        </a:cubicBezTo>
                        <a:cubicBezTo>
                          <a:pt x="128" y="20867"/>
                          <a:pt x="-253" y="18105"/>
                          <a:pt x="128" y="10771"/>
                        </a:cubicBezTo>
                        <a:cubicBezTo>
                          <a:pt x="509" y="3532"/>
                          <a:pt x="-539" y="2484"/>
                          <a:pt x="1842" y="674"/>
                        </a:cubicBezTo>
                        <a:cubicBezTo>
                          <a:pt x="4223" y="-1040"/>
                          <a:pt x="6986" y="1055"/>
                          <a:pt x="6986" y="1055"/>
                        </a:cubicBezTo>
                        <a:lnTo>
                          <a:pt x="6986" y="1055"/>
                        </a:lnTo>
                        <a:close/>
                      </a:path>
                    </a:pathLst>
                  </a:custGeom>
                  <a:grpFill/>
                  <a:ln w="9525" cap="flat">
                    <a:solidFill>
                      <a:srgbClr val="E5EA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93" name="任意多边形: 形状 692">
                    <a:extLst>
                      <a:ext uri="{FF2B5EF4-FFF2-40B4-BE49-F238E27FC236}">
                        <a16:creationId xmlns:a16="http://schemas.microsoft.com/office/drawing/2014/main" id="{736D578C-7357-4FAD-81FD-CD972BD8B368}"/>
                      </a:ext>
                    </a:extLst>
                  </p:cNvPr>
                  <p:cNvSpPr/>
                  <p:nvPr/>
                </p:nvSpPr>
                <p:spPr>
                  <a:xfrm>
                    <a:off x="6516991" y="3916660"/>
                    <a:ext cx="18288" cy="26765"/>
                  </a:xfrm>
                  <a:custGeom>
                    <a:avLst/>
                    <a:gdLst>
                      <a:gd name="connsiteX0" fmla="*/ 3238 w 18288"/>
                      <a:gd name="connsiteY0" fmla="*/ 25432 h 26765"/>
                      <a:gd name="connsiteX1" fmla="*/ 0 w 18288"/>
                      <a:gd name="connsiteY1" fmla="*/ 16288 h 26765"/>
                      <a:gd name="connsiteX2" fmla="*/ 0 w 18288"/>
                      <a:gd name="connsiteY2" fmla="*/ 16288 h 26765"/>
                      <a:gd name="connsiteX3" fmla="*/ 95 w 18288"/>
                      <a:gd name="connsiteY3" fmla="*/ 12287 h 26765"/>
                      <a:gd name="connsiteX4" fmla="*/ 95 w 18288"/>
                      <a:gd name="connsiteY4" fmla="*/ 12287 h 26765"/>
                      <a:gd name="connsiteX5" fmla="*/ 191 w 18288"/>
                      <a:gd name="connsiteY5" fmla="*/ 8954 h 26765"/>
                      <a:gd name="connsiteX6" fmla="*/ 191 w 18288"/>
                      <a:gd name="connsiteY6" fmla="*/ 8954 h 26765"/>
                      <a:gd name="connsiteX7" fmla="*/ 191 w 18288"/>
                      <a:gd name="connsiteY7" fmla="*/ 6287 h 26765"/>
                      <a:gd name="connsiteX8" fmla="*/ 191 w 18288"/>
                      <a:gd name="connsiteY8" fmla="*/ 6287 h 26765"/>
                      <a:gd name="connsiteX9" fmla="*/ 2572 w 18288"/>
                      <a:gd name="connsiteY9" fmla="*/ 1048 h 26765"/>
                      <a:gd name="connsiteX10" fmla="*/ 2572 w 18288"/>
                      <a:gd name="connsiteY10" fmla="*/ 1048 h 26765"/>
                      <a:gd name="connsiteX11" fmla="*/ 5715 w 18288"/>
                      <a:gd name="connsiteY11" fmla="*/ 0 h 26765"/>
                      <a:gd name="connsiteX12" fmla="*/ 5715 w 18288"/>
                      <a:gd name="connsiteY12" fmla="*/ 0 h 26765"/>
                      <a:gd name="connsiteX13" fmla="*/ 9620 w 18288"/>
                      <a:gd name="connsiteY13" fmla="*/ 1333 h 26765"/>
                      <a:gd name="connsiteX14" fmla="*/ 9620 w 18288"/>
                      <a:gd name="connsiteY14" fmla="*/ 1333 h 26765"/>
                      <a:gd name="connsiteX15" fmla="*/ 18288 w 18288"/>
                      <a:gd name="connsiteY15" fmla="*/ 9525 h 26765"/>
                      <a:gd name="connsiteX16" fmla="*/ 18288 w 18288"/>
                      <a:gd name="connsiteY16" fmla="*/ 9525 h 26765"/>
                      <a:gd name="connsiteX17" fmla="*/ 17336 w 18288"/>
                      <a:gd name="connsiteY17" fmla="*/ 12573 h 26765"/>
                      <a:gd name="connsiteX18" fmla="*/ 17336 w 18288"/>
                      <a:gd name="connsiteY18" fmla="*/ 12573 h 26765"/>
                      <a:gd name="connsiteX19" fmla="*/ 11240 w 18288"/>
                      <a:gd name="connsiteY19" fmla="*/ 21622 h 26765"/>
                      <a:gd name="connsiteX20" fmla="*/ 11240 w 18288"/>
                      <a:gd name="connsiteY20" fmla="*/ 21622 h 26765"/>
                      <a:gd name="connsiteX21" fmla="*/ 6382 w 18288"/>
                      <a:gd name="connsiteY21" fmla="*/ 26765 h 26765"/>
                      <a:gd name="connsiteX22" fmla="*/ 6382 w 18288"/>
                      <a:gd name="connsiteY22" fmla="*/ 26765 h 26765"/>
                      <a:gd name="connsiteX23" fmla="*/ 3238 w 18288"/>
                      <a:gd name="connsiteY23" fmla="*/ 25432 h 26765"/>
                      <a:gd name="connsiteX24" fmla="*/ 3238 w 18288"/>
                      <a:gd name="connsiteY24" fmla="*/ 25432 h 26765"/>
                      <a:gd name="connsiteX25" fmla="*/ 8096 w 18288"/>
                      <a:gd name="connsiteY25" fmla="*/ 20479 h 26765"/>
                      <a:gd name="connsiteX26" fmla="*/ 14478 w 18288"/>
                      <a:gd name="connsiteY26" fmla="*/ 10763 h 26765"/>
                      <a:gd name="connsiteX27" fmla="*/ 14478 w 18288"/>
                      <a:gd name="connsiteY27" fmla="*/ 10763 h 26765"/>
                      <a:gd name="connsiteX28" fmla="*/ 14954 w 18288"/>
                      <a:gd name="connsiteY28" fmla="*/ 9335 h 26765"/>
                      <a:gd name="connsiteX29" fmla="*/ 14954 w 18288"/>
                      <a:gd name="connsiteY29" fmla="*/ 9335 h 26765"/>
                      <a:gd name="connsiteX30" fmla="*/ 8096 w 18288"/>
                      <a:gd name="connsiteY30" fmla="*/ 4096 h 26765"/>
                      <a:gd name="connsiteX31" fmla="*/ 8096 w 18288"/>
                      <a:gd name="connsiteY31" fmla="*/ 4096 h 26765"/>
                      <a:gd name="connsiteX32" fmla="*/ 8572 w 18288"/>
                      <a:gd name="connsiteY32" fmla="*/ 2572 h 26765"/>
                      <a:gd name="connsiteX33" fmla="*/ 7620 w 18288"/>
                      <a:gd name="connsiteY33" fmla="*/ 3905 h 26765"/>
                      <a:gd name="connsiteX34" fmla="*/ 6953 w 18288"/>
                      <a:gd name="connsiteY34" fmla="*/ 3524 h 26765"/>
                      <a:gd name="connsiteX35" fmla="*/ 6953 w 18288"/>
                      <a:gd name="connsiteY35" fmla="*/ 3524 h 26765"/>
                      <a:gd name="connsiteX36" fmla="*/ 5620 w 18288"/>
                      <a:gd name="connsiteY36" fmla="*/ 3143 h 26765"/>
                      <a:gd name="connsiteX37" fmla="*/ 5620 w 18288"/>
                      <a:gd name="connsiteY37" fmla="*/ 3143 h 26765"/>
                      <a:gd name="connsiteX38" fmla="*/ 4382 w 18288"/>
                      <a:gd name="connsiteY38" fmla="*/ 3524 h 26765"/>
                      <a:gd name="connsiteX39" fmla="*/ 4382 w 18288"/>
                      <a:gd name="connsiteY39" fmla="*/ 3524 h 26765"/>
                      <a:gd name="connsiteX40" fmla="*/ 3429 w 18288"/>
                      <a:gd name="connsiteY40" fmla="*/ 6191 h 26765"/>
                      <a:gd name="connsiteX41" fmla="*/ 3429 w 18288"/>
                      <a:gd name="connsiteY41" fmla="*/ 6191 h 26765"/>
                      <a:gd name="connsiteX42" fmla="*/ 3429 w 18288"/>
                      <a:gd name="connsiteY42" fmla="*/ 8858 h 26765"/>
                      <a:gd name="connsiteX43" fmla="*/ 3429 w 18288"/>
                      <a:gd name="connsiteY43" fmla="*/ 8858 h 26765"/>
                      <a:gd name="connsiteX44" fmla="*/ 3334 w 18288"/>
                      <a:gd name="connsiteY44" fmla="*/ 12382 h 26765"/>
                      <a:gd name="connsiteX45" fmla="*/ 3334 w 18288"/>
                      <a:gd name="connsiteY45" fmla="*/ 12382 h 26765"/>
                      <a:gd name="connsiteX46" fmla="*/ 3238 w 18288"/>
                      <a:gd name="connsiteY46" fmla="*/ 16192 h 26765"/>
                      <a:gd name="connsiteX47" fmla="*/ 3238 w 18288"/>
                      <a:gd name="connsiteY47" fmla="*/ 16192 h 26765"/>
                      <a:gd name="connsiteX48" fmla="*/ 5048 w 18288"/>
                      <a:gd name="connsiteY48" fmla="*/ 22670 h 26765"/>
                      <a:gd name="connsiteX49" fmla="*/ 5048 w 18288"/>
                      <a:gd name="connsiteY49" fmla="*/ 22670 h 26765"/>
                      <a:gd name="connsiteX50" fmla="*/ 6287 w 18288"/>
                      <a:gd name="connsiteY50" fmla="*/ 23241 h 26765"/>
                      <a:gd name="connsiteX51" fmla="*/ 6287 w 18288"/>
                      <a:gd name="connsiteY51" fmla="*/ 23241 h 26765"/>
                      <a:gd name="connsiteX52" fmla="*/ 8096 w 18288"/>
                      <a:gd name="connsiteY52" fmla="*/ 20479 h 26765"/>
                      <a:gd name="connsiteX53" fmla="*/ 8096 w 18288"/>
                      <a:gd name="connsiteY53" fmla="*/ 20479 h 26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</a:cxnLst>
                    <a:rect l="l" t="t" r="r" b="b"/>
                    <a:pathLst>
                      <a:path w="18288" h="26765">
                        <a:moveTo>
                          <a:pt x="3238" y="25432"/>
                        </a:moveTo>
                        <a:cubicBezTo>
                          <a:pt x="667" y="23622"/>
                          <a:pt x="0" y="20764"/>
                          <a:pt x="0" y="16288"/>
                        </a:cubicBezTo>
                        <a:lnTo>
                          <a:pt x="0" y="16288"/>
                        </a:lnTo>
                        <a:cubicBezTo>
                          <a:pt x="0" y="15049"/>
                          <a:pt x="0" y="13716"/>
                          <a:pt x="95" y="12287"/>
                        </a:cubicBezTo>
                        <a:lnTo>
                          <a:pt x="95" y="12287"/>
                        </a:lnTo>
                        <a:cubicBezTo>
                          <a:pt x="95" y="10954"/>
                          <a:pt x="191" y="9906"/>
                          <a:pt x="191" y="8954"/>
                        </a:cubicBezTo>
                        <a:lnTo>
                          <a:pt x="191" y="8954"/>
                        </a:lnTo>
                        <a:cubicBezTo>
                          <a:pt x="191" y="7906"/>
                          <a:pt x="191" y="7048"/>
                          <a:pt x="191" y="6287"/>
                        </a:cubicBezTo>
                        <a:lnTo>
                          <a:pt x="191" y="6287"/>
                        </a:lnTo>
                        <a:cubicBezTo>
                          <a:pt x="95" y="4286"/>
                          <a:pt x="667" y="2096"/>
                          <a:pt x="2572" y="1048"/>
                        </a:cubicBezTo>
                        <a:lnTo>
                          <a:pt x="2572" y="1048"/>
                        </a:lnTo>
                        <a:cubicBezTo>
                          <a:pt x="3524" y="286"/>
                          <a:pt x="4667" y="0"/>
                          <a:pt x="5715" y="0"/>
                        </a:cubicBezTo>
                        <a:lnTo>
                          <a:pt x="5715" y="0"/>
                        </a:lnTo>
                        <a:cubicBezTo>
                          <a:pt x="7715" y="0"/>
                          <a:pt x="9239" y="953"/>
                          <a:pt x="9620" y="1333"/>
                        </a:cubicBezTo>
                        <a:lnTo>
                          <a:pt x="9620" y="1333"/>
                        </a:lnTo>
                        <a:cubicBezTo>
                          <a:pt x="11240" y="1905"/>
                          <a:pt x="17812" y="4000"/>
                          <a:pt x="18288" y="9525"/>
                        </a:cubicBezTo>
                        <a:lnTo>
                          <a:pt x="18288" y="9525"/>
                        </a:lnTo>
                        <a:cubicBezTo>
                          <a:pt x="18288" y="10573"/>
                          <a:pt x="17907" y="11525"/>
                          <a:pt x="17336" y="12573"/>
                        </a:cubicBezTo>
                        <a:lnTo>
                          <a:pt x="17336" y="12573"/>
                        </a:lnTo>
                        <a:cubicBezTo>
                          <a:pt x="13621" y="18479"/>
                          <a:pt x="12383" y="18002"/>
                          <a:pt x="11240" y="21622"/>
                        </a:cubicBezTo>
                        <a:lnTo>
                          <a:pt x="11240" y="21622"/>
                        </a:lnTo>
                        <a:cubicBezTo>
                          <a:pt x="10287" y="24479"/>
                          <a:pt x="8954" y="26670"/>
                          <a:pt x="6382" y="26765"/>
                        </a:cubicBezTo>
                        <a:lnTo>
                          <a:pt x="6382" y="26765"/>
                        </a:lnTo>
                        <a:cubicBezTo>
                          <a:pt x="5144" y="26575"/>
                          <a:pt x="4096" y="26098"/>
                          <a:pt x="3238" y="25432"/>
                        </a:cubicBezTo>
                        <a:lnTo>
                          <a:pt x="3238" y="25432"/>
                        </a:lnTo>
                        <a:close/>
                        <a:moveTo>
                          <a:pt x="8096" y="20479"/>
                        </a:moveTo>
                        <a:cubicBezTo>
                          <a:pt x="9716" y="15716"/>
                          <a:pt x="11335" y="16002"/>
                          <a:pt x="14478" y="10763"/>
                        </a:cubicBezTo>
                        <a:lnTo>
                          <a:pt x="14478" y="10763"/>
                        </a:lnTo>
                        <a:cubicBezTo>
                          <a:pt x="14859" y="10192"/>
                          <a:pt x="14954" y="9715"/>
                          <a:pt x="14954" y="9335"/>
                        </a:cubicBezTo>
                        <a:lnTo>
                          <a:pt x="14954" y="9335"/>
                        </a:lnTo>
                        <a:cubicBezTo>
                          <a:pt x="15526" y="7048"/>
                          <a:pt x="8192" y="4096"/>
                          <a:pt x="8096" y="4096"/>
                        </a:cubicBezTo>
                        <a:lnTo>
                          <a:pt x="8096" y="4096"/>
                        </a:lnTo>
                        <a:lnTo>
                          <a:pt x="8572" y="2572"/>
                        </a:lnTo>
                        <a:lnTo>
                          <a:pt x="7620" y="3905"/>
                        </a:lnTo>
                        <a:cubicBezTo>
                          <a:pt x="7620" y="3905"/>
                          <a:pt x="7334" y="3715"/>
                          <a:pt x="6953" y="3524"/>
                        </a:cubicBezTo>
                        <a:lnTo>
                          <a:pt x="6953" y="3524"/>
                        </a:lnTo>
                        <a:cubicBezTo>
                          <a:pt x="6572" y="3334"/>
                          <a:pt x="6001" y="3143"/>
                          <a:pt x="5620" y="3143"/>
                        </a:cubicBezTo>
                        <a:lnTo>
                          <a:pt x="5620" y="3143"/>
                        </a:lnTo>
                        <a:cubicBezTo>
                          <a:pt x="5239" y="3143"/>
                          <a:pt x="4858" y="3238"/>
                          <a:pt x="4382" y="3524"/>
                        </a:cubicBezTo>
                        <a:lnTo>
                          <a:pt x="4382" y="3524"/>
                        </a:lnTo>
                        <a:cubicBezTo>
                          <a:pt x="3334" y="4477"/>
                          <a:pt x="3524" y="4000"/>
                          <a:pt x="3429" y="6191"/>
                        </a:cubicBezTo>
                        <a:lnTo>
                          <a:pt x="3429" y="6191"/>
                        </a:lnTo>
                        <a:cubicBezTo>
                          <a:pt x="3429" y="6858"/>
                          <a:pt x="3429" y="7715"/>
                          <a:pt x="3429" y="8858"/>
                        </a:cubicBezTo>
                        <a:lnTo>
                          <a:pt x="3429" y="8858"/>
                        </a:lnTo>
                        <a:cubicBezTo>
                          <a:pt x="3429" y="9811"/>
                          <a:pt x="3429" y="10954"/>
                          <a:pt x="3334" y="12382"/>
                        </a:cubicBezTo>
                        <a:lnTo>
                          <a:pt x="3334" y="12382"/>
                        </a:lnTo>
                        <a:cubicBezTo>
                          <a:pt x="3238" y="13811"/>
                          <a:pt x="3238" y="15145"/>
                          <a:pt x="3238" y="16192"/>
                        </a:cubicBezTo>
                        <a:lnTo>
                          <a:pt x="3238" y="16192"/>
                        </a:lnTo>
                        <a:cubicBezTo>
                          <a:pt x="3238" y="20574"/>
                          <a:pt x="3810" y="21717"/>
                          <a:pt x="5048" y="22670"/>
                        </a:cubicBezTo>
                        <a:lnTo>
                          <a:pt x="5048" y="22670"/>
                        </a:lnTo>
                        <a:cubicBezTo>
                          <a:pt x="5715" y="23146"/>
                          <a:pt x="6191" y="23241"/>
                          <a:pt x="6287" y="23241"/>
                        </a:cubicBezTo>
                        <a:lnTo>
                          <a:pt x="6287" y="23241"/>
                        </a:lnTo>
                        <a:cubicBezTo>
                          <a:pt x="6477" y="23431"/>
                          <a:pt x="7239" y="23146"/>
                          <a:pt x="8096" y="20479"/>
                        </a:cubicBezTo>
                        <a:lnTo>
                          <a:pt x="8096" y="20479"/>
                        </a:lnTo>
                        <a:close/>
                      </a:path>
                    </a:pathLst>
                  </a:custGeom>
                  <a:grpFill/>
                  <a:ln w="9525" cap="flat">
                    <a:solidFill>
                      <a:srgbClr val="E5EA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626" name="图形 1182">
                  <a:extLst>
                    <a:ext uri="{FF2B5EF4-FFF2-40B4-BE49-F238E27FC236}">
                      <a16:creationId xmlns:a16="http://schemas.microsoft.com/office/drawing/2014/main" id="{C891791F-866E-41B6-918A-2BFF3B36ECA5}"/>
                    </a:ext>
                  </a:extLst>
                </p:cNvPr>
                <p:cNvGrpSpPr/>
                <p:nvPr/>
              </p:nvGrpSpPr>
              <p:grpSpPr>
                <a:xfrm>
                  <a:off x="6652342" y="3467080"/>
                  <a:ext cx="33632" cy="21145"/>
                  <a:chOff x="6652342" y="3467080"/>
                  <a:chExt cx="33632" cy="21145"/>
                </a:xfrm>
                <a:grpFill/>
              </p:grpSpPr>
              <p:sp>
                <p:nvSpPr>
                  <p:cNvPr id="690" name="任意多边形: 形状 689">
                    <a:extLst>
                      <a:ext uri="{FF2B5EF4-FFF2-40B4-BE49-F238E27FC236}">
                        <a16:creationId xmlns:a16="http://schemas.microsoft.com/office/drawing/2014/main" id="{DCB5D5E4-994C-4A34-91D3-0F6DB0951E2F}"/>
                      </a:ext>
                    </a:extLst>
                  </p:cNvPr>
                  <p:cNvSpPr/>
                  <p:nvPr/>
                </p:nvSpPr>
                <p:spPr>
                  <a:xfrm>
                    <a:off x="6653963" y="3468722"/>
                    <a:ext cx="30478" cy="17911"/>
                  </a:xfrm>
                  <a:custGeom>
                    <a:avLst/>
                    <a:gdLst>
                      <a:gd name="connsiteX0" fmla="*/ 7999 w 30478"/>
                      <a:gd name="connsiteY0" fmla="*/ 264 h 17911"/>
                      <a:gd name="connsiteX1" fmla="*/ 1427 w 30478"/>
                      <a:gd name="connsiteY1" fmla="*/ 6836 h 17911"/>
                      <a:gd name="connsiteX2" fmla="*/ 11809 w 30478"/>
                      <a:gd name="connsiteY2" fmla="*/ 14837 h 17911"/>
                      <a:gd name="connsiteX3" fmla="*/ 22192 w 30478"/>
                      <a:gd name="connsiteY3" fmla="*/ 16551 h 17911"/>
                      <a:gd name="connsiteX4" fmla="*/ 30478 w 30478"/>
                      <a:gd name="connsiteY4" fmla="*/ 14837 h 17911"/>
                      <a:gd name="connsiteX5" fmla="*/ 22858 w 30478"/>
                      <a:gd name="connsiteY5" fmla="*/ 5121 h 17911"/>
                      <a:gd name="connsiteX6" fmla="*/ 7999 w 30478"/>
                      <a:gd name="connsiteY6" fmla="*/ 264 h 17911"/>
                      <a:gd name="connsiteX7" fmla="*/ 7999 w 30478"/>
                      <a:gd name="connsiteY7" fmla="*/ 264 h 17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0478" h="17911">
                        <a:moveTo>
                          <a:pt x="7999" y="264"/>
                        </a:moveTo>
                        <a:cubicBezTo>
                          <a:pt x="3142" y="-117"/>
                          <a:pt x="-2764" y="-1165"/>
                          <a:pt x="1427" y="6836"/>
                        </a:cubicBezTo>
                        <a:cubicBezTo>
                          <a:pt x="5618" y="14837"/>
                          <a:pt x="7332" y="14837"/>
                          <a:pt x="11809" y="14837"/>
                        </a:cubicBezTo>
                        <a:cubicBezTo>
                          <a:pt x="16286" y="14837"/>
                          <a:pt x="18381" y="15218"/>
                          <a:pt x="22192" y="16551"/>
                        </a:cubicBezTo>
                        <a:cubicBezTo>
                          <a:pt x="26002" y="17980"/>
                          <a:pt x="30478" y="19314"/>
                          <a:pt x="30478" y="14837"/>
                        </a:cubicBezTo>
                        <a:cubicBezTo>
                          <a:pt x="30478" y="10360"/>
                          <a:pt x="28764" y="8550"/>
                          <a:pt x="22858" y="5121"/>
                        </a:cubicBezTo>
                        <a:cubicBezTo>
                          <a:pt x="16953" y="1597"/>
                          <a:pt x="12762" y="549"/>
                          <a:pt x="7999" y="264"/>
                        </a:cubicBezTo>
                        <a:lnTo>
                          <a:pt x="7999" y="264"/>
                        </a:lnTo>
                        <a:close/>
                      </a:path>
                    </a:pathLst>
                  </a:custGeom>
                  <a:grpFill/>
                  <a:ln w="9525" cap="flat">
                    <a:solidFill>
                      <a:srgbClr val="E5EA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91" name="任意多边形: 形状 690">
                    <a:extLst>
                      <a:ext uri="{FF2B5EF4-FFF2-40B4-BE49-F238E27FC236}">
                        <a16:creationId xmlns:a16="http://schemas.microsoft.com/office/drawing/2014/main" id="{02F08983-D167-47F7-B0D2-42117D58C2DC}"/>
                      </a:ext>
                    </a:extLst>
                  </p:cNvPr>
                  <p:cNvSpPr/>
                  <p:nvPr/>
                </p:nvSpPr>
                <p:spPr>
                  <a:xfrm>
                    <a:off x="6652342" y="3467080"/>
                    <a:ext cx="33632" cy="21145"/>
                  </a:xfrm>
                  <a:custGeom>
                    <a:avLst/>
                    <a:gdLst>
                      <a:gd name="connsiteX0" fmla="*/ 23241 w 33632"/>
                      <a:gd name="connsiteY0" fmla="*/ 19717 h 21145"/>
                      <a:gd name="connsiteX1" fmla="*/ 13430 w 33632"/>
                      <a:gd name="connsiteY1" fmla="*/ 18097 h 21145"/>
                      <a:gd name="connsiteX2" fmla="*/ 13430 w 33632"/>
                      <a:gd name="connsiteY2" fmla="*/ 18097 h 21145"/>
                      <a:gd name="connsiteX3" fmla="*/ 1619 w 33632"/>
                      <a:gd name="connsiteY3" fmla="*/ 9239 h 21145"/>
                      <a:gd name="connsiteX4" fmla="*/ 1619 w 33632"/>
                      <a:gd name="connsiteY4" fmla="*/ 9239 h 21145"/>
                      <a:gd name="connsiteX5" fmla="*/ 0 w 33632"/>
                      <a:gd name="connsiteY5" fmla="*/ 4191 h 21145"/>
                      <a:gd name="connsiteX6" fmla="*/ 0 w 33632"/>
                      <a:gd name="connsiteY6" fmla="*/ 4191 h 21145"/>
                      <a:gd name="connsiteX7" fmla="*/ 5620 w 33632"/>
                      <a:gd name="connsiteY7" fmla="*/ 0 h 21145"/>
                      <a:gd name="connsiteX8" fmla="*/ 5620 w 33632"/>
                      <a:gd name="connsiteY8" fmla="*/ 0 h 21145"/>
                      <a:gd name="connsiteX9" fmla="*/ 9715 w 33632"/>
                      <a:gd name="connsiteY9" fmla="*/ 286 h 21145"/>
                      <a:gd name="connsiteX10" fmla="*/ 9715 w 33632"/>
                      <a:gd name="connsiteY10" fmla="*/ 286 h 21145"/>
                      <a:gd name="connsiteX11" fmla="*/ 9715 w 33632"/>
                      <a:gd name="connsiteY11" fmla="*/ 286 h 21145"/>
                      <a:gd name="connsiteX12" fmla="*/ 25241 w 33632"/>
                      <a:gd name="connsiteY12" fmla="*/ 5334 h 21145"/>
                      <a:gd name="connsiteX13" fmla="*/ 25241 w 33632"/>
                      <a:gd name="connsiteY13" fmla="*/ 5334 h 21145"/>
                      <a:gd name="connsiteX14" fmla="*/ 33623 w 33632"/>
                      <a:gd name="connsiteY14" fmla="*/ 16478 h 21145"/>
                      <a:gd name="connsiteX15" fmla="*/ 33623 w 33632"/>
                      <a:gd name="connsiteY15" fmla="*/ 16478 h 21145"/>
                      <a:gd name="connsiteX16" fmla="*/ 29146 w 33632"/>
                      <a:gd name="connsiteY16" fmla="*/ 21145 h 21145"/>
                      <a:gd name="connsiteX17" fmla="*/ 29146 w 33632"/>
                      <a:gd name="connsiteY17" fmla="*/ 21145 h 21145"/>
                      <a:gd name="connsiteX18" fmla="*/ 23241 w 33632"/>
                      <a:gd name="connsiteY18" fmla="*/ 19717 h 21145"/>
                      <a:gd name="connsiteX19" fmla="*/ 23241 w 33632"/>
                      <a:gd name="connsiteY19" fmla="*/ 19717 h 21145"/>
                      <a:gd name="connsiteX20" fmla="*/ 24289 w 33632"/>
                      <a:gd name="connsiteY20" fmla="*/ 16669 h 21145"/>
                      <a:gd name="connsiteX21" fmla="*/ 29146 w 33632"/>
                      <a:gd name="connsiteY21" fmla="*/ 17907 h 21145"/>
                      <a:gd name="connsiteX22" fmla="*/ 29146 w 33632"/>
                      <a:gd name="connsiteY22" fmla="*/ 17907 h 21145"/>
                      <a:gd name="connsiteX23" fmla="*/ 30384 w 33632"/>
                      <a:gd name="connsiteY23" fmla="*/ 16478 h 21145"/>
                      <a:gd name="connsiteX24" fmla="*/ 30384 w 33632"/>
                      <a:gd name="connsiteY24" fmla="*/ 16478 h 21145"/>
                      <a:gd name="connsiteX25" fmla="*/ 23622 w 33632"/>
                      <a:gd name="connsiteY25" fmla="*/ 8192 h 21145"/>
                      <a:gd name="connsiteX26" fmla="*/ 23622 w 33632"/>
                      <a:gd name="connsiteY26" fmla="*/ 8192 h 21145"/>
                      <a:gd name="connsiteX27" fmla="*/ 9430 w 33632"/>
                      <a:gd name="connsiteY27" fmla="*/ 3524 h 21145"/>
                      <a:gd name="connsiteX28" fmla="*/ 9430 w 33632"/>
                      <a:gd name="connsiteY28" fmla="*/ 3524 h 21145"/>
                      <a:gd name="connsiteX29" fmla="*/ 9525 w 33632"/>
                      <a:gd name="connsiteY29" fmla="*/ 1905 h 21145"/>
                      <a:gd name="connsiteX30" fmla="*/ 9430 w 33632"/>
                      <a:gd name="connsiteY30" fmla="*/ 3524 h 21145"/>
                      <a:gd name="connsiteX31" fmla="*/ 5620 w 33632"/>
                      <a:gd name="connsiteY31" fmla="*/ 3238 h 21145"/>
                      <a:gd name="connsiteX32" fmla="*/ 5620 w 33632"/>
                      <a:gd name="connsiteY32" fmla="*/ 3238 h 21145"/>
                      <a:gd name="connsiteX33" fmla="*/ 3238 w 33632"/>
                      <a:gd name="connsiteY33" fmla="*/ 4191 h 21145"/>
                      <a:gd name="connsiteX34" fmla="*/ 3238 w 33632"/>
                      <a:gd name="connsiteY34" fmla="*/ 4191 h 21145"/>
                      <a:gd name="connsiteX35" fmla="*/ 4477 w 33632"/>
                      <a:gd name="connsiteY35" fmla="*/ 7810 h 21145"/>
                      <a:gd name="connsiteX36" fmla="*/ 4477 w 33632"/>
                      <a:gd name="connsiteY36" fmla="*/ 7810 h 21145"/>
                      <a:gd name="connsiteX37" fmla="*/ 13430 w 33632"/>
                      <a:gd name="connsiteY37" fmla="*/ 14954 h 21145"/>
                      <a:gd name="connsiteX38" fmla="*/ 13430 w 33632"/>
                      <a:gd name="connsiteY38" fmla="*/ 14954 h 21145"/>
                      <a:gd name="connsiteX39" fmla="*/ 13716 w 33632"/>
                      <a:gd name="connsiteY39" fmla="*/ 14954 h 21145"/>
                      <a:gd name="connsiteX40" fmla="*/ 13716 w 33632"/>
                      <a:gd name="connsiteY40" fmla="*/ 14954 h 21145"/>
                      <a:gd name="connsiteX41" fmla="*/ 24289 w 33632"/>
                      <a:gd name="connsiteY41" fmla="*/ 16669 h 21145"/>
                      <a:gd name="connsiteX42" fmla="*/ 24289 w 33632"/>
                      <a:gd name="connsiteY42" fmla="*/ 16669 h 211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</a:cxnLst>
                    <a:rect l="l" t="t" r="r" b="b"/>
                    <a:pathLst>
                      <a:path w="33632" h="21145">
                        <a:moveTo>
                          <a:pt x="23241" y="19717"/>
                        </a:moveTo>
                        <a:cubicBezTo>
                          <a:pt x="19526" y="18383"/>
                          <a:pt x="17812" y="18097"/>
                          <a:pt x="13430" y="18097"/>
                        </a:cubicBezTo>
                        <a:lnTo>
                          <a:pt x="13430" y="18097"/>
                        </a:lnTo>
                        <a:cubicBezTo>
                          <a:pt x="8953" y="18383"/>
                          <a:pt x="5524" y="17335"/>
                          <a:pt x="1619" y="9239"/>
                        </a:cubicBezTo>
                        <a:lnTo>
                          <a:pt x="1619" y="9239"/>
                        </a:lnTo>
                        <a:cubicBezTo>
                          <a:pt x="571" y="7239"/>
                          <a:pt x="0" y="5620"/>
                          <a:pt x="0" y="4191"/>
                        </a:cubicBezTo>
                        <a:lnTo>
                          <a:pt x="0" y="4191"/>
                        </a:lnTo>
                        <a:cubicBezTo>
                          <a:pt x="0" y="762"/>
                          <a:pt x="3429" y="0"/>
                          <a:pt x="5620" y="0"/>
                        </a:cubicBezTo>
                        <a:lnTo>
                          <a:pt x="5620" y="0"/>
                        </a:lnTo>
                        <a:cubicBezTo>
                          <a:pt x="7048" y="0"/>
                          <a:pt x="8477" y="190"/>
                          <a:pt x="9715" y="286"/>
                        </a:cubicBezTo>
                        <a:lnTo>
                          <a:pt x="9715" y="286"/>
                        </a:lnTo>
                        <a:lnTo>
                          <a:pt x="9715" y="286"/>
                        </a:lnTo>
                        <a:cubicBezTo>
                          <a:pt x="14764" y="571"/>
                          <a:pt x="19240" y="1810"/>
                          <a:pt x="25241" y="5334"/>
                        </a:cubicBezTo>
                        <a:lnTo>
                          <a:pt x="25241" y="5334"/>
                        </a:lnTo>
                        <a:cubicBezTo>
                          <a:pt x="31147" y="8572"/>
                          <a:pt x="33814" y="11335"/>
                          <a:pt x="33623" y="16478"/>
                        </a:cubicBezTo>
                        <a:lnTo>
                          <a:pt x="33623" y="16478"/>
                        </a:lnTo>
                        <a:cubicBezTo>
                          <a:pt x="33623" y="19431"/>
                          <a:pt x="31337" y="21145"/>
                          <a:pt x="29146" y="21145"/>
                        </a:cubicBezTo>
                        <a:lnTo>
                          <a:pt x="29146" y="21145"/>
                        </a:lnTo>
                        <a:cubicBezTo>
                          <a:pt x="27146" y="21050"/>
                          <a:pt x="25051" y="20383"/>
                          <a:pt x="23241" y="19717"/>
                        </a:cubicBezTo>
                        <a:lnTo>
                          <a:pt x="23241" y="19717"/>
                        </a:lnTo>
                        <a:close/>
                        <a:moveTo>
                          <a:pt x="24289" y="16669"/>
                        </a:moveTo>
                        <a:cubicBezTo>
                          <a:pt x="26098" y="17335"/>
                          <a:pt x="28003" y="17907"/>
                          <a:pt x="29146" y="17907"/>
                        </a:cubicBezTo>
                        <a:lnTo>
                          <a:pt x="29146" y="17907"/>
                        </a:lnTo>
                        <a:cubicBezTo>
                          <a:pt x="30289" y="17621"/>
                          <a:pt x="30194" y="18097"/>
                          <a:pt x="30384" y="16478"/>
                        </a:cubicBezTo>
                        <a:lnTo>
                          <a:pt x="30384" y="16478"/>
                        </a:lnTo>
                        <a:cubicBezTo>
                          <a:pt x="30289" y="12573"/>
                          <a:pt x="29527" y="11811"/>
                          <a:pt x="23622" y="8192"/>
                        </a:cubicBezTo>
                        <a:lnTo>
                          <a:pt x="23622" y="8192"/>
                        </a:lnTo>
                        <a:cubicBezTo>
                          <a:pt x="17907" y="4858"/>
                          <a:pt x="14097" y="3905"/>
                          <a:pt x="9430" y="3524"/>
                        </a:cubicBezTo>
                        <a:lnTo>
                          <a:pt x="9430" y="3524"/>
                        </a:lnTo>
                        <a:lnTo>
                          <a:pt x="9525" y="1905"/>
                        </a:lnTo>
                        <a:lnTo>
                          <a:pt x="9430" y="3524"/>
                        </a:lnTo>
                        <a:cubicBezTo>
                          <a:pt x="8096" y="3429"/>
                          <a:pt x="6667" y="3238"/>
                          <a:pt x="5620" y="3238"/>
                        </a:cubicBezTo>
                        <a:lnTo>
                          <a:pt x="5620" y="3238"/>
                        </a:lnTo>
                        <a:cubicBezTo>
                          <a:pt x="3334" y="3429"/>
                          <a:pt x="3238" y="3429"/>
                          <a:pt x="3238" y="4191"/>
                        </a:cubicBezTo>
                        <a:lnTo>
                          <a:pt x="3238" y="4191"/>
                        </a:lnTo>
                        <a:cubicBezTo>
                          <a:pt x="3238" y="4763"/>
                          <a:pt x="3524" y="6001"/>
                          <a:pt x="4477" y="7810"/>
                        </a:cubicBezTo>
                        <a:lnTo>
                          <a:pt x="4477" y="7810"/>
                        </a:lnTo>
                        <a:cubicBezTo>
                          <a:pt x="8858" y="15621"/>
                          <a:pt x="8953" y="14668"/>
                          <a:pt x="13430" y="14954"/>
                        </a:cubicBezTo>
                        <a:lnTo>
                          <a:pt x="13430" y="14954"/>
                        </a:lnTo>
                        <a:cubicBezTo>
                          <a:pt x="13525" y="14954"/>
                          <a:pt x="13621" y="14954"/>
                          <a:pt x="13716" y="14954"/>
                        </a:cubicBezTo>
                        <a:lnTo>
                          <a:pt x="13716" y="14954"/>
                        </a:lnTo>
                        <a:cubicBezTo>
                          <a:pt x="18002" y="14764"/>
                          <a:pt x="20479" y="15240"/>
                          <a:pt x="24289" y="16669"/>
                        </a:cubicBezTo>
                        <a:lnTo>
                          <a:pt x="24289" y="16669"/>
                        </a:lnTo>
                        <a:close/>
                      </a:path>
                    </a:pathLst>
                  </a:custGeom>
                  <a:grpFill/>
                  <a:ln w="9525" cap="flat">
                    <a:solidFill>
                      <a:srgbClr val="E5EA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627" name="图形 1182">
                  <a:extLst>
                    <a:ext uri="{FF2B5EF4-FFF2-40B4-BE49-F238E27FC236}">
                      <a16:creationId xmlns:a16="http://schemas.microsoft.com/office/drawing/2014/main" id="{61409CC2-8F6D-452D-AFCB-80C7A1F07092}"/>
                    </a:ext>
                  </a:extLst>
                </p:cNvPr>
                <p:cNvGrpSpPr/>
                <p:nvPr/>
              </p:nvGrpSpPr>
              <p:grpSpPr>
                <a:xfrm>
                  <a:off x="6665677" y="3502704"/>
                  <a:ext cx="13811" cy="13716"/>
                  <a:chOff x="6665677" y="3502704"/>
                  <a:chExt cx="13811" cy="13716"/>
                </a:xfrm>
                <a:grpFill/>
              </p:grpSpPr>
              <p:sp>
                <p:nvSpPr>
                  <p:cNvPr id="688" name="任意多边形: 形状 687">
                    <a:extLst>
                      <a:ext uri="{FF2B5EF4-FFF2-40B4-BE49-F238E27FC236}">
                        <a16:creationId xmlns:a16="http://schemas.microsoft.com/office/drawing/2014/main" id="{7A71D4CE-5063-472A-8A76-29DFA28A5B48}"/>
                      </a:ext>
                    </a:extLst>
                  </p:cNvPr>
                  <p:cNvSpPr/>
                  <p:nvPr/>
                </p:nvSpPr>
                <p:spPr>
                  <a:xfrm>
                    <a:off x="6667350" y="3504323"/>
                    <a:ext cx="10494" cy="10375"/>
                  </a:xfrm>
                  <a:custGeom>
                    <a:avLst/>
                    <a:gdLst>
                      <a:gd name="connsiteX0" fmla="*/ 3946 w 10494"/>
                      <a:gd name="connsiteY0" fmla="*/ 0 h 10375"/>
                      <a:gd name="connsiteX1" fmla="*/ 1851 w 10494"/>
                      <a:gd name="connsiteY1" fmla="*/ 5239 h 10375"/>
                      <a:gd name="connsiteX2" fmla="*/ 10138 w 10494"/>
                      <a:gd name="connsiteY2" fmla="*/ 8001 h 10375"/>
                      <a:gd name="connsiteX3" fmla="*/ 3946 w 10494"/>
                      <a:gd name="connsiteY3" fmla="*/ 0 h 10375"/>
                      <a:gd name="connsiteX4" fmla="*/ 3946 w 10494"/>
                      <a:gd name="connsiteY4" fmla="*/ 0 h 10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94" h="10375">
                        <a:moveTo>
                          <a:pt x="3946" y="0"/>
                        </a:moveTo>
                        <a:cubicBezTo>
                          <a:pt x="803" y="0"/>
                          <a:pt x="-1959" y="381"/>
                          <a:pt x="1851" y="5239"/>
                        </a:cubicBezTo>
                        <a:cubicBezTo>
                          <a:pt x="5661" y="10096"/>
                          <a:pt x="8423" y="12478"/>
                          <a:pt x="10138" y="8001"/>
                        </a:cubicBezTo>
                        <a:cubicBezTo>
                          <a:pt x="11852" y="3429"/>
                          <a:pt x="6994" y="0"/>
                          <a:pt x="3946" y="0"/>
                        </a:cubicBezTo>
                        <a:lnTo>
                          <a:pt x="3946" y="0"/>
                        </a:lnTo>
                        <a:close/>
                      </a:path>
                    </a:pathLst>
                  </a:custGeom>
                  <a:grpFill/>
                  <a:ln w="9525" cap="flat">
                    <a:solidFill>
                      <a:srgbClr val="E5EA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89" name="任意多边形: 形状 688">
                    <a:extLst>
                      <a:ext uri="{FF2B5EF4-FFF2-40B4-BE49-F238E27FC236}">
                        <a16:creationId xmlns:a16="http://schemas.microsoft.com/office/drawing/2014/main" id="{67F859A1-B22B-46E6-B915-3090BAAF4E3C}"/>
                      </a:ext>
                    </a:extLst>
                  </p:cNvPr>
                  <p:cNvSpPr/>
                  <p:nvPr/>
                </p:nvSpPr>
                <p:spPr>
                  <a:xfrm>
                    <a:off x="6665677" y="3502704"/>
                    <a:ext cx="13811" cy="13716"/>
                  </a:xfrm>
                  <a:custGeom>
                    <a:avLst/>
                    <a:gdLst>
                      <a:gd name="connsiteX0" fmla="*/ 2191 w 13811"/>
                      <a:gd name="connsiteY0" fmla="*/ 7811 h 13716"/>
                      <a:gd name="connsiteX1" fmla="*/ 0 w 13811"/>
                      <a:gd name="connsiteY1" fmla="*/ 3238 h 13716"/>
                      <a:gd name="connsiteX2" fmla="*/ 0 w 13811"/>
                      <a:gd name="connsiteY2" fmla="*/ 3238 h 13716"/>
                      <a:gd name="connsiteX3" fmla="*/ 5524 w 13811"/>
                      <a:gd name="connsiteY3" fmla="*/ 0 h 13716"/>
                      <a:gd name="connsiteX4" fmla="*/ 5524 w 13811"/>
                      <a:gd name="connsiteY4" fmla="*/ 0 h 13716"/>
                      <a:gd name="connsiteX5" fmla="*/ 5524 w 13811"/>
                      <a:gd name="connsiteY5" fmla="*/ 1619 h 13716"/>
                      <a:gd name="connsiteX6" fmla="*/ 5524 w 13811"/>
                      <a:gd name="connsiteY6" fmla="*/ 3238 h 13716"/>
                      <a:gd name="connsiteX7" fmla="*/ 3238 w 13811"/>
                      <a:gd name="connsiteY7" fmla="*/ 3429 h 13716"/>
                      <a:gd name="connsiteX8" fmla="*/ 3238 w 13811"/>
                      <a:gd name="connsiteY8" fmla="*/ 3429 h 13716"/>
                      <a:gd name="connsiteX9" fmla="*/ 4763 w 13811"/>
                      <a:gd name="connsiteY9" fmla="*/ 5906 h 13716"/>
                      <a:gd name="connsiteX10" fmla="*/ 4763 w 13811"/>
                      <a:gd name="connsiteY10" fmla="*/ 5906 h 13716"/>
                      <a:gd name="connsiteX11" fmla="*/ 9430 w 13811"/>
                      <a:gd name="connsiteY11" fmla="*/ 10478 h 13716"/>
                      <a:gd name="connsiteX12" fmla="*/ 9430 w 13811"/>
                      <a:gd name="connsiteY12" fmla="*/ 10478 h 13716"/>
                      <a:gd name="connsiteX13" fmla="*/ 10287 w 13811"/>
                      <a:gd name="connsiteY13" fmla="*/ 9144 h 13716"/>
                      <a:gd name="connsiteX14" fmla="*/ 10287 w 13811"/>
                      <a:gd name="connsiteY14" fmla="*/ 9144 h 13716"/>
                      <a:gd name="connsiteX15" fmla="*/ 10573 w 13811"/>
                      <a:gd name="connsiteY15" fmla="*/ 7811 h 13716"/>
                      <a:gd name="connsiteX16" fmla="*/ 10573 w 13811"/>
                      <a:gd name="connsiteY16" fmla="*/ 7811 h 13716"/>
                      <a:gd name="connsiteX17" fmla="*/ 5620 w 13811"/>
                      <a:gd name="connsiteY17" fmla="*/ 3334 h 13716"/>
                      <a:gd name="connsiteX18" fmla="*/ 5620 w 13811"/>
                      <a:gd name="connsiteY18" fmla="*/ 3334 h 13716"/>
                      <a:gd name="connsiteX19" fmla="*/ 5620 w 13811"/>
                      <a:gd name="connsiteY19" fmla="*/ 1715 h 13716"/>
                      <a:gd name="connsiteX20" fmla="*/ 5620 w 13811"/>
                      <a:gd name="connsiteY20" fmla="*/ 95 h 13716"/>
                      <a:gd name="connsiteX21" fmla="*/ 13811 w 13811"/>
                      <a:gd name="connsiteY21" fmla="*/ 7811 h 13716"/>
                      <a:gd name="connsiteX22" fmla="*/ 13811 w 13811"/>
                      <a:gd name="connsiteY22" fmla="*/ 7811 h 13716"/>
                      <a:gd name="connsiteX23" fmla="*/ 13335 w 13811"/>
                      <a:gd name="connsiteY23" fmla="*/ 10287 h 13716"/>
                      <a:gd name="connsiteX24" fmla="*/ 13335 w 13811"/>
                      <a:gd name="connsiteY24" fmla="*/ 10287 h 13716"/>
                      <a:gd name="connsiteX25" fmla="*/ 9525 w 13811"/>
                      <a:gd name="connsiteY25" fmla="*/ 13716 h 13716"/>
                      <a:gd name="connsiteX26" fmla="*/ 9525 w 13811"/>
                      <a:gd name="connsiteY26" fmla="*/ 13716 h 13716"/>
                      <a:gd name="connsiteX27" fmla="*/ 2191 w 13811"/>
                      <a:gd name="connsiteY27" fmla="*/ 7811 h 13716"/>
                      <a:gd name="connsiteX28" fmla="*/ 2191 w 13811"/>
                      <a:gd name="connsiteY28" fmla="*/ 7811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13811" h="13716">
                        <a:moveTo>
                          <a:pt x="2191" y="7811"/>
                        </a:moveTo>
                        <a:cubicBezTo>
                          <a:pt x="762" y="6001"/>
                          <a:pt x="0" y="4667"/>
                          <a:pt x="0" y="3238"/>
                        </a:cubicBezTo>
                        <a:lnTo>
                          <a:pt x="0" y="3238"/>
                        </a:lnTo>
                        <a:cubicBezTo>
                          <a:pt x="476" y="-286"/>
                          <a:pt x="3810" y="95"/>
                          <a:pt x="5524" y="0"/>
                        </a:cubicBezTo>
                        <a:lnTo>
                          <a:pt x="5524" y="0"/>
                        </a:lnTo>
                        <a:lnTo>
                          <a:pt x="5524" y="1619"/>
                        </a:lnTo>
                        <a:lnTo>
                          <a:pt x="5524" y="3238"/>
                        </a:lnTo>
                        <a:cubicBezTo>
                          <a:pt x="4381" y="3143"/>
                          <a:pt x="3524" y="3238"/>
                          <a:pt x="3238" y="3429"/>
                        </a:cubicBezTo>
                        <a:lnTo>
                          <a:pt x="3238" y="3429"/>
                        </a:lnTo>
                        <a:cubicBezTo>
                          <a:pt x="3334" y="3810"/>
                          <a:pt x="3715" y="4667"/>
                          <a:pt x="4763" y="5906"/>
                        </a:cubicBezTo>
                        <a:lnTo>
                          <a:pt x="4763" y="5906"/>
                        </a:lnTo>
                        <a:cubicBezTo>
                          <a:pt x="7048" y="8954"/>
                          <a:pt x="9239" y="10573"/>
                          <a:pt x="9430" y="10478"/>
                        </a:cubicBezTo>
                        <a:lnTo>
                          <a:pt x="9430" y="10478"/>
                        </a:lnTo>
                        <a:cubicBezTo>
                          <a:pt x="9430" y="10478"/>
                          <a:pt x="9620" y="10573"/>
                          <a:pt x="10287" y="9144"/>
                        </a:cubicBezTo>
                        <a:lnTo>
                          <a:pt x="10287" y="9144"/>
                        </a:lnTo>
                        <a:cubicBezTo>
                          <a:pt x="10478" y="8668"/>
                          <a:pt x="10573" y="8192"/>
                          <a:pt x="10573" y="7811"/>
                        </a:cubicBezTo>
                        <a:lnTo>
                          <a:pt x="10573" y="7811"/>
                        </a:lnTo>
                        <a:cubicBezTo>
                          <a:pt x="10573" y="5525"/>
                          <a:pt x="7429" y="3334"/>
                          <a:pt x="5620" y="3334"/>
                        </a:cubicBezTo>
                        <a:lnTo>
                          <a:pt x="5620" y="3334"/>
                        </a:lnTo>
                        <a:lnTo>
                          <a:pt x="5620" y="1715"/>
                        </a:lnTo>
                        <a:lnTo>
                          <a:pt x="5620" y="95"/>
                        </a:lnTo>
                        <a:cubicBezTo>
                          <a:pt x="9049" y="191"/>
                          <a:pt x="13621" y="2953"/>
                          <a:pt x="13811" y="7811"/>
                        </a:cubicBezTo>
                        <a:lnTo>
                          <a:pt x="13811" y="7811"/>
                        </a:lnTo>
                        <a:cubicBezTo>
                          <a:pt x="13811" y="8573"/>
                          <a:pt x="13716" y="9430"/>
                          <a:pt x="13335" y="10287"/>
                        </a:cubicBezTo>
                        <a:lnTo>
                          <a:pt x="13335" y="10287"/>
                        </a:lnTo>
                        <a:cubicBezTo>
                          <a:pt x="12668" y="12097"/>
                          <a:pt x="11430" y="13621"/>
                          <a:pt x="9525" y="13716"/>
                        </a:cubicBezTo>
                        <a:lnTo>
                          <a:pt x="9525" y="13716"/>
                        </a:lnTo>
                        <a:cubicBezTo>
                          <a:pt x="6477" y="13335"/>
                          <a:pt x="4763" y="10858"/>
                          <a:pt x="2191" y="7811"/>
                        </a:cubicBezTo>
                        <a:lnTo>
                          <a:pt x="2191" y="7811"/>
                        </a:lnTo>
                        <a:close/>
                      </a:path>
                    </a:pathLst>
                  </a:custGeom>
                  <a:grpFill/>
                  <a:ln w="9525" cap="flat">
                    <a:solidFill>
                      <a:srgbClr val="E5EA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628" name="图形 1182">
                  <a:extLst>
                    <a:ext uri="{FF2B5EF4-FFF2-40B4-BE49-F238E27FC236}">
                      <a16:creationId xmlns:a16="http://schemas.microsoft.com/office/drawing/2014/main" id="{A24195C6-DE6E-4C37-B111-82660F72B867}"/>
                    </a:ext>
                  </a:extLst>
                </p:cNvPr>
                <p:cNvGrpSpPr/>
                <p:nvPr/>
              </p:nvGrpSpPr>
              <p:grpSpPr>
                <a:xfrm>
                  <a:off x="6659009" y="3448221"/>
                  <a:ext cx="17049" cy="13525"/>
                  <a:chOff x="6659009" y="3448221"/>
                  <a:chExt cx="17049" cy="13525"/>
                </a:xfrm>
                <a:grpFill/>
              </p:grpSpPr>
              <p:sp>
                <p:nvSpPr>
                  <p:cNvPr id="686" name="任意多边形: 形状 685">
                    <a:extLst>
                      <a:ext uri="{FF2B5EF4-FFF2-40B4-BE49-F238E27FC236}">
                        <a16:creationId xmlns:a16="http://schemas.microsoft.com/office/drawing/2014/main" id="{F19D08E6-EF66-4B23-B629-13BCB365E41C}"/>
                      </a:ext>
                    </a:extLst>
                  </p:cNvPr>
                  <p:cNvSpPr/>
                  <p:nvPr/>
                </p:nvSpPr>
                <p:spPr>
                  <a:xfrm>
                    <a:off x="6660698" y="3449829"/>
                    <a:ext cx="13897" cy="10247"/>
                  </a:xfrm>
                  <a:custGeom>
                    <a:avLst/>
                    <a:gdLst>
                      <a:gd name="connsiteX0" fmla="*/ 10218 w 13897"/>
                      <a:gd name="connsiteY0" fmla="*/ 11 h 10247"/>
                      <a:gd name="connsiteX1" fmla="*/ 216 w 13897"/>
                      <a:gd name="connsiteY1" fmla="*/ 4488 h 10247"/>
                      <a:gd name="connsiteX2" fmla="*/ 11646 w 13897"/>
                      <a:gd name="connsiteY2" fmla="*/ 8679 h 10247"/>
                      <a:gd name="connsiteX3" fmla="*/ 10218 w 13897"/>
                      <a:gd name="connsiteY3" fmla="*/ 11 h 10247"/>
                      <a:gd name="connsiteX4" fmla="*/ 10218 w 13897"/>
                      <a:gd name="connsiteY4" fmla="*/ 11 h 102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97" h="10247">
                        <a:moveTo>
                          <a:pt x="10218" y="11"/>
                        </a:moveTo>
                        <a:cubicBezTo>
                          <a:pt x="4693" y="392"/>
                          <a:pt x="-1212" y="392"/>
                          <a:pt x="216" y="4488"/>
                        </a:cubicBezTo>
                        <a:cubicBezTo>
                          <a:pt x="1645" y="8679"/>
                          <a:pt x="9170" y="12489"/>
                          <a:pt x="11646" y="8679"/>
                        </a:cubicBezTo>
                        <a:cubicBezTo>
                          <a:pt x="14028" y="4869"/>
                          <a:pt x="15742" y="-274"/>
                          <a:pt x="10218" y="11"/>
                        </a:cubicBezTo>
                        <a:lnTo>
                          <a:pt x="10218" y="11"/>
                        </a:lnTo>
                        <a:close/>
                      </a:path>
                    </a:pathLst>
                  </a:custGeom>
                  <a:grpFill/>
                  <a:ln w="9525" cap="flat">
                    <a:solidFill>
                      <a:srgbClr val="E5EA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87" name="任意多边形: 形状 686">
                    <a:extLst>
                      <a:ext uri="{FF2B5EF4-FFF2-40B4-BE49-F238E27FC236}">
                        <a16:creationId xmlns:a16="http://schemas.microsoft.com/office/drawing/2014/main" id="{2ECB11C4-42CF-4C1D-AEE3-9FCECFB2D97C}"/>
                      </a:ext>
                    </a:extLst>
                  </p:cNvPr>
                  <p:cNvSpPr/>
                  <p:nvPr/>
                </p:nvSpPr>
                <p:spPr>
                  <a:xfrm>
                    <a:off x="6659009" y="3448221"/>
                    <a:ext cx="17049" cy="13525"/>
                  </a:xfrm>
                  <a:custGeom>
                    <a:avLst/>
                    <a:gdLst>
                      <a:gd name="connsiteX0" fmla="*/ 10096 w 17049"/>
                      <a:gd name="connsiteY0" fmla="*/ 13525 h 13525"/>
                      <a:gd name="connsiteX1" fmla="*/ 286 w 17049"/>
                      <a:gd name="connsiteY1" fmla="*/ 6763 h 13525"/>
                      <a:gd name="connsiteX2" fmla="*/ 286 w 17049"/>
                      <a:gd name="connsiteY2" fmla="*/ 6763 h 13525"/>
                      <a:gd name="connsiteX3" fmla="*/ 0 w 17049"/>
                      <a:gd name="connsiteY3" fmla="*/ 5048 h 13525"/>
                      <a:gd name="connsiteX4" fmla="*/ 0 w 17049"/>
                      <a:gd name="connsiteY4" fmla="*/ 5048 h 13525"/>
                      <a:gd name="connsiteX5" fmla="*/ 11621 w 17049"/>
                      <a:gd name="connsiteY5" fmla="*/ 95 h 13525"/>
                      <a:gd name="connsiteX6" fmla="*/ 11621 w 17049"/>
                      <a:gd name="connsiteY6" fmla="*/ 95 h 13525"/>
                      <a:gd name="connsiteX7" fmla="*/ 12192 w 17049"/>
                      <a:gd name="connsiteY7" fmla="*/ 0 h 13525"/>
                      <a:gd name="connsiteX8" fmla="*/ 12192 w 17049"/>
                      <a:gd name="connsiteY8" fmla="*/ 0 h 13525"/>
                      <a:gd name="connsiteX9" fmla="*/ 12287 w 17049"/>
                      <a:gd name="connsiteY9" fmla="*/ 0 h 13525"/>
                      <a:gd name="connsiteX10" fmla="*/ 12287 w 17049"/>
                      <a:gd name="connsiteY10" fmla="*/ 0 h 13525"/>
                      <a:gd name="connsiteX11" fmla="*/ 17050 w 17049"/>
                      <a:gd name="connsiteY11" fmla="*/ 4382 h 13525"/>
                      <a:gd name="connsiteX12" fmla="*/ 17050 w 17049"/>
                      <a:gd name="connsiteY12" fmla="*/ 4382 h 13525"/>
                      <a:gd name="connsiteX13" fmla="*/ 14478 w 17049"/>
                      <a:gd name="connsiteY13" fmla="*/ 11240 h 13525"/>
                      <a:gd name="connsiteX14" fmla="*/ 14478 w 17049"/>
                      <a:gd name="connsiteY14" fmla="*/ 11240 h 13525"/>
                      <a:gd name="connsiteX15" fmla="*/ 10096 w 17049"/>
                      <a:gd name="connsiteY15" fmla="*/ 13525 h 13525"/>
                      <a:gd name="connsiteX16" fmla="*/ 10096 w 17049"/>
                      <a:gd name="connsiteY16" fmla="*/ 13525 h 13525"/>
                      <a:gd name="connsiteX17" fmla="*/ 10096 w 17049"/>
                      <a:gd name="connsiteY17" fmla="*/ 13525 h 13525"/>
                      <a:gd name="connsiteX18" fmla="*/ 10096 w 17049"/>
                      <a:gd name="connsiteY18" fmla="*/ 13525 h 13525"/>
                      <a:gd name="connsiteX19" fmla="*/ 12002 w 17049"/>
                      <a:gd name="connsiteY19" fmla="*/ 3239 h 13525"/>
                      <a:gd name="connsiteX20" fmla="*/ 5239 w 17049"/>
                      <a:gd name="connsiteY20" fmla="*/ 3905 h 13525"/>
                      <a:gd name="connsiteX21" fmla="*/ 5239 w 17049"/>
                      <a:gd name="connsiteY21" fmla="*/ 3905 h 13525"/>
                      <a:gd name="connsiteX22" fmla="*/ 3238 w 17049"/>
                      <a:gd name="connsiteY22" fmla="*/ 5048 h 13525"/>
                      <a:gd name="connsiteX23" fmla="*/ 3238 w 17049"/>
                      <a:gd name="connsiteY23" fmla="*/ 5048 h 13525"/>
                      <a:gd name="connsiteX24" fmla="*/ 3334 w 17049"/>
                      <a:gd name="connsiteY24" fmla="*/ 5715 h 13525"/>
                      <a:gd name="connsiteX25" fmla="*/ 3334 w 17049"/>
                      <a:gd name="connsiteY25" fmla="*/ 5715 h 13525"/>
                      <a:gd name="connsiteX26" fmla="*/ 10096 w 17049"/>
                      <a:gd name="connsiteY26" fmla="*/ 10287 h 13525"/>
                      <a:gd name="connsiteX27" fmla="*/ 10096 w 17049"/>
                      <a:gd name="connsiteY27" fmla="*/ 10287 h 13525"/>
                      <a:gd name="connsiteX28" fmla="*/ 11906 w 17049"/>
                      <a:gd name="connsiteY28" fmla="*/ 9430 h 13525"/>
                      <a:gd name="connsiteX29" fmla="*/ 11906 w 17049"/>
                      <a:gd name="connsiteY29" fmla="*/ 9430 h 13525"/>
                      <a:gd name="connsiteX30" fmla="*/ 13906 w 17049"/>
                      <a:gd name="connsiteY30" fmla="*/ 4286 h 13525"/>
                      <a:gd name="connsiteX31" fmla="*/ 13906 w 17049"/>
                      <a:gd name="connsiteY31" fmla="*/ 4286 h 13525"/>
                      <a:gd name="connsiteX32" fmla="*/ 12383 w 17049"/>
                      <a:gd name="connsiteY32" fmla="*/ 3239 h 13525"/>
                      <a:gd name="connsiteX33" fmla="*/ 12383 w 17049"/>
                      <a:gd name="connsiteY33" fmla="*/ 3239 h 13525"/>
                      <a:gd name="connsiteX34" fmla="*/ 12383 w 17049"/>
                      <a:gd name="connsiteY34" fmla="*/ 3239 h 13525"/>
                      <a:gd name="connsiteX35" fmla="*/ 11906 w 17049"/>
                      <a:gd name="connsiteY35" fmla="*/ 1715 h 13525"/>
                      <a:gd name="connsiteX36" fmla="*/ 12002 w 17049"/>
                      <a:gd name="connsiteY36" fmla="*/ 3239 h 13525"/>
                      <a:gd name="connsiteX37" fmla="*/ 12002 w 17049"/>
                      <a:gd name="connsiteY37" fmla="*/ 3239 h 13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</a:cxnLst>
                    <a:rect l="l" t="t" r="r" b="b"/>
                    <a:pathLst>
                      <a:path w="17049" h="13525">
                        <a:moveTo>
                          <a:pt x="10096" y="13525"/>
                        </a:moveTo>
                        <a:cubicBezTo>
                          <a:pt x="6001" y="13430"/>
                          <a:pt x="1714" y="10573"/>
                          <a:pt x="286" y="6763"/>
                        </a:cubicBezTo>
                        <a:lnTo>
                          <a:pt x="286" y="6763"/>
                        </a:lnTo>
                        <a:cubicBezTo>
                          <a:pt x="95" y="6191"/>
                          <a:pt x="0" y="5620"/>
                          <a:pt x="0" y="5048"/>
                        </a:cubicBezTo>
                        <a:lnTo>
                          <a:pt x="0" y="5048"/>
                        </a:lnTo>
                        <a:cubicBezTo>
                          <a:pt x="857" y="-381"/>
                          <a:pt x="6953" y="571"/>
                          <a:pt x="11621" y="95"/>
                        </a:cubicBezTo>
                        <a:lnTo>
                          <a:pt x="11621" y="95"/>
                        </a:lnTo>
                        <a:cubicBezTo>
                          <a:pt x="11906" y="0"/>
                          <a:pt x="12097" y="0"/>
                          <a:pt x="12192" y="0"/>
                        </a:cubicBezTo>
                        <a:lnTo>
                          <a:pt x="12192" y="0"/>
                        </a:lnTo>
                        <a:cubicBezTo>
                          <a:pt x="12287" y="0"/>
                          <a:pt x="12287" y="0"/>
                          <a:pt x="12287" y="0"/>
                        </a:cubicBezTo>
                        <a:lnTo>
                          <a:pt x="12287" y="0"/>
                        </a:lnTo>
                        <a:cubicBezTo>
                          <a:pt x="15145" y="0"/>
                          <a:pt x="17050" y="2096"/>
                          <a:pt x="17050" y="4382"/>
                        </a:cubicBezTo>
                        <a:lnTo>
                          <a:pt x="17050" y="4382"/>
                        </a:lnTo>
                        <a:cubicBezTo>
                          <a:pt x="17050" y="6763"/>
                          <a:pt x="15812" y="9144"/>
                          <a:pt x="14478" y="11240"/>
                        </a:cubicBezTo>
                        <a:lnTo>
                          <a:pt x="14478" y="11240"/>
                        </a:lnTo>
                        <a:cubicBezTo>
                          <a:pt x="13430" y="12764"/>
                          <a:pt x="11716" y="13525"/>
                          <a:pt x="10096" y="13525"/>
                        </a:cubicBezTo>
                        <a:lnTo>
                          <a:pt x="10096" y="13525"/>
                        </a:lnTo>
                        <a:cubicBezTo>
                          <a:pt x="10192" y="13525"/>
                          <a:pt x="10192" y="13525"/>
                          <a:pt x="10096" y="13525"/>
                        </a:cubicBezTo>
                        <a:lnTo>
                          <a:pt x="10096" y="13525"/>
                        </a:lnTo>
                        <a:close/>
                        <a:moveTo>
                          <a:pt x="12002" y="3239"/>
                        </a:moveTo>
                        <a:cubicBezTo>
                          <a:pt x="9525" y="3429"/>
                          <a:pt x="6953" y="3524"/>
                          <a:pt x="5239" y="3905"/>
                        </a:cubicBezTo>
                        <a:lnTo>
                          <a:pt x="5239" y="3905"/>
                        </a:lnTo>
                        <a:cubicBezTo>
                          <a:pt x="3429" y="4382"/>
                          <a:pt x="3238" y="4763"/>
                          <a:pt x="3238" y="5048"/>
                        </a:cubicBezTo>
                        <a:lnTo>
                          <a:pt x="3238" y="5048"/>
                        </a:lnTo>
                        <a:cubicBezTo>
                          <a:pt x="3238" y="5144"/>
                          <a:pt x="3238" y="5334"/>
                          <a:pt x="3334" y="5715"/>
                        </a:cubicBezTo>
                        <a:lnTo>
                          <a:pt x="3334" y="5715"/>
                        </a:lnTo>
                        <a:cubicBezTo>
                          <a:pt x="3905" y="7811"/>
                          <a:pt x="7715" y="10478"/>
                          <a:pt x="10096" y="10287"/>
                        </a:cubicBezTo>
                        <a:lnTo>
                          <a:pt x="10096" y="10287"/>
                        </a:lnTo>
                        <a:cubicBezTo>
                          <a:pt x="11049" y="10287"/>
                          <a:pt x="11525" y="10001"/>
                          <a:pt x="11906" y="9430"/>
                        </a:cubicBezTo>
                        <a:lnTo>
                          <a:pt x="11906" y="9430"/>
                        </a:lnTo>
                        <a:cubicBezTo>
                          <a:pt x="13049" y="7620"/>
                          <a:pt x="14002" y="5429"/>
                          <a:pt x="13906" y="4286"/>
                        </a:cubicBezTo>
                        <a:lnTo>
                          <a:pt x="13906" y="4286"/>
                        </a:lnTo>
                        <a:cubicBezTo>
                          <a:pt x="13716" y="3334"/>
                          <a:pt x="14192" y="3429"/>
                          <a:pt x="12383" y="3239"/>
                        </a:cubicBezTo>
                        <a:lnTo>
                          <a:pt x="12383" y="3239"/>
                        </a:lnTo>
                        <a:lnTo>
                          <a:pt x="12383" y="3239"/>
                        </a:lnTo>
                        <a:lnTo>
                          <a:pt x="11906" y="1715"/>
                        </a:lnTo>
                        <a:lnTo>
                          <a:pt x="12002" y="3239"/>
                        </a:lnTo>
                        <a:lnTo>
                          <a:pt x="12002" y="3239"/>
                        </a:lnTo>
                        <a:close/>
                      </a:path>
                    </a:pathLst>
                  </a:custGeom>
                  <a:grpFill/>
                  <a:ln w="9525" cap="flat">
                    <a:solidFill>
                      <a:srgbClr val="E5EA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629" name="图形 1182">
                  <a:extLst>
                    <a:ext uri="{FF2B5EF4-FFF2-40B4-BE49-F238E27FC236}">
                      <a16:creationId xmlns:a16="http://schemas.microsoft.com/office/drawing/2014/main" id="{F1BCC6C6-1EB8-4A81-BB34-702B4E9ADAEA}"/>
                    </a:ext>
                  </a:extLst>
                </p:cNvPr>
                <p:cNvGrpSpPr/>
                <p:nvPr/>
              </p:nvGrpSpPr>
              <p:grpSpPr>
                <a:xfrm>
                  <a:off x="6571284" y="3316014"/>
                  <a:ext cx="60674" cy="31722"/>
                  <a:chOff x="6571284" y="3316014"/>
                  <a:chExt cx="60674" cy="31722"/>
                </a:xfrm>
                <a:grpFill/>
              </p:grpSpPr>
              <p:sp>
                <p:nvSpPr>
                  <p:cNvPr id="684" name="任意多边形: 形状 683">
                    <a:extLst>
                      <a:ext uri="{FF2B5EF4-FFF2-40B4-BE49-F238E27FC236}">
                        <a16:creationId xmlns:a16="http://schemas.microsoft.com/office/drawing/2014/main" id="{E26691AE-337F-4E4B-9007-EAEF9D8EB425}"/>
                      </a:ext>
                    </a:extLst>
                  </p:cNvPr>
                  <p:cNvSpPr/>
                  <p:nvPr/>
                </p:nvSpPr>
                <p:spPr>
                  <a:xfrm>
                    <a:off x="6572850" y="3317682"/>
                    <a:ext cx="57353" cy="28537"/>
                  </a:xfrm>
                  <a:custGeom>
                    <a:avLst/>
                    <a:gdLst>
                      <a:gd name="connsiteX0" fmla="*/ 9483 w 57353"/>
                      <a:gd name="connsiteY0" fmla="*/ 13286 h 28537"/>
                      <a:gd name="connsiteX1" fmla="*/ 20913 w 57353"/>
                      <a:gd name="connsiteY1" fmla="*/ 18143 h 28537"/>
                      <a:gd name="connsiteX2" fmla="*/ 36153 w 57353"/>
                      <a:gd name="connsiteY2" fmla="*/ 24716 h 28537"/>
                      <a:gd name="connsiteX3" fmla="*/ 53107 w 57353"/>
                      <a:gd name="connsiteY3" fmla="*/ 27859 h 28537"/>
                      <a:gd name="connsiteX4" fmla="*/ 54536 w 57353"/>
                      <a:gd name="connsiteY4" fmla="*/ 19191 h 28537"/>
                      <a:gd name="connsiteX5" fmla="*/ 28914 w 57353"/>
                      <a:gd name="connsiteY5" fmla="*/ 9095 h 28537"/>
                      <a:gd name="connsiteX6" fmla="*/ 17484 w 57353"/>
                      <a:gd name="connsiteY6" fmla="*/ 1856 h 28537"/>
                      <a:gd name="connsiteX7" fmla="*/ 6721 w 57353"/>
                      <a:gd name="connsiteY7" fmla="*/ 808 h 28537"/>
                      <a:gd name="connsiteX8" fmla="*/ 1196 w 57353"/>
                      <a:gd name="connsiteY8" fmla="*/ 7761 h 28537"/>
                      <a:gd name="connsiteX9" fmla="*/ 9483 w 57353"/>
                      <a:gd name="connsiteY9" fmla="*/ 13286 h 28537"/>
                      <a:gd name="connsiteX10" fmla="*/ 9483 w 57353"/>
                      <a:gd name="connsiteY10" fmla="*/ 13286 h 28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7353" h="28537">
                        <a:moveTo>
                          <a:pt x="9483" y="13286"/>
                        </a:moveTo>
                        <a:cubicBezTo>
                          <a:pt x="9483" y="13286"/>
                          <a:pt x="12626" y="16429"/>
                          <a:pt x="20913" y="18143"/>
                        </a:cubicBezTo>
                        <a:cubicBezTo>
                          <a:pt x="29200" y="19858"/>
                          <a:pt x="29200" y="21572"/>
                          <a:pt x="36153" y="24716"/>
                        </a:cubicBezTo>
                        <a:cubicBezTo>
                          <a:pt x="43106" y="27859"/>
                          <a:pt x="49297" y="29573"/>
                          <a:pt x="53107" y="27859"/>
                        </a:cubicBezTo>
                        <a:cubicBezTo>
                          <a:pt x="56917" y="26144"/>
                          <a:pt x="59680" y="20906"/>
                          <a:pt x="54536" y="19191"/>
                        </a:cubicBezTo>
                        <a:cubicBezTo>
                          <a:pt x="49297" y="17477"/>
                          <a:pt x="35867" y="12905"/>
                          <a:pt x="28914" y="9095"/>
                        </a:cubicBezTo>
                        <a:cubicBezTo>
                          <a:pt x="21961" y="5285"/>
                          <a:pt x="19579" y="3189"/>
                          <a:pt x="17484" y="1856"/>
                        </a:cubicBezTo>
                        <a:cubicBezTo>
                          <a:pt x="15388" y="427"/>
                          <a:pt x="13007" y="-907"/>
                          <a:pt x="6721" y="808"/>
                        </a:cubicBezTo>
                        <a:cubicBezTo>
                          <a:pt x="529" y="2522"/>
                          <a:pt x="-1566" y="4999"/>
                          <a:pt x="1196" y="7761"/>
                        </a:cubicBezTo>
                        <a:cubicBezTo>
                          <a:pt x="3958" y="10523"/>
                          <a:pt x="9483" y="13286"/>
                          <a:pt x="9483" y="13286"/>
                        </a:cubicBezTo>
                        <a:lnTo>
                          <a:pt x="9483" y="13286"/>
                        </a:lnTo>
                        <a:close/>
                      </a:path>
                    </a:pathLst>
                  </a:custGeom>
                  <a:grpFill/>
                  <a:ln w="9525" cap="flat">
                    <a:solidFill>
                      <a:srgbClr val="E5EA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85" name="任意多边形: 形状 684">
                    <a:extLst>
                      <a:ext uri="{FF2B5EF4-FFF2-40B4-BE49-F238E27FC236}">
                        <a16:creationId xmlns:a16="http://schemas.microsoft.com/office/drawing/2014/main" id="{80C9F6E9-7B93-4AD8-A22A-20D9CA7B5AFC}"/>
                      </a:ext>
                    </a:extLst>
                  </p:cNvPr>
                  <p:cNvSpPr/>
                  <p:nvPr/>
                </p:nvSpPr>
                <p:spPr>
                  <a:xfrm>
                    <a:off x="6571284" y="3316014"/>
                    <a:ext cx="60674" cy="31722"/>
                  </a:xfrm>
                  <a:custGeom>
                    <a:avLst/>
                    <a:gdLst>
                      <a:gd name="connsiteX0" fmla="*/ 37052 w 60674"/>
                      <a:gd name="connsiteY0" fmla="*/ 27908 h 31722"/>
                      <a:gd name="connsiteX1" fmla="*/ 22193 w 60674"/>
                      <a:gd name="connsiteY1" fmla="*/ 21431 h 31722"/>
                      <a:gd name="connsiteX2" fmla="*/ 22193 w 60674"/>
                      <a:gd name="connsiteY2" fmla="*/ 21431 h 31722"/>
                      <a:gd name="connsiteX3" fmla="*/ 10192 w 60674"/>
                      <a:gd name="connsiteY3" fmla="*/ 16288 h 31722"/>
                      <a:gd name="connsiteX4" fmla="*/ 10192 w 60674"/>
                      <a:gd name="connsiteY4" fmla="*/ 16288 h 31722"/>
                      <a:gd name="connsiteX5" fmla="*/ 1714 w 60674"/>
                      <a:gd name="connsiteY5" fmla="*/ 10573 h 31722"/>
                      <a:gd name="connsiteX6" fmla="*/ 1714 w 60674"/>
                      <a:gd name="connsiteY6" fmla="*/ 10573 h 31722"/>
                      <a:gd name="connsiteX7" fmla="*/ 0 w 60674"/>
                      <a:gd name="connsiteY7" fmla="*/ 7048 h 31722"/>
                      <a:gd name="connsiteX8" fmla="*/ 0 w 60674"/>
                      <a:gd name="connsiteY8" fmla="*/ 7048 h 31722"/>
                      <a:gd name="connsiteX9" fmla="*/ 7906 w 60674"/>
                      <a:gd name="connsiteY9" fmla="*/ 857 h 31722"/>
                      <a:gd name="connsiteX10" fmla="*/ 7906 w 60674"/>
                      <a:gd name="connsiteY10" fmla="*/ 857 h 31722"/>
                      <a:gd name="connsiteX11" fmla="*/ 13430 w 60674"/>
                      <a:gd name="connsiteY11" fmla="*/ 0 h 31722"/>
                      <a:gd name="connsiteX12" fmla="*/ 13430 w 60674"/>
                      <a:gd name="connsiteY12" fmla="*/ 0 h 31722"/>
                      <a:gd name="connsiteX13" fmla="*/ 20003 w 60674"/>
                      <a:gd name="connsiteY13" fmla="*/ 2096 h 31722"/>
                      <a:gd name="connsiteX14" fmla="*/ 20003 w 60674"/>
                      <a:gd name="connsiteY14" fmla="*/ 2096 h 31722"/>
                      <a:gd name="connsiteX15" fmla="*/ 31337 w 60674"/>
                      <a:gd name="connsiteY15" fmla="*/ 9334 h 31722"/>
                      <a:gd name="connsiteX16" fmla="*/ 31337 w 60674"/>
                      <a:gd name="connsiteY16" fmla="*/ 9334 h 31722"/>
                      <a:gd name="connsiteX17" fmla="*/ 56674 w 60674"/>
                      <a:gd name="connsiteY17" fmla="*/ 19240 h 31722"/>
                      <a:gd name="connsiteX18" fmla="*/ 56674 w 60674"/>
                      <a:gd name="connsiteY18" fmla="*/ 19240 h 31722"/>
                      <a:gd name="connsiteX19" fmla="*/ 60674 w 60674"/>
                      <a:gd name="connsiteY19" fmla="*/ 24003 h 31722"/>
                      <a:gd name="connsiteX20" fmla="*/ 60674 w 60674"/>
                      <a:gd name="connsiteY20" fmla="*/ 24003 h 31722"/>
                      <a:gd name="connsiteX21" fmla="*/ 55436 w 60674"/>
                      <a:gd name="connsiteY21" fmla="*/ 30956 h 31722"/>
                      <a:gd name="connsiteX22" fmla="*/ 55436 w 60674"/>
                      <a:gd name="connsiteY22" fmla="*/ 30956 h 31722"/>
                      <a:gd name="connsiteX23" fmla="*/ 51149 w 60674"/>
                      <a:gd name="connsiteY23" fmla="*/ 31718 h 31722"/>
                      <a:gd name="connsiteX24" fmla="*/ 51149 w 60674"/>
                      <a:gd name="connsiteY24" fmla="*/ 31718 h 31722"/>
                      <a:gd name="connsiteX25" fmla="*/ 37052 w 60674"/>
                      <a:gd name="connsiteY25" fmla="*/ 27908 h 31722"/>
                      <a:gd name="connsiteX26" fmla="*/ 37052 w 60674"/>
                      <a:gd name="connsiteY26" fmla="*/ 27908 h 31722"/>
                      <a:gd name="connsiteX27" fmla="*/ 22765 w 60674"/>
                      <a:gd name="connsiteY27" fmla="*/ 18193 h 31722"/>
                      <a:gd name="connsiteX28" fmla="*/ 38290 w 60674"/>
                      <a:gd name="connsiteY28" fmla="*/ 24860 h 31722"/>
                      <a:gd name="connsiteX29" fmla="*/ 38290 w 60674"/>
                      <a:gd name="connsiteY29" fmla="*/ 24860 h 31722"/>
                      <a:gd name="connsiteX30" fmla="*/ 50959 w 60674"/>
                      <a:gd name="connsiteY30" fmla="*/ 28480 h 31722"/>
                      <a:gd name="connsiteX31" fmla="*/ 50959 w 60674"/>
                      <a:gd name="connsiteY31" fmla="*/ 28480 h 31722"/>
                      <a:gd name="connsiteX32" fmla="*/ 53912 w 60674"/>
                      <a:gd name="connsiteY32" fmla="*/ 28003 h 31722"/>
                      <a:gd name="connsiteX33" fmla="*/ 53912 w 60674"/>
                      <a:gd name="connsiteY33" fmla="*/ 28003 h 31722"/>
                      <a:gd name="connsiteX34" fmla="*/ 57150 w 60674"/>
                      <a:gd name="connsiteY34" fmla="*/ 24003 h 31722"/>
                      <a:gd name="connsiteX35" fmla="*/ 57150 w 60674"/>
                      <a:gd name="connsiteY35" fmla="*/ 24003 h 31722"/>
                      <a:gd name="connsiteX36" fmla="*/ 55436 w 60674"/>
                      <a:gd name="connsiteY36" fmla="*/ 22288 h 31722"/>
                      <a:gd name="connsiteX37" fmla="*/ 55436 w 60674"/>
                      <a:gd name="connsiteY37" fmla="*/ 22288 h 31722"/>
                      <a:gd name="connsiteX38" fmla="*/ 29623 w 60674"/>
                      <a:gd name="connsiteY38" fmla="*/ 12097 h 31722"/>
                      <a:gd name="connsiteX39" fmla="*/ 29623 w 60674"/>
                      <a:gd name="connsiteY39" fmla="*/ 12097 h 31722"/>
                      <a:gd name="connsiteX40" fmla="*/ 18097 w 60674"/>
                      <a:gd name="connsiteY40" fmla="*/ 4763 h 31722"/>
                      <a:gd name="connsiteX41" fmla="*/ 18097 w 60674"/>
                      <a:gd name="connsiteY41" fmla="*/ 4763 h 31722"/>
                      <a:gd name="connsiteX42" fmla="*/ 13335 w 60674"/>
                      <a:gd name="connsiteY42" fmla="*/ 3143 h 31722"/>
                      <a:gd name="connsiteX43" fmla="*/ 13335 w 60674"/>
                      <a:gd name="connsiteY43" fmla="*/ 3143 h 31722"/>
                      <a:gd name="connsiteX44" fmla="*/ 8668 w 60674"/>
                      <a:gd name="connsiteY44" fmla="*/ 3905 h 31722"/>
                      <a:gd name="connsiteX45" fmla="*/ 8668 w 60674"/>
                      <a:gd name="connsiteY45" fmla="*/ 3905 h 31722"/>
                      <a:gd name="connsiteX46" fmla="*/ 3143 w 60674"/>
                      <a:gd name="connsiteY46" fmla="*/ 6953 h 31722"/>
                      <a:gd name="connsiteX47" fmla="*/ 3143 w 60674"/>
                      <a:gd name="connsiteY47" fmla="*/ 6953 h 31722"/>
                      <a:gd name="connsiteX48" fmla="*/ 3905 w 60674"/>
                      <a:gd name="connsiteY48" fmla="*/ 8192 h 31722"/>
                      <a:gd name="connsiteX49" fmla="*/ 3905 w 60674"/>
                      <a:gd name="connsiteY49" fmla="*/ 8192 h 31722"/>
                      <a:gd name="connsiteX50" fmla="*/ 11811 w 60674"/>
                      <a:gd name="connsiteY50" fmla="*/ 13430 h 31722"/>
                      <a:gd name="connsiteX51" fmla="*/ 11811 w 60674"/>
                      <a:gd name="connsiteY51" fmla="*/ 13430 h 31722"/>
                      <a:gd name="connsiteX52" fmla="*/ 11049 w 60674"/>
                      <a:gd name="connsiteY52" fmla="*/ 14859 h 31722"/>
                      <a:gd name="connsiteX53" fmla="*/ 12192 w 60674"/>
                      <a:gd name="connsiteY53" fmla="*/ 13716 h 31722"/>
                      <a:gd name="connsiteX54" fmla="*/ 12192 w 60674"/>
                      <a:gd name="connsiteY54" fmla="*/ 13716 h 31722"/>
                      <a:gd name="connsiteX55" fmla="*/ 12192 w 60674"/>
                      <a:gd name="connsiteY55" fmla="*/ 13716 h 31722"/>
                      <a:gd name="connsiteX56" fmla="*/ 22765 w 60674"/>
                      <a:gd name="connsiteY56" fmla="*/ 18193 h 31722"/>
                      <a:gd name="connsiteX57" fmla="*/ 22765 w 60674"/>
                      <a:gd name="connsiteY57" fmla="*/ 18193 h 31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</a:cxnLst>
                    <a:rect l="l" t="t" r="r" b="b"/>
                    <a:pathLst>
                      <a:path w="60674" h="31722">
                        <a:moveTo>
                          <a:pt x="37052" y="27908"/>
                        </a:moveTo>
                        <a:cubicBezTo>
                          <a:pt x="29718" y="24574"/>
                          <a:pt x="30194" y="23146"/>
                          <a:pt x="22193" y="21431"/>
                        </a:cubicBezTo>
                        <a:lnTo>
                          <a:pt x="22193" y="21431"/>
                        </a:lnTo>
                        <a:cubicBezTo>
                          <a:pt x="14669" y="19907"/>
                          <a:pt x="11049" y="17145"/>
                          <a:pt x="10192" y="16288"/>
                        </a:cubicBezTo>
                        <a:lnTo>
                          <a:pt x="10192" y="16288"/>
                        </a:lnTo>
                        <a:cubicBezTo>
                          <a:pt x="9144" y="15716"/>
                          <a:pt x="4477" y="13240"/>
                          <a:pt x="1714" y="10573"/>
                        </a:cubicBezTo>
                        <a:lnTo>
                          <a:pt x="1714" y="10573"/>
                        </a:lnTo>
                        <a:cubicBezTo>
                          <a:pt x="762" y="9620"/>
                          <a:pt x="0" y="8382"/>
                          <a:pt x="0" y="7048"/>
                        </a:cubicBezTo>
                        <a:lnTo>
                          <a:pt x="0" y="7048"/>
                        </a:lnTo>
                        <a:cubicBezTo>
                          <a:pt x="286" y="3619"/>
                          <a:pt x="3429" y="2191"/>
                          <a:pt x="7906" y="857"/>
                        </a:cubicBezTo>
                        <a:lnTo>
                          <a:pt x="7906" y="857"/>
                        </a:lnTo>
                        <a:cubicBezTo>
                          <a:pt x="10096" y="190"/>
                          <a:pt x="11906" y="0"/>
                          <a:pt x="13430" y="0"/>
                        </a:cubicBezTo>
                        <a:lnTo>
                          <a:pt x="13430" y="0"/>
                        </a:lnTo>
                        <a:cubicBezTo>
                          <a:pt x="16573" y="0"/>
                          <a:pt x="18574" y="1143"/>
                          <a:pt x="20003" y="2096"/>
                        </a:cubicBezTo>
                        <a:lnTo>
                          <a:pt x="20003" y="2096"/>
                        </a:lnTo>
                        <a:cubicBezTo>
                          <a:pt x="22193" y="3619"/>
                          <a:pt x="24384" y="5524"/>
                          <a:pt x="31337" y="9334"/>
                        </a:cubicBezTo>
                        <a:lnTo>
                          <a:pt x="31337" y="9334"/>
                        </a:lnTo>
                        <a:cubicBezTo>
                          <a:pt x="38005" y="13049"/>
                          <a:pt x="51530" y="17526"/>
                          <a:pt x="56674" y="19240"/>
                        </a:cubicBezTo>
                        <a:lnTo>
                          <a:pt x="56674" y="19240"/>
                        </a:lnTo>
                        <a:cubicBezTo>
                          <a:pt x="59150" y="20002"/>
                          <a:pt x="60674" y="21907"/>
                          <a:pt x="60674" y="24003"/>
                        </a:cubicBezTo>
                        <a:lnTo>
                          <a:pt x="60674" y="24003"/>
                        </a:lnTo>
                        <a:cubicBezTo>
                          <a:pt x="60579" y="27051"/>
                          <a:pt x="58293" y="29527"/>
                          <a:pt x="55436" y="30956"/>
                        </a:cubicBezTo>
                        <a:lnTo>
                          <a:pt x="55436" y="30956"/>
                        </a:lnTo>
                        <a:cubicBezTo>
                          <a:pt x="54197" y="31528"/>
                          <a:pt x="52673" y="31718"/>
                          <a:pt x="51149" y="31718"/>
                        </a:cubicBezTo>
                        <a:lnTo>
                          <a:pt x="51149" y="31718"/>
                        </a:lnTo>
                        <a:cubicBezTo>
                          <a:pt x="46958" y="31813"/>
                          <a:pt x="42196" y="30194"/>
                          <a:pt x="37052" y="27908"/>
                        </a:cubicBezTo>
                        <a:lnTo>
                          <a:pt x="37052" y="27908"/>
                        </a:lnTo>
                        <a:close/>
                        <a:moveTo>
                          <a:pt x="22765" y="18193"/>
                        </a:moveTo>
                        <a:cubicBezTo>
                          <a:pt x="31337" y="20002"/>
                          <a:pt x="31813" y="22003"/>
                          <a:pt x="38290" y="24860"/>
                        </a:cubicBezTo>
                        <a:lnTo>
                          <a:pt x="38290" y="24860"/>
                        </a:lnTo>
                        <a:cubicBezTo>
                          <a:pt x="43244" y="27051"/>
                          <a:pt x="47815" y="28480"/>
                          <a:pt x="50959" y="28480"/>
                        </a:cubicBezTo>
                        <a:lnTo>
                          <a:pt x="50959" y="28480"/>
                        </a:lnTo>
                        <a:cubicBezTo>
                          <a:pt x="52102" y="28480"/>
                          <a:pt x="53149" y="28289"/>
                          <a:pt x="53912" y="28003"/>
                        </a:cubicBezTo>
                        <a:lnTo>
                          <a:pt x="53912" y="28003"/>
                        </a:lnTo>
                        <a:cubicBezTo>
                          <a:pt x="55721" y="27242"/>
                          <a:pt x="57245" y="25051"/>
                          <a:pt x="57150" y="24003"/>
                        </a:cubicBezTo>
                        <a:lnTo>
                          <a:pt x="57150" y="24003"/>
                        </a:lnTo>
                        <a:cubicBezTo>
                          <a:pt x="57150" y="23336"/>
                          <a:pt x="57055" y="22955"/>
                          <a:pt x="55436" y="22288"/>
                        </a:cubicBezTo>
                        <a:lnTo>
                          <a:pt x="55436" y="22288"/>
                        </a:lnTo>
                        <a:cubicBezTo>
                          <a:pt x="50197" y="20574"/>
                          <a:pt x="36766" y="16097"/>
                          <a:pt x="29623" y="12097"/>
                        </a:cubicBezTo>
                        <a:lnTo>
                          <a:pt x="29623" y="12097"/>
                        </a:lnTo>
                        <a:cubicBezTo>
                          <a:pt x="22670" y="8287"/>
                          <a:pt x="20098" y="6001"/>
                          <a:pt x="18097" y="4763"/>
                        </a:cubicBezTo>
                        <a:lnTo>
                          <a:pt x="18097" y="4763"/>
                        </a:lnTo>
                        <a:cubicBezTo>
                          <a:pt x="16764" y="3905"/>
                          <a:pt x="15716" y="3238"/>
                          <a:pt x="13335" y="3143"/>
                        </a:cubicBezTo>
                        <a:lnTo>
                          <a:pt x="13335" y="3143"/>
                        </a:lnTo>
                        <a:cubicBezTo>
                          <a:pt x="12097" y="3143"/>
                          <a:pt x="10668" y="3334"/>
                          <a:pt x="8668" y="3905"/>
                        </a:cubicBezTo>
                        <a:lnTo>
                          <a:pt x="8668" y="3905"/>
                        </a:lnTo>
                        <a:cubicBezTo>
                          <a:pt x="4286" y="5048"/>
                          <a:pt x="3048" y="6667"/>
                          <a:pt x="3143" y="6953"/>
                        </a:cubicBezTo>
                        <a:lnTo>
                          <a:pt x="3143" y="6953"/>
                        </a:lnTo>
                        <a:cubicBezTo>
                          <a:pt x="3143" y="7048"/>
                          <a:pt x="3238" y="7429"/>
                          <a:pt x="3905" y="8192"/>
                        </a:cubicBezTo>
                        <a:lnTo>
                          <a:pt x="3905" y="8192"/>
                        </a:lnTo>
                        <a:cubicBezTo>
                          <a:pt x="6382" y="10668"/>
                          <a:pt x="11811" y="13430"/>
                          <a:pt x="11811" y="13430"/>
                        </a:cubicBezTo>
                        <a:lnTo>
                          <a:pt x="11811" y="13430"/>
                        </a:lnTo>
                        <a:lnTo>
                          <a:pt x="11049" y="14859"/>
                        </a:lnTo>
                        <a:lnTo>
                          <a:pt x="12192" y="13716"/>
                        </a:lnTo>
                        <a:cubicBezTo>
                          <a:pt x="12192" y="13716"/>
                          <a:pt x="12192" y="13716"/>
                          <a:pt x="12192" y="13716"/>
                        </a:cubicBezTo>
                        <a:lnTo>
                          <a:pt x="12192" y="13716"/>
                        </a:lnTo>
                        <a:cubicBezTo>
                          <a:pt x="12382" y="13811"/>
                          <a:pt x="14954" y="16573"/>
                          <a:pt x="22765" y="18193"/>
                        </a:cubicBezTo>
                        <a:lnTo>
                          <a:pt x="22765" y="18193"/>
                        </a:lnTo>
                        <a:close/>
                      </a:path>
                    </a:pathLst>
                  </a:custGeom>
                  <a:grpFill/>
                  <a:ln w="9525" cap="flat">
                    <a:solidFill>
                      <a:srgbClr val="E5EA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630" name="图形 1182">
                  <a:extLst>
                    <a:ext uri="{FF2B5EF4-FFF2-40B4-BE49-F238E27FC236}">
                      <a16:creationId xmlns:a16="http://schemas.microsoft.com/office/drawing/2014/main" id="{8F468B95-2E28-4C40-ACFC-8130612D509B}"/>
                    </a:ext>
                  </a:extLst>
                </p:cNvPr>
                <p:cNvGrpSpPr/>
                <p:nvPr/>
              </p:nvGrpSpPr>
              <p:grpSpPr>
                <a:xfrm>
                  <a:off x="6608050" y="3348304"/>
                  <a:ext cx="18577" cy="12096"/>
                  <a:chOff x="6608050" y="3348304"/>
                  <a:chExt cx="18577" cy="12096"/>
                </a:xfrm>
                <a:grpFill/>
              </p:grpSpPr>
              <p:sp>
                <p:nvSpPr>
                  <p:cNvPr id="682" name="任意多边形: 形状 681">
                    <a:extLst>
                      <a:ext uri="{FF2B5EF4-FFF2-40B4-BE49-F238E27FC236}">
                        <a16:creationId xmlns:a16="http://schemas.microsoft.com/office/drawing/2014/main" id="{9C28CFA5-E247-42E2-9321-71A4563A328A}"/>
                      </a:ext>
                    </a:extLst>
                  </p:cNvPr>
                  <p:cNvSpPr/>
                  <p:nvPr/>
                </p:nvSpPr>
                <p:spPr>
                  <a:xfrm>
                    <a:off x="6609813" y="3349890"/>
                    <a:ext cx="15375" cy="8832"/>
                  </a:xfrm>
                  <a:custGeom>
                    <a:avLst/>
                    <a:gdLst>
                      <a:gd name="connsiteX0" fmla="*/ 4048 w 15375"/>
                      <a:gd name="connsiteY0" fmla="*/ 128 h 8832"/>
                      <a:gd name="connsiteX1" fmla="*/ 1952 w 15375"/>
                      <a:gd name="connsiteY1" fmla="*/ 3557 h 8832"/>
                      <a:gd name="connsiteX2" fmla="*/ 13382 w 15375"/>
                      <a:gd name="connsiteY2" fmla="*/ 8796 h 8832"/>
                      <a:gd name="connsiteX3" fmla="*/ 11953 w 15375"/>
                      <a:gd name="connsiteY3" fmla="*/ 2890 h 8832"/>
                      <a:gd name="connsiteX4" fmla="*/ 4048 w 15375"/>
                      <a:gd name="connsiteY4" fmla="*/ 128 h 8832"/>
                      <a:gd name="connsiteX5" fmla="*/ 4048 w 15375"/>
                      <a:gd name="connsiteY5" fmla="*/ 128 h 88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375" h="8832">
                        <a:moveTo>
                          <a:pt x="4048" y="128"/>
                        </a:moveTo>
                        <a:cubicBezTo>
                          <a:pt x="3381" y="795"/>
                          <a:pt x="-3192" y="-539"/>
                          <a:pt x="1952" y="3557"/>
                        </a:cubicBezTo>
                        <a:cubicBezTo>
                          <a:pt x="7096" y="7748"/>
                          <a:pt x="9858" y="9081"/>
                          <a:pt x="13382" y="8796"/>
                        </a:cubicBezTo>
                        <a:cubicBezTo>
                          <a:pt x="16811" y="8414"/>
                          <a:pt x="15477" y="4319"/>
                          <a:pt x="11953" y="2890"/>
                        </a:cubicBezTo>
                        <a:cubicBezTo>
                          <a:pt x="8524" y="1557"/>
                          <a:pt x="4714" y="-539"/>
                          <a:pt x="4048" y="128"/>
                        </a:cubicBezTo>
                        <a:lnTo>
                          <a:pt x="4048" y="128"/>
                        </a:lnTo>
                        <a:close/>
                      </a:path>
                    </a:pathLst>
                  </a:custGeom>
                  <a:grpFill/>
                  <a:ln w="9525" cap="flat">
                    <a:solidFill>
                      <a:srgbClr val="E5EA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83" name="任意多边形: 形状 682">
                    <a:extLst>
                      <a:ext uri="{FF2B5EF4-FFF2-40B4-BE49-F238E27FC236}">
                        <a16:creationId xmlns:a16="http://schemas.microsoft.com/office/drawing/2014/main" id="{C17B6AC6-B82A-4335-86C8-FAE86FDF2468}"/>
                      </a:ext>
                    </a:extLst>
                  </p:cNvPr>
                  <p:cNvSpPr/>
                  <p:nvPr/>
                </p:nvSpPr>
                <p:spPr>
                  <a:xfrm>
                    <a:off x="6608050" y="3348304"/>
                    <a:ext cx="18577" cy="12096"/>
                  </a:xfrm>
                  <a:custGeom>
                    <a:avLst/>
                    <a:gdLst>
                      <a:gd name="connsiteX0" fmla="*/ 2667 w 18577"/>
                      <a:gd name="connsiteY0" fmla="*/ 6477 h 12096"/>
                      <a:gd name="connsiteX1" fmla="*/ 0 w 18577"/>
                      <a:gd name="connsiteY1" fmla="*/ 2857 h 12096"/>
                      <a:gd name="connsiteX2" fmla="*/ 0 w 18577"/>
                      <a:gd name="connsiteY2" fmla="*/ 2857 h 12096"/>
                      <a:gd name="connsiteX3" fmla="*/ 2953 w 18577"/>
                      <a:gd name="connsiteY3" fmla="*/ 476 h 12096"/>
                      <a:gd name="connsiteX4" fmla="*/ 2953 w 18577"/>
                      <a:gd name="connsiteY4" fmla="*/ 476 h 12096"/>
                      <a:gd name="connsiteX5" fmla="*/ 4858 w 18577"/>
                      <a:gd name="connsiteY5" fmla="*/ 381 h 12096"/>
                      <a:gd name="connsiteX6" fmla="*/ 4858 w 18577"/>
                      <a:gd name="connsiteY6" fmla="*/ 381 h 12096"/>
                      <a:gd name="connsiteX7" fmla="*/ 6096 w 18577"/>
                      <a:gd name="connsiteY7" fmla="*/ 0 h 12096"/>
                      <a:gd name="connsiteX8" fmla="*/ 6096 w 18577"/>
                      <a:gd name="connsiteY8" fmla="*/ 0 h 12096"/>
                      <a:gd name="connsiteX9" fmla="*/ 14192 w 18577"/>
                      <a:gd name="connsiteY9" fmla="*/ 3048 h 12096"/>
                      <a:gd name="connsiteX10" fmla="*/ 14192 w 18577"/>
                      <a:gd name="connsiteY10" fmla="*/ 3048 h 12096"/>
                      <a:gd name="connsiteX11" fmla="*/ 18574 w 18577"/>
                      <a:gd name="connsiteY11" fmla="*/ 8572 h 12096"/>
                      <a:gd name="connsiteX12" fmla="*/ 18574 w 18577"/>
                      <a:gd name="connsiteY12" fmla="*/ 8572 h 12096"/>
                      <a:gd name="connsiteX13" fmla="*/ 14954 w 18577"/>
                      <a:gd name="connsiteY13" fmla="*/ 12097 h 12096"/>
                      <a:gd name="connsiteX14" fmla="*/ 14954 w 18577"/>
                      <a:gd name="connsiteY14" fmla="*/ 12097 h 12096"/>
                      <a:gd name="connsiteX15" fmla="*/ 13907 w 18577"/>
                      <a:gd name="connsiteY15" fmla="*/ 12097 h 12096"/>
                      <a:gd name="connsiteX16" fmla="*/ 13907 w 18577"/>
                      <a:gd name="connsiteY16" fmla="*/ 12097 h 12096"/>
                      <a:gd name="connsiteX17" fmla="*/ 2667 w 18577"/>
                      <a:gd name="connsiteY17" fmla="*/ 6477 h 12096"/>
                      <a:gd name="connsiteX18" fmla="*/ 2667 w 18577"/>
                      <a:gd name="connsiteY18" fmla="*/ 6477 h 12096"/>
                      <a:gd name="connsiteX19" fmla="*/ 4763 w 18577"/>
                      <a:gd name="connsiteY19" fmla="*/ 3905 h 12096"/>
                      <a:gd name="connsiteX20" fmla="*/ 14192 w 18577"/>
                      <a:gd name="connsiteY20" fmla="*/ 8763 h 12096"/>
                      <a:gd name="connsiteX21" fmla="*/ 14192 w 18577"/>
                      <a:gd name="connsiteY21" fmla="*/ 8763 h 12096"/>
                      <a:gd name="connsiteX22" fmla="*/ 15050 w 18577"/>
                      <a:gd name="connsiteY22" fmla="*/ 8763 h 12096"/>
                      <a:gd name="connsiteX23" fmla="*/ 15050 w 18577"/>
                      <a:gd name="connsiteY23" fmla="*/ 8763 h 12096"/>
                      <a:gd name="connsiteX24" fmla="*/ 15621 w 18577"/>
                      <a:gd name="connsiteY24" fmla="*/ 8477 h 12096"/>
                      <a:gd name="connsiteX25" fmla="*/ 15621 w 18577"/>
                      <a:gd name="connsiteY25" fmla="*/ 8477 h 12096"/>
                      <a:gd name="connsiteX26" fmla="*/ 13240 w 18577"/>
                      <a:gd name="connsiteY26" fmla="*/ 5905 h 12096"/>
                      <a:gd name="connsiteX27" fmla="*/ 13240 w 18577"/>
                      <a:gd name="connsiteY27" fmla="*/ 5905 h 12096"/>
                      <a:gd name="connsiteX28" fmla="*/ 6382 w 18577"/>
                      <a:gd name="connsiteY28" fmla="*/ 3143 h 12096"/>
                      <a:gd name="connsiteX29" fmla="*/ 6382 w 18577"/>
                      <a:gd name="connsiteY29" fmla="*/ 3143 h 12096"/>
                      <a:gd name="connsiteX30" fmla="*/ 4477 w 18577"/>
                      <a:gd name="connsiteY30" fmla="*/ 3619 h 12096"/>
                      <a:gd name="connsiteX31" fmla="*/ 4477 w 18577"/>
                      <a:gd name="connsiteY31" fmla="*/ 3619 h 12096"/>
                      <a:gd name="connsiteX32" fmla="*/ 4763 w 18577"/>
                      <a:gd name="connsiteY32" fmla="*/ 3905 h 12096"/>
                      <a:gd name="connsiteX33" fmla="*/ 4763 w 18577"/>
                      <a:gd name="connsiteY33" fmla="*/ 3905 h 12096"/>
                      <a:gd name="connsiteX34" fmla="*/ 6191 w 18577"/>
                      <a:gd name="connsiteY34" fmla="*/ 2191 h 12096"/>
                      <a:gd name="connsiteX35" fmla="*/ 6191 w 18577"/>
                      <a:gd name="connsiteY35" fmla="*/ 2000 h 12096"/>
                      <a:gd name="connsiteX36" fmla="*/ 5715 w 18577"/>
                      <a:gd name="connsiteY36" fmla="*/ 1810 h 12096"/>
                      <a:gd name="connsiteX37" fmla="*/ 6191 w 18577"/>
                      <a:gd name="connsiteY37" fmla="*/ 2191 h 12096"/>
                      <a:gd name="connsiteX38" fmla="*/ 6191 w 18577"/>
                      <a:gd name="connsiteY38" fmla="*/ 2191 h 120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18577" h="12096">
                        <a:moveTo>
                          <a:pt x="2667" y="6477"/>
                        </a:moveTo>
                        <a:cubicBezTo>
                          <a:pt x="1143" y="5143"/>
                          <a:pt x="191" y="4477"/>
                          <a:pt x="0" y="2857"/>
                        </a:cubicBezTo>
                        <a:lnTo>
                          <a:pt x="0" y="2857"/>
                        </a:lnTo>
                        <a:cubicBezTo>
                          <a:pt x="381" y="476"/>
                          <a:pt x="2286" y="571"/>
                          <a:pt x="2953" y="476"/>
                        </a:cubicBezTo>
                        <a:lnTo>
                          <a:pt x="2953" y="476"/>
                        </a:lnTo>
                        <a:cubicBezTo>
                          <a:pt x="3715" y="381"/>
                          <a:pt x="4477" y="381"/>
                          <a:pt x="4858" y="381"/>
                        </a:cubicBezTo>
                        <a:lnTo>
                          <a:pt x="4858" y="381"/>
                        </a:lnTo>
                        <a:cubicBezTo>
                          <a:pt x="5429" y="0"/>
                          <a:pt x="5906" y="0"/>
                          <a:pt x="6096" y="0"/>
                        </a:cubicBezTo>
                        <a:lnTo>
                          <a:pt x="6096" y="0"/>
                        </a:lnTo>
                        <a:cubicBezTo>
                          <a:pt x="8382" y="95"/>
                          <a:pt x="11240" y="1905"/>
                          <a:pt x="14192" y="3048"/>
                        </a:cubicBezTo>
                        <a:lnTo>
                          <a:pt x="14192" y="3048"/>
                        </a:lnTo>
                        <a:cubicBezTo>
                          <a:pt x="16764" y="4096"/>
                          <a:pt x="18479" y="6191"/>
                          <a:pt x="18574" y="8572"/>
                        </a:cubicBezTo>
                        <a:lnTo>
                          <a:pt x="18574" y="8572"/>
                        </a:lnTo>
                        <a:cubicBezTo>
                          <a:pt x="18669" y="10287"/>
                          <a:pt x="17050" y="12001"/>
                          <a:pt x="14954" y="12097"/>
                        </a:cubicBezTo>
                        <a:lnTo>
                          <a:pt x="14954" y="12097"/>
                        </a:lnTo>
                        <a:cubicBezTo>
                          <a:pt x="14669" y="12097"/>
                          <a:pt x="14288" y="12097"/>
                          <a:pt x="13907" y="12097"/>
                        </a:cubicBezTo>
                        <a:lnTo>
                          <a:pt x="13907" y="12097"/>
                        </a:lnTo>
                        <a:cubicBezTo>
                          <a:pt x="10478" y="12001"/>
                          <a:pt x="7429" y="10287"/>
                          <a:pt x="2667" y="6477"/>
                        </a:cubicBezTo>
                        <a:lnTo>
                          <a:pt x="2667" y="6477"/>
                        </a:lnTo>
                        <a:close/>
                        <a:moveTo>
                          <a:pt x="4763" y="3905"/>
                        </a:moveTo>
                        <a:cubicBezTo>
                          <a:pt x="9430" y="7620"/>
                          <a:pt x="11716" y="8763"/>
                          <a:pt x="14192" y="8763"/>
                        </a:cubicBezTo>
                        <a:lnTo>
                          <a:pt x="14192" y="8763"/>
                        </a:lnTo>
                        <a:cubicBezTo>
                          <a:pt x="14383" y="8763"/>
                          <a:pt x="14764" y="8763"/>
                          <a:pt x="15050" y="8763"/>
                        </a:cubicBezTo>
                        <a:lnTo>
                          <a:pt x="15050" y="8763"/>
                        </a:lnTo>
                        <a:cubicBezTo>
                          <a:pt x="15621" y="8572"/>
                          <a:pt x="15431" y="8763"/>
                          <a:pt x="15621" y="8477"/>
                        </a:cubicBezTo>
                        <a:lnTo>
                          <a:pt x="15621" y="8477"/>
                        </a:lnTo>
                        <a:cubicBezTo>
                          <a:pt x="15716" y="8096"/>
                          <a:pt x="14764" y="6477"/>
                          <a:pt x="13240" y="5905"/>
                        </a:cubicBezTo>
                        <a:lnTo>
                          <a:pt x="13240" y="5905"/>
                        </a:lnTo>
                        <a:cubicBezTo>
                          <a:pt x="10478" y="4667"/>
                          <a:pt x="7049" y="3143"/>
                          <a:pt x="6382" y="3143"/>
                        </a:cubicBezTo>
                        <a:lnTo>
                          <a:pt x="6382" y="3143"/>
                        </a:lnTo>
                        <a:cubicBezTo>
                          <a:pt x="5620" y="3524"/>
                          <a:pt x="4953" y="3524"/>
                          <a:pt x="4477" y="3619"/>
                        </a:cubicBezTo>
                        <a:lnTo>
                          <a:pt x="4477" y="3619"/>
                        </a:lnTo>
                        <a:cubicBezTo>
                          <a:pt x="4477" y="3715"/>
                          <a:pt x="4572" y="3810"/>
                          <a:pt x="4763" y="3905"/>
                        </a:cubicBezTo>
                        <a:lnTo>
                          <a:pt x="4763" y="3905"/>
                        </a:lnTo>
                        <a:close/>
                        <a:moveTo>
                          <a:pt x="6191" y="2191"/>
                        </a:moveTo>
                        <a:lnTo>
                          <a:pt x="6191" y="2000"/>
                        </a:lnTo>
                        <a:lnTo>
                          <a:pt x="5715" y="1810"/>
                        </a:lnTo>
                        <a:lnTo>
                          <a:pt x="6191" y="2191"/>
                        </a:lnTo>
                        <a:lnTo>
                          <a:pt x="6191" y="2191"/>
                        </a:lnTo>
                        <a:close/>
                      </a:path>
                    </a:pathLst>
                  </a:custGeom>
                  <a:grpFill/>
                  <a:ln w="9525" cap="flat">
                    <a:solidFill>
                      <a:srgbClr val="E5EA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631" name="图形 1182">
                  <a:extLst>
                    <a:ext uri="{FF2B5EF4-FFF2-40B4-BE49-F238E27FC236}">
                      <a16:creationId xmlns:a16="http://schemas.microsoft.com/office/drawing/2014/main" id="{4EAD412F-6AD6-4DFF-BBD9-D2E390DB69A9}"/>
                    </a:ext>
                  </a:extLst>
                </p:cNvPr>
                <p:cNvGrpSpPr/>
                <p:nvPr/>
              </p:nvGrpSpPr>
              <p:grpSpPr>
                <a:xfrm>
                  <a:off x="6715873" y="3906850"/>
                  <a:ext cx="9239" cy="8000"/>
                  <a:chOff x="6715873" y="3906850"/>
                  <a:chExt cx="9239" cy="8000"/>
                </a:xfrm>
                <a:grpFill/>
              </p:grpSpPr>
              <p:sp>
                <p:nvSpPr>
                  <p:cNvPr id="680" name="任意多边形: 形状 679">
                    <a:extLst>
                      <a:ext uri="{FF2B5EF4-FFF2-40B4-BE49-F238E27FC236}">
                        <a16:creationId xmlns:a16="http://schemas.microsoft.com/office/drawing/2014/main" id="{24C92D2C-4131-4035-A3E4-94E69A0D340E}"/>
                      </a:ext>
                    </a:extLst>
                  </p:cNvPr>
                  <p:cNvSpPr/>
                  <p:nvPr/>
                </p:nvSpPr>
                <p:spPr>
                  <a:xfrm>
                    <a:off x="6717493" y="3908469"/>
                    <a:ext cx="6000" cy="4719"/>
                  </a:xfrm>
                  <a:custGeom>
                    <a:avLst/>
                    <a:gdLst>
                      <a:gd name="connsiteX0" fmla="*/ 2953 w 6000"/>
                      <a:gd name="connsiteY0" fmla="*/ 0 h 4719"/>
                      <a:gd name="connsiteX1" fmla="*/ 762 w 6000"/>
                      <a:gd name="connsiteY1" fmla="*/ 3524 h 4719"/>
                      <a:gd name="connsiteX2" fmla="*/ 6001 w 6000"/>
                      <a:gd name="connsiteY2" fmla="*/ 2667 h 4719"/>
                      <a:gd name="connsiteX3" fmla="*/ 2953 w 6000"/>
                      <a:gd name="connsiteY3" fmla="*/ 0 h 4719"/>
                      <a:gd name="connsiteX4" fmla="*/ 2953 w 6000"/>
                      <a:gd name="connsiteY4" fmla="*/ 0 h 47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0" h="4719">
                        <a:moveTo>
                          <a:pt x="2953" y="0"/>
                        </a:moveTo>
                        <a:cubicBezTo>
                          <a:pt x="2953" y="0"/>
                          <a:pt x="-1810" y="1715"/>
                          <a:pt x="762" y="3524"/>
                        </a:cubicBezTo>
                        <a:cubicBezTo>
                          <a:pt x="3334" y="5239"/>
                          <a:pt x="6001" y="5239"/>
                          <a:pt x="6001" y="2667"/>
                        </a:cubicBezTo>
                        <a:cubicBezTo>
                          <a:pt x="6001" y="0"/>
                          <a:pt x="2953" y="0"/>
                          <a:pt x="2953" y="0"/>
                        </a:cubicBezTo>
                        <a:lnTo>
                          <a:pt x="2953" y="0"/>
                        </a:lnTo>
                        <a:close/>
                      </a:path>
                    </a:pathLst>
                  </a:custGeom>
                  <a:grpFill/>
                  <a:ln w="9525" cap="flat">
                    <a:solidFill>
                      <a:srgbClr val="E5EA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81" name="任意多边形: 形状 680">
                    <a:extLst>
                      <a:ext uri="{FF2B5EF4-FFF2-40B4-BE49-F238E27FC236}">
                        <a16:creationId xmlns:a16="http://schemas.microsoft.com/office/drawing/2014/main" id="{C04F52BD-AD7B-4567-85CE-4327679778A4}"/>
                      </a:ext>
                    </a:extLst>
                  </p:cNvPr>
                  <p:cNvSpPr/>
                  <p:nvPr/>
                </p:nvSpPr>
                <p:spPr>
                  <a:xfrm>
                    <a:off x="6715873" y="3906850"/>
                    <a:ext cx="9239" cy="8000"/>
                  </a:xfrm>
                  <a:custGeom>
                    <a:avLst/>
                    <a:gdLst>
                      <a:gd name="connsiteX0" fmla="*/ 1524 w 9239"/>
                      <a:gd name="connsiteY0" fmla="*/ 6477 h 8000"/>
                      <a:gd name="connsiteX1" fmla="*/ 0 w 9239"/>
                      <a:gd name="connsiteY1" fmla="*/ 4000 h 8000"/>
                      <a:gd name="connsiteX2" fmla="*/ 0 w 9239"/>
                      <a:gd name="connsiteY2" fmla="*/ 4000 h 8000"/>
                      <a:gd name="connsiteX3" fmla="*/ 4001 w 9239"/>
                      <a:gd name="connsiteY3" fmla="*/ 95 h 8000"/>
                      <a:gd name="connsiteX4" fmla="*/ 4001 w 9239"/>
                      <a:gd name="connsiteY4" fmla="*/ 95 h 8000"/>
                      <a:gd name="connsiteX5" fmla="*/ 4572 w 9239"/>
                      <a:gd name="connsiteY5" fmla="*/ 1619 h 8000"/>
                      <a:gd name="connsiteX6" fmla="*/ 4572 w 9239"/>
                      <a:gd name="connsiteY6" fmla="*/ 0 h 8000"/>
                      <a:gd name="connsiteX7" fmla="*/ 9239 w 9239"/>
                      <a:gd name="connsiteY7" fmla="*/ 4286 h 8000"/>
                      <a:gd name="connsiteX8" fmla="*/ 9239 w 9239"/>
                      <a:gd name="connsiteY8" fmla="*/ 4286 h 8000"/>
                      <a:gd name="connsiteX9" fmla="*/ 5715 w 9239"/>
                      <a:gd name="connsiteY9" fmla="*/ 8001 h 8000"/>
                      <a:gd name="connsiteX10" fmla="*/ 5715 w 9239"/>
                      <a:gd name="connsiteY10" fmla="*/ 8001 h 8000"/>
                      <a:gd name="connsiteX11" fmla="*/ 1524 w 9239"/>
                      <a:gd name="connsiteY11" fmla="*/ 6477 h 8000"/>
                      <a:gd name="connsiteX12" fmla="*/ 1524 w 9239"/>
                      <a:gd name="connsiteY12" fmla="*/ 6477 h 8000"/>
                      <a:gd name="connsiteX13" fmla="*/ 5715 w 9239"/>
                      <a:gd name="connsiteY13" fmla="*/ 4667 h 8000"/>
                      <a:gd name="connsiteX14" fmla="*/ 6001 w 9239"/>
                      <a:gd name="connsiteY14" fmla="*/ 4191 h 8000"/>
                      <a:gd name="connsiteX15" fmla="*/ 6001 w 9239"/>
                      <a:gd name="connsiteY15" fmla="*/ 4191 h 8000"/>
                      <a:gd name="connsiteX16" fmla="*/ 4858 w 9239"/>
                      <a:gd name="connsiteY16" fmla="*/ 3238 h 8000"/>
                      <a:gd name="connsiteX17" fmla="*/ 4858 w 9239"/>
                      <a:gd name="connsiteY17" fmla="*/ 3238 h 8000"/>
                      <a:gd name="connsiteX18" fmla="*/ 3620 w 9239"/>
                      <a:gd name="connsiteY18" fmla="*/ 3905 h 8000"/>
                      <a:gd name="connsiteX19" fmla="*/ 3620 w 9239"/>
                      <a:gd name="connsiteY19" fmla="*/ 3905 h 8000"/>
                      <a:gd name="connsiteX20" fmla="*/ 5715 w 9239"/>
                      <a:gd name="connsiteY20" fmla="*/ 4667 h 8000"/>
                      <a:gd name="connsiteX21" fmla="*/ 5715 w 9239"/>
                      <a:gd name="connsiteY21" fmla="*/ 4667 h 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9239" h="8000">
                        <a:moveTo>
                          <a:pt x="1524" y="6477"/>
                        </a:moveTo>
                        <a:cubicBezTo>
                          <a:pt x="667" y="6001"/>
                          <a:pt x="0" y="5048"/>
                          <a:pt x="0" y="4000"/>
                        </a:cubicBezTo>
                        <a:lnTo>
                          <a:pt x="0" y="4000"/>
                        </a:lnTo>
                        <a:cubicBezTo>
                          <a:pt x="762" y="476"/>
                          <a:pt x="4001" y="381"/>
                          <a:pt x="4001" y="95"/>
                        </a:cubicBezTo>
                        <a:lnTo>
                          <a:pt x="4001" y="95"/>
                        </a:lnTo>
                        <a:lnTo>
                          <a:pt x="4572" y="1619"/>
                        </a:lnTo>
                        <a:lnTo>
                          <a:pt x="4572" y="0"/>
                        </a:lnTo>
                        <a:cubicBezTo>
                          <a:pt x="4572" y="0"/>
                          <a:pt x="8954" y="0"/>
                          <a:pt x="9239" y="4286"/>
                        </a:cubicBezTo>
                        <a:lnTo>
                          <a:pt x="9239" y="4286"/>
                        </a:lnTo>
                        <a:cubicBezTo>
                          <a:pt x="9239" y="6382"/>
                          <a:pt x="7429" y="8001"/>
                          <a:pt x="5715" y="8001"/>
                        </a:cubicBezTo>
                        <a:lnTo>
                          <a:pt x="5715" y="8001"/>
                        </a:lnTo>
                        <a:cubicBezTo>
                          <a:pt x="4286" y="7906"/>
                          <a:pt x="2858" y="7334"/>
                          <a:pt x="1524" y="6477"/>
                        </a:cubicBezTo>
                        <a:lnTo>
                          <a:pt x="1524" y="6477"/>
                        </a:lnTo>
                        <a:close/>
                        <a:moveTo>
                          <a:pt x="5715" y="4667"/>
                        </a:moveTo>
                        <a:cubicBezTo>
                          <a:pt x="6001" y="4477"/>
                          <a:pt x="5810" y="4667"/>
                          <a:pt x="6001" y="4191"/>
                        </a:cubicBezTo>
                        <a:lnTo>
                          <a:pt x="6001" y="4191"/>
                        </a:lnTo>
                        <a:cubicBezTo>
                          <a:pt x="6001" y="3524"/>
                          <a:pt x="5239" y="3334"/>
                          <a:pt x="4858" y="3238"/>
                        </a:cubicBezTo>
                        <a:lnTo>
                          <a:pt x="4858" y="3238"/>
                        </a:lnTo>
                        <a:cubicBezTo>
                          <a:pt x="4477" y="3429"/>
                          <a:pt x="4001" y="3620"/>
                          <a:pt x="3620" y="3905"/>
                        </a:cubicBezTo>
                        <a:lnTo>
                          <a:pt x="3620" y="3905"/>
                        </a:lnTo>
                        <a:cubicBezTo>
                          <a:pt x="4477" y="4477"/>
                          <a:pt x="5334" y="4667"/>
                          <a:pt x="5715" y="4667"/>
                        </a:cubicBezTo>
                        <a:lnTo>
                          <a:pt x="5715" y="4667"/>
                        </a:lnTo>
                        <a:close/>
                      </a:path>
                    </a:pathLst>
                  </a:custGeom>
                  <a:grpFill/>
                  <a:ln w="9525" cap="flat">
                    <a:solidFill>
                      <a:srgbClr val="E5EA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632" name="图形 1182">
                  <a:extLst>
                    <a:ext uri="{FF2B5EF4-FFF2-40B4-BE49-F238E27FC236}">
                      <a16:creationId xmlns:a16="http://schemas.microsoft.com/office/drawing/2014/main" id="{EFF4004B-5494-41CD-B807-8D180F0451AC}"/>
                    </a:ext>
                  </a:extLst>
                </p:cNvPr>
                <p:cNvGrpSpPr/>
                <p:nvPr/>
              </p:nvGrpSpPr>
              <p:grpSpPr>
                <a:xfrm>
                  <a:off x="6706444" y="4229747"/>
                  <a:ext cx="12001" cy="12622"/>
                  <a:chOff x="6706444" y="4229747"/>
                  <a:chExt cx="12001" cy="12622"/>
                </a:xfrm>
                <a:grpFill/>
              </p:grpSpPr>
              <p:sp>
                <p:nvSpPr>
                  <p:cNvPr id="678" name="任意多边形: 形状 677">
                    <a:extLst>
                      <a:ext uri="{FF2B5EF4-FFF2-40B4-BE49-F238E27FC236}">
                        <a16:creationId xmlns:a16="http://schemas.microsoft.com/office/drawing/2014/main" id="{48DB0DBF-F6F9-4BA2-BCBE-E6D2262C7542}"/>
                      </a:ext>
                    </a:extLst>
                  </p:cNvPr>
                  <p:cNvSpPr/>
                  <p:nvPr/>
                </p:nvSpPr>
                <p:spPr>
                  <a:xfrm>
                    <a:off x="6708109" y="4231489"/>
                    <a:ext cx="8790" cy="9431"/>
                  </a:xfrm>
                  <a:custGeom>
                    <a:avLst/>
                    <a:gdLst>
                      <a:gd name="connsiteX0" fmla="*/ 4430 w 8790"/>
                      <a:gd name="connsiteY0" fmla="*/ 163 h 9431"/>
                      <a:gd name="connsiteX1" fmla="*/ 4430 w 8790"/>
                      <a:gd name="connsiteY1" fmla="*/ 8736 h 9431"/>
                      <a:gd name="connsiteX2" fmla="*/ 4430 w 8790"/>
                      <a:gd name="connsiteY2" fmla="*/ 163 h 9431"/>
                      <a:gd name="connsiteX3" fmla="*/ 4430 w 8790"/>
                      <a:gd name="connsiteY3" fmla="*/ 163 h 9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90" h="9431">
                        <a:moveTo>
                          <a:pt x="4430" y="163"/>
                        </a:moveTo>
                        <a:cubicBezTo>
                          <a:pt x="144" y="-1075"/>
                          <a:pt x="-2904" y="5021"/>
                          <a:pt x="4430" y="8736"/>
                        </a:cubicBezTo>
                        <a:cubicBezTo>
                          <a:pt x="11669" y="12260"/>
                          <a:pt x="8621" y="1306"/>
                          <a:pt x="4430" y="163"/>
                        </a:cubicBezTo>
                        <a:lnTo>
                          <a:pt x="4430" y="163"/>
                        </a:lnTo>
                        <a:close/>
                      </a:path>
                    </a:pathLst>
                  </a:custGeom>
                  <a:grpFill/>
                  <a:ln w="9525" cap="flat">
                    <a:solidFill>
                      <a:srgbClr val="E5EA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79" name="任意多边形: 形状 678">
                    <a:extLst>
                      <a:ext uri="{FF2B5EF4-FFF2-40B4-BE49-F238E27FC236}">
                        <a16:creationId xmlns:a16="http://schemas.microsoft.com/office/drawing/2014/main" id="{7C866355-F6AF-4220-A9A9-900C9481DB18}"/>
                      </a:ext>
                    </a:extLst>
                  </p:cNvPr>
                  <p:cNvSpPr/>
                  <p:nvPr/>
                </p:nvSpPr>
                <p:spPr>
                  <a:xfrm>
                    <a:off x="6706444" y="4229747"/>
                    <a:ext cx="12001" cy="12622"/>
                  </a:xfrm>
                  <a:custGeom>
                    <a:avLst/>
                    <a:gdLst>
                      <a:gd name="connsiteX0" fmla="*/ 5334 w 12001"/>
                      <a:gd name="connsiteY0" fmla="*/ 11811 h 12622"/>
                      <a:gd name="connsiteX1" fmla="*/ 0 w 12001"/>
                      <a:gd name="connsiteY1" fmla="*/ 4953 h 12622"/>
                      <a:gd name="connsiteX2" fmla="*/ 0 w 12001"/>
                      <a:gd name="connsiteY2" fmla="*/ 4953 h 12622"/>
                      <a:gd name="connsiteX3" fmla="*/ 4953 w 12001"/>
                      <a:gd name="connsiteY3" fmla="*/ 0 h 12622"/>
                      <a:gd name="connsiteX4" fmla="*/ 4953 w 12001"/>
                      <a:gd name="connsiteY4" fmla="*/ 0 h 12622"/>
                      <a:gd name="connsiteX5" fmla="*/ 6477 w 12001"/>
                      <a:gd name="connsiteY5" fmla="*/ 190 h 12622"/>
                      <a:gd name="connsiteX6" fmla="*/ 6477 w 12001"/>
                      <a:gd name="connsiteY6" fmla="*/ 190 h 12622"/>
                      <a:gd name="connsiteX7" fmla="*/ 6477 w 12001"/>
                      <a:gd name="connsiteY7" fmla="*/ 190 h 12622"/>
                      <a:gd name="connsiteX8" fmla="*/ 12001 w 12001"/>
                      <a:gd name="connsiteY8" fmla="*/ 8668 h 12622"/>
                      <a:gd name="connsiteX9" fmla="*/ 12001 w 12001"/>
                      <a:gd name="connsiteY9" fmla="*/ 8668 h 12622"/>
                      <a:gd name="connsiteX10" fmla="*/ 8477 w 12001"/>
                      <a:gd name="connsiteY10" fmla="*/ 12573 h 12622"/>
                      <a:gd name="connsiteX11" fmla="*/ 8477 w 12001"/>
                      <a:gd name="connsiteY11" fmla="*/ 12573 h 12622"/>
                      <a:gd name="connsiteX12" fmla="*/ 5334 w 12001"/>
                      <a:gd name="connsiteY12" fmla="*/ 11811 h 12622"/>
                      <a:gd name="connsiteX13" fmla="*/ 5334 w 12001"/>
                      <a:gd name="connsiteY13" fmla="*/ 11811 h 12622"/>
                      <a:gd name="connsiteX14" fmla="*/ 3238 w 12001"/>
                      <a:gd name="connsiteY14" fmla="*/ 4953 h 12622"/>
                      <a:gd name="connsiteX15" fmla="*/ 6763 w 12001"/>
                      <a:gd name="connsiteY15" fmla="*/ 8858 h 12622"/>
                      <a:gd name="connsiteX16" fmla="*/ 6763 w 12001"/>
                      <a:gd name="connsiteY16" fmla="*/ 8858 h 12622"/>
                      <a:gd name="connsiteX17" fmla="*/ 8572 w 12001"/>
                      <a:gd name="connsiteY17" fmla="*/ 9430 h 12622"/>
                      <a:gd name="connsiteX18" fmla="*/ 8572 w 12001"/>
                      <a:gd name="connsiteY18" fmla="*/ 9430 h 12622"/>
                      <a:gd name="connsiteX19" fmla="*/ 8858 w 12001"/>
                      <a:gd name="connsiteY19" fmla="*/ 8763 h 12622"/>
                      <a:gd name="connsiteX20" fmla="*/ 8858 w 12001"/>
                      <a:gd name="connsiteY20" fmla="*/ 8763 h 12622"/>
                      <a:gd name="connsiteX21" fmla="*/ 5620 w 12001"/>
                      <a:gd name="connsiteY21" fmla="*/ 3334 h 12622"/>
                      <a:gd name="connsiteX22" fmla="*/ 5620 w 12001"/>
                      <a:gd name="connsiteY22" fmla="*/ 3334 h 12622"/>
                      <a:gd name="connsiteX23" fmla="*/ 6096 w 12001"/>
                      <a:gd name="connsiteY23" fmla="*/ 1810 h 12622"/>
                      <a:gd name="connsiteX24" fmla="*/ 5620 w 12001"/>
                      <a:gd name="connsiteY24" fmla="*/ 3334 h 12622"/>
                      <a:gd name="connsiteX25" fmla="*/ 4953 w 12001"/>
                      <a:gd name="connsiteY25" fmla="*/ 3238 h 12622"/>
                      <a:gd name="connsiteX26" fmla="*/ 4953 w 12001"/>
                      <a:gd name="connsiteY26" fmla="*/ 3238 h 12622"/>
                      <a:gd name="connsiteX27" fmla="*/ 3238 w 12001"/>
                      <a:gd name="connsiteY27" fmla="*/ 4953 h 12622"/>
                      <a:gd name="connsiteX28" fmla="*/ 3238 w 12001"/>
                      <a:gd name="connsiteY28" fmla="*/ 4953 h 12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12001" h="12622">
                        <a:moveTo>
                          <a:pt x="5334" y="11811"/>
                        </a:moveTo>
                        <a:cubicBezTo>
                          <a:pt x="1810" y="10001"/>
                          <a:pt x="0" y="7525"/>
                          <a:pt x="0" y="4953"/>
                        </a:cubicBezTo>
                        <a:lnTo>
                          <a:pt x="0" y="4953"/>
                        </a:lnTo>
                        <a:cubicBezTo>
                          <a:pt x="0" y="2191"/>
                          <a:pt x="2191" y="0"/>
                          <a:pt x="4953" y="0"/>
                        </a:cubicBezTo>
                        <a:lnTo>
                          <a:pt x="4953" y="0"/>
                        </a:lnTo>
                        <a:cubicBezTo>
                          <a:pt x="5429" y="0"/>
                          <a:pt x="6001" y="95"/>
                          <a:pt x="6477" y="190"/>
                        </a:cubicBezTo>
                        <a:lnTo>
                          <a:pt x="6477" y="190"/>
                        </a:lnTo>
                        <a:lnTo>
                          <a:pt x="6477" y="190"/>
                        </a:lnTo>
                        <a:cubicBezTo>
                          <a:pt x="10001" y="1429"/>
                          <a:pt x="11906" y="5429"/>
                          <a:pt x="12001" y="8668"/>
                        </a:cubicBezTo>
                        <a:lnTo>
                          <a:pt x="12001" y="8668"/>
                        </a:lnTo>
                        <a:cubicBezTo>
                          <a:pt x="12001" y="10287"/>
                          <a:pt x="10858" y="12573"/>
                          <a:pt x="8477" y="12573"/>
                        </a:cubicBezTo>
                        <a:lnTo>
                          <a:pt x="8477" y="12573"/>
                        </a:lnTo>
                        <a:cubicBezTo>
                          <a:pt x="7525" y="12763"/>
                          <a:pt x="6477" y="12382"/>
                          <a:pt x="5334" y="11811"/>
                        </a:cubicBezTo>
                        <a:lnTo>
                          <a:pt x="5334" y="11811"/>
                        </a:lnTo>
                        <a:close/>
                        <a:moveTo>
                          <a:pt x="3238" y="4953"/>
                        </a:moveTo>
                        <a:cubicBezTo>
                          <a:pt x="3238" y="5810"/>
                          <a:pt x="3905" y="7429"/>
                          <a:pt x="6763" y="8858"/>
                        </a:cubicBezTo>
                        <a:lnTo>
                          <a:pt x="6763" y="8858"/>
                        </a:lnTo>
                        <a:cubicBezTo>
                          <a:pt x="7620" y="9335"/>
                          <a:pt x="8287" y="9430"/>
                          <a:pt x="8572" y="9430"/>
                        </a:cubicBezTo>
                        <a:lnTo>
                          <a:pt x="8572" y="9430"/>
                        </a:lnTo>
                        <a:cubicBezTo>
                          <a:pt x="8858" y="9335"/>
                          <a:pt x="8668" y="9430"/>
                          <a:pt x="8858" y="8763"/>
                        </a:cubicBezTo>
                        <a:lnTo>
                          <a:pt x="8858" y="8763"/>
                        </a:lnTo>
                        <a:cubicBezTo>
                          <a:pt x="9049" y="6953"/>
                          <a:pt x="6858" y="3429"/>
                          <a:pt x="5620" y="3334"/>
                        </a:cubicBezTo>
                        <a:lnTo>
                          <a:pt x="5620" y="3334"/>
                        </a:lnTo>
                        <a:lnTo>
                          <a:pt x="6096" y="1810"/>
                        </a:lnTo>
                        <a:lnTo>
                          <a:pt x="5620" y="3334"/>
                        </a:lnTo>
                        <a:cubicBezTo>
                          <a:pt x="5334" y="3238"/>
                          <a:pt x="5144" y="3238"/>
                          <a:pt x="4953" y="3238"/>
                        </a:cubicBezTo>
                        <a:lnTo>
                          <a:pt x="4953" y="3238"/>
                        </a:lnTo>
                        <a:cubicBezTo>
                          <a:pt x="3905" y="3334"/>
                          <a:pt x="3238" y="4001"/>
                          <a:pt x="3238" y="4953"/>
                        </a:cubicBezTo>
                        <a:lnTo>
                          <a:pt x="3238" y="4953"/>
                        </a:lnTo>
                        <a:close/>
                      </a:path>
                    </a:pathLst>
                  </a:custGeom>
                  <a:grpFill/>
                  <a:ln w="9525" cap="flat">
                    <a:solidFill>
                      <a:srgbClr val="E5EA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633" name="图形 1182">
                  <a:extLst>
                    <a:ext uri="{FF2B5EF4-FFF2-40B4-BE49-F238E27FC236}">
                      <a16:creationId xmlns:a16="http://schemas.microsoft.com/office/drawing/2014/main" id="{BACF8DC9-474C-47F0-B787-59E337AA94CA}"/>
                    </a:ext>
                  </a:extLst>
                </p:cNvPr>
                <p:cNvGrpSpPr/>
                <p:nvPr/>
              </p:nvGrpSpPr>
              <p:grpSpPr>
                <a:xfrm>
                  <a:off x="6288391" y="4394720"/>
                  <a:ext cx="13244" cy="12477"/>
                  <a:chOff x="6288391" y="4394720"/>
                  <a:chExt cx="13244" cy="12477"/>
                </a:xfrm>
                <a:grpFill/>
              </p:grpSpPr>
              <p:sp>
                <p:nvSpPr>
                  <p:cNvPr id="676" name="任意多边形: 形状 675">
                    <a:extLst>
                      <a:ext uri="{FF2B5EF4-FFF2-40B4-BE49-F238E27FC236}">
                        <a16:creationId xmlns:a16="http://schemas.microsoft.com/office/drawing/2014/main" id="{E1AC0B1D-030F-4D45-9C66-876803918E84}"/>
                      </a:ext>
                    </a:extLst>
                  </p:cNvPr>
                  <p:cNvSpPr/>
                  <p:nvPr/>
                </p:nvSpPr>
                <p:spPr>
                  <a:xfrm>
                    <a:off x="6290028" y="4396356"/>
                    <a:ext cx="10093" cy="9148"/>
                  </a:xfrm>
                  <a:custGeom>
                    <a:avLst/>
                    <a:gdLst>
                      <a:gd name="connsiteX0" fmla="*/ 7317 w 10093"/>
                      <a:gd name="connsiteY0" fmla="*/ 554 h 9148"/>
                      <a:gd name="connsiteX1" fmla="*/ 2840 w 10093"/>
                      <a:gd name="connsiteY1" fmla="*/ 7984 h 9148"/>
                      <a:gd name="connsiteX2" fmla="*/ 7317 w 10093"/>
                      <a:gd name="connsiteY2" fmla="*/ 554 h 9148"/>
                      <a:gd name="connsiteX3" fmla="*/ 7317 w 10093"/>
                      <a:gd name="connsiteY3" fmla="*/ 554 h 91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093" h="9148">
                        <a:moveTo>
                          <a:pt x="7317" y="554"/>
                        </a:moveTo>
                        <a:cubicBezTo>
                          <a:pt x="1316" y="-1732"/>
                          <a:pt x="-3161" y="3507"/>
                          <a:pt x="2840" y="7984"/>
                        </a:cubicBezTo>
                        <a:cubicBezTo>
                          <a:pt x="8745" y="12461"/>
                          <a:pt x="13222" y="2745"/>
                          <a:pt x="7317" y="554"/>
                        </a:cubicBezTo>
                        <a:lnTo>
                          <a:pt x="7317" y="554"/>
                        </a:lnTo>
                        <a:close/>
                      </a:path>
                    </a:pathLst>
                  </a:custGeom>
                  <a:grpFill/>
                  <a:ln w="9525" cap="flat">
                    <a:solidFill>
                      <a:srgbClr val="E5EA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77" name="任意多边形: 形状 676">
                    <a:extLst>
                      <a:ext uri="{FF2B5EF4-FFF2-40B4-BE49-F238E27FC236}">
                        <a16:creationId xmlns:a16="http://schemas.microsoft.com/office/drawing/2014/main" id="{6C27EB33-25B0-41BB-BCF1-7CECAF2921BB}"/>
                      </a:ext>
                    </a:extLst>
                  </p:cNvPr>
                  <p:cNvSpPr/>
                  <p:nvPr/>
                </p:nvSpPr>
                <p:spPr>
                  <a:xfrm>
                    <a:off x="6288391" y="4394720"/>
                    <a:ext cx="13244" cy="12477"/>
                  </a:xfrm>
                  <a:custGeom>
                    <a:avLst/>
                    <a:gdLst>
                      <a:gd name="connsiteX0" fmla="*/ 3524 w 13244"/>
                      <a:gd name="connsiteY0" fmla="*/ 10858 h 12477"/>
                      <a:gd name="connsiteX1" fmla="*/ 0 w 13244"/>
                      <a:gd name="connsiteY1" fmla="*/ 5144 h 12477"/>
                      <a:gd name="connsiteX2" fmla="*/ 0 w 13244"/>
                      <a:gd name="connsiteY2" fmla="*/ 5144 h 12477"/>
                      <a:gd name="connsiteX3" fmla="*/ 6096 w 13244"/>
                      <a:gd name="connsiteY3" fmla="*/ 0 h 12477"/>
                      <a:gd name="connsiteX4" fmla="*/ 6096 w 13244"/>
                      <a:gd name="connsiteY4" fmla="*/ 0 h 12477"/>
                      <a:gd name="connsiteX5" fmla="*/ 9430 w 13244"/>
                      <a:gd name="connsiteY5" fmla="*/ 667 h 12477"/>
                      <a:gd name="connsiteX6" fmla="*/ 9430 w 13244"/>
                      <a:gd name="connsiteY6" fmla="*/ 667 h 12477"/>
                      <a:gd name="connsiteX7" fmla="*/ 9430 w 13244"/>
                      <a:gd name="connsiteY7" fmla="*/ 667 h 12477"/>
                      <a:gd name="connsiteX8" fmla="*/ 13240 w 13244"/>
                      <a:gd name="connsiteY8" fmla="*/ 6096 h 12477"/>
                      <a:gd name="connsiteX9" fmla="*/ 13240 w 13244"/>
                      <a:gd name="connsiteY9" fmla="*/ 6096 h 12477"/>
                      <a:gd name="connsiteX10" fmla="*/ 7429 w 13244"/>
                      <a:gd name="connsiteY10" fmla="*/ 12478 h 12477"/>
                      <a:gd name="connsiteX11" fmla="*/ 7429 w 13244"/>
                      <a:gd name="connsiteY11" fmla="*/ 12478 h 12477"/>
                      <a:gd name="connsiteX12" fmla="*/ 3524 w 13244"/>
                      <a:gd name="connsiteY12" fmla="*/ 10858 h 12477"/>
                      <a:gd name="connsiteX13" fmla="*/ 3524 w 13244"/>
                      <a:gd name="connsiteY13" fmla="*/ 10858 h 12477"/>
                      <a:gd name="connsiteX14" fmla="*/ 3238 w 13244"/>
                      <a:gd name="connsiteY14" fmla="*/ 5144 h 12477"/>
                      <a:gd name="connsiteX15" fmla="*/ 5429 w 13244"/>
                      <a:gd name="connsiteY15" fmla="*/ 8287 h 12477"/>
                      <a:gd name="connsiteX16" fmla="*/ 5429 w 13244"/>
                      <a:gd name="connsiteY16" fmla="*/ 8287 h 12477"/>
                      <a:gd name="connsiteX17" fmla="*/ 7525 w 13244"/>
                      <a:gd name="connsiteY17" fmla="*/ 9144 h 12477"/>
                      <a:gd name="connsiteX18" fmla="*/ 7525 w 13244"/>
                      <a:gd name="connsiteY18" fmla="*/ 9144 h 12477"/>
                      <a:gd name="connsiteX19" fmla="*/ 10096 w 13244"/>
                      <a:gd name="connsiteY19" fmla="*/ 6096 h 12477"/>
                      <a:gd name="connsiteX20" fmla="*/ 10096 w 13244"/>
                      <a:gd name="connsiteY20" fmla="*/ 6096 h 12477"/>
                      <a:gd name="connsiteX21" fmla="*/ 8382 w 13244"/>
                      <a:gd name="connsiteY21" fmla="*/ 3715 h 12477"/>
                      <a:gd name="connsiteX22" fmla="*/ 8382 w 13244"/>
                      <a:gd name="connsiteY22" fmla="*/ 3715 h 12477"/>
                      <a:gd name="connsiteX23" fmla="*/ 8954 w 13244"/>
                      <a:gd name="connsiteY23" fmla="*/ 2191 h 12477"/>
                      <a:gd name="connsiteX24" fmla="*/ 8382 w 13244"/>
                      <a:gd name="connsiteY24" fmla="*/ 3715 h 12477"/>
                      <a:gd name="connsiteX25" fmla="*/ 6191 w 13244"/>
                      <a:gd name="connsiteY25" fmla="*/ 3238 h 12477"/>
                      <a:gd name="connsiteX26" fmla="*/ 6191 w 13244"/>
                      <a:gd name="connsiteY26" fmla="*/ 3238 h 12477"/>
                      <a:gd name="connsiteX27" fmla="*/ 3238 w 13244"/>
                      <a:gd name="connsiteY27" fmla="*/ 5144 h 12477"/>
                      <a:gd name="connsiteX28" fmla="*/ 3238 w 13244"/>
                      <a:gd name="connsiteY28" fmla="*/ 5144 h 1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13244" h="12477">
                        <a:moveTo>
                          <a:pt x="3524" y="10858"/>
                        </a:moveTo>
                        <a:cubicBezTo>
                          <a:pt x="1238" y="9144"/>
                          <a:pt x="0" y="7144"/>
                          <a:pt x="0" y="5144"/>
                        </a:cubicBezTo>
                        <a:lnTo>
                          <a:pt x="0" y="5144"/>
                        </a:lnTo>
                        <a:cubicBezTo>
                          <a:pt x="0" y="2000"/>
                          <a:pt x="2953" y="0"/>
                          <a:pt x="6096" y="0"/>
                        </a:cubicBezTo>
                        <a:lnTo>
                          <a:pt x="6096" y="0"/>
                        </a:lnTo>
                        <a:cubicBezTo>
                          <a:pt x="7144" y="0"/>
                          <a:pt x="8287" y="190"/>
                          <a:pt x="9430" y="667"/>
                        </a:cubicBezTo>
                        <a:lnTo>
                          <a:pt x="9430" y="667"/>
                        </a:lnTo>
                        <a:lnTo>
                          <a:pt x="9430" y="667"/>
                        </a:lnTo>
                        <a:cubicBezTo>
                          <a:pt x="12002" y="1619"/>
                          <a:pt x="13335" y="3905"/>
                          <a:pt x="13240" y="6096"/>
                        </a:cubicBezTo>
                        <a:lnTo>
                          <a:pt x="13240" y="6096"/>
                        </a:lnTo>
                        <a:cubicBezTo>
                          <a:pt x="13240" y="9144"/>
                          <a:pt x="11049" y="12382"/>
                          <a:pt x="7429" y="12478"/>
                        </a:cubicBezTo>
                        <a:lnTo>
                          <a:pt x="7429" y="12478"/>
                        </a:lnTo>
                        <a:cubicBezTo>
                          <a:pt x="6191" y="12382"/>
                          <a:pt x="4763" y="11906"/>
                          <a:pt x="3524" y="10858"/>
                        </a:cubicBezTo>
                        <a:lnTo>
                          <a:pt x="3524" y="10858"/>
                        </a:lnTo>
                        <a:close/>
                        <a:moveTo>
                          <a:pt x="3238" y="5144"/>
                        </a:moveTo>
                        <a:cubicBezTo>
                          <a:pt x="3238" y="5810"/>
                          <a:pt x="3620" y="6953"/>
                          <a:pt x="5429" y="8287"/>
                        </a:cubicBezTo>
                        <a:lnTo>
                          <a:pt x="5429" y="8287"/>
                        </a:lnTo>
                        <a:cubicBezTo>
                          <a:pt x="6287" y="8954"/>
                          <a:pt x="6953" y="9144"/>
                          <a:pt x="7525" y="9144"/>
                        </a:cubicBezTo>
                        <a:lnTo>
                          <a:pt x="7525" y="9144"/>
                        </a:lnTo>
                        <a:cubicBezTo>
                          <a:pt x="8858" y="9144"/>
                          <a:pt x="10096" y="7620"/>
                          <a:pt x="10096" y="6096"/>
                        </a:cubicBezTo>
                        <a:lnTo>
                          <a:pt x="10096" y="6096"/>
                        </a:lnTo>
                        <a:cubicBezTo>
                          <a:pt x="10001" y="5048"/>
                          <a:pt x="9716" y="4286"/>
                          <a:pt x="8382" y="3715"/>
                        </a:cubicBezTo>
                        <a:lnTo>
                          <a:pt x="8382" y="3715"/>
                        </a:lnTo>
                        <a:lnTo>
                          <a:pt x="8954" y="2191"/>
                        </a:lnTo>
                        <a:lnTo>
                          <a:pt x="8382" y="3715"/>
                        </a:lnTo>
                        <a:cubicBezTo>
                          <a:pt x="7525" y="3429"/>
                          <a:pt x="6763" y="3238"/>
                          <a:pt x="6191" y="3238"/>
                        </a:cubicBezTo>
                        <a:lnTo>
                          <a:pt x="6191" y="3238"/>
                        </a:lnTo>
                        <a:cubicBezTo>
                          <a:pt x="4096" y="3238"/>
                          <a:pt x="3238" y="4286"/>
                          <a:pt x="3238" y="5144"/>
                        </a:cubicBezTo>
                        <a:lnTo>
                          <a:pt x="3238" y="5144"/>
                        </a:lnTo>
                        <a:close/>
                      </a:path>
                    </a:pathLst>
                  </a:custGeom>
                  <a:grpFill/>
                  <a:ln w="9525" cap="flat">
                    <a:solidFill>
                      <a:srgbClr val="E5EA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634" name="图形 1182">
                  <a:extLst>
                    <a:ext uri="{FF2B5EF4-FFF2-40B4-BE49-F238E27FC236}">
                      <a16:creationId xmlns:a16="http://schemas.microsoft.com/office/drawing/2014/main" id="{63DEC830-C8CE-4043-BA5B-9C0AEBCA4DBA}"/>
                    </a:ext>
                  </a:extLst>
                </p:cNvPr>
                <p:cNvGrpSpPr/>
                <p:nvPr/>
              </p:nvGrpSpPr>
              <p:grpSpPr>
                <a:xfrm>
                  <a:off x="6520611" y="4104773"/>
                  <a:ext cx="14001" cy="17055"/>
                  <a:chOff x="6520611" y="4104773"/>
                  <a:chExt cx="14001" cy="17055"/>
                </a:xfrm>
                <a:grpFill/>
              </p:grpSpPr>
              <p:sp>
                <p:nvSpPr>
                  <p:cNvPr id="674" name="任意多边形: 形状 673">
                    <a:extLst>
                      <a:ext uri="{FF2B5EF4-FFF2-40B4-BE49-F238E27FC236}">
                        <a16:creationId xmlns:a16="http://schemas.microsoft.com/office/drawing/2014/main" id="{E1EABF48-6559-4C6A-9088-2A3F4A78BA41}"/>
                      </a:ext>
                    </a:extLst>
                  </p:cNvPr>
                  <p:cNvSpPr/>
                  <p:nvPr/>
                </p:nvSpPr>
                <p:spPr>
                  <a:xfrm>
                    <a:off x="6522321" y="4106376"/>
                    <a:ext cx="10713" cy="13789"/>
                  </a:xfrm>
                  <a:custGeom>
                    <a:avLst/>
                    <a:gdLst>
                      <a:gd name="connsiteX0" fmla="*/ 1910 w 10713"/>
                      <a:gd name="connsiteY0" fmla="*/ 5642 h 13789"/>
                      <a:gd name="connsiteX1" fmla="*/ 1243 w 10713"/>
                      <a:gd name="connsiteY1" fmla="*/ 12881 h 13789"/>
                      <a:gd name="connsiteX2" fmla="*/ 9911 w 10713"/>
                      <a:gd name="connsiteY2" fmla="*/ 10499 h 13789"/>
                      <a:gd name="connsiteX3" fmla="*/ 7815 w 10713"/>
                      <a:gd name="connsiteY3" fmla="*/ 4213 h 13789"/>
                      <a:gd name="connsiteX4" fmla="*/ 1624 w 10713"/>
                      <a:gd name="connsiteY4" fmla="*/ 1070 h 13789"/>
                      <a:gd name="connsiteX5" fmla="*/ 1910 w 10713"/>
                      <a:gd name="connsiteY5" fmla="*/ 5642 h 13789"/>
                      <a:gd name="connsiteX6" fmla="*/ 1910 w 10713"/>
                      <a:gd name="connsiteY6" fmla="*/ 5642 h 13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713" h="13789">
                        <a:moveTo>
                          <a:pt x="1910" y="5642"/>
                        </a:moveTo>
                        <a:cubicBezTo>
                          <a:pt x="1910" y="5642"/>
                          <a:pt x="-1900" y="11166"/>
                          <a:pt x="1243" y="12881"/>
                        </a:cubicBezTo>
                        <a:cubicBezTo>
                          <a:pt x="4386" y="14595"/>
                          <a:pt x="7815" y="13929"/>
                          <a:pt x="9911" y="10499"/>
                        </a:cubicBezTo>
                        <a:cubicBezTo>
                          <a:pt x="12006" y="7071"/>
                          <a:pt x="9530" y="7071"/>
                          <a:pt x="7815" y="4213"/>
                        </a:cubicBezTo>
                        <a:cubicBezTo>
                          <a:pt x="6101" y="1451"/>
                          <a:pt x="2576" y="-1693"/>
                          <a:pt x="1624" y="1070"/>
                        </a:cubicBezTo>
                        <a:cubicBezTo>
                          <a:pt x="576" y="3927"/>
                          <a:pt x="1910" y="5642"/>
                          <a:pt x="1910" y="5642"/>
                        </a:cubicBezTo>
                        <a:lnTo>
                          <a:pt x="1910" y="5642"/>
                        </a:lnTo>
                        <a:close/>
                      </a:path>
                    </a:pathLst>
                  </a:custGeom>
                  <a:grpFill/>
                  <a:ln w="9525" cap="flat">
                    <a:solidFill>
                      <a:srgbClr val="E5EA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75" name="任意多边形: 形状 674">
                    <a:extLst>
                      <a:ext uri="{FF2B5EF4-FFF2-40B4-BE49-F238E27FC236}">
                        <a16:creationId xmlns:a16="http://schemas.microsoft.com/office/drawing/2014/main" id="{6D8C539F-2A89-4D7A-B89E-B07734864869}"/>
                      </a:ext>
                    </a:extLst>
                  </p:cNvPr>
                  <p:cNvSpPr/>
                  <p:nvPr/>
                </p:nvSpPr>
                <p:spPr>
                  <a:xfrm>
                    <a:off x="6520611" y="4104773"/>
                    <a:ext cx="14001" cy="17055"/>
                  </a:xfrm>
                  <a:custGeom>
                    <a:avLst/>
                    <a:gdLst>
                      <a:gd name="connsiteX0" fmla="*/ 6191 w 14001"/>
                      <a:gd name="connsiteY0" fmla="*/ 17056 h 17055"/>
                      <a:gd name="connsiteX1" fmla="*/ 2096 w 14001"/>
                      <a:gd name="connsiteY1" fmla="*/ 15913 h 17055"/>
                      <a:gd name="connsiteX2" fmla="*/ 2096 w 14001"/>
                      <a:gd name="connsiteY2" fmla="*/ 15913 h 17055"/>
                      <a:gd name="connsiteX3" fmla="*/ 0 w 14001"/>
                      <a:gd name="connsiteY3" fmla="*/ 12293 h 17055"/>
                      <a:gd name="connsiteX4" fmla="*/ 0 w 14001"/>
                      <a:gd name="connsiteY4" fmla="*/ 12293 h 17055"/>
                      <a:gd name="connsiteX5" fmla="*/ 1714 w 14001"/>
                      <a:gd name="connsiteY5" fmla="*/ 7150 h 17055"/>
                      <a:gd name="connsiteX6" fmla="*/ 1714 w 14001"/>
                      <a:gd name="connsiteY6" fmla="*/ 7150 h 17055"/>
                      <a:gd name="connsiteX7" fmla="*/ 1238 w 14001"/>
                      <a:gd name="connsiteY7" fmla="*/ 4769 h 17055"/>
                      <a:gd name="connsiteX8" fmla="*/ 1238 w 14001"/>
                      <a:gd name="connsiteY8" fmla="*/ 4769 h 17055"/>
                      <a:gd name="connsiteX9" fmla="*/ 1714 w 14001"/>
                      <a:gd name="connsiteY9" fmla="*/ 2197 h 17055"/>
                      <a:gd name="connsiteX10" fmla="*/ 1714 w 14001"/>
                      <a:gd name="connsiteY10" fmla="*/ 2197 h 17055"/>
                      <a:gd name="connsiteX11" fmla="*/ 4572 w 14001"/>
                      <a:gd name="connsiteY11" fmla="*/ 6 h 17055"/>
                      <a:gd name="connsiteX12" fmla="*/ 4572 w 14001"/>
                      <a:gd name="connsiteY12" fmla="*/ 6 h 17055"/>
                      <a:gd name="connsiteX13" fmla="*/ 10859 w 14001"/>
                      <a:gd name="connsiteY13" fmla="*/ 4959 h 17055"/>
                      <a:gd name="connsiteX14" fmla="*/ 10859 w 14001"/>
                      <a:gd name="connsiteY14" fmla="*/ 4959 h 17055"/>
                      <a:gd name="connsiteX15" fmla="*/ 14002 w 14001"/>
                      <a:gd name="connsiteY15" fmla="*/ 9817 h 17055"/>
                      <a:gd name="connsiteX16" fmla="*/ 14002 w 14001"/>
                      <a:gd name="connsiteY16" fmla="*/ 9817 h 17055"/>
                      <a:gd name="connsiteX17" fmla="*/ 12954 w 14001"/>
                      <a:gd name="connsiteY17" fmla="*/ 12865 h 17055"/>
                      <a:gd name="connsiteX18" fmla="*/ 12954 w 14001"/>
                      <a:gd name="connsiteY18" fmla="*/ 12865 h 17055"/>
                      <a:gd name="connsiteX19" fmla="*/ 6191 w 14001"/>
                      <a:gd name="connsiteY19" fmla="*/ 17056 h 17055"/>
                      <a:gd name="connsiteX20" fmla="*/ 6191 w 14001"/>
                      <a:gd name="connsiteY20" fmla="*/ 17056 h 17055"/>
                      <a:gd name="connsiteX21" fmla="*/ 6191 w 14001"/>
                      <a:gd name="connsiteY21" fmla="*/ 17056 h 17055"/>
                      <a:gd name="connsiteX22" fmla="*/ 6191 w 14001"/>
                      <a:gd name="connsiteY22" fmla="*/ 17056 h 17055"/>
                      <a:gd name="connsiteX23" fmla="*/ 5620 w 14001"/>
                      <a:gd name="connsiteY23" fmla="*/ 7150 h 17055"/>
                      <a:gd name="connsiteX24" fmla="*/ 4953 w 14001"/>
                      <a:gd name="connsiteY24" fmla="*/ 8102 h 17055"/>
                      <a:gd name="connsiteX25" fmla="*/ 3334 w 14001"/>
                      <a:gd name="connsiteY25" fmla="*/ 12198 h 17055"/>
                      <a:gd name="connsiteX26" fmla="*/ 3334 w 14001"/>
                      <a:gd name="connsiteY26" fmla="*/ 12198 h 17055"/>
                      <a:gd name="connsiteX27" fmla="*/ 3715 w 14001"/>
                      <a:gd name="connsiteY27" fmla="*/ 13055 h 17055"/>
                      <a:gd name="connsiteX28" fmla="*/ 3715 w 14001"/>
                      <a:gd name="connsiteY28" fmla="*/ 13055 h 17055"/>
                      <a:gd name="connsiteX29" fmla="*/ 6191 w 14001"/>
                      <a:gd name="connsiteY29" fmla="*/ 13722 h 17055"/>
                      <a:gd name="connsiteX30" fmla="*/ 6191 w 14001"/>
                      <a:gd name="connsiteY30" fmla="*/ 13722 h 17055"/>
                      <a:gd name="connsiteX31" fmla="*/ 10192 w 14001"/>
                      <a:gd name="connsiteY31" fmla="*/ 11150 h 17055"/>
                      <a:gd name="connsiteX32" fmla="*/ 10192 w 14001"/>
                      <a:gd name="connsiteY32" fmla="*/ 11150 h 17055"/>
                      <a:gd name="connsiteX33" fmla="*/ 10763 w 14001"/>
                      <a:gd name="connsiteY33" fmla="*/ 9817 h 17055"/>
                      <a:gd name="connsiteX34" fmla="*/ 10763 w 14001"/>
                      <a:gd name="connsiteY34" fmla="*/ 9817 h 17055"/>
                      <a:gd name="connsiteX35" fmla="*/ 8096 w 14001"/>
                      <a:gd name="connsiteY35" fmla="*/ 6673 h 17055"/>
                      <a:gd name="connsiteX36" fmla="*/ 8096 w 14001"/>
                      <a:gd name="connsiteY36" fmla="*/ 6673 h 17055"/>
                      <a:gd name="connsiteX37" fmla="*/ 4763 w 14001"/>
                      <a:gd name="connsiteY37" fmla="*/ 3244 h 17055"/>
                      <a:gd name="connsiteX38" fmla="*/ 4763 w 14001"/>
                      <a:gd name="connsiteY38" fmla="*/ 3244 h 17055"/>
                      <a:gd name="connsiteX39" fmla="*/ 4763 w 14001"/>
                      <a:gd name="connsiteY39" fmla="*/ 3244 h 17055"/>
                      <a:gd name="connsiteX40" fmla="*/ 4763 w 14001"/>
                      <a:gd name="connsiteY40" fmla="*/ 3244 h 17055"/>
                      <a:gd name="connsiteX41" fmla="*/ 4477 w 14001"/>
                      <a:gd name="connsiteY41" fmla="*/ 4673 h 17055"/>
                      <a:gd name="connsiteX42" fmla="*/ 4477 w 14001"/>
                      <a:gd name="connsiteY42" fmla="*/ 4673 h 17055"/>
                      <a:gd name="connsiteX43" fmla="*/ 4858 w 14001"/>
                      <a:gd name="connsiteY43" fmla="*/ 6102 h 17055"/>
                      <a:gd name="connsiteX44" fmla="*/ 4858 w 14001"/>
                      <a:gd name="connsiteY44" fmla="*/ 6102 h 17055"/>
                      <a:gd name="connsiteX45" fmla="*/ 3620 w 14001"/>
                      <a:gd name="connsiteY45" fmla="*/ 7150 h 17055"/>
                      <a:gd name="connsiteX46" fmla="*/ 4858 w 14001"/>
                      <a:gd name="connsiteY46" fmla="*/ 6102 h 17055"/>
                      <a:gd name="connsiteX47" fmla="*/ 5620 w 14001"/>
                      <a:gd name="connsiteY47" fmla="*/ 7150 h 17055"/>
                      <a:gd name="connsiteX48" fmla="*/ 5620 w 14001"/>
                      <a:gd name="connsiteY48" fmla="*/ 7150 h 170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</a:cxnLst>
                    <a:rect l="l" t="t" r="r" b="b"/>
                    <a:pathLst>
                      <a:path w="14001" h="17055">
                        <a:moveTo>
                          <a:pt x="6191" y="17056"/>
                        </a:moveTo>
                        <a:cubicBezTo>
                          <a:pt x="4763" y="17056"/>
                          <a:pt x="3429" y="16675"/>
                          <a:pt x="2096" y="15913"/>
                        </a:cubicBezTo>
                        <a:lnTo>
                          <a:pt x="2096" y="15913"/>
                        </a:lnTo>
                        <a:cubicBezTo>
                          <a:pt x="571" y="15151"/>
                          <a:pt x="0" y="13531"/>
                          <a:pt x="0" y="12293"/>
                        </a:cubicBezTo>
                        <a:lnTo>
                          <a:pt x="0" y="12293"/>
                        </a:lnTo>
                        <a:cubicBezTo>
                          <a:pt x="95" y="10198"/>
                          <a:pt x="1048" y="8293"/>
                          <a:pt x="1714" y="7150"/>
                        </a:cubicBezTo>
                        <a:lnTo>
                          <a:pt x="1714" y="7150"/>
                        </a:lnTo>
                        <a:cubicBezTo>
                          <a:pt x="1429" y="6578"/>
                          <a:pt x="1238" y="5721"/>
                          <a:pt x="1238" y="4769"/>
                        </a:cubicBezTo>
                        <a:lnTo>
                          <a:pt x="1238" y="4769"/>
                        </a:lnTo>
                        <a:cubicBezTo>
                          <a:pt x="1238" y="4006"/>
                          <a:pt x="1429" y="3054"/>
                          <a:pt x="1714" y="2197"/>
                        </a:cubicBezTo>
                        <a:lnTo>
                          <a:pt x="1714" y="2197"/>
                        </a:lnTo>
                        <a:cubicBezTo>
                          <a:pt x="2000" y="959"/>
                          <a:pt x="3334" y="-89"/>
                          <a:pt x="4572" y="6"/>
                        </a:cubicBezTo>
                        <a:lnTo>
                          <a:pt x="4572" y="6"/>
                        </a:lnTo>
                        <a:cubicBezTo>
                          <a:pt x="7429" y="292"/>
                          <a:pt x="9335" y="2768"/>
                          <a:pt x="10859" y="4959"/>
                        </a:cubicBezTo>
                        <a:lnTo>
                          <a:pt x="10859" y="4959"/>
                        </a:lnTo>
                        <a:cubicBezTo>
                          <a:pt x="11621" y="6578"/>
                          <a:pt x="13621" y="6864"/>
                          <a:pt x="14002" y="9817"/>
                        </a:cubicBezTo>
                        <a:lnTo>
                          <a:pt x="14002" y="9817"/>
                        </a:lnTo>
                        <a:cubicBezTo>
                          <a:pt x="14002" y="10769"/>
                          <a:pt x="13621" y="11722"/>
                          <a:pt x="12954" y="12865"/>
                        </a:cubicBezTo>
                        <a:lnTo>
                          <a:pt x="12954" y="12865"/>
                        </a:lnTo>
                        <a:cubicBezTo>
                          <a:pt x="11430" y="15532"/>
                          <a:pt x="8954" y="17056"/>
                          <a:pt x="6191" y="17056"/>
                        </a:cubicBezTo>
                        <a:lnTo>
                          <a:pt x="6191" y="17056"/>
                        </a:lnTo>
                        <a:cubicBezTo>
                          <a:pt x="6287" y="17056"/>
                          <a:pt x="6287" y="17056"/>
                          <a:pt x="6191" y="17056"/>
                        </a:cubicBezTo>
                        <a:lnTo>
                          <a:pt x="6191" y="17056"/>
                        </a:lnTo>
                        <a:close/>
                        <a:moveTo>
                          <a:pt x="5620" y="7150"/>
                        </a:moveTo>
                        <a:lnTo>
                          <a:pt x="4953" y="8102"/>
                        </a:lnTo>
                        <a:cubicBezTo>
                          <a:pt x="4953" y="8102"/>
                          <a:pt x="3238" y="10769"/>
                          <a:pt x="3334" y="12198"/>
                        </a:cubicBezTo>
                        <a:lnTo>
                          <a:pt x="3334" y="12198"/>
                        </a:lnTo>
                        <a:cubicBezTo>
                          <a:pt x="3429" y="12770"/>
                          <a:pt x="3334" y="12770"/>
                          <a:pt x="3715" y="13055"/>
                        </a:cubicBezTo>
                        <a:lnTo>
                          <a:pt x="3715" y="13055"/>
                        </a:lnTo>
                        <a:cubicBezTo>
                          <a:pt x="4572" y="13531"/>
                          <a:pt x="5429" y="13722"/>
                          <a:pt x="6191" y="13722"/>
                        </a:cubicBezTo>
                        <a:lnTo>
                          <a:pt x="6191" y="13722"/>
                        </a:lnTo>
                        <a:cubicBezTo>
                          <a:pt x="7620" y="13722"/>
                          <a:pt x="8954" y="13055"/>
                          <a:pt x="10192" y="11150"/>
                        </a:cubicBezTo>
                        <a:lnTo>
                          <a:pt x="10192" y="11150"/>
                        </a:lnTo>
                        <a:cubicBezTo>
                          <a:pt x="10668" y="10388"/>
                          <a:pt x="10763" y="9912"/>
                          <a:pt x="10763" y="9817"/>
                        </a:cubicBezTo>
                        <a:lnTo>
                          <a:pt x="10763" y="9817"/>
                        </a:lnTo>
                        <a:cubicBezTo>
                          <a:pt x="11049" y="9626"/>
                          <a:pt x="9811" y="9055"/>
                          <a:pt x="8096" y="6673"/>
                        </a:cubicBezTo>
                        <a:lnTo>
                          <a:pt x="8096" y="6673"/>
                        </a:lnTo>
                        <a:cubicBezTo>
                          <a:pt x="7239" y="5150"/>
                          <a:pt x="5334" y="3626"/>
                          <a:pt x="4763" y="3244"/>
                        </a:cubicBezTo>
                        <a:lnTo>
                          <a:pt x="4763" y="3244"/>
                        </a:lnTo>
                        <a:cubicBezTo>
                          <a:pt x="4763" y="3244"/>
                          <a:pt x="4763" y="3244"/>
                          <a:pt x="4763" y="3244"/>
                        </a:cubicBezTo>
                        <a:lnTo>
                          <a:pt x="4763" y="3244"/>
                        </a:lnTo>
                        <a:cubicBezTo>
                          <a:pt x="4572" y="3816"/>
                          <a:pt x="4477" y="4292"/>
                          <a:pt x="4477" y="4673"/>
                        </a:cubicBezTo>
                        <a:lnTo>
                          <a:pt x="4477" y="4673"/>
                        </a:lnTo>
                        <a:cubicBezTo>
                          <a:pt x="4477" y="5721"/>
                          <a:pt x="4858" y="6102"/>
                          <a:pt x="4858" y="6102"/>
                        </a:cubicBezTo>
                        <a:lnTo>
                          <a:pt x="4858" y="6102"/>
                        </a:lnTo>
                        <a:lnTo>
                          <a:pt x="3620" y="7150"/>
                        </a:lnTo>
                        <a:lnTo>
                          <a:pt x="4858" y="6102"/>
                        </a:lnTo>
                        <a:lnTo>
                          <a:pt x="5620" y="7150"/>
                        </a:lnTo>
                        <a:lnTo>
                          <a:pt x="5620" y="7150"/>
                        </a:lnTo>
                        <a:close/>
                      </a:path>
                    </a:pathLst>
                  </a:custGeom>
                  <a:grpFill/>
                  <a:ln w="9525" cap="flat">
                    <a:solidFill>
                      <a:srgbClr val="E5EA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635" name="图形 1182">
                  <a:extLst>
                    <a:ext uri="{FF2B5EF4-FFF2-40B4-BE49-F238E27FC236}">
                      <a16:creationId xmlns:a16="http://schemas.microsoft.com/office/drawing/2014/main" id="{9726D5B4-46FC-4AB8-81CC-3DF2E63B0026}"/>
                    </a:ext>
                  </a:extLst>
                </p:cNvPr>
                <p:cNvGrpSpPr/>
                <p:nvPr/>
              </p:nvGrpSpPr>
              <p:grpSpPr>
                <a:xfrm>
                  <a:off x="6696156" y="4174026"/>
                  <a:ext cx="7334" cy="8768"/>
                  <a:chOff x="6696156" y="4174026"/>
                  <a:chExt cx="7334" cy="8768"/>
                </a:xfrm>
                <a:grpFill/>
              </p:grpSpPr>
              <p:sp>
                <p:nvSpPr>
                  <p:cNvPr id="672" name="任意多边形: 形状 671">
                    <a:extLst>
                      <a:ext uri="{FF2B5EF4-FFF2-40B4-BE49-F238E27FC236}">
                        <a16:creationId xmlns:a16="http://schemas.microsoft.com/office/drawing/2014/main" id="{899F5108-C8F9-4240-98D1-797C27AABA49}"/>
                      </a:ext>
                    </a:extLst>
                  </p:cNvPr>
                  <p:cNvSpPr/>
                  <p:nvPr/>
                </p:nvSpPr>
                <p:spPr>
                  <a:xfrm>
                    <a:off x="6697671" y="4175962"/>
                    <a:ext cx="4041" cy="5315"/>
                  </a:xfrm>
                  <a:custGeom>
                    <a:avLst/>
                    <a:gdLst>
                      <a:gd name="connsiteX0" fmla="*/ 3153 w 4041"/>
                      <a:gd name="connsiteY0" fmla="*/ 921 h 5315"/>
                      <a:gd name="connsiteX1" fmla="*/ 1533 w 4041"/>
                      <a:gd name="connsiteY1" fmla="*/ 731 h 5315"/>
                      <a:gd name="connsiteX2" fmla="*/ 200 w 4041"/>
                      <a:gd name="connsiteY2" fmla="*/ 1588 h 5315"/>
                      <a:gd name="connsiteX3" fmla="*/ 676 w 4041"/>
                      <a:gd name="connsiteY3" fmla="*/ 3874 h 5315"/>
                      <a:gd name="connsiteX4" fmla="*/ 3153 w 4041"/>
                      <a:gd name="connsiteY4" fmla="*/ 4731 h 5315"/>
                      <a:gd name="connsiteX5" fmla="*/ 4010 w 4041"/>
                      <a:gd name="connsiteY5" fmla="*/ 1778 h 5315"/>
                      <a:gd name="connsiteX6" fmla="*/ 3153 w 4041"/>
                      <a:gd name="connsiteY6" fmla="*/ 921 h 5315"/>
                      <a:gd name="connsiteX7" fmla="*/ 3153 w 4041"/>
                      <a:gd name="connsiteY7" fmla="*/ 921 h 53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041" h="5315">
                        <a:moveTo>
                          <a:pt x="3153" y="921"/>
                        </a:moveTo>
                        <a:cubicBezTo>
                          <a:pt x="3153" y="921"/>
                          <a:pt x="2486" y="2255"/>
                          <a:pt x="1533" y="731"/>
                        </a:cubicBezTo>
                        <a:cubicBezTo>
                          <a:pt x="676" y="-889"/>
                          <a:pt x="-467" y="540"/>
                          <a:pt x="200" y="1588"/>
                        </a:cubicBezTo>
                        <a:cubicBezTo>
                          <a:pt x="867" y="2731"/>
                          <a:pt x="867" y="2540"/>
                          <a:pt x="676" y="3874"/>
                        </a:cubicBezTo>
                        <a:cubicBezTo>
                          <a:pt x="486" y="5207"/>
                          <a:pt x="2010" y="5874"/>
                          <a:pt x="3153" y="4731"/>
                        </a:cubicBezTo>
                        <a:cubicBezTo>
                          <a:pt x="4296" y="3588"/>
                          <a:pt x="4010" y="1778"/>
                          <a:pt x="4010" y="1778"/>
                        </a:cubicBezTo>
                        <a:lnTo>
                          <a:pt x="3153" y="921"/>
                        </a:lnTo>
                        <a:lnTo>
                          <a:pt x="3153" y="921"/>
                        </a:lnTo>
                        <a:close/>
                      </a:path>
                    </a:pathLst>
                  </a:custGeom>
                  <a:grpFill/>
                  <a:ln w="9525" cap="flat">
                    <a:solidFill>
                      <a:srgbClr val="E5EA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73" name="任意多边形: 形状 672">
                    <a:extLst>
                      <a:ext uri="{FF2B5EF4-FFF2-40B4-BE49-F238E27FC236}">
                        <a16:creationId xmlns:a16="http://schemas.microsoft.com/office/drawing/2014/main" id="{D31C1410-61AD-4658-A000-46F8AE3FC741}"/>
                      </a:ext>
                    </a:extLst>
                  </p:cNvPr>
                  <p:cNvSpPr/>
                  <p:nvPr/>
                </p:nvSpPr>
                <p:spPr>
                  <a:xfrm>
                    <a:off x="6696156" y="4174026"/>
                    <a:ext cx="7334" cy="8768"/>
                  </a:xfrm>
                  <a:custGeom>
                    <a:avLst/>
                    <a:gdLst>
                      <a:gd name="connsiteX0" fmla="*/ 571 w 7334"/>
                      <a:gd name="connsiteY0" fmla="*/ 6001 h 8768"/>
                      <a:gd name="connsiteX1" fmla="*/ 667 w 7334"/>
                      <a:gd name="connsiteY1" fmla="*/ 5525 h 8768"/>
                      <a:gd name="connsiteX2" fmla="*/ 667 w 7334"/>
                      <a:gd name="connsiteY2" fmla="*/ 5525 h 8768"/>
                      <a:gd name="connsiteX3" fmla="*/ 762 w 7334"/>
                      <a:gd name="connsiteY3" fmla="*/ 4858 h 8768"/>
                      <a:gd name="connsiteX4" fmla="*/ 762 w 7334"/>
                      <a:gd name="connsiteY4" fmla="*/ 4858 h 8768"/>
                      <a:gd name="connsiteX5" fmla="*/ 476 w 7334"/>
                      <a:gd name="connsiteY5" fmla="*/ 4382 h 8768"/>
                      <a:gd name="connsiteX6" fmla="*/ 476 w 7334"/>
                      <a:gd name="connsiteY6" fmla="*/ 4382 h 8768"/>
                      <a:gd name="connsiteX7" fmla="*/ 0 w 7334"/>
                      <a:gd name="connsiteY7" fmla="*/ 2762 h 8768"/>
                      <a:gd name="connsiteX8" fmla="*/ 0 w 7334"/>
                      <a:gd name="connsiteY8" fmla="*/ 2762 h 8768"/>
                      <a:gd name="connsiteX9" fmla="*/ 2286 w 7334"/>
                      <a:gd name="connsiteY9" fmla="*/ 191 h 8768"/>
                      <a:gd name="connsiteX10" fmla="*/ 2286 w 7334"/>
                      <a:gd name="connsiteY10" fmla="*/ 191 h 8768"/>
                      <a:gd name="connsiteX11" fmla="*/ 3905 w 7334"/>
                      <a:gd name="connsiteY11" fmla="*/ 857 h 8768"/>
                      <a:gd name="connsiteX12" fmla="*/ 3905 w 7334"/>
                      <a:gd name="connsiteY12" fmla="*/ 857 h 8768"/>
                      <a:gd name="connsiteX13" fmla="*/ 4286 w 7334"/>
                      <a:gd name="connsiteY13" fmla="*/ 0 h 8768"/>
                      <a:gd name="connsiteX14" fmla="*/ 5906 w 7334"/>
                      <a:gd name="connsiteY14" fmla="*/ 1619 h 8768"/>
                      <a:gd name="connsiteX15" fmla="*/ 7239 w 7334"/>
                      <a:gd name="connsiteY15" fmla="*/ 2953 h 8768"/>
                      <a:gd name="connsiteX16" fmla="*/ 7334 w 7334"/>
                      <a:gd name="connsiteY16" fmla="*/ 3524 h 8768"/>
                      <a:gd name="connsiteX17" fmla="*/ 7334 w 7334"/>
                      <a:gd name="connsiteY17" fmla="*/ 4001 h 8768"/>
                      <a:gd name="connsiteX18" fmla="*/ 7334 w 7334"/>
                      <a:gd name="connsiteY18" fmla="*/ 4001 h 8768"/>
                      <a:gd name="connsiteX19" fmla="*/ 5906 w 7334"/>
                      <a:gd name="connsiteY19" fmla="*/ 7811 h 8768"/>
                      <a:gd name="connsiteX20" fmla="*/ 5906 w 7334"/>
                      <a:gd name="connsiteY20" fmla="*/ 7811 h 8768"/>
                      <a:gd name="connsiteX21" fmla="*/ 3524 w 7334"/>
                      <a:gd name="connsiteY21" fmla="*/ 8763 h 8768"/>
                      <a:gd name="connsiteX22" fmla="*/ 3524 w 7334"/>
                      <a:gd name="connsiteY22" fmla="*/ 8763 h 8768"/>
                      <a:gd name="connsiteX23" fmla="*/ 571 w 7334"/>
                      <a:gd name="connsiteY23" fmla="*/ 6001 h 8768"/>
                      <a:gd name="connsiteX24" fmla="*/ 571 w 7334"/>
                      <a:gd name="connsiteY24" fmla="*/ 6001 h 8768"/>
                      <a:gd name="connsiteX25" fmla="*/ 3715 w 7334"/>
                      <a:gd name="connsiteY25" fmla="*/ 3715 h 8768"/>
                      <a:gd name="connsiteX26" fmla="*/ 4667 w 7334"/>
                      <a:gd name="connsiteY26" fmla="*/ 2762 h 8768"/>
                      <a:gd name="connsiteX27" fmla="*/ 3715 w 7334"/>
                      <a:gd name="connsiteY27" fmla="*/ 3715 h 8768"/>
                      <a:gd name="connsiteX28" fmla="*/ 3715 w 7334"/>
                      <a:gd name="connsiteY28" fmla="*/ 3715 h 8768"/>
                      <a:gd name="connsiteX29" fmla="*/ 3715 w 7334"/>
                      <a:gd name="connsiteY29" fmla="*/ 3715 h 87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7334" h="8768">
                        <a:moveTo>
                          <a:pt x="571" y="6001"/>
                        </a:moveTo>
                        <a:cubicBezTo>
                          <a:pt x="571" y="5715"/>
                          <a:pt x="667" y="5525"/>
                          <a:pt x="667" y="5525"/>
                        </a:cubicBezTo>
                        <a:lnTo>
                          <a:pt x="667" y="5525"/>
                        </a:lnTo>
                        <a:cubicBezTo>
                          <a:pt x="667" y="5144"/>
                          <a:pt x="762" y="4953"/>
                          <a:pt x="762" y="4858"/>
                        </a:cubicBezTo>
                        <a:lnTo>
                          <a:pt x="762" y="4858"/>
                        </a:lnTo>
                        <a:cubicBezTo>
                          <a:pt x="667" y="4763"/>
                          <a:pt x="571" y="4572"/>
                          <a:pt x="476" y="4382"/>
                        </a:cubicBezTo>
                        <a:lnTo>
                          <a:pt x="476" y="4382"/>
                        </a:lnTo>
                        <a:cubicBezTo>
                          <a:pt x="191" y="3905"/>
                          <a:pt x="0" y="3334"/>
                          <a:pt x="0" y="2762"/>
                        </a:cubicBezTo>
                        <a:lnTo>
                          <a:pt x="0" y="2762"/>
                        </a:lnTo>
                        <a:cubicBezTo>
                          <a:pt x="0" y="1714"/>
                          <a:pt x="667" y="286"/>
                          <a:pt x="2286" y="191"/>
                        </a:cubicBezTo>
                        <a:lnTo>
                          <a:pt x="2286" y="191"/>
                        </a:lnTo>
                        <a:cubicBezTo>
                          <a:pt x="2953" y="191"/>
                          <a:pt x="3524" y="476"/>
                          <a:pt x="3905" y="857"/>
                        </a:cubicBezTo>
                        <a:lnTo>
                          <a:pt x="3905" y="857"/>
                        </a:lnTo>
                        <a:lnTo>
                          <a:pt x="4286" y="0"/>
                        </a:lnTo>
                        <a:lnTo>
                          <a:pt x="5906" y="1619"/>
                        </a:lnTo>
                        <a:lnTo>
                          <a:pt x="7239" y="2953"/>
                        </a:lnTo>
                        <a:lnTo>
                          <a:pt x="7334" y="3524"/>
                        </a:lnTo>
                        <a:cubicBezTo>
                          <a:pt x="7334" y="3524"/>
                          <a:pt x="7334" y="3715"/>
                          <a:pt x="7334" y="4001"/>
                        </a:cubicBezTo>
                        <a:lnTo>
                          <a:pt x="7334" y="4001"/>
                        </a:lnTo>
                        <a:cubicBezTo>
                          <a:pt x="7334" y="4763"/>
                          <a:pt x="7239" y="6382"/>
                          <a:pt x="5906" y="7811"/>
                        </a:cubicBezTo>
                        <a:lnTo>
                          <a:pt x="5906" y="7811"/>
                        </a:lnTo>
                        <a:cubicBezTo>
                          <a:pt x="5239" y="8382"/>
                          <a:pt x="4382" y="8763"/>
                          <a:pt x="3524" y="8763"/>
                        </a:cubicBezTo>
                        <a:lnTo>
                          <a:pt x="3524" y="8763"/>
                        </a:lnTo>
                        <a:cubicBezTo>
                          <a:pt x="2000" y="8858"/>
                          <a:pt x="571" y="7620"/>
                          <a:pt x="571" y="6001"/>
                        </a:cubicBezTo>
                        <a:lnTo>
                          <a:pt x="571" y="6001"/>
                        </a:lnTo>
                        <a:close/>
                        <a:moveTo>
                          <a:pt x="3715" y="3715"/>
                        </a:moveTo>
                        <a:lnTo>
                          <a:pt x="4667" y="2762"/>
                        </a:lnTo>
                        <a:lnTo>
                          <a:pt x="3715" y="3715"/>
                        </a:lnTo>
                        <a:lnTo>
                          <a:pt x="3715" y="3715"/>
                        </a:lnTo>
                        <a:lnTo>
                          <a:pt x="3715" y="3715"/>
                        </a:lnTo>
                        <a:close/>
                      </a:path>
                    </a:pathLst>
                  </a:custGeom>
                  <a:grpFill/>
                  <a:ln w="9525" cap="flat">
                    <a:solidFill>
                      <a:srgbClr val="E5EA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636" name="图形 1182">
                  <a:extLst>
                    <a:ext uri="{FF2B5EF4-FFF2-40B4-BE49-F238E27FC236}">
                      <a16:creationId xmlns:a16="http://schemas.microsoft.com/office/drawing/2014/main" id="{FA8DF987-C903-485C-8D31-63050A48D5D2}"/>
                    </a:ext>
                  </a:extLst>
                </p:cNvPr>
                <p:cNvGrpSpPr/>
                <p:nvPr/>
              </p:nvGrpSpPr>
              <p:grpSpPr>
                <a:xfrm>
                  <a:off x="6516134" y="4130973"/>
                  <a:ext cx="7334" cy="8667"/>
                  <a:chOff x="6516134" y="4130973"/>
                  <a:chExt cx="7334" cy="8667"/>
                </a:xfrm>
                <a:grpFill/>
              </p:grpSpPr>
              <p:sp>
                <p:nvSpPr>
                  <p:cNvPr id="670" name="任意多边形: 形状 669">
                    <a:extLst>
                      <a:ext uri="{FF2B5EF4-FFF2-40B4-BE49-F238E27FC236}">
                        <a16:creationId xmlns:a16="http://schemas.microsoft.com/office/drawing/2014/main" id="{ED00308D-522F-4FEE-BDD2-4D1EE9269238}"/>
                      </a:ext>
                    </a:extLst>
                  </p:cNvPr>
                  <p:cNvSpPr/>
                  <p:nvPr/>
                </p:nvSpPr>
                <p:spPr>
                  <a:xfrm>
                    <a:off x="6517648" y="4132817"/>
                    <a:ext cx="4041" cy="5407"/>
                  </a:xfrm>
                  <a:custGeom>
                    <a:avLst/>
                    <a:gdLst>
                      <a:gd name="connsiteX0" fmla="*/ 3153 w 4041"/>
                      <a:gd name="connsiteY0" fmla="*/ 918 h 5407"/>
                      <a:gd name="connsiteX1" fmla="*/ 1534 w 4041"/>
                      <a:gd name="connsiteY1" fmla="*/ 727 h 5407"/>
                      <a:gd name="connsiteX2" fmla="*/ 200 w 4041"/>
                      <a:gd name="connsiteY2" fmla="*/ 1680 h 5407"/>
                      <a:gd name="connsiteX3" fmla="*/ 676 w 4041"/>
                      <a:gd name="connsiteY3" fmla="*/ 3966 h 5407"/>
                      <a:gd name="connsiteX4" fmla="*/ 3153 w 4041"/>
                      <a:gd name="connsiteY4" fmla="*/ 4823 h 5407"/>
                      <a:gd name="connsiteX5" fmla="*/ 4010 w 4041"/>
                      <a:gd name="connsiteY5" fmla="*/ 1870 h 5407"/>
                      <a:gd name="connsiteX6" fmla="*/ 3153 w 4041"/>
                      <a:gd name="connsiteY6" fmla="*/ 918 h 5407"/>
                      <a:gd name="connsiteX7" fmla="*/ 3153 w 4041"/>
                      <a:gd name="connsiteY7" fmla="*/ 918 h 5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041" h="5407">
                        <a:moveTo>
                          <a:pt x="3153" y="918"/>
                        </a:moveTo>
                        <a:cubicBezTo>
                          <a:pt x="3153" y="918"/>
                          <a:pt x="2486" y="2251"/>
                          <a:pt x="1534" y="727"/>
                        </a:cubicBezTo>
                        <a:cubicBezTo>
                          <a:pt x="676" y="-892"/>
                          <a:pt x="-467" y="537"/>
                          <a:pt x="200" y="1680"/>
                        </a:cubicBezTo>
                        <a:cubicBezTo>
                          <a:pt x="867" y="2823"/>
                          <a:pt x="867" y="2537"/>
                          <a:pt x="676" y="3966"/>
                        </a:cubicBezTo>
                        <a:cubicBezTo>
                          <a:pt x="486" y="5299"/>
                          <a:pt x="2010" y="5966"/>
                          <a:pt x="3153" y="4823"/>
                        </a:cubicBezTo>
                        <a:cubicBezTo>
                          <a:pt x="4296" y="3680"/>
                          <a:pt x="4010" y="1870"/>
                          <a:pt x="4010" y="1870"/>
                        </a:cubicBezTo>
                        <a:lnTo>
                          <a:pt x="3153" y="918"/>
                        </a:lnTo>
                        <a:lnTo>
                          <a:pt x="3153" y="918"/>
                        </a:lnTo>
                        <a:close/>
                      </a:path>
                    </a:pathLst>
                  </a:custGeom>
                  <a:grpFill/>
                  <a:ln w="9525" cap="flat">
                    <a:solidFill>
                      <a:srgbClr val="E5EA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71" name="任意多边形: 形状 670">
                    <a:extLst>
                      <a:ext uri="{FF2B5EF4-FFF2-40B4-BE49-F238E27FC236}">
                        <a16:creationId xmlns:a16="http://schemas.microsoft.com/office/drawing/2014/main" id="{C55F2AF4-67DC-4C52-9F46-40C608FD367E}"/>
                      </a:ext>
                    </a:extLst>
                  </p:cNvPr>
                  <p:cNvSpPr/>
                  <p:nvPr/>
                </p:nvSpPr>
                <p:spPr>
                  <a:xfrm>
                    <a:off x="6516134" y="4130973"/>
                    <a:ext cx="7334" cy="8667"/>
                  </a:xfrm>
                  <a:custGeom>
                    <a:avLst/>
                    <a:gdLst>
                      <a:gd name="connsiteX0" fmla="*/ 571 w 7334"/>
                      <a:gd name="connsiteY0" fmla="*/ 5905 h 8667"/>
                      <a:gd name="connsiteX1" fmla="*/ 667 w 7334"/>
                      <a:gd name="connsiteY1" fmla="*/ 5429 h 8667"/>
                      <a:gd name="connsiteX2" fmla="*/ 667 w 7334"/>
                      <a:gd name="connsiteY2" fmla="*/ 5429 h 8667"/>
                      <a:gd name="connsiteX3" fmla="*/ 762 w 7334"/>
                      <a:gd name="connsiteY3" fmla="*/ 4763 h 8667"/>
                      <a:gd name="connsiteX4" fmla="*/ 762 w 7334"/>
                      <a:gd name="connsiteY4" fmla="*/ 4763 h 8667"/>
                      <a:gd name="connsiteX5" fmla="*/ 476 w 7334"/>
                      <a:gd name="connsiteY5" fmla="*/ 4286 h 8667"/>
                      <a:gd name="connsiteX6" fmla="*/ 476 w 7334"/>
                      <a:gd name="connsiteY6" fmla="*/ 4286 h 8667"/>
                      <a:gd name="connsiteX7" fmla="*/ 0 w 7334"/>
                      <a:gd name="connsiteY7" fmla="*/ 2667 h 8667"/>
                      <a:gd name="connsiteX8" fmla="*/ 0 w 7334"/>
                      <a:gd name="connsiteY8" fmla="*/ 2667 h 8667"/>
                      <a:gd name="connsiteX9" fmla="*/ 2286 w 7334"/>
                      <a:gd name="connsiteY9" fmla="*/ 95 h 8667"/>
                      <a:gd name="connsiteX10" fmla="*/ 2286 w 7334"/>
                      <a:gd name="connsiteY10" fmla="*/ 95 h 8667"/>
                      <a:gd name="connsiteX11" fmla="*/ 3905 w 7334"/>
                      <a:gd name="connsiteY11" fmla="*/ 762 h 8667"/>
                      <a:gd name="connsiteX12" fmla="*/ 3905 w 7334"/>
                      <a:gd name="connsiteY12" fmla="*/ 762 h 8667"/>
                      <a:gd name="connsiteX13" fmla="*/ 4286 w 7334"/>
                      <a:gd name="connsiteY13" fmla="*/ 0 h 8667"/>
                      <a:gd name="connsiteX14" fmla="*/ 5905 w 7334"/>
                      <a:gd name="connsiteY14" fmla="*/ 1524 h 8667"/>
                      <a:gd name="connsiteX15" fmla="*/ 7239 w 7334"/>
                      <a:gd name="connsiteY15" fmla="*/ 2857 h 8667"/>
                      <a:gd name="connsiteX16" fmla="*/ 7334 w 7334"/>
                      <a:gd name="connsiteY16" fmla="*/ 3429 h 8667"/>
                      <a:gd name="connsiteX17" fmla="*/ 7334 w 7334"/>
                      <a:gd name="connsiteY17" fmla="*/ 3905 h 8667"/>
                      <a:gd name="connsiteX18" fmla="*/ 7334 w 7334"/>
                      <a:gd name="connsiteY18" fmla="*/ 3905 h 8667"/>
                      <a:gd name="connsiteX19" fmla="*/ 5905 w 7334"/>
                      <a:gd name="connsiteY19" fmla="*/ 7715 h 8667"/>
                      <a:gd name="connsiteX20" fmla="*/ 5905 w 7334"/>
                      <a:gd name="connsiteY20" fmla="*/ 7715 h 8667"/>
                      <a:gd name="connsiteX21" fmla="*/ 3524 w 7334"/>
                      <a:gd name="connsiteY21" fmla="*/ 8668 h 8667"/>
                      <a:gd name="connsiteX22" fmla="*/ 3524 w 7334"/>
                      <a:gd name="connsiteY22" fmla="*/ 8668 h 8667"/>
                      <a:gd name="connsiteX23" fmla="*/ 571 w 7334"/>
                      <a:gd name="connsiteY23" fmla="*/ 5905 h 8667"/>
                      <a:gd name="connsiteX24" fmla="*/ 571 w 7334"/>
                      <a:gd name="connsiteY24" fmla="*/ 5905 h 8667"/>
                      <a:gd name="connsiteX25" fmla="*/ 3715 w 7334"/>
                      <a:gd name="connsiteY25" fmla="*/ 3620 h 8667"/>
                      <a:gd name="connsiteX26" fmla="*/ 4667 w 7334"/>
                      <a:gd name="connsiteY26" fmla="*/ 2667 h 8667"/>
                      <a:gd name="connsiteX27" fmla="*/ 3715 w 7334"/>
                      <a:gd name="connsiteY27" fmla="*/ 3620 h 8667"/>
                      <a:gd name="connsiteX28" fmla="*/ 3715 w 7334"/>
                      <a:gd name="connsiteY28" fmla="*/ 3620 h 8667"/>
                      <a:gd name="connsiteX29" fmla="*/ 3715 w 7334"/>
                      <a:gd name="connsiteY29" fmla="*/ 3620 h 86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7334" h="8667">
                        <a:moveTo>
                          <a:pt x="571" y="5905"/>
                        </a:moveTo>
                        <a:cubicBezTo>
                          <a:pt x="571" y="5620"/>
                          <a:pt x="667" y="5429"/>
                          <a:pt x="667" y="5429"/>
                        </a:cubicBezTo>
                        <a:lnTo>
                          <a:pt x="667" y="5429"/>
                        </a:lnTo>
                        <a:cubicBezTo>
                          <a:pt x="667" y="5048"/>
                          <a:pt x="762" y="4858"/>
                          <a:pt x="762" y="4763"/>
                        </a:cubicBezTo>
                        <a:lnTo>
                          <a:pt x="762" y="4763"/>
                        </a:lnTo>
                        <a:cubicBezTo>
                          <a:pt x="667" y="4667"/>
                          <a:pt x="571" y="4477"/>
                          <a:pt x="476" y="4286"/>
                        </a:cubicBezTo>
                        <a:lnTo>
                          <a:pt x="476" y="4286"/>
                        </a:lnTo>
                        <a:cubicBezTo>
                          <a:pt x="191" y="3810"/>
                          <a:pt x="0" y="3143"/>
                          <a:pt x="0" y="2667"/>
                        </a:cubicBezTo>
                        <a:lnTo>
                          <a:pt x="0" y="2667"/>
                        </a:lnTo>
                        <a:cubicBezTo>
                          <a:pt x="0" y="1619"/>
                          <a:pt x="667" y="190"/>
                          <a:pt x="2286" y="95"/>
                        </a:cubicBezTo>
                        <a:lnTo>
                          <a:pt x="2286" y="95"/>
                        </a:lnTo>
                        <a:cubicBezTo>
                          <a:pt x="2953" y="95"/>
                          <a:pt x="3524" y="381"/>
                          <a:pt x="3905" y="762"/>
                        </a:cubicBezTo>
                        <a:lnTo>
                          <a:pt x="3905" y="762"/>
                        </a:lnTo>
                        <a:lnTo>
                          <a:pt x="4286" y="0"/>
                        </a:lnTo>
                        <a:lnTo>
                          <a:pt x="5905" y="1524"/>
                        </a:lnTo>
                        <a:lnTo>
                          <a:pt x="7239" y="2857"/>
                        </a:lnTo>
                        <a:lnTo>
                          <a:pt x="7334" y="3429"/>
                        </a:lnTo>
                        <a:cubicBezTo>
                          <a:pt x="7334" y="3429"/>
                          <a:pt x="7334" y="3620"/>
                          <a:pt x="7334" y="3905"/>
                        </a:cubicBezTo>
                        <a:lnTo>
                          <a:pt x="7334" y="3905"/>
                        </a:lnTo>
                        <a:cubicBezTo>
                          <a:pt x="7334" y="4667"/>
                          <a:pt x="7239" y="6287"/>
                          <a:pt x="5905" y="7715"/>
                        </a:cubicBezTo>
                        <a:lnTo>
                          <a:pt x="5905" y="7715"/>
                        </a:lnTo>
                        <a:cubicBezTo>
                          <a:pt x="5239" y="8287"/>
                          <a:pt x="4381" y="8668"/>
                          <a:pt x="3524" y="8668"/>
                        </a:cubicBezTo>
                        <a:lnTo>
                          <a:pt x="3524" y="8668"/>
                        </a:lnTo>
                        <a:cubicBezTo>
                          <a:pt x="2000" y="8668"/>
                          <a:pt x="571" y="7525"/>
                          <a:pt x="571" y="5905"/>
                        </a:cubicBezTo>
                        <a:lnTo>
                          <a:pt x="571" y="5905"/>
                        </a:lnTo>
                        <a:close/>
                        <a:moveTo>
                          <a:pt x="3715" y="3620"/>
                        </a:moveTo>
                        <a:lnTo>
                          <a:pt x="4667" y="2667"/>
                        </a:lnTo>
                        <a:lnTo>
                          <a:pt x="3715" y="3620"/>
                        </a:lnTo>
                        <a:lnTo>
                          <a:pt x="3715" y="3620"/>
                        </a:lnTo>
                        <a:lnTo>
                          <a:pt x="3715" y="3620"/>
                        </a:lnTo>
                        <a:close/>
                      </a:path>
                    </a:pathLst>
                  </a:custGeom>
                  <a:grpFill/>
                  <a:ln w="9525" cap="flat">
                    <a:solidFill>
                      <a:srgbClr val="E5EA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637" name="图形 1182">
                  <a:extLst>
                    <a:ext uri="{FF2B5EF4-FFF2-40B4-BE49-F238E27FC236}">
                      <a16:creationId xmlns:a16="http://schemas.microsoft.com/office/drawing/2014/main" id="{C54846E1-5876-4F18-A0F1-0001F9DAFE94}"/>
                    </a:ext>
                  </a:extLst>
                </p:cNvPr>
                <p:cNvGrpSpPr/>
                <p:nvPr/>
              </p:nvGrpSpPr>
              <p:grpSpPr>
                <a:xfrm>
                  <a:off x="6920280" y="3839412"/>
                  <a:ext cx="9906" cy="8286"/>
                  <a:chOff x="6920280" y="3839412"/>
                  <a:chExt cx="9906" cy="8286"/>
                </a:xfrm>
                <a:grpFill/>
              </p:grpSpPr>
              <p:sp>
                <p:nvSpPr>
                  <p:cNvPr id="668" name="任意多边形: 形状 667">
                    <a:extLst>
                      <a:ext uri="{FF2B5EF4-FFF2-40B4-BE49-F238E27FC236}">
                        <a16:creationId xmlns:a16="http://schemas.microsoft.com/office/drawing/2014/main" id="{6D938445-6EF3-4323-90CF-03851624D1F0}"/>
                      </a:ext>
                    </a:extLst>
                  </p:cNvPr>
                  <p:cNvSpPr/>
                  <p:nvPr/>
                </p:nvSpPr>
                <p:spPr>
                  <a:xfrm>
                    <a:off x="6921650" y="3840792"/>
                    <a:ext cx="7120" cy="5667"/>
                  </a:xfrm>
                  <a:custGeom>
                    <a:avLst/>
                    <a:gdLst>
                      <a:gd name="connsiteX0" fmla="*/ 3297 w 7120"/>
                      <a:gd name="connsiteY0" fmla="*/ 49 h 5667"/>
                      <a:gd name="connsiteX1" fmla="*/ 1201 w 7120"/>
                      <a:gd name="connsiteY1" fmla="*/ 4811 h 5667"/>
                      <a:gd name="connsiteX2" fmla="*/ 6916 w 7120"/>
                      <a:gd name="connsiteY2" fmla="*/ 2240 h 5667"/>
                      <a:gd name="connsiteX3" fmla="*/ 3297 w 7120"/>
                      <a:gd name="connsiteY3" fmla="*/ 49 h 5667"/>
                      <a:gd name="connsiteX4" fmla="*/ 3297 w 7120"/>
                      <a:gd name="connsiteY4" fmla="*/ 49 h 56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20" h="5667">
                        <a:moveTo>
                          <a:pt x="3297" y="49"/>
                        </a:moveTo>
                        <a:cubicBezTo>
                          <a:pt x="3297" y="49"/>
                          <a:pt x="-2418" y="2716"/>
                          <a:pt x="1201" y="4811"/>
                        </a:cubicBezTo>
                        <a:cubicBezTo>
                          <a:pt x="4821" y="6907"/>
                          <a:pt x="7964" y="4811"/>
                          <a:pt x="6916" y="2240"/>
                        </a:cubicBezTo>
                        <a:cubicBezTo>
                          <a:pt x="5964" y="-523"/>
                          <a:pt x="3297" y="49"/>
                          <a:pt x="3297" y="49"/>
                        </a:cubicBezTo>
                        <a:lnTo>
                          <a:pt x="3297" y="49"/>
                        </a:lnTo>
                        <a:close/>
                      </a:path>
                    </a:pathLst>
                  </a:custGeom>
                  <a:grpFill/>
                  <a:ln w="9525" cap="flat">
                    <a:solidFill>
                      <a:srgbClr val="E5EA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69" name="任意多边形: 形状 668">
                    <a:extLst>
                      <a:ext uri="{FF2B5EF4-FFF2-40B4-BE49-F238E27FC236}">
                        <a16:creationId xmlns:a16="http://schemas.microsoft.com/office/drawing/2014/main" id="{67AF3601-A6BE-4A7D-A2EF-5DAB285804DB}"/>
                      </a:ext>
                    </a:extLst>
                  </p:cNvPr>
                  <p:cNvSpPr/>
                  <p:nvPr/>
                </p:nvSpPr>
                <p:spPr>
                  <a:xfrm>
                    <a:off x="6920280" y="3839412"/>
                    <a:ext cx="9906" cy="8286"/>
                  </a:xfrm>
                  <a:custGeom>
                    <a:avLst/>
                    <a:gdLst>
                      <a:gd name="connsiteX0" fmla="*/ 1905 w 9906"/>
                      <a:gd name="connsiteY0" fmla="*/ 7334 h 8286"/>
                      <a:gd name="connsiteX1" fmla="*/ 0 w 9906"/>
                      <a:gd name="connsiteY1" fmla="*/ 4572 h 8286"/>
                      <a:gd name="connsiteX2" fmla="*/ 0 w 9906"/>
                      <a:gd name="connsiteY2" fmla="*/ 4572 h 8286"/>
                      <a:gd name="connsiteX3" fmla="*/ 4096 w 9906"/>
                      <a:gd name="connsiteY3" fmla="*/ 191 h 8286"/>
                      <a:gd name="connsiteX4" fmla="*/ 4096 w 9906"/>
                      <a:gd name="connsiteY4" fmla="*/ 191 h 8286"/>
                      <a:gd name="connsiteX5" fmla="*/ 4667 w 9906"/>
                      <a:gd name="connsiteY5" fmla="*/ 1429 h 8286"/>
                      <a:gd name="connsiteX6" fmla="*/ 4286 w 9906"/>
                      <a:gd name="connsiteY6" fmla="*/ 95 h 8286"/>
                      <a:gd name="connsiteX7" fmla="*/ 5239 w 9906"/>
                      <a:gd name="connsiteY7" fmla="*/ 0 h 8286"/>
                      <a:gd name="connsiteX8" fmla="*/ 5239 w 9906"/>
                      <a:gd name="connsiteY8" fmla="*/ 0 h 8286"/>
                      <a:gd name="connsiteX9" fmla="*/ 9620 w 9906"/>
                      <a:gd name="connsiteY9" fmla="*/ 3048 h 8286"/>
                      <a:gd name="connsiteX10" fmla="*/ 9620 w 9906"/>
                      <a:gd name="connsiteY10" fmla="*/ 3048 h 8286"/>
                      <a:gd name="connsiteX11" fmla="*/ 9906 w 9906"/>
                      <a:gd name="connsiteY11" fmla="*/ 4477 h 8286"/>
                      <a:gd name="connsiteX12" fmla="*/ 9906 w 9906"/>
                      <a:gd name="connsiteY12" fmla="*/ 4477 h 8286"/>
                      <a:gd name="connsiteX13" fmla="*/ 5525 w 9906"/>
                      <a:gd name="connsiteY13" fmla="*/ 8287 h 8286"/>
                      <a:gd name="connsiteX14" fmla="*/ 5525 w 9906"/>
                      <a:gd name="connsiteY14" fmla="*/ 8287 h 8286"/>
                      <a:gd name="connsiteX15" fmla="*/ 1905 w 9906"/>
                      <a:gd name="connsiteY15" fmla="*/ 7334 h 8286"/>
                      <a:gd name="connsiteX16" fmla="*/ 1905 w 9906"/>
                      <a:gd name="connsiteY16" fmla="*/ 7334 h 8286"/>
                      <a:gd name="connsiteX17" fmla="*/ 2762 w 9906"/>
                      <a:gd name="connsiteY17" fmla="*/ 4572 h 8286"/>
                      <a:gd name="connsiteX18" fmla="*/ 3334 w 9906"/>
                      <a:gd name="connsiteY18" fmla="*/ 4953 h 8286"/>
                      <a:gd name="connsiteX19" fmla="*/ 3334 w 9906"/>
                      <a:gd name="connsiteY19" fmla="*/ 4953 h 8286"/>
                      <a:gd name="connsiteX20" fmla="*/ 5525 w 9906"/>
                      <a:gd name="connsiteY20" fmla="*/ 5620 h 8286"/>
                      <a:gd name="connsiteX21" fmla="*/ 5525 w 9906"/>
                      <a:gd name="connsiteY21" fmla="*/ 5620 h 8286"/>
                      <a:gd name="connsiteX22" fmla="*/ 7144 w 9906"/>
                      <a:gd name="connsiteY22" fmla="*/ 4477 h 8286"/>
                      <a:gd name="connsiteX23" fmla="*/ 7144 w 9906"/>
                      <a:gd name="connsiteY23" fmla="*/ 4477 h 8286"/>
                      <a:gd name="connsiteX24" fmla="*/ 7049 w 9906"/>
                      <a:gd name="connsiteY24" fmla="*/ 4001 h 8286"/>
                      <a:gd name="connsiteX25" fmla="*/ 7049 w 9906"/>
                      <a:gd name="connsiteY25" fmla="*/ 4001 h 8286"/>
                      <a:gd name="connsiteX26" fmla="*/ 5144 w 9906"/>
                      <a:gd name="connsiteY26" fmla="*/ 2667 h 8286"/>
                      <a:gd name="connsiteX27" fmla="*/ 5144 w 9906"/>
                      <a:gd name="connsiteY27" fmla="*/ 2667 h 8286"/>
                      <a:gd name="connsiteX28" fmla="*/ 5048 w 9906"/>
                      <a:gd name="connsiteY28" fmla="*/ 2667 h 8286"/>
                      <a:gd name="connsiteX29" fmla="*/ 2762 w 9906"/>
                      <a:gd name="connsiteY29" fmla="*/ 4572 h 8286"/>
                      <a:gd name="connsiteX30" fmla="*/ 2762 w 9906"/>
                      <a:gd name="connsiteY30" fmla="*/ 4572 h 8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9906" h="8286">
                        <a:moveTo>
                          <a:pt x="1905" y="7334"/>
                        </a:moveTo>
                        <a:cubicBezTo>
                          <a:pt x="762" y="6763"/>
                          <a:pt x="0" y="5715"/>
                          <a:pt x="0" y="4572"/>
                        </a:cubicBezTo>
                        <a:lnTo>
                          <a:pt x="0" y="4572"/>
                        </a:lnTo>
                        <a:cubicBezTo>
                          <a:pt x="476" y="1334"/>
                          <a:pt x="4096" y="381"/>
                          <a:pt x="4096" y="191"/>
                        </a:cubicBezTo>
                        <a:lnTo>
                          <a:pt x="4096" y="191"/>
                        </a:lnTo>
                        <a:lnTo>
                          <a:pt x="4667" y="1429"/>
                        </a:lnTo>
                        <a:lnTo>
                          <a:pt x="4286" y="95"/>
                        </a:lnTo>
                        <a:cubicBezTo>
                          <a:pt x="4382" y="95"/>
                          <a:pt x="4667" y="0"/>
                          <a:pt x="5239" y="0"/>
                        </a:cubicBezTo>
                        <a:lnTo>
                          <a:pt x="5239" y="0"/>
                        </a:lnTo>
                        <a:cubicBezTo>
                          <a:pt x="6287" y="0"/>
                          <a:pt x="8668" y="476"/>
                          <a:pt x="9620" y="3048"/>
                        </a:cubicBezTo>
                        <a:lnTo>
                          <a:pt x="9620" y="3048"/>
                        </a:lnTo>
                        <a:cubicBezTo>
                          <a:pt x="9811" y="3524"/>
                          <a:pt x="9906" y="4001"/>
                          <a:pt x="9906" y="4477"/>
                        </a:cubicBezTo>
                        <a:lnTo>
                          <a:pt x="9906" y="4477"/>
                        </a:lnTo>
                        <a:cubicBezTo>
                          <a:pt x="9906" y="6763"/>
                          <a:pt x="7811" y="8287"/>
                          <a:pt x="5525" y="8287"/>
                        </a:cubicBezTo>
                        <a:lnTo>
                          <a:pt x="5525" y="8287"/>
                        </a:lnTo>
                        <a:cubicBezTo>
                          <a:pt x="4382" y="8287"/>
                          <a:pt x="3143" y="8001"/>
                          <a:pt x="1905" y="7334"/>
                        </a:cubicBezTo>
                        <a:lnTo>
                          <a:pt x="1905" y="7334"/>
                        </a:lnTo>
                        <a:close/>
                        <a:moveTo>
                          <a:pt x="2762" y="4572"/>
                        </a:moveTo>
                        <a:cubicBezTo>
                          <a:pt x="2858" y="4572"/>
                          <a:pt x="2762" y="4572"/>
                          <a:pt x="3334" y="4953"/>
                        </a:cubicBezTo>
                        <a:lnTo>
                          <a:pt x="3334" y="4953"/>
                        </a:lnTo>
                        <a:cubicBezTo>
                          <a:pt x="4191" y="5429"/>
                          <a:pt x="4953" y="5620"/>
                          <a:pt x="5525" y="5620"/>
                        </a:cubicBezTo>
                        <a:lnTo>
                          <a:pt x="5525" y="5620"/>
                        </a:lnTo>
                        <a:cubicBezTo>
                          <a:pt x="6763" y="5525"/>
                          <a:pt x="7144" y="5048"/>
                          <a:pt x="7144" y="4477"/>
                        </a:cubicBezTo>
                        <a:lnTo>
                          <a:pt x="7144" y="4477"/>
                        </a:lnTo>
                        <a:cubicBezTo>
                          <a:pt x="7144" y="4382"/>
                          <a:pt x="7144" y="4096"/>
                          <a:pt x="7049" y="4001"/>
                        </a:cubicBezTo>
                        <a:lnTo>
                          <a:pt x="7049" y="4001"/>
                        </a:lnTo>
                        <a:cubicBezTo>
                          <a:pt x="6572" y="2762"/>
                          <a:pt x="5715" y="2762"/>
                          <a:pt x="5144" y="2667"/>
                        </a:cubicBezTo>
                        <a:lnTo>
                          <a:pt x="5144" y="2667"/>
                        </a:lnTo>
                        <a:lnTo>
                          <a:pt x="5048" y="2667"/>
                        </a:lnTo>
                        <a:cubicBezTo>
                          <a:pt x="4763" y="2953"/>
                          <a:pt x="2667" y="4382"/>
                          <a:pt x="2762" y="4572"/>
                        </a:cubicBezTo>
                        <a:lnTo>
                          <a:pt x="2762" y="4572"/>
                        </a:lnTo>
                        <a:close/>
                      </a:path>
                    </a:pathLst>
                  </a:custGeom>
                  <a:grpFill/>
                  <a:ln w="9525" cap="flat">
                    <a:solidFill>
                      <a:srgbClr val="E5EA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638" name="图形 1182">
                  <a:extLst>
                    <a:ext uri="{FF2B5EF4-FFF2-40B4-BE49-F238E27FC236}">
                      <a16:creationId xmlns:a16="http://schemas.microsoft.com/office/drawing/2014/main" id="{DE82D932-B62F-4B4D-BDFF-DA49B2EBAEED}"/>
                    </a:ext>
                  </a:extLst>
                </p:cNvPr>
                <p:cNvGrpSpPr/>
                <p:nvPr/>
              </p:nvGrpSpPr>
              <p:grpSpPr>
                <a:xfrm>
                  <a:off x="6833983" y="3866368"/>
                  <a:ext cx="9810" cy="8301"/>
                  <a:chOff x="6833983" y="3866368"/>
                  <a:chExt cx="9810" cy="8301"/>
                </a:xfrm>
                <a:grpFill/>
              </p:grpSpPr>
              <p:sp>
                <p:nvSpPr>
                  <p:cNvPr id="666" name="任意多边形: 形状 665">
                    <a:extLst>
                      <a:ext uri="{FF2B5EF4-FFF2-40B4-BE49-F238E27FC236}">
                        <a16:creationId xmlns:a16="http://schemas.microsoft.com/office/drawing/2014/main" id="{606ECD4B-D3F1-4249-B3FB-58F0D580D5B8}"/>
                      </a:ext>
                    </a:extLst>
                  </p:cNvPr>
                  <p:cNvSpPr/>
                  <p:nvPr/>
                </p:nvSpPr>
                <p:spPr>
                  <a:xfrm>
                    <a:off x="6835354" y="3867764"/>
                    <a:ext cx="7120" cy="5651"/>
                  </a:xfrm>
                  <a:custGeom>
                    <a:avLst/>
                    <a:gdLst>
                      <a:gd name="connsiteX0" fmla="*/ 3297 w 7120"/>
                      <a:gd name="connsiteY0" fmla="*/ 33 h 5651"/>
                      <a:gd name="connsiteX1" fmla="*/ 1201 w 7120"/>
                      <a:gd name="connsiteY1" fmla="*/ 4795 h 5651"/>
                      <a:gd name="connsiteX2" fmla="*/ 6916 w 7120"/>
                      <a:gd name="connsiteY2" fmla="*/ 2224 h 5651"/>
                      <a:gd name="connsiteX3" fmla="*/ 3297 w 7120"/>
                      <a:gd name="connsiteY3" fmla="*/ 33 h 5651"/>
                      <a:gd name="connsiteX4" fmla="*/ 3297 w 7120"/>
                      <a:gd name="connsiteY4" fmla="*/ 33 h 5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20" h="5651">
                        <a:moveTo>
                          <a:pt x="3297" y="33"/>
                        </a:moveTo>
                        <a:cubicBezTo>
                          <a:pt x="3297" y="33"/>
                          <a:pt x="-2418" y="2700"/>
                          <a:pt x="1201" y="4795"/>
                        </a:cubicBezTo>
                        <a:cubicBezTo>
                          <a:pt x="4821" y="6891"/>
                          <a:pt x="7964" y="4795"/>
                          <a:pt x="6916" y="2224"/>
                        </a:cubicBezTo>
                        <a:cubicBezTo>
                          <a:pt x="5868" y="-443"/>
                          <a:pt x="3297" y="33"/>
                          <a:pt x="3297" y="33"/>
                        </a:cubicBezTo>
                        <a:lnTo>
                          <a:pt x="3297" y="33"/>
                        </a:lnTo>
                        <a:close/>
                      </a:path>
                    </a:pathLst>
                  </a:custGeom>
                  <a:grpFill/>
                  <a:ln w="9525" cap="flat">
                    <a:solidFill>
                      <a:srgbClr val="E5EA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67" name="任意多边形: 形状 666">
                    <a:extLst>
                      <a:ext uri="{FF2B5EF4-FFF2-40B4-BE49-F238E27FC236}">
                        <a16:creationId xmlns:a16="http://schemas.microsoft.com/office/drawing/2014/main" id="{3DAA1E77-BDE6-4500-9D5D-F22D3C6B9EEC}"/>
                      </a:ext>
                    </a:extLst>
                  </p:cNvPr>
                  <p:cNvSpPr/>
                  <p:nvPr/>
                </p:nvSpPr>
                <p:spPr>
                  <a:xfrm>
                    <a:off x="6833983" y="3866368"/>
                    <a:ext cx="9810" cy="8301"/>
                  </a:xfrm>
                  <a:custGeom>
                    <a:avLst/>
                    <a:gdLst>
                      <a:gd name="connsiteX0" fmla="*/ 1905 w 9810"/>
                      <a:gd name="connsiteY0" fmla="*/ 7334 h 8301"/>
                      <a:gd name="connsiteX1" fmla="*/ 0 w 9810"/>
                      <a:gd name="connsiteY1" fmla="*/ 4572 h 8301"/>
                      <a:gd name="connsiteX2" fmla="*/ 0 w 9810"/>
                      <a:gd name="connsiteY2" fmla="*/ 4572 h 8301"/>
                      <a:gd name="connsiteX3" fmla="*/ 4096 w 9810"/>
                      <a:gd name="connsiteY3" fmla="*/ 190 h 8301"/>
                      <a:gd name="connsiteX4" fmla="*/ 4096 w 9810"/>
                      <a:gd name="connsiteY4" fmla="*/ 190 h 8301"/>
                      <a:gd name="connsiteX5" fmla="*/ 4667 w 9810"/>
                      <a:gd name="connsiteY5" fmla="*/ 1429 h 8301"/>
                      <a:gd name="connsiteX6" fmla="*/ 4286 w 9810"/>
                      <a:gd name="connsiteY6" fmla="*/ 95 h 8301"/>
                      <a:gd name="connsiteX7" fmla="*/ 5144 w 9810"/>
                      <a:gd name="connsiteY7" fmla="*/ 0 h 8301"/>
                      <a:gd name="connsiteX8" fmla="*/ 5144 w 9810"/>
                      <a:gd name="connsiteY8" fmla="*/ 0 h 8301"/>
                      <a:gd name="connsiteX9" fmla="*/ 9525 w 9810"/>
                      <a:gd name="connsiteY9" fmla="*/ 3048 h 8301"/>
                      <a:gd name="connsiteX10" fmla="*/ 9525 w 9810"/>
                      <a:gd name="connsiteY10" fmla="*/ 3048 h 8301"/>
                      <a:gd name="connsiteX11" fmla="*/ 9811 w 9810"/>
                      <a:gd name="connsiteY11" fmla="*/ 4477 h 8301"/>
                      <a:gd name="connsiteX12" fmla="*/ 9811 w 9810"/>
                      <a:gd name="connsiteY12" fmla="*/ 4477 h 8301"/>
                      <a:gd name="connsiteX13" fmla="*/ 5429 w 9810"/>
                      <a:gd name="connsiteY13" fmla="*/ 8287 h 8301"/>
                      <a:gd name="connsiteX14" fmla="*/ 5429 w 9810"/>
                      <a:gd name="connsiteY14" fmla="*/ 8287 h 8301"/>
                      <a:gd name="connsiteX15" fmla="*/ 1905 w 9810"/>
                      <a:gd name="connsiteY15" fmla="*/ 7334 h 8301"/>
                      <a:gd name="connsiteX16" fmla="*/ 1905 w 9810"/>
                      <a:gd name="connsiteY16" fmla="*/ 7334 h 8301"/>
                      <a:gd name="connsiteX17" fmla="*/ 2667 w 9810"/>
                      <a:gd name="connsiteY17" fmla="*/ 4572 h 8301"/>
                      <a:gd name="connsiteX18" fmla="*/ 3238 w 9810"/>
                      <a:gd name="connsiteY18" fmla="*/ 4953 h 8301"/>
                      <a:gd name="connsiteX19" fmla="*/ 3238 w 9810"/>
                      <a:gd name="connsiteY19" fmla="*/ 4953 h 8301"/>
                      <a:gd name="connsiteX20" fmla="*/ 5429 w 9810"/>
                      <a:gd name="connsiteY20" fmla="*/ 5620 h 8301"/>
                      <a:gd name="connsiteX21" fmla="*/ 5429 w 9810"/>
                      <a:gd name="connsiteY21" fmla="*/ 5620 h 8301"/>
                      <a:gd name="connsiteX22" fmla="*/ 7049 w 9810"/>
                      <a:gd name="connsiteY22" fmla="*/ 4477 h 8301"/>
                      <a:gd name="connsiteX23" fmla="*/ 7049 w 9810"/>
                      <a:gd name="connsiteY23" fmla="*/ 4477 h 8301"/>
                      <a:gd name="connsiteX24" fmla="*/ 6953 w 9810"/>
                      <a:gd name="connsiteY24" fmla="*/ 4000 h 8301"/>
                      <a:gd name="connsiteX25" fmla="*/ 6953 w 9810"/>
                      <a:gd name="connsiteY25" fmla="*/ 4000 h 8301"/>
                      <a:gd name="connsiteX26" fmla="*/ 5048 w 9810"/>
                      <a:gd name="connsiteY26" fmla="*/ 2667 h 8301"/>
                      <a:gd name="connsiteX27" fmla="*/ 5048 w 9810"/>
                      <a:gd name="connsiteY27" fmla="*/ 2667 h 8301"/>
                      <a:gd name="connsiteX28" fmla="*/ 5048 w 9810"/>
                      <a:gd name="connsiteY28" fmla="*/ 2667 h 8301"/>
                      <a:gd name="connsiteX29" fmla="*/ 2667 w 9810"/>
                      <a:gd name="connsiteY29" fmla="*/ 4572 h 8301"/>
                      <a:gd name="connsiteX30" fmla="*/ 2667 w 9810"/>
                      <a:gd name="connsiteY30" fmla="*/ 4572 h 83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9810" h="8301">
                        <a:moveTo>
                          <a:pt x="1905" y="7334"/>
                        </a:moveTo>
                        <a:cubicBezTo>
                          <a:pt x="762" y="6763"/>
                          <a:pt x="0" y="5715"/>
                          <a:pt x="0" y="4572"/>
                        </a:cubicBezTo>
                        <a:lnTo>
                          <a:pt x="0" y="4572"/>
                        </a:lnTo>
                        <a:cubicBezTo>
                          <a:pt x="476" y="1333"/>
                          <a:pt x="4096" y="476"/>
                          <a:pt x="4096" y="190"/>
                        </a:cubicBezTo>
                        <a:lnTo>
                          <a:pt x="4096" y="190"/>
                        </a:lnTo>
                        <a:lnTo>
                          <a:pt x="4667" y="1429"/>
                        </a:lnTo>
                        <a:lnTo>
                          <a:pt x="4286" y="95"/>
                        </a:lnTo>
                        <a:cubicBezTo>
                          <a:pt x="4382" y="95"/>
                          <a:pt x="4667" y="0"/>
                          <a:pt x="5144" y="0"/>
                        </a:cubicBezTo>
                        <a:lnTo>
                          <a:pt x="5144" y="0"/>
                        </a:lnTo>
                        <a:cubicBezTo>
                          <a:pt x="6191" y="0"/>
                          <a:pt x="8573" y="476"/>
                          <a:pt x="9525" y="3048"/>
                        </a:cubicBezTo>
                        <a:lnTo>
                          <a:pt x="9525" y="3048"/>
                        </a:lnTo>
                        <a:cubicBezTo>
                          <a:pt x="9716" y="3524"/>
                          <a:pt x="9811" y="4000"/>
                          <a:pt x="9811" y="4477"/>
                        </a:cubicBezTo>
                        <a:lnTo>
                          <a:pt x="9811" y="4477"/>
                        </a:lnTo>
                        <a:cubicBezTo>
                          <a:pt x="9811" y="6763"/>
                          <a:pt x="7715" y="8287"/>
                          <a:pt x="5429" y="8287"/>
                        </a:cubicBezTo>
                        <a:lnTo>
                          <a:pt x="5429" y="8287"/>
                        </a:lnTo>
                        <a:cubicBezTo>
                          <a:pt x="4382" y="8382"/>
                          <a:pt x="3143" y="8001"/>
                          <a:pt x="1905" y="7334"/>
                        </a:cubicBezTo>
                        <a:lnTo>
                          <a:pt x="1905" y="7334"/>
                        </a:lnTo>
                        <a:close/>
                        <a:moveTo>
                          <a:pt x="2667" y="4572"/>
                        </a:moveTo>
                        <a:cubicBezTo>
                          <a:pt x="2762" y="4572"/>
                          <a:pt x="2667" y="4572"/>
                          <a:pt x="3238" y="4953"/>
                        </a:cubicBezTo>
                        <a:lnTo>
                          <a:pt x="3238" y="4953"/>
                        </a:lnTo>
                        <a:cubicBezTo>
                          <a:pt x="4096" y="5429"/>
                          <a:pt x="4858" y="5620"/>
                          <a:pt x="5429" y="5620"/>
                        </a:cubicBezTo>
                        <a:lnTo>
                          <a:pt x="5429" y="5620"/>
                        </a:lnTo>
                        <a:cubicBezTo>
                          <a:pt x="6668" y="5620"/>
                          <a:pt x="7049" y="5048"/>
                          <a:pt x="7049" y="4477"/>
                        </a:cubicBezTo>
                        <a:lnTo>
                          <a:pt x="7049" y="4477"/>
                        </a:lnTo>
                        <a:cubicBezTo>
                          <a:pt x="7049" y="4286"/>
                          <a:pt x="7049" y="4096"/>
                          <a:pt x="6953" y="4000"/>
                        </a:cubicBezTo>
                        <a:lnTo>
                          <a:pt x="6953" y="4000"/>
                        </a:lnTo>
                        <a:cubicBezTo>
                          <a:pt x="6477" y="2762"/>
                          <a:pt x="5620" y="2762"/>
                          <a:pt x="5048" y="2667"/>
                        </a:cubicBezTo>
                        <a:lnTo>
                          <a:pt x="5048" y="2667"/>
                        </a:lnTo>
                        <a:lnTo>
                          <a:pt x="5048" y="2667"/>
                        </a:lnTo>
                        <a:cubicBezTo>
                          <a:pt x="4667" y="3048"/>
                          <a:pt x="2572" y="4477"/>
                          <a:pt x="2667" y="4572"/>
                        </a:cubicBezTo>
                        <a:lnTo>
                          <a:pt x="2667" y="4572"/>
                        </a:lnTo>
                        <a:close/>
                      </a:path>
                    </a:pathLst>
                  </a:custGeom>
                  <a:grpFill/>
                  <a:ln w="9525" cap="flat">
                    <a:solidFill>
                      <a:srgbClr val="E5EA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639" name="图形 1182">
                  <a:extLst>
                    <a:ext uri="{FF2B5EF4-FFF2-40B4-BE49-F238E27FC236}">
                      <a16:creationId xmlns:a16="http://schemas.microsoft.com/office/drawing/2014/main" id="{9FBAB8AB-09D6-46CA-B401-C005E308F814}"/>
                    </a:ext>
                  </a:extLst>
                </p:cNvPr>
                <p:cNvGrpSpPr/>
                <p:nvPr/>
              </p:nvGrpSpPr>
              <p:grpSpPr>
                <a:xfrm>
                  <a:off x="6839031" y="3854652"/>
                  <a:ext cx="9906" cy="8304"/>
                  <a:chOff x="6839031" y="3854652"/>
                  <a:chExt cx="9906" cy="8304"/>
                </a:xfrm>
                <a:grpFill/>
              </p:grpSpPr>
              <p:sp>
                <p:nvSpPr>
                  <p:cNvPr id="664" name="任意多边形: 形状 663">
                    <a:extLst>
                      <a:ext uri="{FF2B5EF4-FFF2-40B4-BE49-F238E27FC236}">
                        <a16:creationId xmlns:a16="http://schemas.microsoft.com/office/drawing/2014/main" id="{1CE0124D-677F-4CC8-8B60-564116BE1C16}"/>
                      </a:ext>
                    </a:extLst>
                  </p:cNvPr>
                  <p:cNvSpPr/>
                  <p:nvPr/>
                </p:nvSpPr>
                <p:spPr>
                  <a:xfrm>
                    <a:off x="6840402" y="3856125"/>
                    <a:ext cx="7120" cy="5575"/>
                  </a:xfrm>
                  <a:custGeom>
                    <a:avLst/>
                    <a:gdLst>
                      <a:gd name="connsiteX0" fmla="*/ 3297 w 7120"/>
                      <a:gd name="connsiteY0" fmla="*/ 51 h 5575"/>
                      <a:gd name="connsiteX1" fmla="*/ 1201 w 7120"/>
                      <a:gd name="connsiteY1" fmla="*/ 4719 h 5575"/>
                      <a:gd name="connsiteX2" fmla="*/ 6916 w 7120"/>
                      <a:gd name="connsiteY2" fmla="*/ 2147 h 5575"/>
                      <a:gd name="connsiteX3" fmla="*/ 3297 w 7120"/>
                      <a:gd name="connsiteY3" fmla="*/ 51 h 5575"/>
                      <a:gd name="connsiteX4" fmla="*/ 3297 w 7120"/>
                      <a:gd name="connsiteY4" fmla="*/ 51 h 5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20" h="5575">
                        <a:moveTo>
                          <a:pt x="3297" y="51"/>
                        </a:moveTo>
                        <a:cubicBezTo>
                          <a:pt x="3297" y="51"/>
                          <a:pt x="-2418" y="2718"/>
                          <a:pt x="1201" y="4719"/>
                        </a:cubicBezTo>
                        <a:cubicBezTo>
                          <a:pt x="4821" y="6814"/>
                          <a:pt x="7964" y="4719"/>
                          <a:pt x="6916" y="2147"/>
                        </a:cubicBezTo>
                        <a:cubicBezTo>
                          <a:pt x="5868" y="-520"/>
                          <a:pt x="3297" y="51"/>
                          <a:pt x="3297" y="51"/>
                        </a:cubicBezTo>
                        <a:lnTo>
                          <a:pt x="3297" y="51"/>
                        </a:lnTo>
                        <a:close/>
                      </a:path>
                    </a:pathLst>
                  </a:custGeom>
                  <a:grpFill/>
                  <a:ln w="9525" cap="flat">
                    <a:solidFill>
                      <a:srgbClr val="E5EA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65" name="任意多边形: 形状 664">
                    <a:extLst>
                      <a:ext uri="{FF2B5EF4-FFF2-40B4-BE49-F238E27FC236}">
                        <a16:creationId xmlns:a16="http://schemas.microsoft.com/office/drawing/2014/main" id="{5C33909A-143C-4373-ACBB-7B13423B5272}"/>
                      </a:ext>
                    </a:extLst>
                  </p:cNvPr>
                  <p:cNvSpPr/>
                  <p:nvPr/>
                </p:nvSpPr>
                <p:spPr>
                  <a:xfrm>
                    <a:off x="6839031" y="3854652"/>
                    <a:ext cx="9906" cy="8304"/>
                  </a:xfrm>
                  <a:custGeom>
                    <a:avLst/>
                    <a:gdLst>
                      <a:gd name="connsiteX0" fmla="*/ 1905 w 9906"/>
                      <a:gd name="connsiteY0" fmla="*/ 7334 h 8304"/>
                      <a:gd name="connsiteX1" fmla="*/ 0 w 9906"/>
                      <a:gd name="connsiteY1" fmla="*/ 4572 h 8304"/>
                      <a:gd name="connsiteX2" fmla="*/ 0 w 9906"/>
                      <a:gd name="connsiteY2" fmla="*/ 4572 h 8304"/>
                      <a:gd name="connsiteX3" fmla="*/ 4096 w 9906"/>
                      <a:gd name="connsiteY3" fmla="*/ 191 h 8304"/>
                      <a:gd name="connsiteX4" fmla="*/ 4096 w 9906"/>
                      <a:gd name="connsiteY4" fmla="*/ 191 h 8304"/>
                      <a:gd name="connsiteX5" fmla="*/ 4667 w 9906"/>
                      <a:gd name="connsiteY5" fmla="*/ 1429 h 8304"/>
                      <a:gd name="connsiteX6" fmla="*/ 4286 w 9906"/>
                      <a:gd name="connsiteY6" fmla="*/ 95 h 8304"/>
                      <a:gd name="connsiteX7" fmla="*/ 5239 w 9906"/>
                      <a:gd name="connsiteY7" fmla="*/ 0 h 8304"/>
                      <a:gd name="connsiteX8" fmla="*/ 5239 w 9906"/>
                      <a:gd name="connsiteY8" fmla="*/ 0 h 8304"/>
                      <a:gd name="connsiteX9" fmla="*/ 9620 w 9906"/>
                      <a:gd name="connsiteY9" fmla="*/ 3048 h 8304"/>
                      <a:gd name="connsiteX10" fmla="*/ 9620 w 9906"/>
                      <a:gd name="connsiteY10" fmla="*/ 3048 h 8304"/>
                      <a:gd name="connsiteX11" fmla="*/ 9906 w 9906"/>
                      <a:gd name="connsiteY11" fmla="*/ 4477 h 8304"/>
                      <a:gd name="connsiteX12" fmla="*/ 9906 w 9906"/>
                      <a:gd name="connsiteY12" fmla="*/ 4477 h 8304"/>
                      <a:gd name="connsiteX13" fmla="*/ 5525 w 9906"/>
                      <a:gd name="connsiteY13" fmla="*/ 8287 h 8304"/>
                      <a:gd name="connsiteX14" fmla="*/ 5525 w 9906"/>
                      <a:gd name="connsiteY14" fmla="*/ 8287 h 8304"/>
                      <a:gd name="connsiteX15" fmla="*/ 1905 w 9906"/>
                      <a:gd name="connsiteY15" fmla="*/ 7334 h 8304"/>
                      <a:gd name="connsiteX16" fmla="*/ 1905 w 9906"/>
                      <a:gd name="connsiteY16" fmla="*/ 7334 h 8304"/>
                      <a:gd name="connsiteX17" fmla="*/ 2667 w 9906"/>
                      <a:gd name="connsiteY17" fmla="*/ 4572 h 8304"/>
                      <a:gd name="connsiteX18" fmla="*/ 3238 w 9906"/>
                      <a:gd name="connsiteY18" fmla="*/ 4953 h 8304"/>
                      <a:gd name="connsiteX19" fmla="*/ 3238 w 9906"/>
                      <a:gd name="connsiteY19" fmla="*/ 4953 h 8304"/>
                      <a:gd name="connsiteX20" fmla="*/ 5429 w 9906"/>
                      <a:gd name="connsiteY20" fmla="*/ 5620 h 8304"/>
                      <a:gd name="connsiteX21" fmla="*/ 5429 w 9906"/>
                      <a:gd name="connsiteY21" fmla="*/ 5620 h 8304"/>
                      <a:gd name="connsiteX22" fmla="*/ 7144 w 9906"/>
                      <a:gd name="connsiteY22" fmla="*/ 4477 h 8304"/>
                      <a:gd name="connsiteX23" fmla="*/ 7144 w 9906"/>
                      <a:gd name="connsiteY23" fmla="*/ 4477 h 8304"/>
                      <a:gd name="connsiteX24" fmla="*/ 7049 w 9906"/>
                      <a:gd name="connsiteY24" fmla="*/ 4001 h 8304"/>
                      <a:gd name="connsiteX25" fmla="*/ 7049 w 9906"/>
                      <a:gd name="connsiteY25" fmla="*/ 4001 h 8304"/>
                      <a:gd name="connsiteX26" fmla="*/ 5144 w 9906"/>
                      <a:gd name="connsiteY26" fmla="*/ 2667 h 8304"/>
                      <a:gd name="connsiteX27" fmla="*/ 5144 w 9906"/>
                      <a:gd name="connsiteY27" fmla="*/ 2667 h 8304"/>
                      <a:gd name="connsiteX28" fmla="*/ 5048 w 9906"/>
                      <a:gd name="connsiteY28" fmla="*/ 2667 h 8304"/>
                      <a:gd name="connsiteX29" fmla="*/ 2667 w 9906"/>
                      <a:gd name="connsiteY29" fmla="*/ 4572 h 8304"/>
                      <a:gd name="connsiteX30" fmla="*/ 2667 w 9906"/>
                      <a:gd name="connsiteY30" fmla="*/ 4572 h 83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9906" h="8304">
                        <a:moveTo>
                          <a:pt x="1905" y="7334"/>
                        </a:moveTo>
                        <a:cubicBezTo>
                          <a:pt x="762" y="6763"/>
                          <a:pt x="0" y="5715"/>
                          <a:pt x="0" y="4572"/>
                        </a:cubicBezTo>
                        <a:lnTo>
                          <a:pt x="0" y="4572"/>
                        </a:lnTo>
                        <a:cubicBezTo>
                          <a:pt x="476" y="1334"/>
                          <a:pt x="4096" y="476"/>
                          <a:pt x="4096" y="191"/>
                        </a:cubicBezTo>
                        <a:lnTo>
                          <a:pt x="4096" y="191"/>
                        </a:lnTo>
                        <a:lnTo>
                          <a:pt x="4667" y="1429"/>
                        </a:lnTo>
                        <a:lnTo>
                          <a:pt x="4286" y="95"/>
                        </a:lnTo>
                        <a:cubicBezTo>
                          <a:pt x="4382" y="95"/>
                          <a:pt x="4667" y="0"/>
                          <a:pt x="5239" y="0"/>
                        </a:cubicBezTo>
                        <a:lnTo>
                          <a:pt x="5239" y="0"/>
                        </a:lnTo>
                        <a:cubicBezTo>
                          <a:pt x="6287" y="0"/>
                          <a:pt x="8668" y="476"/>
                          <a:pt x="9620" y="3048"/>
                        </a:cubicBezTo>
                        <a:lnTo>
                          <a:pt x="9620" y="3048"/>
                        </a:lnTo>
                        <a:cubicBezTo>
                          <a:pt x="9811" y="3524"/>
                          <a:pt x="9906" y="4001"/>
                          <a:pt x="9906" y="4477"/>
                        </a:cubicBezTo>
                        <a:lnTo>
                          <a:pt x="9906" y="4477"/>
                        </a:lnTo>
                        <a:cubicBezTo>
                          <a:pt x="9906" y="6763"/>
                          <a:pt x="7811" y="8287"/>
                          <a:pt x="5525" y="8287"/>
                        </a:cubicBezTo>
                        <a:lnTo>
                          <a:pt x="5525" y="8287"/>
                        </a:lnTo>
                        <a:cubicBezTo>
                          <a:pt x="4382" y="8382"/>
                          <a:pt x="3143" y="8096"/>
                          <a:pt x="1905" y="7334"/>
                        </a:cubicBezTo>
                        <a:lnTo>
                          <a:pt x="1905" y="7334"/>
                        </a:lnTo>
                        <a:close/>
                        <a:moveTo>
                          <a:pt x="2667" y="4572"/>
                        </a:moveTo>
                        <a:cubicBezTo>
                          <a:pt x="2762" y="4572"/>
                          <a:pt x="2667" y="4572"/>
                          <a:pt x="3238" y="4953"/>
                        </a:cubicBezTo>
                        <a:lnTo>
                          <a:pt x="3238" y="4953"/>
                        </a:lnTo>
                        <a:cubicBezTo>
                          <a:pt x="4096" y="5429"/>
                          <a:pt x="4858" y="5620"/>
                          <a:pt x="5429" y="5620"/>
                        </a:cubicBezTo>
                        <a:lnTo>
                          <a:pt x="5429" y="5620"/>
                        </a:lnTo>
                        <a:cubicBezTo>
                          <a:pt x="6668" y="5525"/>
                          <a:pt x="7144" y="5048"/>
                          <a:pt x="7144" y="4477"/>
                        </a:cubicBezTo>
                        <a:lnTo>
                          <a:pt x="7144" y="4477"/>
                        </a:lnTo>
                        <a:cubicBezTo>
                          <a:pt x="7144" y="4381"/>
                          <a:pt x="7144" y="4096"/>
                          <a:pt x="7049" y="4001"/>
                        </a:cubicBezTo>
                        <a:lnTo>
                          <a:pt x="7049" y="4001"/>
                        </a:lnTo>
                        <a:cubicBezTo>
                          <a:pt x="6572" y="2762"/>
                          <a:pt x="5715" y="2762"/>
                          <a:pt x="5144" y="2667"/>
                        </a:cubicBezTo>
                        <a:lnTo>
                          <a:pt x="5144" y="2667"/>
                        </a:lnTo>
                        <a:lnTo>
                          <a:pt x="5048" y="2667"/>
                        </a:lnTo>
                        <a:cubicBezTo>
                          <a:pt x="4667" y="3048"/>
                          <a:pt x="2572" y="4477"/>
                          <a:pt x="2667" y="4572"/>
                        </a:cubicBezTo>
                        <a:lnTo>
                          <a:pt x="2667" y="4572"/>
                        </a:lnTo>
                        <a:close/>
                      </a:path>
                    </a:pathLst>
                  </a:custGeom>
                  <a:grpFill/>
                  <a:ln w="9525" cap="flat">
                    <a:solidFill>
                      <a:srgbClr val="E5EA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640" name="图形 1182">
                  <a:extLst>
                    <a:ext uri="{FF2B5EF4-FFF2-40B4-BE49-F238E27FC236}">
                      <a16:creationId xmlns:a16="http://schemas.microsoft.com/office/drawing/2014/main" id="{2D8A0D22-B137-44A6-ADBC-4312A907CE28}"/>
                    </a:ext>
                  </a:extLst>
                </p:cNvPr>
                <p:cNvGrpSpPr/>
                <p:nvPr/>
              </p:nvGrpSpPr>
              <p:grpSpPr>
                <a:xfrm>
                  <a:off x="6600811" y="4216698"/>
                  <a:ext cx="9810" cy="8286"/>
                  <a:chOff x="6600811" y="4216698"/>
                  <a:chExt cx="9810" cy="8286"/>
                </a:xfrm>
                <a:grpFill/>
              </p:grpSpPr>
              <p:sp>
                <p:nvSpPr>
                  <p:cNvPr id="662" name="任意多边形: 形状 661">
                    <a:extLst>
                      <a:ext uri="{FF2B5EF4-FFF2-40B4-BE49-F238E27FC236}">
                        <a16:creationId xmlns:a16="http://schemas.microsoft.com/office/drawing/2014/main" id="{18B76D7A-E7EE-46F8-AFA3-2CBC5657D80C}"/>
                      </a:ext>
                    </a:extLst>
                  </p:cNvPr>
                  <p:cNvSpPr/>
                  <p:nvPr/>
                </p:nvSpPr>
                <p:spPr>
                  <a:xfrm>
                    <a:off x="6602182" y="4218094"/>
                    <a:ext cx="7120" cy="5651"/>
                  </a:xfrm>
                  <a:custGeom>
                    <a:avLst/>
                    <a:gdLst>
                      <a:gd name="connsiteX0" fmla="*/ 3297 w 7120"/>
                      <a:gd name="connsiteY0" fmla="*/ 33 h 5651"/>
                      <a:gd name="connsiteX1" fmla="*/ 1201 w 7120"/>
                      <a:gd name="connsiteY1" fmla="*/ 4795 h 5651"/>
                      <a:gd name="connsiteX2" fmla="*/ 6916 w 7120"/>
                      <a:gd name="connsiteY2" fmla="*/ 2224 h 5651"/>
                      <a:gd name="connsiteX3" fmla="*/ 3297 w 7120"/>
                      <a:gd name="connsiteY3" fmla="*/ 33 h 5651"/>
                      <a:gd name="connsiteX4" fmla="*/ 3297 w 7120"/>
                      <a:gd name="connsiteY4" fmla="*/ 33 h 5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20" h="5651">
                        <a:moveTo>
                          <a:pt x="3297" y="33"/>
                        </a:moveTo>
                        <a:cubicBezTo>
                          <a:pt x="3297" y="33"/>
                          <a:pt x="-2418" y="2700"/>
                          <a:pt x="1201" y="4795"/>
                        </a:cubicBezTo>
                        <a:cubicBezTo>
                          <a:pt x="4821" y="6891"/>
                          <a:pt x="7964" y="4795"/>
                          <a:pt x="6916" y="2224"/>
                        </a:cubicBezTo>
                        <a:cubicBezTo>
                          <a:pt x="5868" y="-443"/>
                          <a:pt x="3297" y="33"/>
                          <a:pt x="3297" y="33"/>
                        </a:cubicBezTo>
                        <a:lnTo>
                          <a:pt x="3297" y="33"/>
                        </a:lnTo>
                        <a:close/>
                      </a:path>
                    </a:pathLst>
                  </a:custGeom>
                  <a:grpFill/>
                  <a:ln w="9525" cap="flat">
                    <a:solidFill>
                      <a:srgbClr val="E5EA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63" name="任意多边形: 形状 662">
                    <a:extLst>
                      <a:ext uri="{FF2B5EF4-FFF2-40B4-BE49-F238E27FC236}">
                        <a16:creationId xmlns:a16="http://schemas.microsoft.com/office/drawing/2014/main" id="{F1561B75-92F6-4C67-A28B-E1EA0F1F0899}"/>
                      </a:ext>
                    </a:extLst>
                  </p:cNvPr>
                  <p:cNvSpPr/>
                  <p:nvPr/>
                </p:nvSpPr>
                <p:spPr>
                  <a:xfrm>
                    <a:off x="6600811" y="4216698"/>
                    <a:ext cx="9810" cy="8286"/>
                  </a:xfrm>
                  <a:custGeom>
                    <a:avLst/>
                    <a:gdLst>
                      <a:gd name="connsiteX0" fmla="*/ 1905 w 9810"/>
                      <a:gd name="connsiteY0" fmla="*/ 7334 h 8286"/>
                      <a:gd name="connsiteX1" fmla="*/ 0 w 9810"/>
                      <a:gd name="connsiteY1" fmla="*/ 4572 h 8286"/>
                      <a:gd name="connsiteX2" fmla="*/ 0 w 9810"/>
                      <a:gd name="connsiteY2" fmla="*/ 4572 h 8286"/>
                      <a:gd name="connsiteX3" fmla="*/ 4096 w 9810"/>
                      <a:gd name="connsiteY3" fmla="*/ 190 h 8286"/>
                      <a:gd name="connsiteX4" fmla="*/ 4096 w 9810"/>
                      <a:gd name="connsiteY4" fmla="*/ 190 h 8286"/>
                      <a:gd name="connsiteX5" fmla="*/ 4667 w 9810"/>
                      <a:gd name="connsiteY5" fmla="*/ 1429 h 8286"/>
                      <a:gd name="connsiteX6" fmla="*/ 4286 w 9810"/>
                      <a:gd name="connsiteY6" fmla="*/ 95 h 8286"/>
                      <a:gd name="connsiteX7" fmla="*/ 5143 w 9810"/>
                      <a:gd name="connsiteY7" fmla="*/ 0 h 8286"/>
                      <a:gd name="connsiteX8" fmla="*/ 5143 w 9810"/>
                      <a:gd name="connsiteY8" fmla="*/ 0 h 8286"/>
                      <a:gd name="connsiteX9" fmla="*/ 9525 w 9810"/>
                      <a:gd name="connsiteY9" fmla="*/ 3048 h 8286"/>
                      <a:gd name="connsiteX10" fmla="*/ 9525 w 9810"/>
                      <a:gd name="connsiteY10" fmla="*/ 3048 h 8286"/>
                      <a:gd name="connsiteX11" fmla="*/ 9811 w 9810"/>
                      <a:gd name="connsiteY11" fmla="*/ 4477 h 8286"/>
                      <a:gd name="connsiteX12" fmla="*/ 9811 w 9810"/>
                      <a:gd name="connsiteY12" fmla="*/ 4477 h 8286"/>
                      <a:gd name="connsiteX13" fmla="*/ 5429 w 9810"/>
                      <a:gd name="connsiteY13" fmla="*/ 8287 h 8286"/>
                      <a:gd name="connsiteX14" fmla="*/ 5429 w 9810"/>
                      <a:gd name="connsiteY14" fmla="*/ 8287 h 8286"/>
                      <a:gd name="connsiteX15" fmla="*/ 1905 w 9810"/>
                      <a:gd name="connsiteY15" fmla="*/ 7334 h 8286"/>
                      <a:gd name="connsiteX16" fmla="*/ 1905 w 9810"/>
                      <a:gd name="connsiteY16" fmla="*/ 7334 h 8286"/>
                      <a:gd name="connsiteX17" fmla="*/ 2667 w 9810"/>
                      <a:gd name="connsiteY17" fmla="*/ 4572 h 8286"/>
                      <a:gd name="connsiteX18" fmla="*/ 3238 w 9810"/>
                      <a:gd name="connsiteY18" fmla="*/ 4953 h 8286"/>
                      <a:gd name="connsiteX19" fmla="*/ 3238 w 9810"/>
                      <a:gd name="connsiteY19" fmla="*/ 4953 h 8286"/>
                      <a:gd name="connsiteX20" fmla="*/ 5429 w 9810"/>
                      <a:gd name="connsiteY20" fmla="*/ 5620 h 8286"/>
                      <a:gd name="connsiteX21" fmla="*/ 5429 w 9810"/>
                      <a:gd name="connsiteY21" fmla="*/ 5620 h 8286"/>
                      <a:gd name="connsiteX22" fmla="*/ 7048 w 9810"/>
                      <a:gd name="connsiteY22" fmla="*/ 4477 h 8286"/>
                      <a:gd name="connsiteX23" fmla="*/ 7048 w 9810"/>
                      <a:gd name="connsiteY23" fmla="*/ 4477 h 8286"/>
                      <a:gd name="connsiteX24" fmla="*/ 6953 w 9810"/>
                      <a:gd name="connsiteY24" fmla="*/ 4000 h 8286"/>
                      <a:gd name="connsiteX25" fmla="*/ 6953 w 9810"/>
                      <a:gd name="connsiteY25" fmla="*/ 4000 h 8286"/>
                      <a:gd name="connsiteX26" fmla="*/ 5048 w 9810"/>
                      <a:gd name="connsiteY26" fmla="*/ 2667 h 8286"/>
                      <a:gd name="connsiteX27" fmla="*/ 5048 w 9810"/>
                      <a:gd name="connsiteY27" fmla="*/ 2667 h 8286"/>
                      <a:gd name="connsiteX28" fmla="*/ 5048 w 9810"/>
                      <a:gd name="connsiteY28" fmla="*/ 2667 h 8286"/>
                      <a:gd name="connsiteX29" fmla="*/ 2667 w 9810"/>
                      <a:gd name="connsiteY29" fmla="*/ 4572 h 8286"/>
                      <a:gd name="connsiteX30" fmla="*/ 2667 w 9810"/>
                      <a:gd name="connsiteY30" fmla="*/ 4572 h 8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9810" h="8286">
                        <a:moveTo>
                          <a:pt x="1905" y="7334"/>
                        </a:moveTo>
                        <a:cubicBezTo>
                          <a:pt x="762" y="6763"/>
                          <a:pt x="0" y="5715"/>
                          <a:pt x="0" y="4572"/>
                        </a:cubicBezTo>
                        <a:lnTo>
                          <a:pt x="0" y="4572"/>
                        </a:lnTo>
                        <a:cubicBezTo>
                          <a:pt x="476" y="1333"/>
                          <a:pt x="4096" y="381"/>
                          <a:pt x="4096" y="190"/>
                        </a:cubicBezTo>
                        <a:lnTo>
                          <a:pt x="4096" y="190"/>
                        </a:lnTo>
                        <a:lnTo>
                          <a:pt x="4667" y="1429"/>
                        </a:lnTo>
                        <a:lnTo>
                          <a:pt x="4286" y="95"/>
                        </a:lnTo>
                        <a:cubicBezTo>
                          <a:pt x="4381" y="95"/>
                          <a:pt x="4667" y="0"/>
                          <a:pt x="5143" y="0"/>
                        </a:cubicBezTo>
                        <a:lnTo>
                          <a:pt x="5143" y="0"/>
                        </a:lnTo>
                        <a:cubicBezTo>
                          <a:pt x="6191" y="0"/>
                          <a:pt x="8572" y="476"/>
                          <a:pt x="9525" y="3048"/>
                        </a:cubicBezTo>
                        <a:lnTo>
                          <a:pt x="9525" y="3048"/>
                        </a:lnTo>
                        <a:cubicBezTo>
                          <a:pt x="9715" y="3524"/>
                          <a:pt x="9811" y="4000"/>
                          <a:pt x="9811" y="4477"/>
                        </a:cubicBezTo>
                        <a:lnTo>
                          <a:pt x="9811" y="4477"/>
                        </a:lnTo>
                        <a:cubicBezTo>
                          <a:pt x="9811" y="6763"/>
                          <a:pt x="7715" y="8287"/>
                          <a:pt x="5429" y="8287"/>
                        </a:cubicBezTo>
                        <a:lnTo>
                          <a:pt x="5429" y="8287"/>
                        </a:lnTo>
                        <a:cubicBezTo>
                          <a:pt x="4381" y="8287"/>
                          <a:pt x="3143" y="8001"/>
                          <a:pt x="1905" y="7334"/>
                        </a:cubicBezTo>
                        <a:lnTo>
                          <a:pt x="1905" y="7334"/>
                        </a:lnTo>
                        <a:close/>
                        <a:moveTo>
                          <a:pt x="2667" y="4572"/>
                        </a:moveTo>
                        <a:cubicBezTo>
                          <a:pt x="2667" y="4572"/>
                          <a:pt x="2667" y="4572"/>
                          <a:pt x="3238" y="4953"/>
                        </a:cubicBezTo>
                        <a:lnTo>
                          <a:pt x="3238" y="4953"/>
                        </a:lnTo>
                        <a:cubicBezTo>
                          <a:pt x="4096" y="5429"/>
                          <a:pt x="4858" y="5620"/>
                          <a:pt x="5429" y="5620"/>
                        </a:cubicBezTo>
                        <a:lnTo>
                          <a:pt x="5429" y="5620"/>
                        </a:lnTo>
                        <a:cubicBezTo>
                          <a:pt x="6667" y="5524"/>
                          <a:pt x="7048" y="5048"/>
                          <a:pt x="7048" y="4477"/>
                        </a:cubicBezTo>
                        <a:lnTo>
                          <a:pt x="7048" y="4477"/>
                        </a:lnTo>
                        <a:cubicBezTo>
                          <a:pt x="7048" y="4381"/>
                          <a:pt x="7048" y="4096"/>
                          <a:pt x="6953" y="4000"/>
                        </a:cubicBezTo>
                        <a:lnTo>
                          <a:pt x="6953" y="4000"/>
                        </a:lnTo>
                        <a:cubicBezTo>
                          <a:pt x="6477" y="2762"/>
                          <a:pt x="5715" y="2762"/>
                          <a:pt x="5048" y="2667"/>
                        </a:cubicBezTo>
                        <a:lnTo>
                          <a:pt x="5048" y="2667"/>
                        </a:lnTo>
                        <a:lnTo>
                          <a:pt x="5048" y="2667"/>
                        </a:lnTo>
                        <a:cubicBezTo>
                          <a:pt x="4667" y="3048"/>
                          <a:pt x="2667" y="4381"/>
                          <a:pt x="2667" y="4572"/>
                        </a:cubicBezTo>
                        <a:lnTo>
                          <a:pt x="2667" y="4572"/>
                        </a:lnTo>
                        <a:close/>
                      </a:path>
                    </a:pathLst>
                  </a:custGeom>
                  <a:grpFill/>
                  <a:ln w="9525" cap="flat">
                    <a:solidFill>
                      <a:srgbClr val="E5EA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641" name="图形 1182">
                  <a:extLst>
                    <a:ext uri="{FF2B5EF4-FFF2-40B4-BE49-F238E27FC236}">
                      <a16:creationId xmlns:a16="http://schemas.microsoft.com/office/drawing/2014/main" id="{2F9595BA-B9F0-437F-B15C-103DF41F538C}"/>
                    </a:ext>
                  </a:extLst>
                </p:cNvPr>
                <p:cNvGrpSpPr/>
                <p:nvPr/>
              </p:nvGrpSpPr>
              <p:grpSpPr>
                <a:xfrm>
                  <a:off x="6509943" y="4146012"/>
                  <a:ext cx="9906" cy="8310"/>
                  <a:chOff x="6509943" y="4146012"/>
                  <a:chExt cx="9906" cy="8310"/>
                </a:xfrm>
                <a:grpFill/>
              </p:grpSpPr>
              <p:sp>
                <p:nvSpPr>
                  <p:cNvPr id="660" name="任意多边形: 形状 659">
                    <a:extLst>
                      <a:ext uri="{FF2B5EF4-FFF2-40B4-BE49-F238E27FC236}">
                        <a16:creationId xmlns:a16="http://schemas.microsoft.com/office/drawing/2014/main" id="{AE9A260C-5744-4F9D-8C8E-135E66C7ED30}"/>
                      </a:ext>
                    </a:extLst>
                  </p:cNvPr>
                  <p:cNvSpPr/>
                  <p:nvPr/>
                </p:nvSpPr>
                <p:spPr>
                  <a:xfrm>
                    <a:off x="6511313" y="4147497"/>
                    <a:ext cx="7120" cy="5667"/>
                  </a:xfrm>
                  <a:custGeom>
                    <a:avLst/>
                    <a:gdLst>
                      <a:gd name="connsiteX0" fmla="*/ 3297 w 7120"/>
                      <a:gd name="connsiteY0" fmla="*/ 49 h 5667"/>
                      <a:gd name="connsiteX1" fmla="*/ 1201 w 7120"/>
                      <a:gd name="connsiteY1" fmla="*/ 4811 h 5667"/>
                      <a:gd name="connsiteX2" fmla="*/ 6916 w 7120"/>
                      <a:gd name="connsiteY2" fmla="*/ 2240 h 5667"/>
                      <a:gd name="connsiteX3" fmla="*/ 3297 w 7120"/>
                      <a:gd name="connsiteY3" fmla="*/ 49 h 5667"/>
                      <a:gd name="connsiteX4" fmla="*/ 3297 w 7120"/>
                      <a:gd name="connsiteY4" fmla="*/ 49 h 56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20" h="5667">
                        <a:moveTo>
                          <a:pt x="3297" y="49"/>
                        </a:moveTo>
                        <a:cubicBezTo>
                          <a:pt x="3297" y="49"/>
                          <a:pt x="-2418" y="2716"/>
                          <a:pt x="1201" y="4811"/>
                        </a:cubicBezTo>
                        <a:cubicBezTo>
                          <a:pt x="4821" y="6907"/>
                          <a:pt x="7964" y="4811"/>
                          <a:pt x="6916" y="2240"/>
                        </a:cubicBezTo>
                        <a:cubicBezTo>
                          <a:pt x="5964" y="-523"/>
                          <a:pt x="3297" y="49"/>
                          <a:pt x="3297" y="49"/>
                        </a:cubicBezTo>
                        <a:lnTo>
                          <a:pt x="3297" y="49"/>
                        </a:lnTo>
                        <a:close/>
                      </a:path>
                    </a:pathLst>
                  </a:custGeom>
                  <a:grpFill/>
                  <a:ln w="9525" cap="flat">
                    <a:solidFill>
                      <a:srgbClr val="E5EA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61" name="任意多边形: 形状 660">
                    <a:extLst>
                      <a:ext uri="{FF2B5EF4-FFF2-40B4-BE49-F238E27FC236}">
                        <a16:creationId xmlns:a16="http://schemas.microsoft.com/office/drawing/2014/main" id="{86A0D979-3821-49C2-B54D-431A181F903C}"/>
                      </a:ext>
                    </a:extLst>
                  </p:cNvPr>
                  <p:cNvSpPr/>
                  <p:nvPr/>
                </p:nvSpPr>
                <p:spPr>
                  <a:xfrm>
                    <a:off x="6509943" y="4146012"/>
                    <a:ext cx="9906" cy="8310"/>
                  </a:xfrm>
                  <a:custGeom>
                    <a:avLst/>
                    <a:gdLst>
                      <a:gd name="connsiteX0" fmla="*/ 1905 w 9906"/>
                      <a:gd name="connsiteY0" fmla="*/ 7344 h 8310"/>
                      <a:gd name="connsiteX1" fmla="*/ 0 w 9906"/>
                      <a:gd name="connsiteY1" fmla="*/ 4582 h 8310"/>
                      <a:gd name="connsiteX2" fmla="*/ 0 w 9906"/>
                      <a:gd name="connsiteY2" fmla="*/ 4582 h 8310"/>
                      <a:gd name="connsiteX3" fmla="*/ 4096 w 9906"/>
                      <a:gd name="connsiteY3" fmla="*/ 200 h 8310"/>
                      <a:gd name="connsiteX4" fmla="*/ 4096 w 9906"/>
                      <a:gd name="connsiteY4" fmla="*/ 200 h 8310"/>
                      <a:gd name="connsiteX5" fmla="*/ 4667 w 9906"/>
                      <a:gd name="connsiteY5" fmla="*/ 1439 h 8310"/>
                      <a:gd name="connsiteX6" fmla="*/ 4286 w 9906"/>
                      <a:gd name="connsiteY6" fmla="*/ 105 h 8310"/>
                      <a:gd name="connsiteX7" fmla="*/ 5239 w 9906"/>
                      <a:gd name="connsiteY7" fmla="*/ 10 h 8310"/>
                      <a:gd name="connsiteX8" fmla="*/ 5239 w 9906"/>
                      <a:gd name="connsiteY8" fmla="*/ 10 h 8310"/>
                      <a:gd name="connsiteX9" fmla="*/ 9620 w 9906"/>
                      <a:gd name="connsiteY9" fmla="*/ 3058 h 8310"/>
                      <a:gd name="connsiteX10" fmla="*/ 9620 w 9906"/>
                      <a:gd name="connsiteY10" fmla="*/ 3058 h 8310"/>
                      <a:gd name="connsiteX11" fmla="*/ 9906 w 9906"/>
                      <a:gd name="connsiteY11" fmla="*/ 4486 h 8310"/>
                      <a:gd name="connsiteX12" fmla="*/ 9906 w 9906"/>
                      <a:gd name="connsiteY12" fmla="*/ 4486 h 8310"/>
                      <a:gd name="connsiteX13" fmla="*/ 5524 w 9906"/>
                      <a:gd name="connsiteY13" fmla="*/ 8296 h 8310"/>
                      <a:gd name="connsiteX14" fmla="*/ 5524 w 9906"/>
                      <a:gd name="connsiteY14" fmla="*/ 8296 h 8310"/>
                      <a:gd name="connsiteX15" fmla="*/ 1905 w 9906"/>
                      <a:gd name="connsiteY15" fmla="*/ 7344 h 8310"/>
                      <a:gd name="connsiteX16" fmla="*/ 1905 w 9906"/>
                      <a:gd name="connsiteY16" fmla="*/ 7344 h 8310"/>
                      <a:gd name="connsiteX17" fmla="*/ 2667 w 9906"/>
                      <a:gd name="connsiteY17" fmla="*/ 4677 h 8310"/>
                      <a:gd name="connsiteX18" fmla="*/ 3238 w 9906"/>
                      <a:gd name="connsiteY18" fmla="*/ 5058 h 8310"/>
                      <a:gd name="connsiteX19" fmla="*/ 3238 w 9906"/>
                      <a:gd name="connsiteY19" fmla="*/ 5058 h 8310"/>
                      <a:gd name="connsiteX20" fmla="*/ 5429 w 9906"/>
                      <a:gd name="connsiteY20" fmla="*/ 5725 h 8310"/>
                      <a:gd name="connsiteX21" fmla="*/ 5429 w 9906"/>
                      <a:gd name="connsiteY21" fmla="*/ 5725 h 8310"/>
                      <a:gd name="connsiteX22" fmla="*/ 7144 w 9906"/>
                      <a:gd name="connsiteY22" fmla="*/ 4582 h 8310"/>
                      <a:gd name="connsiteX23" fmla="*/ 7144 w 9906"/>
                      <a:gd name="connsiteY23" fmla="*/ 4582 h 8310"/>
                      <a:gd name="connsiteX24" fmla="*/ 7048 w 9906"/>
                      <a:gd name="connsiteY24" fmla="*/ 4106 h 8310"/>
                      <a:gd name="connsiteX25" fmla="*/ 7048 w 9906"/>
                      <a:gd name="connsiteY25" fmla="*/ 4106 h 8310"/>
                      <a:gd name="connsiteX26" fmla="*/ 5144 w 9906"/>
                      <a:gd name="connsiteY26" fmla="*/ 2772 h 8310"/>
                      <a:gd name="connsiteX27" fmla="*/ 5144 w 9906"/>
                      <a:gd name="connsiteY27" fmla="*/ 2772 h 8310"/>
                      <a:gd name="connsiteX28" fmla="*/ 5048 w 9906"/>
                      <a:gd name="connsiteY28" fmla="*/ 2772 h 8310"/>
                      <a:gd name="connsiteX29" fmla="*/ 2667 w 9906"/>
                      <a:gd name="connsiteY29" fmla="*/ 4677 h 8310"/>
                      <a:gd name="connsiteX30" fmla="*/ 2667 w 9906"/>
                      <a:gd name="connsiteY30" fmla="*/ 4677 h 8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9906" h="8310">
                        <a:moveTo>
                          <a:pt x="1905" y="7344"/>
                        </a:moveTo>
                        <a:cubicBezTo>
                          <a:pt x="762" y="6773"/>
                          <a:pt x="0" y="5725"/>
                          <a:pt x="0" y="4582"/>
                        </a:cubicBezTo>
                        <a:lnTo>
                          <a:pt x="0" y="4582"/>
                        </a:lnTo>
                        <a:cubicBezTo>
                          <a:pt x="476" y="1343"/>
                          <a:pt x="4096" y="486"/>
                          <a:pt x="4096" y="200"/>
                        </a:cubicBezTo>
                        <a:lnTo>
                          <a:pt x="4096" y="200"/>
                        </a:lnTo>
                        <a:lnTo>
                          <a:pt x="4667" y="1439"/>
                        </a:lnTo>
                        <a:lnTo>
                          <a:pt x="4286" y="105"/>
                        </a:lnTo>
                        <a:cubicBezTo>
                          <a:pt x="4381" y="105"/>
                          <a:pt x="4667" y="10"/>
                          <a:pt x="5239" y="10"/>
                        </a:cubicBezTo>
                        <a:lnTo>
                          <a:pt x="5239" y="10"/>
                        </a:lnTo>
                        <a:cubicBezTo>
                          <a:pt x="6287" y="-85"/>
                          <a:pt x="8668" y="486"/>
                          <a:pt x="9620" y="3058"/>
                        </a:cubicBezTo>
                        <a:lnTo>
                          <a:pt x="9620" y="3058"/>
                        </a:lnTo>
                        <a:cubicBezTo>
                          <a:pt x="9811" y="3534"/>
                          <a:pt x="9906" y="4010"/>
                          <a:pt x="9906" y="4486"/>
                        </a:cubicBezTo>
                        <a:lnTo>
                          <a:pt x="9906" y="4486"/>
                        </a:lnTo>
                        <a:cubicBezTo>
                          <a:pt x="9906" y="6773"/>
                          <a:pt x="7811" y="8296"/>
                          <a:pt x="5524" y="8296"/>
                        </a:cubicBezTo>
                        <a:lnTo>
                          <a:pt x="5524" y="8296"/>
                        </a:lnTo>
                        <a:cubicBezTo>
                          <a:pt x="4381" y="8392"/>
                          <a:pt x="3143" y="8011"/>
                          <a:pt x="1905" y="7344"/>
                        </a:cubicBezTo>
                        <a:lnTo>
                          <a:pt x="1905" y="7344"/>
                        </a:lnTo>
                        <a:close/>
                        <a:moveTo>
                          <a:pt x="2667" y="4677"/>
                        </a:moveTo>
                        <a:cubicBezTo>
                          <a:pt x="2762" y="4677"/>
                          <a:pt x="2667" y="4677"/>
                          <a:pt x="3238" y="5058"/>
                        </a:cubicBezTo>
                        <a:lnTo>
                          <a:pt x="3238" y="5058"/>
                        </a:lnTo>
                        <a:cubicBezTo>
                          <a:pt x="4096" y="5534"/>
                          <a:pt x="4858" y="5725"/>
                          <a:pt x="5429" y="5725"/>
                        </a:cubicBezTo>
                        <a:lnTo>
                          <a:pt x="5429" y="5725"/>
                        </a:lnTo>
                        <a:cubicBezTo>
                          <a:pt x="6668" y="5725"/>
                          <a:pt x="7144" y="5153"/>
                          <a:pt x="7144" y="4582"/>
                        </a:cubicBezTo>
                        <a:lnTo>
                          <a:pt x="7144" y="4582"/>
                        </a:lnTo>
                        <a:cubicBezTo>
                          <a:pt x="7144" y="4391"/>
                          <a:pt x="7144" y="4201"/>
                          <a:pt x="7048" y="4106"/>
                        </a:cubicBezTo>
                        <a:lnTo>
                          <a:pt x="7048" y="4106"/>
                        </a:lnTo>
                        <a:cubicBezTo>
                          <a:pt x="6572" y="2867"/>
                          <a:pt x="5715" y="2867"/>
                          <a:pt x="5144" y="2772"/>
                        </a:cubicBezTo>
                        <a:lnTo>
                          <a:pt x="5144" y="2772"/>
                        </a:lnTo>
                        <a:lnTo>
                          <a:pt x="5048" y="2772"/>
                        </a:lnTo>
                        <a:cubicBezTo>
                          <a:pt x="4667" y="3153"/>
                          <a:pt x="2667" y="4486"/>
                          <a:pt x="2667" y="4677"/>
                        </a:cubicBezTo>
                        <a:lnTo>
                          <a:pt x="2667" y="4677"/>
                        </a:lnTo>
                        <a:close/>
                      </a:path>
                    </a:pathLst>
                  </a:custGeom>
                  <a:grpFill/>
                  <a:ln w="9525" cap="flat">
                    <a:solidFill>
                      <a:srgbClr val="E5EA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642" name="图形 1182">
                  <a:extLst>
                    <a:ext uri="{FF2B5EF4-FFF2-40B4-BE49-F238E27FC236}">
                      <a16:creationId xmlns:a16="http://schemas.microsoft.com/office/drawing/2014/main" id="{613A2325-8CA7-4D25-B517-E089D9571997}"/>
                    </a:ext>
                  </a:extLst>
                </p:cNvPr>
                <p:cNvGrpSpPr/>
                <p:nvPr/>
              </p:nvGrpSpPr>
              <p:grpSpPr>
                <a:xfrm>
                  <a:off x="6514801" y="4131259"/>
                  <a:ext cx="9905" cy="8286"/>
                  <a:chOff x="6514801" y="4131259"/>
                  <a:chExt cx="9905" cy="8286"/>
                </a:xfrm>
                <a:grpFill/>
              </p:grpSpPr>
              <p:sp>
                <p:nvSpPr>
                  <p:cNvPr id="658" name="任意多边形: 形状 657">
                    <a:extLst>
                      <a:ext uri="{FF2B5EF4-FFF2-40B4-BE49-F238E27FC236}">
                        <a16:creationId xmlns:a16="http://schemas.microsoft.com/office/drawing/2014/main" id="{2C33FD4E-2FC7-4BE6-A1D2-09BDE0A53C62}"/>
                      </a:ext>
                    </a:extLst>
                  </p:cNvPr>
                  <p:cNvSpPr/>
                  <p:nvPr/>
                </p:nvSpPr>
                <p:spPr>
                  <a:xfrm>
                    <a:off x="6516171" y="4132636"/>
                    <a:ext cx="7120" cy="5668"/>
                  </a:xfrm>
                  <a:custGeom>
                    <a:avLst/>
                    <a:gdLst>
                      <a:gd name="connsiteX0" fmla="*/ 3297 w 7120"/>
                      <a:gd name="connsiteY0" fmla="*/ 51 h 5668"/>
                      <a:gd name="connsiteX1" fmla="*/ 1201 w 7120"/>
                      <a:gd name="connsiteY1" fmla="*/ 4814 h 5668"/>
                      <a:gd name="connsiteX2" fmla="*/ 6916 w 7120"/>
                      <a:gd name="connsiteY2" fmla="*/ 2147 h 5668"/>
                      <a:gd name="connsiteX3" fmla="*/ 3297 w 7120"/>
                      <a:gd name="connsiteY3" fmla="*/ 51 h 5668"/>
                      <a:gd name="connsiteX4" fmla="*/ 3297 w 7120"/>
                      <a:gd name="connsiteY4" fmla="*/ 51 h 56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20" h="5668">
                        <a:moveTo>
                          <a:pt x="3297" y="51"/>
                        </a:moveTo>
                        <a:cubicBezTo>
                          <a:pt x="3297" y="51"/>
                          <a:pt x="-2418" y="2718"/>
                          <a:pt x="1201" y="4814"/>
                        </a:cubicBezTo>
                        <a:cubicBezTo>
                          <a:pt x="4821" y="6909"/>
                          <a:pt x="7964" y="4814"/>
                          <a:pt x="6916" y="2147"/>
                        </a:cubicBezTo>
                        <a:cubicBezTo>
                          <a:pt x="5868" y="-520"/>
                          <a:pt x="3297" y="51"/>
                          <a:pt x="3297" y="51"/>
                        </a:cubicBezTo>
                        <a:lnTo>
                          <a:pt x="3297" y="51"/>
                        </a:lnTo>
                        <a:close/>
                      </a:path>
                    </a:pathLst>
                  </a:custGeom>
                  <a:grpFill/>
                  <a:ln w="9525" cap="flat">
                    <a:solidFill>
                      <a:srgbClr val="E5EA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59" name="任意多边形: 形状 658">
                    <a:extLst>
                      <a:ext uri="{FF2B5EF4-FFF2-40B4-BE49-F238E27FC236}">
                        <a16:creationId xmlns:a16="http://schemas.microsoft.com/office/drawing/2014/main" id="{2B058205-9067-461A-9676-7F51D60B816B}"/>
                      </a:ext>
                    </a:extLst>
                  </p:cNvPr>
                  <p:cNvSpPr/>
                  <p:nvPr/>
                </p:nvSpPr>
                <p:spPr>
                  <a:xfrm>
                    <a:off x="6514801" y="4131259"/>
                    <a:ext cx="9905" cy="8286"/>
                  </a:xfrm>
                  <a:custGeom>
                    <a:avLst/>
                    <a:gdLst>
                      <a:gd name="connsiteX0" fmla="*/ 1905 w 9905"/>
                      <a:gd name="connsiteY0" fmla="*/ 7334 h 8286"/>
                      <a:gd name="connsiteX1" fmla="*/ 0 w 9905"/>
                      <a:gd name="connsiteY1" fmla="*/ 4572 h 8286"/>
                      <a:gd name="connsiteX2" fmla="*/ 0 w 9905"/>
                      <a:gd name="connsiteY2" fmla="*/ 4572 h 8286"/>
                      <a:gd name="connsiteX3" fmla="*/ 4096 w 9905"/>
                      <a:gd name="connsiteY3" fmla="*/ 190 h 8286"/>
                      <a:gd name="connsiteX4" fmla="*/ 4096 w 9905"/>
                      <a:gd name="connsiteY4" fmla="*/ 190 h 8286"/>
                      <a:gd name="connsiteX5" fmla="*/ 4667 w 9905"/>
                      <a:gd name="connsiteY5" fmla="*/ 1429 h 8286"/>
                      <a:gd name="connsiteX6" fmla="*/ 4286 w 9905"/>
                      <a:gd name="connsiteY6" fmla="*/ 95 h 8286"/>
                      <a:gd name="connsiteX7" fmla="*/ 5239 w 9905"/>
                      <a:gd name="connsiteY7" fmla="*/ 0 h 8286"/>
                      <a:gd name="connsiteX8" fmla="*/ 5239 w 9905"/>
                      <a:gd name="connsiteY8" fmla="*/ 0 h 8286"/>
                      <a:gd name="connsiteX9" fmla="*/ 9620 w 9905"/>
                      <a:gd name="connsiteY9" fmla="*/ 3048 h 8286"/>
                      <a:gd name="connsiteX10" fmla="*/ 9620 w 9905"/>
                      <a:gd name="connsiteY10" fmla="*/ 3048 h 8286"/>
                      <a:gd name="connsiteX11" fmla="*/ 9906 w 9905"/>
                      <a:gd name="connsiteY11" fmla="*/ 4477 h 8286"/>
                      <a:gd name="connsiteX12" fmla="*/ 9906 w 9905"/>
                      <a:gd name="connsiteY12" fmla="*/ 4477 h 8286"/>
                      <a:gd name="connsiteX13" fmla="*/ 5524 w 9905"/>
                      <a:gd name="connsiteY13" fmla="*/ 8287 h 8286"/>
                      <a:gd name="connsiteX14" fmla="*/ 5524 w 9905"/>
                      <a:gd name="connsiteY14" fmla="*/ 8287 h 8286"/>
                      <a:gd name="connsiteX15" fmla="*/ 1905 w 9905"/>
                      <a:gd name="connsiteY15" fmla="*/ 7334 h 8286"/>
                      <a:gd name="connsiteX16" fmla="*/ 1905 w 9905"/>
                      <a:gd name="connsiteY16" fmla="*/ 7334 h 8286"/>
                      <a:gd name="connsiteX17" fmla="*/ 2667 w 9905"/>
                      <a:gd name="connsiteY17" fmla="*/ 4572 h 8286"/>
                      <a:gd name="connsiteX18" fmla="*/ 3238 w 9905"/>
                      <a:gd name="connsiteY18" fmla="*/ 4953 h 8286"/>
                      <a:gd name="connsiteX19" fmla="*/ 3238 w 9905"/>
                      <a:gd name="connsiteY19" fmla="*/ 4953 h 8286"/>
                      <a:gd name="connsiteX20" fmla="*/ 5429 w 9905"/>
                      <a:gd name="connsiteY20" fmla="*/ 5620 h 8286"/>
                      <a:gd name="connsiteX21" fmla="*/ 5429 w 9905"/>
                      <a:gd name="connsiteY21" fmla="*/ 5620 h 8286"/>
                      <a:gd name="connsiteX22" fmla="*/ 7144 w 9905"/>
                      <a:gd name="connsiteY22" fmla="*/ 4477 h 8286"/>
                      <a:gd name="connsiteX23" fmla="*/ 7144 w 9905"/>
                      <a:gd name="connsiteY23" fmla="*/ 4477 h 8286"/>
                      <a:gd name="connsiteX24" fmla="*/ 7048 w 9905"/>
                      <a:gd name="connsiteY24" fmla="*/ 4000 h 8286"/>
                      <a:gd name="connsiteX25" fmla="*/ 7048 w 9905"/>
                      <a:gd name="connsiteY25" fmla="*/ 4000 h 8286"/>
                      <a:gd name="connsiteX26" fmla="*/ 5143 w 9905"/>
                      <a:gd name="connsiteY26" fmla="*/ 2667 h 8286"/>
                      <a:gd name="connsiteX27" fmla="*/ 5143 w 9905"/>
                      <a:gd name="connsiteY27" fmla="*/ 2667 h 8286"/>
                      <a:gd name="connsiteX28" fmla="*/ 5048 w 9905"/>
                      <a:gd name="connsiteY28" fmla="*/ 2667 h 8286"/>
                      <a:gd name="connsiteX29" fmla="*/ 2667 w 9905"/>
                      <a:gd name="connsiteY29" fmla="*/ 4572 h 8286"/>
                      <a:gd name="connsiteX30" fmla="*/ 2667 w 9905"/>
                      <a:gd name="connsiteY30" fmla="*/ 4572 h 8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9905" h="8286">
                        <a:moveTo>
                          <a:pt x="1905" y="7334"/>
                        </a:moveTo>
                        <a:cubicBezTo>
                          <a:pt x="762" y="6763"/>
                          <a:pt x="0" y="5715"/>
                          <a:pt x="0" y="4572"/>
                        </a:cubicBezTo>
                        <a:lnTo>
                          <a:pt x="0" y="4572"/>
                        </a:lnTo>
                        <a:cubicBezTo>
                          <a:pt x="476" y="1333"/>
                          <a:pt x="4096" y="476"/>
                          <a:pt x="4096" y="190"/>
                        </a:cubicBezTo>
                        <a:lnTo>
                          <a:pt x="4096" y="190"/>
                        </a:lnTo>
                        <a:lnTo>
                          <a:pt x="4667" y="1429"/>
                        </a:lnTo>
                        <a:lnTo>
                          <a:pt x="4286" y="95"/>
                        </a:lnTo>
                        <a:cubicBezTo>
                          <a:pt x="4381" y="95"/>
                          <a:pt x="4667" y="0"/>
                          <a:pt x="5239" y="0"/>
                        </a:cubicBezTo>
                        <a:lnTo>
                          <a:pt x="5239" y="0"/>
                        </a:lnTo>
                        <a:cubicBezTo>
                          <a:pt x="6287" y="0"/>
                          <a:pt x="8668" y="476"/>
                          <a:pt x="9620" y="3048"/>
                        </a:cubicBezTo>
                        <a:lnTo>
                          <a:pt x="9620" y="3048"/>
                        </a:lnTo>
                        <a:cubicBezTo>
                          <a:pt x="9811" y="3524"/>
                          <a:pt x="9906" y="4000"/>
                          <a:pt x="9906" y="4477"/>
                        </a:cubicBezTo>
                        <a:lnTo>
                          <a:pt x="9906" y="4477"/>
                        </a:lnTo>
                        <a:cubicBezTo>
                          <a:pt x="9906" y="6763"/>
                          <a:pt x="7810" y="8287"/>
                          <a:pt x="5524" y="8287"/>
                        </a:cubicBezTo>
                        <a:lnTo>
                          <a:pt x="5524" y="8287"/>
                        </a:lnTo>
                        <a:cubicBezTo>
                          <a:pt x="4286" y="8287"/>
                          <a:pt x="3143" y="8001"/>
                          <a:pt x="1905" y="7334"/>
                        </a:cubicBezTo>
                        <a:lnTo>
                          <a:pt x="1905" y="7334"/>
                        </a:lnTo>
                        <a:close/>
                        <a:moveTo>
                          <a:pt x="2667" y="4572"/>
                        </a:moveTo>
                        <a:cubicBezTo>
                          <a:pt x="2762" y="4572"/>
                          <a:pt x="2667" y="4572"/>
                          <a:pt x="3238" y="4953"/>
                        </a:cubicBezTo>
                        <a:lnTo>
                          <a:pt x="3238" y="4953"/>
                        </a:lnTo>
                        <a:cubicBezTo>
                          <a:pt x="4096" y="5429"/>
                          <a:pt x="4858" y="5620"/>
                          <a:pt x="5429" y="5620"/>
                        </a:cubicBezTo>
                        <a:lnTo>
                          <a:pt x="5429" y="5620"/>
                        </a:lnTo>
                        <a:cubicBezTo>
                          <a:pt x="6667" y="5524"/>
                          <a:pt x="7144" y="5048"/>
                          <a:pt x="7144" y="4477"/>
                        </a:cubicBezTo>
                        <a:lnTo>
                          <a:pt x="7144" y="4477"/>
                        </a:lnTo>
                        <a:cubicBezTo>
                          <a:pt x="7144" y="4286"/>
                          <a:pt x="7144" y="4096"/>
                          <a:pt x="7048" y="4000"/>
                        </a:cubicBezTo>
                        <a:lnTo>
                          <a:pt x="7048" y="4000"/>
                        </a:lnTo>
                        <a:cubicBezTo>
                          <a:pt x="6572" y="2762"/>
                          <a:pt x="5715" y="2762"/>
                          <a:pt x="5143" y="2667"/>
                        </a:cubicBezTo>
                        <a:lnTo>
                          <a:pt x="5143" y="2667"/>
                        </a:lnTo>
                        <a:lnTo>
                          <a:pt x="5048" y="2667"/>
                        </a:lnTo>
                        <a:cubicBezTo>
                          <a:pt x="4667" y="3048"/>
                          <a:pt x="2572" y="4381"/>
                          <a:pt x="2667" y="4572"/>
                        </a:cubicBezTo>
                        <a:lnTo>
                          <a:pt x="2667" y="4572"/>
                        </a:lnTo>
                        <a:close/>
                      </a:path>
                    </a:pathLst>
                  </a:custGeom>
                  <a:grpFill/>
                  <a:ln w="9525" cap="flat">
                    <a:solidFill>
                      <a:srgbClr val="E5EA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643" name="图形 1182">
                  <a:extLst>
                    <a:ext uri="{FF2B5EF4-FFF2-40B4-BE49-F238E27FC236}">
                      <a16:creationId xmlns:a16="http://schemas.microsoft.com/office/drawing/2014/main" id="{DFF800E9-0C43-48A7-9DDC-B2334B9643DA}"/>
                    </a:ext>
                  </a:extLst>
                </p:cNvPr>
                <p:cNvGrpSpPr/>
                <p:nvPr/>
              </p:nvGrpSpPr>
              <p:grpSpPr>
                <a:xfrm>
                  <a:off x="6520801" y="4094577"/>
                  <a:ext cx="9811" cy="8391"/>
                  <a:chOff x="6520801" y="4094577"/>
                  <a:chExt cx="9811" cy="8391"/>
                </a:xfrm>
                <a:grpFill/>
              </p:grpSpPr>
              <p:sp>
                <p:nvSpPr>
                  <p:cNvPr id="656" name="任意多边形: 形状 655">
                    <a:extLst>
                      <a:ext uri="{FF2B5EF4-FFF2-40B4-BE49-F238E27FC236}">
                        <a16:creationId xmlns:a16="http://schemas.microsoft.com/office/drawing/2014/main" id="{F0A368D6-2A8E-47DC-9358-9F691C9A6C4C}"/>
                      </a:ext>
                    </a:extLst>
                  </p:cNvPr>
                  <p:cNvSpPr/>
                  <p:nvPr/>
                </p:nvSpPr>
                <p:spPr>
                  <a:xfrm>
                    <a:off x="6522267" y="4095964"/>
                    <a:ext cx="7120" cy="5668"/>
                  </a:xfrm>
                  <a:custGeom>
                    <a:avLst/>
                    <a:gdLst>
                      <a:gd name="connsiteX0" fmla="*/ 3296 w 7120"/>
                      <a:gd name="connsiteY0" fmla="*/ 51 h 5668"/>
                      <a:gd name="connsiteX1" fmla="*/ 1201 w 7120"/>
                      <a:gd name="connsiteY1" fmla="*/ 4814 h 5668"/>
                      <a:gd name="connsiteX2" fmla="*/ 6916 w 7120"/>
                      <a:gd name="connsiteY2" fmla="*/ 2147 h 5668"/>
                      <a:gd name="connsiteX3" fmla="*/ 3296 w 7120"/>
                      <a:gd name="connsiteY3" fmla="*/ 51 h 5668"/>
                      <a:gd name="connsiteX4" fmla="*/ 3296 w 7120"/>
                      <a:gd name="connsiteY4" fmla="*/ 51 h 56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20" h="5668">
                        <a:moveTo>
                          <a:pt x="3296" y="51"/>
                        </a:moveTo>
                        <a:cubicBezTo>
                          <a:pt x="3296" y="51"/>
                          <a:pt x="-2418" y="2718"/>
                          <a:pt x="1201" y="4814"/>
                        </a:cubicBezTo>
                        <a:cubicBezTo>
                          <a:pt x="4820" y="6909"/>
                          <a:pt x="7964" y="4814"/>
                          <a:pt x="6916" y="2147"/>
                        </a:cubicBezTo>
                        <a:cubicBezTo>
                          <a:pt x="5868" y="-520"/>
                          <a:pt x="3296" y="51"/>
                          <a:pt x="3296" y="51"/>
                        </a:cubicBezTo>
                        <a:lnTo>
                          <a:pt x="3296" y="51"/>
                        </a:lnTo>
                        <a:close/>
                      </a:path>
                    </a:pathLst>
                  </a:custGeom>
                  <a:grpFill/>
                  <a:ln w="9525" cap="flat">
                    <a:solidFill>
                      <a:srgbClr val="E5EA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57" name="任意多边形: 形状 656">
                    <a:extLst>
                      <a:ext uri="{FF2B5EF4-FFF2-40B4-BE49-F238E27FC236}">
                        <a16:creationId xmlns:a16="http://schemas.microsoft.com/office/drawing/2014/main" id="{147F1620-2E63-4800-ABCE-D080866A71AB}"/>
                      </a:ext>
                    </a:extLst>
                  </p:cNvPr>
                  <p:cNvSpPr/>
                  <p:nvPr/>
                </p:nvSpPr>
                <p:spPr>
                  <a:xfrm>
                    <a:off x="6520801" y="4094577"/>
                    <a:ext cx="9811" cy="8391"/>
                  </a:xfrm>
                  <a:custGeom>
                    <a:avLst/>
                    <a:gdLst>
                      <a:gd name="connsiteX0" fmla="*/ 1905 w 9811"/>
                      <a:gd name="connsiteY0" fmla="*/ 7344 h 8391"/>
                      <a:gd name="connsiteX1" fmla="*/ 0 w 9811"/>
                      <a:gd name="connsiteY1" fmla="*/ 4582 h 8391"/>
                      <a:gd name="connsiteX2" fmla="*/ 0 w 9811"/>
                      <a:gd name="connsiteY2" fmla="*/ 4582 h 8391"/>
                      <a:gd name="connsiteX3" fmla="*/ 4096 w 9811"/>
                      <a:gd name="connsiteY3" fmla="*/ 200 h 8391"/>
                      <a:gd name="connsiteX4" fmla="*/ 4096 w 9811"/>
                      <a:gd name="connsiteY4" fmla="*/ 200 h 8391"/>
                      <a:gd name="connsiteX5" fmla="*/ 4667 w 9811"/>
                      <a:gd name="connsiteY5" fmla="*/ 1438 h 8391"/>
                      <a:gd name="connsiteX6" fmla="*/ 4286 w 9811"/>
                      <a:gd name="connsiteY6" fmla="*/ 105 h 8391"/>
                      <a:gd name="connsiteX7" fmla="*/ 5144 w 9811"/>
                      <a:gd name="connsiteY7" fmla="*/ 10 h 8391"/>
                      <a:gd name="connsiteX8" fmla="*/ 5144 w 9811"/>
                      <a:gd name="connsiteY8" fmla="*/ 10 h 8391"/>
                      <a:gd name="connsiteX9" fmla="*/ 9525 w 9811"/>
                      <a:gd name="connsiteY9" fmla="*/ 3058 h 8391"/>
                      <a:gd name="connsiteX10" fmla="*/ 9525 w 9811"/>
                      <a:gd name="connsiteY10" fmla="*/ 3058 h 8391"/>
                      <a:gd name="connsiteX11" fmla="*/ 9811 w 9811"/>
                      <a:gd name="connsiteY11" fmla="*/ 4487 h 8391"/>
                      <a:gd name="connsiteX12" fmla="*/ 9811 w 9811"/>
                      <a:gd name="connsiteY12" fmla="*/ 4487 h 8391"/>
                      <a:gd name="connsiteX13" fmla="*/ 5429 w 9811"/>
                      <a:gd name="connsiteY13" fmla="*/ 8392 h 8391"/>
                      <a:gd name="connsiteX14" fmla="*/ 5429 w 9811"/>
                      <a:gd name="connsiteY14" fmla="*/ 8392 h 8391"/>
                      <a:gd name="connsiteX15" fmla="*/ 1905 w 9811"/>
                      <a:gd name="connsiteY15" fmla="*/ 7344 h 8391"/>
                      <a:gd name="connsiteX16" fmla="*/ 1905 w 9811"/>
                      <a:gd name="connsiteY16" fmla="*/ 7344 h 8391"/>
                      <a:gd name="connsiteX17" fmla="*/ 2762 w 9811"/>
                      <a:gd name="connsiteY17" fmla="*/ 4582 h 8391"/>
                      <a:gd name="connsiteX18" fmla="*/ 3334 w 9811"/>
                      <a:gd name="connsiteY18" fmla="*/ 4963 h 8391"/>
                      <a:gd name="connsiteX19" fmla="*/ 3334 w 9811"/>
                      <a:gd name="connsiteY19" fmla="*/ 4963 h 8391"/>
                      <a:gd name="connsiteX20" fmla="*/ 5620 w 9811"/>
                      <a:gd name="connsiteY20" fmla="*/ 5629 h 8391"/>
                      <a:gd name="connsiteX21" fmla="*/ 5620 w 9811"/>
                      <a:gd name="connsiteY21" fmla="*/ 5629 h 8391"/>
                      <a:gd name="connsiteX22" fmla="*/ 7239 w 9811"/>
                      <a:gd name="connsiteY22" fmla="*/ 4487 h 8391"/>
                      <a:gd name="connsiteX23" fmla="*/ 7239 w 9811"/>
                      <a:gd name="connsiteY23" fmla="*/ 4487 h 8391"/>
                      <a:gd name="connsiteX24" fmla="*/ 7144 w 9811"/>
                      <a:gd name="connsiteY24" fmla="*/ 4010 h 8391"/>
                      <a:gd name="connsiteX25" fmla="*/ 7144 w 9811"/>
                      <a:gd name="connsiteY25" fmla="*/ 4010 h 8391"/>
                      <a:gd name="connsiteX26" fmla="*/ 5239 w 9811"/>
                      <a:gd name="connsiteY26" fmla="*/ 2677 h 8391"/>
                      <a:gd name="connsiteX27" fmla="*/ 5239 w 9811"/>
                      <a:gd name="connsiteY27" fmla="*/ 2677 h 8391"/>
                      <a:gd name="connsiteX28" fmla="*/ 5144 w 9811"/>
                      <a:gd name="connsiteY28" fmla="*/ 2677 h 8391"/>
                      <a:gd name="connsiteX29" fmla="*/ 2762 w 9811"/>
                      <a:gd name="connsiteY29" fmla="*/ 4582 h 8391"/>
                      <a:gd name="connsiteX30" fmla="*/ 2762 w 9811"/>
                      <a:gd name="connsiteY30" fmla="*/ 4582 h 8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9811" h="8391">
                        <a:moveTo>
                          <a:pt x="1905" y="7344"/>
                        </a:moveTo>
                        <a:cubicBezTo>
                          <a:pt x="762" y="6772"/>
                          <a:pt x="0" y="5725"/>
                          <a:pt x="0" y="4582"/>
                        </a:cubicBezTo>
                        <a:lnTo>
                          <a:pt x="0" y="4582"/>
                        </a:lnTo>
                        <a:cubicBezTo>
                          <a:pt x="476" y="1343"/>
                          <a:pt x="4096" y="486"/>
                          <a:pt x="4096" y="200"/>
                        </a:cubicBezTo>
                        <a:lnTo>
                          <a:pt x="4096" y="200"/>
                        </a:lnTo>
                        <a:lnTo>
                          <a:pt x="4667" y="1438"/>
                        </a:lnTo>
                        <a:lnTo>
                          <a:pt x="4286" y="105"/>
                        </a:lnTo>
                        <a:cubicBezTo>
                          <a:pt x="4382" y="105"/>
                          <a:pt x="4667" y="10"/>
                          <a:pt x="5144" y="10"/>
                        </a:cubicBezTo>
                        <a:lnTo>
                          <a:pt x="5144" y="10"/>
                        </a:lnTo>
                        <a:cubicBezTo>
                          <a:pt x="6191" y="-86"/>
                          <a:pt x="8573" y="486"/>
                          <a:pt x="9525" y="3058"/>
                        </a:cubicBezTo>
                        <a:lnTo>
                          <a:pt x="9525" y="3058"/>
                        </a:lnTo>
                        <a:cubicBezTo>
                          <a:pt x="9716" y="3534"/>
                          <a:pt x="9811" y="4010"/>
                          <a:pt x="9811" y="4487"/>
                        </a:cubicBezTo>
                        <a:lnTo>
                          <a:pt x="9811" y="4487"/>
                        </a:lnTo>
                        <a:cubicBezTo>
                          <a:pt x="9811" y="6772"/>
                          <a:pt x="7716" y="8296"/>
                          <a:pt x="5429" y="8392"/>
                        </a:cubicBezTo>
                        <a:lnTo>
                          <a:pt x="5429" y="8392"/>
                        </a:lnTo>
                        <a:cubicBezTo>
                          <a:pt x="4382" y="8296"/>
                          <a:pt x="3143" y="8011"/>
                          <a:pt x="1905" y="7344"/>
                        </a:cubicBezTo>
                        <a:lnTo>
                          <a:pt x="1905" y="7344"/>
                        </a:lnTo>
                        <a:close/>
                        <a:moveTo>
                          <a:pt x="2762" y="4582"/>
                        </a:moveTo>
                        <a:cubicBezTo>
                          <a:pt x="2762" y="4582"/>
                          <a:pt x="2762" y="4582"/>
                          <a:pt x="3334" y="4963"/>
                        </a:cubicBezTo>
                        <a:lnTo>
                          <a:pt x="3334" y="4963"/>
                        </a:lnTo>
                        <a:cubicBezTo>
                          <a:pt x="4191" y="5439"/>
                          <a:pt x="4953" y="5629"/>
                          <a:pt x="5620" y="5629"/>
                        </a:cubicBezTo>
                        <a:lnTo>
                          <a:pt x="5620" y="5629"/>
                        </a:lnTo>
                        <a:cubicBezTo>
                          <a:pt x="6858" y="5629"/>
                          <a:pt x="7239" y="5058"/>
                          <a:pt x="7239" y="4487"/>
                        </a:cubicBezTo>
                        <a:lnTo>
                          <a:pt x="7239" y="4487"/>
                        </a:lnTo>
                        <a:cubicBezTo>
                          <a:pt x="7239" y="4391"/>
                          <a:pt x="7239" y="4105"/>
                          <a:pt x="7144" y="4010"/>
                        </a:cubicBezTo>
                        <a:lnTo>
                          <a:pt x="7144" y="4010"/>
                        </a:lnTo>
                        <a:cubicBezTo>
                          <a:pt x="6668" y="2772"/>
                          <a:pt x="5810" y="2772"/>
                          <a:pt x="5239" y="2677"/>
                        </a:cubicBezTo>
                        <a:lnTo>
                          <a:pt x="5239" y="2677"/>
                        </a:lnTo>
                        <a:lnTo>
                          <a:pt x="5144" y="2677"/>
                        </a:lnTo>
                        <a:cubicBezTo>
                          <a:pt x="4667" y="3058"/>
                          <a:pt x="2667" y="4391"/>
                          <a:pt x="2762" y="4582"/>
                        </a:cubicBezTo>
                        <a:lnTo>
                          <a:pt x="2762" y="4582"/>
                        </a:lnTo>
                        <a:close/>
                      </a:path>
                    </a:pathLst>
                  </a:custGeom>
                  <a:grpFill/>
                  <a:ln w="9525" cap="flat">
                    <a:solidFill>
                      <a:srgbClr val="E5EA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644" name="图形 1182">
                  <a:extLst>
                    <a:ext uri="{FF2B5EF4-FFF2-40B4-BE49-F238E27FC236}">
                      <a16:creationId xmlns:a16="http://schemas.microsoft.com/office/drawing/2014/main" id="{98F78179-D87D-4FA3-B599-14FCAC03D5F8}"/>
                    </a:ext>
                  </a:extLst>
                </p:cNvPr>
                <p:cNvGrpSpPr/>
                <p:nvPr/>
              </p:nvGrpSpPr>
              <p:grpSpPr>
                <a:xfrm>
                  <a:off x="6711396" y="3893409"/>
                  <a:ext cx="9906" cy="8296"/>
                  <a:chOff x="6711396" y="3893409"/>
                  <a:chExt cx="9906" cy="8296"/>
                </a:xfrm>
                <a:grpFill/>
              </p:grpSpPr>
              <p:sp>
                <p:nvSpPr>
                  <p:cNvPr id="654" name="任意多边形: 形状 653">
                    <a:extLst>
                      <a:ext uri="{FF2B5EF4-FFF2-40B4-BE49-F238E27FC236}">
                        <a16:creationId xmlns:a16="http://schemas.microsoft.com/office/drawing/2014/main" id="{C1E9703E-1768-4653-9DF5-C53BC3943F07}"/>
                      </a:ext>
                    </a:extLst>
                  </p:cNvPr>
                  <p:cNvSpPr/>
                  <p:nvPr/>
                </p:nvSpPr>
                <p:spPr>
                  <a:xfrm>
                    <a:off x="6712767" y="3894797"/>
                    <a:ext cx="7120" cy="5575"/>
                  </a:xfrm>
                  <a:custGeom>
                    <a:avLst/>
                    <a:gdLst>
                      <a:gd name="connsiteX0" fmla="*/ 3296 w 7120"/>
                      <a:gd name="connsiteY0" fmla="*/ 51 h 5575"/>
                      <a:gd name="connsiteX1" fmla="*/ 1201 w 7120"/>
                      <a:gd name="connsiteY1" fmla="*/ 4719 h 5575"/>
                      <a:gd name="connsiteX2" fmla="*/ 6916 w 7120"/>
                      <a:gd name="connsiteY2" fmla="*/ 2147 h 5575"/>
                      <a:gd name="connsiteX3" fmla="*/ 3296 w 7120"/>
                      <a:gd name="connsiteY3" fmla="*/ 51 h 5575"/>
                      <a:gd name="connsiteX4" fmla="*/ 3296 w 7120"/>
                      <a:gd name="connsiteY4" fmla="*/ 51 h 5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20" h="5575">
                        <a:moveTo>
                          <a:pt x="3296" y="51"/>
                        </a:moveTo>
                        <a:cubicBezTo>
                          <a:pt x="3296" y="51"/>
                          <a:pt x="-2418" y="2623"/>
                          <a:pt x="1201" y="4719"/>
                        </a:cubicBezTo>
                        <a:cubicBezTo>
                          <a:pt x="4820" y="6814"/>
                          <a:pt x="7964" y="4719"/>
                          <a:pt x="6916" y="2147"/>
                        </a:cubicBezTo>
                        <a:cubicBezTo>
                          <a:pt x="5868" y="-520"/>
                          <a:pt x="3296" y="51"/>
                          <a:pt x="3296" y="51"/>
                        </a:cubicBezTo>
                        <a:lnTo>
                          <a:pt x="3296" y="51"/>
                        </a:lnTo>
                        <a:close/>
                      </a:path>
                    </a:pathLst>
                  </a:custGeom>
                  <a:grpFill/>
                  <a:ln w="9525" cap="flat">
                    <a:solidFill>
                      <a:srgbClr val="E5EA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55" name="任意多边形: 形状 654">
                    <a:extLst>
                      <a:ext uri="{FF2B5EF4-FFF2-40B4-BE49-F238E27FC236}">
                        <a16:creationId xmlns:a16="http://schemas.microsoft.com/office/drawing/2014/main" id="{FD3977FE-A02F-47DD-92D3-E3D9E48A0E9C}"/>
                      </a:ext>
                    </a:extLst>
                  </p:cNvPr>
                  <p:cNvSpPr/>
                  <p:nvPr/>
                </p:nvSpPr>
                <p:spPr>
                  <a:xfrm>
                    <a:off x="6711396" y="3893409"/>
                    <a:ext cx="9906" cy="8296"/>
                  </a:xfrm>
                  <a:custGeom>
                    <a:avLst/>
                    <a:gdLst>
                      <a:gd name="connsiteX0" fmla="*/ 1905 w 9906"/>
                      <a:gd name="connsiteY0" fmla="*/ 7344 h 8296"/>
                      <a:gd name="connsiteX1" fmla="*/ 0 w 9906"/>
                      <a:gd name="connsiteY1" fmla="*/ 4582 h 8296"/>
                      <a:gd name="connsiteX2" fmla="*/ 0 w 9906"/>
                      <a:gd name="connsiteY2" fmla="*/ 4582 h 8296"/>
                      <a:gd name="connsiteX3" fmla="*/ 4096 w 9906"/>
                      <a:gd name="connsiteY3" fmla="*/ 200 h 8296"/>
                      <a:gd name="connsiteX4" fmla="*/ 4096 w 9906"/>
                      <a:gd name="connsiteY4" fmla="*/ 200 h 8296"/>
                      <a:gd name="connsiteX5" fmla="*/ 4667 w 9906"/>
                      <a:gd name="connsiteY5" fmla="*/ 1438 h 8296"/>
                      <a:gd name="connsiteX6" fmla="*/ 4286 w 9906"/>
                      <a:gd name="connsiteY6" fmla="*/ 105 h 8296"/>
                      <a:gd name="connsiteX7" fmla="*/ 5239 w 9906"/>
                      <a:gd name="connsiteY7" fmla="*/ 10 h 8296"/>
                      <a:gd name="connsiteX8" fmla="*/ 5239 w 9906"/>
                      <a:gd name="connsiteY8" fmla="*/ 10 h 8296"/>
                      <a:gd name="connsiteX9" fmla="*/ 9620 w 9906"/>
                      <a:gd name="connsiteY9" fmla="*/ 3058 h 8296"/>
                      <a:gd name="connsiteX10" fmla="*/ 9620 w 9906"/>
                      <a:gd name="connsiteY10" fmla="*/ 3058 h 8296"/>
                      <a:gd name="connsiteX11" fmla="*/ 9906 w 9906"/>
                      <a:gd name="connsiteY11" fmla="*/ 4487 h 8296"/>
                      <a:gd name="connsiteX12" fmla="*/ 9906 w 9906"/>
                      <a:gd name="connsiteY12" fmla="*/ 4487 h 8296"/>
                      <a:gd name="connsiteX13" fmla="*/ 5525 w 9906"/>
                      <a:gd name="connsiteY13" fmla="*/ 8296 h 8296"/>
                      <a:gd name="connsiteX14" fmla="*/ 5525 w 9906"/>
                      <a:gd name="connsiteY14" fmla="*/ 8296 h 8296"/>
                      <a:gd name="connsiteX15" fmla="*/ 1905 w 9906"/>
                      <a:gd name="connsiteY15" fmla="*/ 7344 h 8296"/>
                      <a:gd name="connsiteX16" fmla="*/ 1905 w 9906"/>
                      <a:gd name="connsiteY16" fmla="*/ 7344 h 8296"/>
                      <a:gd name="connsiteX17" fmla="*/ 2667 w 9906"/>
                      <a:gd name="connsiteY17" fmla="*/ 4582 h 8296"/>
                      <a:gd name="connsiteX18" fmla="*/ 3238 w 9906"/>
                      <a:gd name="connsiteY18" fmla="*/ 4963 h 8296"/>
                      <a:gd name="connsiteX19" fmla="*/ 3238 w 9906"/>
                      <a:gd name="connsiteY19" fmla="*/ 4963 h 8296"/>
                      <a:gd name="connsiteX20" fmla="*/ 5525 w 9906"/>
                      <a:gd name="connsiteY20" fmla="*/ 5629 h 8296"/>
                      <a:gd name="connsiteX21" fmla="*/ 5525 w 9906"/>
                      <a:gd name="connsiteY21" fmla="*/ 5629 h 8296"/>
                      <a:gd name="connsiteX22" fmla="*/ 7144 w 9906"/>
                      <a:gd name="connsiteY22" fmla="*/ 4487 h 8296"/>
                      <a:gd name="connsiteX23" fmla="*/ 7144 w 9906"/>
                      <a:gd name="connsiteY23" fmla="*/ 4487 h 8296"/>
                      <a:gd name="connsiteX24" fmla="*/ 7048 w 9906"/>
                      <a:gd name="connsiteY24" fmla="*/ 4010 h 8296"/>
                      <a:gd name="connsiteX25" fmla="*/ 7048 w 9906"/>
                      <a:gd name="connsiteY25" fmla="*/ 4010 h 8296"/>
                      <a:gd name="connsiteX26" fmla="*/ 5144 w 9906"/>
                      <a:gd name="connsiteY26" fmla="*/ 2677 h 8296"/>
                      <a:gd name="connsiteX27" fmla="*/ 5144 w 9906"/>
                      <a:gd name="connsiteY27" fmla="*/ 2677 h 8296"/>
                      <a:gd name="connsiteX28" fmla="*/ 5048 w 9906"/>
                      <a:gd name="connsiteY28" fmla="*/ 2677 h 8296"/>
                      <a:gd name="connsiteX29" fmla="*/ 2667 w 9906"/>
                      <a:gd name="connsiteY29" fmla="*/ 4582 h 8296"/>
                      <a:gd name="connsiteX30" fmla="*/ 2667 w 9906"/>
                      <a:gd name="connsiteY30" fmla="*/ 4582 h 8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9906" h="8296">
                        <a:moveTo>
                          <a:pt x="1905" y="7344"/>
                        </a:moveTo>
                        <a:cubicBezTo>
                          <a:pt x="762" y="6772"/>
                          <a:pt x="0" y="5725"/>
                          <a:pt x="0" y="4582"/>
                        </a:cubicBezTo>
                        <a:lnTo>
                          <a:pt x="0" y="4582"/>
                        </a:lnTo>
                        <a:cubicBezTo>
                          <a:pt x="476" y="1248"/>
                          <a:pt x="4096" y="391"/>
                          <a:pt x="4096" y="200"/>
                        </a:cubicBezTo>
                        <a:lnTo>
                          <a:pt x="4096" y="200"/>
                        </a:lnTo>
                        <a:lnTo>
                          <a:pt x="4667" y="1438"/>
                        </a:lnTo>
                        <a:lnTo>
                          <a:pt x="4286" y="105"/>
                        </a:lnTo>
                        <a:cubicBezTo>
                          <a:pt x="4381" y="105"/>
                          <a:pt x="4667" y="10"/>
                          <a:pt x="5239" y="10"/>
                        </a:cubicBezTo>
                        <a:lnTo>
                          <a:pt x="5239" y="10"/>
                        </a:lnTo>
                        <a:cubicBezTo>
                          <a:pt x="6287" y="-86"/>
                          <a:pt x="8668" y="486"/>
                          <a:pt x="9620" y="3058"/>
                        </a:cubicBezTo>
                        <a:lnTo>
                          <a:pt x="9620" y="3058"/>
                        </a:lnTo>
                        <a:cubicBezTo>
                          <a:pt x="9811" y="3534"/>
                          <a:pt x="9906" y="4010"/>
                          <a:pt x="9906" y="4487"/>
                        </a:cubicBezTo>
                        <a:lnTo>
                          <a:pt x="9906" y="4487"/>
                        </a:lnTo>
                        <a:cubicBezTo>
                          <a:pt x="9906" y="6772"/>
                          <a:pt x="7811" y="8296"/>
                          <a:pt x="5525" y="8296"/>
                        </a:cubicBezTo>
                        <a:lnTo>
                          <a:pt x="5525" y="8296"/>
                        </a:lnTo>
                        <a:cubicBezTo>
                          <a:pt x="4381" y="8296"/>
                          <a:pt x="3143" y="8011"/>
                          <a:pt x="1905" y="7344"/>
                        </a:cubicBezTo>
                        <a:lnTo>
                          <a:pt x="1905" y="7344"/>
                        </a:lnTo>
                        <a:close/>
                        <a:moveTo>
                          <a:pt x="2667" y="4582"/>
                        </a:moveTo>
                        <a:cubicBezTo>
                          <a:pt x="2667" y="4582"/>
                          <a:pt x="2667" y="4582"/>
                          <a:pt x="3238" y="4963"/>
                        </a:cubicBezTo>
                        <a:lnTo>
                          <a:pt x="3238" y="4963"/>
                        </a:lnTo>
                        <a:cubicBezTo>
                          <a:pt x="4096" y="5439"/>
                          <a:pt x="4858" y="5629"/>
                          <a:pt x="5525" y="5629"/>
                        </a:cubicBezTo>
                        <a:lnTo>
                          <a:pt x="5525" y="5629"/>
                        </a:lnTo>
                        <a:cubicBezTo>
                          <a:pt x="6763" y="5629"/>
                          <a:pt x="7144" y="5058"/>
                          <a:pt x="7144" y="4487"/>
                        </a:cubicBezTo>
                        <a:lnTo>
                          <a:pt x="7144" y="4487"/>
                        </a:lnTo>
                        <a:cubicBezTo>
                          <a:pt x="7144" y="4296"/>
                          <a:pt x="7144" y="4105"/>
                          <a:pt x="7048" y="4010"/>
                        </a:cubicBezTo>
                        <a:lnTo>
                          <a:pt x="7048" y="4010"/>
                        </a:lnTo>
                        <a:cubicBezTo>
                          <a:pt x="6477" y="2772"/>
                          <a:pt x="5715" y="2772"/>
                          <a:pt x="5144" y="2677"/>
                        </a:cubicBezTo>
                        <a:lnTo>
                          <a:pt x="5144" y="2677"/>
                        </a:lnTo>
                        <a:lnTo>
                          <a:pt x="5048" y="2677"/>
                        </a:lnTo>
                        <a:cubicBezTo>
                          <a:pt x="4667" y="3058"/>
                          <a:pt x="2572" y="4391"/>
                          <a:pt x="2667" y="4582"/>
                        </a:cubicBezTo>
                        <a:lnTo>
                          <a:pt x="2667" y="4582"/>
                        </a:lnTo>
                        <a:close/>
                      </a:path>
                    </a:pathLst>
                  </a:custGeom>
                  <a:grpFill/>
                  <a:ln w="9525" cap="flat">
                    <a:solidFill>
                      <a:srgbClr val="E5EA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645" name="图形 1182">
                  <a:extLst>
                    <a:ext uri="{FF2B5EF4-FFF2-40B4-BE49-F238E27FC236}">
                      <a16:creationId xmlns:a16="http://schemas.microsoft.com/office/drawing/2014/main" id="{62660914-8E19-462E-979C-F66940D0F92C}"/>
                    </a:ext>
                  </a:extLst>
                </p:cNvPr>
                <p:cNvGrpSpPr/>
                <p:nvPr/>
              </p:nvGrpSpPr>
              <p:grpSpPr>
                <a:xfrm>
                  <a:off x="6715587" y="3906554"/>
                  <a:ext cx="9906" cy="8314"/>
                  <a:chOff x="6715587" y="3906554"/>
                  <a:chExt cx="9906" cy="8314"/>
                </a:xfrm>
                <a:grpFill/>
              </p:grpSpPr>
              <p:sp>
                <p:nvSpPr>
                  <p:cNvPr id="652" name="任意多边形: 形状 651">
                    <a:extLst>
                      <a:ext uri="{FF2B5EF4-FFF2-40B4-BE49-F238E27FC236}">
                        <a16:creationId xmlns:a16="http://schemas.microsoft.com/office/drawing/2014/main" id="{A0CEECDA-7766-41B7-B277-EC82BBAB5C6F}"/>
                      </a:ext>
                    </a:extLst>
                  </p:cNvPr>
                  <p:cNvSpPr/>
                  <p:nvPr/>
                </p:nvSpPr>
                <p:spPr>
                  <a:xfrm>
                    <a:off x="6716958" y="3908036"/>
                    <a:ext cx="7120" cy="5668"/>
                  </a:xfrm>
                  <a:custGeom>
                    <a:avLst/>
                    <a:gdLst>
                      <a:gd name="connsiteX0" fmla="*/ 3296 w 7120"/>
                      <a:gd name="connsiteY0" fmla="*/ 51 h 5668"/>
                      <a:gd name="connsiteX1" fmla="*/ 1201 w 7120"/>
                      <a:gd name="connsiteY1" fmla="*/ 4814 h 5668"/>
                      <a:gd name="connsiteX2" fmla="*/ 6916 w 7120"/>
                      <a:gd name="connsiteY2" fmla="*/ 2147 h 5668"/>
                      <a:gd name="connsiteX3" fmla="*/ 3296 w 7120"/>
                      <a:gd name="connsiteY3" fmla="*/ 51 h 5668"/>
                      <a:gd name="connsiteX4" fmla="*/ 3296 w 7120"/>
                      <a:gd name="connsiteY4" fmla="*/ 51 h 56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20" h="5668">
                        <a:moveTo>
                          <a:pt x="3296" y="51"/>
                        </a:moveTo>
                        <a:cubicBezTo>
                          <a:pt x="3296" y="51"/>
                          <a:pt x="-2418" y="2718"/>
                          <a:pt x="1201" y="4814"/>
                        </a:cubicBezTo>
                        <a:cubicBezTo>
                          <a:pt x="4821" y="6909"/>
                          <a:pt x="7964" y="4814"/>
                          <a:pt x="6916" y="2147"/>
                        </a:cubicBezTo>
                        <a:cubicBezTo>
                          <a:pt x="5868" y="-520"/>
                          <a:pt x="3296" y="51"/>
                          <a:pt x="3296" y="51"/>
                        </a:cubicBezTo>
                        <a:lnTo>
                          <a:pt x="3296" y="51"/>
                        </a:lnTo>
                        <a:close/>
                      </a:path>
                    </a:pathLst>
                  </a:custGeom>
                  <a:grpFill/>
                  <a:ln w="9525" cap="flat">
                    <a:solidFill>
                      <a:srgbClr val="E5EA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53" name="任意多边形: 形状 652">
                    <a:extLst>
                      <a:ext uri="{FF2B5EF4-FFF2-40B4-BE49-F238E27FC236}">
                        <a16:creationId xmlns:a16="http://schemas.microsoft.com/office/drawing/2014/main" id="{840FE294-EC59-40B2-A418-0E4AE8DEF887}"/>
                      </a:ext>
                    </a:extLst>
                  </p:cNvPr>
                  <p:cNvSpPr/>
                  <p:nvPr/>
                </p:nvSpPr>
                <p:spPr>
                  <a:xfrm>
                    <a:off x="6715587" y="3906554"/>
                    <a:ext cx="9906" cy="8314"/>
                  </a:xfrm>
                  <a:custGeom>
                    <a:avLst/>
                    <a:gdLst>
                      <a:gd name="connsiteX0" fmla="*/ 1905 w 9906"/>
                      <a:gd name="connsiteY0" fmla="*/ 7344 h 8314"/>
                      <a:gd name="connsiteX1" fmla="*/ 0 w 9906"/>
                      <a:gd name="connsiteY1" fmla="*/ 4582 h 8314"/>
                      <a:gd name="connsiteX2" fmla="*/ 0 w 9906"/>
                      <a:gd name="connsiteY2" fmla="*/ 4582 h 8314"/>
                      <a:gd name="connsiteX3" fmla="*/ 4096 w 9906"/>
                      <a:gd name="connsiteY3" fmla="*/ 200 h 8314"/>
                      <a:gd name="connsiteX4" fmla="*/ 4096 w 9906"/>
                      <a:gd name="connsiteY4" fmla="*/ 200 h 8314"/>
                      <a:gd name="connsiteX5" fmla="*/ 4667 w 9906"/>
                      <a:gd name="connsiteY5" fmla="*/ 1438 h 8314"/>
                      <a:gd name="connsiteX6" fmla="*/ 4286 w 9906"/>
                      <a:gd name="connsiteY6" fmla="*/ 105 h 8314"/>
                      <a:gd name="connsiteX7" fmla="*/ 5239 w 9906"/>
                      <a:gd name="connsiteY7" fmla="*/ 10 h 8314"/>
                      <a:gd name="connsiteX8" fmla="*/ 5239 w 9906"/>
                      <a:gd name="connsiteY8" fmla="*/ 10 h 8314"/>
                      <a:gd name="connsiteX9" fmla="*/ 9620 w 9906"/>
                      <a:gd name="connsiteY9" fmla="*/ 3058 h 8314"/>
                      <a:gd name="connsiteX10" fmla="*/ 9620 w 9906"/>
                      <a:gd name="connsiteY10" fmla="*/ 3058 h 8314"/>
                      <a:gd name="connsiteX11" fmla="*/ 9906 w 9906"/>
                      <a:gd name="connsiteY11" fmla="*/ 4487 h 8314"/>
                      <a:gd name="connsiteX12" fmla="*/ 9906 w 9906"/>
                      <a:gd name="connsiteY12" fmla="*/ 4487 h 8314"/>
                      <a:gd name="connsiteX13" fmla="*/ 5525 w 9906"/>
                      <a:gd name="connsiteY13" fmla="*/ 8296 h 8314"/>
                      <a:gd name="connsiteX14" fmla="*/ 5525 w 9906"/>
                      <a:gd name="connsiteY14" fmla="*/ 8296 h 8314"/>
                      <a:gd name="connsiteX15" fmla="*/ 1905 w 9906"/>
                      <a:gd name="connsiteY15" fmla="*/ 7344 h 8314"/>
                      <a:gd name="connsiteX16" fmla="*/ 1905 w 9906"/>
                      <a:gd name="connsiteY16" fmla="*/ 7344 h 8314"/>
                      <a:gd name="connsiteX17" fmla="*/ 2667 w 9906"/>
                      <a:gd name="connsiteY17" fmla="*/ 4677 h 8314"/>
                      <a:gd name="connsiteX18" fmla="*/ 3238 w 9906"/>
                      <a:gd name="connsiteY18" fmla="*/ 5058 h 8314"/>
                      <a:gd name="connsiteX19" fmla="*/ 3238 w 9906"/>
                      <a:gd name="connsiteY19" fmla="*/ 5058 h 8314"/>
                      <a:gd name="connsiteX20" fmla="*/ 5429 w 9906"/>
                      <a:gd name="connsiteY20" fmla="*/ 5725 h 8314"/>
                      <a:gd name="connsiteX21" fmla="*/ 5429 w 9906"/>
                      <a:gd name="connsiteY21" fmla="*/ 5725 h 8314"/>
                      <a:gd name="connsiteX22" fmla="*/ 7048 w 9906"/>
                      <a:gd name="connsiteY22" fmla="*/ 4582 h 8314"/>
                      <a:gd name="connsiteX23" fmla="*/ 7048 w 9906"/>
                      <a:gd name="connsiteY23" fmla="*/ 4582 h 8314"/>
                      <a:gd name="connsiteX24" fmla="*/ 6953 w 9906"/>
                      <a:gd name="connsiteY24" fmla="*/ 4105 h 8314"/>
                      <a:gd name="connsiteX25" fmla="*/ 6953 w 9906"/>
                      <a:gd name="connsiteY25" fmla="*/ 4105 h 8314"/>
                      <a:gd name="connsiteX26" fmla="*/ 5048 w 9906"/>
                      <a:gd name="connsiteY26" fmla="*/ 2772 h 8314"/>
                      <a:gd name="connsiteX27" fmla="*/ 5048 w 9906"/>
                      <a:gd name="connsiteY27" fmla="*/ 2772 h 8314"/>
                      <a:gd name="connsiteX28" fmla="*/ 4953 w 9906"/>
                      <a:gd name="connsiteY28" fmla="*/ 2772 h 8314"/>
                      <a:gd name="connsiteX29" fmla="*/ 2667 w 9906"/>
                      <a:gd name="connsiteY29" fmla="*/ 4677 h 8314"/>
                      <a:gd name="connsiteX30" fmla="*/ 2667 w 9906"/>
                      <a:gd name="connsiteY30" fmla="*/ 4677 h 8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9906" h="8314">
                        <a:moveTo>
                          <a:pt x="1905" y="7344"/>
                        </a:moveTo>
                        <a:cubicBezTo>
                          <a:pt x="762" y="6677"/>
                          <a:pt x="0" y="5725"/>
                          <a:pt x="0" y="4582"/>
                        </a:cubicBezTo>
                        <a:lnTo>
                          <a:pt x="0" y="4582"/>
                        </a:lnTo>
                        <a:cubicBezTo>
                          <a:pt x="476" y="1343"/>
                          <a:pt x="4096" y="486"/>
                          <a:pt x="4096" y="200"/>
                        </a:cubicBezTo>
                        <a:lnTo>
                          <a:pt x="4096" y="200"/>
                        </a:lnTo>
                        <a:lnTo>
                          <a:pt x="4667" y="1438"/>
                        </a:lnTo>
                        <a:lnTo>
                          <a:pt x="4286" y="105"/>
                        </a:lnTo>
                        <a:cubicBezTo>
                          <a:pt x="4381" y="105"/>
                          <a:pt x="4667" y="10"/>
                          <a:pt x="5239" y="10"/>
                        </a:cubicBezTo>
                        <a:lnTo>
                          <a:pt x="5239" y="10"/>
                        </a:lnTo>
                        <a:cubicBezTo>
                          <a:pt x="6287" y="-86"/>
                          <a:pt x="8668" y="486"/>
                          <a:pt x="9620" y="3058"/>
                        </a:cubicBezTo>
                        <a:lnTo>
                          <a:pt x="9620" y="3058"/>
                        </a:lnTo>
                        <a:cubicBezTo>
                          <a:pt x="9811" y="3534"/>
                          <a:pt x="9906" y="4010"/>
                          <a:pt x="9906" y="4487"/>
                        </a:cubicBezTo>
                        <a:lnTo>
                          <a:pt x="9906" y="4487"/>
                        </a:lnTo>
                        <a:cubicBezTo>
                          <a:pt x="9906" y="6772"/>
                          <a:pt x="7811" y="8296"/>
                          <a:pt x="5525" y="8296"/>
                        </a:cubicBezTo>
                        <a:lnTo>
                          <a:pt x="5525" y="8296"/>
                        </a:lnTo>
                        <a:cubicBezTo>
                          <a:pt x="4381" y="8392"/>
                          <a:pt x="3143" y="8106"/>
                          <a:pt x="1905" y="7344"/>
                        </a:cubicBezTo>
                        <a:lnTo>
                          <a:pt x="1905" y="7344"/>
                        </a:lnTo>
                        <a:close/>
                        <a:moveTo>
                          <a:pt x="2667" y="4677"/>
                        </a:moveTo>
                        <a:cubicBezTo>
                          <a:pt x="2667" y="4677"/>
                          <a:pt x="2667" y="4677"/>
                          <a:pt x="3238" y="5058"/>
                        </a:cubicBezTo>
                        <a:lnTo>
                          <a:pt x="3238" y="5058"/>
                        </a:lnTo>
                        <a:cubicBezTo>
                          <a:pt x="4096" y="5534"/>
                          <a:pt x="4858" y="5725"/>
                          <a:pt x="5429" y="5725"/>
                        </a:cubicBezTo>
                        <a:lnTo>
                          <a:pt x="5429" y="5725"/>
                        </a:lnTo>
                        <a:cubicBezTo>
                          <a:pt x="6668" y="5629"/>
                          <a:pt x="7048" y="5153"/>
                          <a:pt x="7048" y="4582"/>
                        </a:cubicBezTo>
                        <a:lnTo>
                          <a:pt x="7048" y="4582"/>
                        </a:lnTo>
                        <a:cubicBezTo>
                          <a:pt x="7048" y="4487"/>
                          <a:pt x="7048" y="4201"/>
                          <a:pt x="6953" y="4105"/>
                        </a:cubicBezTo>
                        <a:lnTo>
                          <a:pt x="6953" y="4105"/>
                        </a:lnTo>
                        <a:cubicBezTo>
                          <a:pt x="6382" y="2867"/>
                          <a:pt x="5620" y="2867"/>
                          <a:pt x="5048" y="2772"/>
                        </a:cubicBezTo>
                        <a:lnTo>
                          <a:pt x="5048" y="2772"/>
                        </a:lnTo>
                        <a:lnTo>
                          <a:pt x="4953" y="2772"/>
                        </a:lnTo>
                        <a:cubicBezTo>
                          <a:pt x="4572" y="3153"/>
                          <a:pt x="2667" y="4487"/>
                          <a:pt x="2667" y="4677"/>
                        </a:cubicBezTo>
                        <a:lnTo>
                          <a:pt x="2667" y="4677"/>
                        </a:lnTo>
                        <a:close/>
                      </a:path>
                    </a:pathLst>
                  </a:custGeom>
                  <a:grpFill/>
                  <a:ln w="9525" cap="flat">
                    <a:solidFill>
                      <a:srgbClr val="E5EA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646" name="图形 1182">
                  <a:extLst>
                    <a:ext uri="{FF2B5EF4-FFF2-40B4-BE49-F238E27FC236}">
                      <a16:creationId xmlns:a16="http://schemas.microsoft.com/office/drawing/2014/main" id="{096DD747-3232-40BB-8D47-275A71E7E454}"/>
                    </a:ext>
                  </a:extLst>
                </p:cNvPr>
                <p:cNvGrpSpPr/>
                <p:nvPr/>
              </p:nvGrpSpPr>
              <p:grpSpPr>
                <a:xfrm>
                  <a:off x="6213048" y="4378137"/>
                  <a:ext cx="9525" cy="10962"/>
                  <a:chOff x="6213048" y="4378137"/>
                  <a:chExt cx="9525" cy="10962"/>
                </a:xfrm>
                <a:grpFill/>
              </p:grpSpPr>
              <p:sp>
                <p:nvSpPr>
                  <p:cNvPr id="650" name="任意多边形: 形状 649">
                    <a:extLst>
                      <a:ext uri="{FF2B5EF4-FFF2-40B4-BE49-F238E27FC236}">
                        <a16:creationId xmlns:a16="http://schemas.microsoft.com/office/drawing/2014/main" id="{2F0ABD5A-1EA3-4EB6-AA77-C0A646090531}"/>
                      </a:ext>
                    </a:extLst>
                  </p:cNvPr>
                  <p:cNvSpPr/>
                  <p:nvPr/>
                </p:nvSpPr>
                <p:spPr>
                  <a:xfrm>
                    <a:off x="6214670" y="4379889"/>
                    <a:ext cx="6187" cy="7587"/>
                  </a:xfrm>
                  <a:custGeom>
                    <a:avLst/>
                    <a:gdLst>
                      <a:gd name="connsiteX0" fmla="*/ 3903 w 6187"/>
                      <a:gd name="connsiteY0" fmla="*/ 6068 h 7587"/>
                      <a:gd name="connsiteX1" fmla="*/ 1617 w 6187"/>
                      <a:gd name="connsiteY1" fmla="*/ 1020 h 7587"/>
                      <a:gd name="connsiteX2" fmla="*/ 3903 w 6187"/>
                      <a:gd name="connsiteY2" fmla="*/ 6068 h 7587"/>
                      <a:gd name="connsiteX3" fmla="*/ 3903 w 6187"/>
                      <a:gd name="connsiteY3" fmla="*/ 6068 h 75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87" h="7587">
                        <a:moveTo>
                          <a:pt x="3903" y="6068"/>
                        </a:moveTo>
                        <a:cubicBezTo>
                          <a:pt x="9427" y="1496"/>
                          <a:pt x="3426" y="-1742"/>
                          <a:pt x="1617" y="1020"/>
                        </a:cubicBezTo>
                        <a:cubicBezTo>
                          <a:pt x="-193" y="3687"/>
                          <a:pt x="-1622" y="10640"/>
                          <a:pt x="3903" y="6068"/>
                        </a:cubicBezTo>
                        <a:lnTo>
                          <a:pt x="3903" y="6068"/>
                        </a:lnTo>
                        <a:close/>
                      </a:path>
                    </a:pathLst>
                  </a:custGeom>
                  <a:grpFill/>
                  <a:ln w="9525" cap="flat">
                    <a:solidFill>
                      <a:srgbClr val="E5EA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51" name="任意多边形: 形状 650">
                    <a:extLst>
                      <a:ext uri="{FF2B5EF4-FFF2-40B4-BE49-F238E27FC236}">
                        <a16:creationId xmlns:a16="http://schemas.microsoft.com/office/drawing/2014/main" id="{58C7FCB1-42E0-4216-A2BB-3C4A5DC3D244}"/>
                      </a:ext>
                    </a:extLst>
                  </p:cNvPr>
                  <p:cNvSpPr/>
                  <p:nvPr/>
                </p:nvSpPr>
                <p:spPr>
                  <a:xfrm>
                    <a:off x="6213048" y="4378137"/>
                    <a:ext cx="9525" cy="10962"/>
                  </a:xfrm>
                  <a:custGeom>
                    <a:avLst/>
                    <a:gdLst>
                      <a:gd name="connsiteX0" fmla="*/ 0 w 9525"/>
                      <a:gd name="connsiteY0" fmla="*/ 7629 h 10962"/>
                      <a:gd name="connsiteX1" fmla="*/ 1905 w 9525"/>
                      <a:gd name="connsiteY1" fmla="*/ 1819 h 10962"/>
                      <a:gd name="connsiteX2" fmla="*/ 1905 w 9525"/>
                      <a:gd name="connsiteY2" fmla="*/ 1819 h 10962"/>
                      <a:gd name="connsiteX3" fmla="*/ 5239 w 9525"/>
                      <a:gd name="connsiteY3" fmla="*/ 9 h 10962"/>
                      <a:gd name="connsiteX4" fmla="*/ 5239 w 9525"/>
                      <a:gd name="connsiteY4" fmla="*/ 9 h 10962"/>
                      <a:gd name="connsiteX5" fmla="*/ 9525 w 9525"/>
                      <a:gd name="connsiteY5" fmla="*/ 4105 h 10962"/>
                      <a:gd name="connsiteX6" fmla="*/ 9525 w 9525"/>
                      <a:gd name="connsiteY6" fmla="*/ 4105 h 10962"/>
                      <a:gd name="connsiteX7" fmla="*/ 6668 w 9525"/>
                      <a:gd name="connsiteY7" fmla="*/ 9058 h 10962"/>
                      <a:gd name="connsiteX8" fmla="*/ 6668 w 9525"/>
                      <a:gd name="connsiteY8" fmla="*/ 9058 h 10962"/>
                      <a:gd name="connsiteX9" fmla="*/ 5620 w 9525"/>
                      <a:gd name="connsiteY9" fmla="*/ 7820 h 10962"/>
                      <a:gd name="connsiteX10" fmla="*/ 6668 w 9525"/>
                      <a:gd name="connsiteY10" fmla="*/ 9058 h 10962"/>
                      <a:gd name="connsiteX11" fmla="*/ 2762 w 9525"/>
                      <a:gd name="connsiteY11" fmla="*/ 10963 h 10962"/>
                      <a:gd name="connsiteX12" fmla="*/ 2762 w 9525"/>
                      <a:gd name="connsiteY12" fmla="*/ 10963 h 10962"/>
                      <a:gd name="connsiteX13" fmla="*/ 0 w 9525"/>
                      <a:gd name="connsiteY13" fmla="*/ 7629 h 10962"/>
                      <a:gd name="connsiteX14" fmla="*/ 0 w 9525"/>
                      <a:gd name="connsiteY14" fmla="*/ 7629 h 10962"/>
                      <a:gd name="connsiteX15" fmla="*/ 4572 w 9525"/>
                      <a:gd name="connsiteY15" fmla="*/ 3628 h 10962"/>
                      <a:gd name="connsiteX16" fmla="*/ 3239 w 9525"/>
                      <a:gd name="connsiteY16" fmla="*/ 7439 h 10962"/>
                      <a:gd name="connsiteX17" fmla="*/ 3239 w 9525"/>
                      <a:gd name="connsiteY17" fmla="*/ 7439 h 10962"/>
                      <a:gd name="connsiteX18" fmla="*/ 4477 w 9525"/>
                      <a:gd name="connsiteY18" fmla="*/ 6581 h 10962"/>
                      <a:gd name="connsiteX19" fmla="*/ 4477 w 9525"/>
                      <a:gd name="connsiteY19" fmla="*/ 6581 h 10962"/>
                      <a:gd name="connsiteX20" fmla="*/ 4477 w 9525"/>
                      <a:gd name="connsiteY20" fmla="*/ 6581 h 10962"/>
                      <a:gd name="connsiteX21" fmla="*/ 6191 w 9525"/>
                      <a:gd name="connsiteY21" fmla="*/ 4200 h 10962"/>
                      <a:gd name="connsiteX22" fmla="*/ 6191 w 9525"/>
                      <a:gd name="connsiteY22" fmla="*/ 4200 h 10962"/>
                      <a:gd name="connsiteX23" fmla="*/ 5144 w 9525"/>
                      <a:gd name="connsiteY23" fmla="*/ 3343 h 10962"/>
                      <a:gd name="connsiteX24" fmla="*/ 5144 w 9525"/>
                      <a:gd name="connsiteY24" fmla="*/ 3343 h 10962"/>
                      <a:gd name="connsiteX25" fmla="*/ 4572 w 9525"/>
                      <a:gd name="connsiteY25" fmla="*/ 3628 h 10962"/>
                      <a:gd name="connsiteX26" fmla="*/ 4572 w 9525"/>
                      <a:gd name="connsiteY26" fmla="*/ 3628 h 10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9525" h="10962">
                        <a:moveTo>
                          <a:pt x="0" y="7629"/>
                        </a:moveTo>
                        <a:cubicBezTo>
                          <a:pt x="0" y="5629"/>
                          <a:pt x="858" y="3438"/>
                          <a:pt x="1905" y="1819"/>
                        </a:cubicBezTo>
                        <a:lnTo>
                          <a:pt x="1905" y="1819"/>
                        </a:lnTo>
                        <a:cubicBezTo>
                          <a:pt x="2667" y="581"/>
                          <a:pt x="4001" y="-86"/>
                          <a:pt x="5239" y="9"/>
                        </a:cubicBezTo>
                        <a:lnTo>
                          <a:pt x="5239" y="9"/>
                        </a:lnTo>
                        <a:cubicBezTo>
                          <a:pt x="7239" y="9"/>
                          <a:pt x="9430" y="1533"/>
                          <a:pt x="9525" y="4105"/>
                        </a:cubicBezTo>
                        <a:lnTo>
                          <a:pt x="9525" y="4105"/>
                        </a:lnTo>
                        <a:cubicBezTo>
                          <a:pt x="9525" y="5819"/>
                          <a:pt x="8573" y="7439"/>
                          <a:pt x="6668" y="9058"/>
                        </a:cubicBezTo>
                        <a:lnTo>
                          <a:pt x="6668" y="9058"/>
                        </a:lnTo>
                        <a:lnTo>
                          <a:pt x="5620" y="7820"/>
                        </a:lnTo>
                        <a:lnTo>
                          <a:pt x="6668" y="9058"/>
                        </a:lnTo>
                        <a:cubicBezTo>
                          <a:pt x="5144" y="10201"/>
                          <a:pt x="4096" y="10868"/>
                          <a:pt x="2762" y="10963"/>
                        </a:cubicBezTo>
                        <a:lnTo>
                          <a:pt x="2762" y="10963"/>
                        </a:lnTo>
                        <a:cubicBezTo>
                          <a:pt x="571" y="10868"/>
                          <a:pt x="0" y="8677"/>
                          <a:pt x="0" y="7629"/>
                        </a:cubicBezTo>
                        <a:lnTo>
                          <a:pt x="0" y="7629"/>
                        </a:lnTo>
                        <a:close/>
                        <a:moveTo>
                          <a:pt x="4572" y="3628"/>
                        </a:moveTo>
                        <a:cubicBezTo>
                          <a:pt x="3905" y="4486"/>
                          <a:pt x="3334" y="6391"/>
                          <a:pt x="3239" y="7439"/>
                        </a:cubicBezTo>
                        <a:lnTo>
                          <a:pt x="3239" y="7439"/>
                        </a:lnTo>
                        <a:cubicBezTo>
                          <a:pt x="3524" y="7248"/>
                          <a:pt x="4001" y="7058"/>
                          <a:pt x="4477" y="6581"/>
                        </a:cubicBezTo>
                        <a:lnTo>
                          <a:pt x="4477" y="6581"/>
                        </a:lnTo>
                        <a:lnTo>
                          <a:pt x="4477" y="6581"/>
                        </a:lnTo>
                        <a:cubicBezTo>
                          <a:pt x="5906" y="5343"/>
                          <a:pt x="6191" y="4486"/>
                          <a:pt x="6191" y="4200"/>
                        </a:cubicBezTo>
                        <a:lnTo>
                          <a:pt x="6191" y="4200"/>
                        </a:lnTo>
                        <a:cubicBezTo>
                          <a:pt x="6191" y="3819"/>
                          <a:pt x="5810" y="3438"/>
                          <a:pt x="5144" y="3343"/>
                        </a:cubicBezTo>
                        <a:lnTo>
                          <a:pt x="5144" y="3343"/>
                        </a:lnTo>
                        <a:cubicBezTo>
                          <a:pt x="4858" y="3248"/>
                          <a:pt x="4763" y="3343"/>
                          <a:pt x="4572" y="3628"/>
                        </a:cubicBezTo>
                        <a:lnTo>
                          <a:pt x="4572" y="3628"/>
                        </a:lnTo>
                        <a:close/>
                      </a:path>
                    </a:pathLst>
                  </a:custGeom>
                  <a:grpFill/>
                  <a:ln w="9525" cap="flat">
                    <a:solidFill>
                      <a:srgbClr val="E5EA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647" name="图形 1182">
                  <a:extLst>
                    <a:ext uri="{FF2B5EF4-FFF2-40B4-BE49-F238E27FC236}">
                      <a16:creationId xmlns:a16="http://schemas.microsoft.com/office/drawing/2014/main" id="{63502154-EC99-4BE4-B107-916E5D34029E}"/>
                    </a:ext>
                  </a:extLst>
                </p:cNvPr>
                <p:cNvGrpSpPr/>
                <p:nvPr/>
              </p:nvGrpSpPr>
              <p:grpSpPr>
                <a:xfrm>
                  <a:off x="6218382" y="4361668"/>
                  <a:ext cx="9906" cy="12191"/>
                  <a:chOff x="6218382" y="4361668"/>
                  <a:chExt cx="9906" cy="12191"/>
                </a:xfrm>
                <a:grpFill/>
              </p:grpSpPr>
              <p:sp>
                <p:nvSpPr>
                  <p:cNvPr id="648" name="任意多边形: 形状 647">
                    <a:extLst>
                      <a:ext uri="{FF2B5EF4-FFF2-40B4-BE49-F238E27FC236}">
                        <a16:creationId xmlns:a16="http://schemas.microsoft.com/office/drawing/2014/main" id="{44939A90-65C7-474B-8973-92BE75094F6C}"/>
                      </a:ext>
                    </a:extLst>
                  </p:cNvPr>
                  <p:cNvSpPr/>
                  <p:nvPr/>
                </p:nvSpPr>
                <p:spPr>
                  <a:xfrm>
                    <a:off x="6220033" y="4363404"/>
                    <a:ext cx="6733" cy="8927"/>
                  </a:xfrm>
                  <a:custGeom>
                    <a:avLst/>
                    <a:gdLst>
                      <a:gd name="connsiteX0" fmla="*/ 6541 w 6733"/>
                      <a:gd name="connsiteY0" fmla="*/ 4741 h 8927"/>
                      <a:gd name="connsiteX1" fmla="*/ 255 w 6733"/>
                      <a:gd name="connsiteY1" fmla="*/ 4075 h 8927"/>
                      <a:gd name="connsiteX2" fmla="*/ 6541 w 6733"/>
                      <a:gd name="connsiteY2" fmla="*/ 4741 h 8927"/>
                      <a:gd name="connsiteX3" fmla="*/ 6541 w 6733"/>
                      <a:gd name="connsiteY3" fmla="*/ 4741 h 89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733" h="8927">
                        <a:moveTo>
                          <a:pt x="6541" y="4741"/>
                        </a:moveTo>
                        <a:cubicBezTo>
                          <a:pt x="5208" y="-3355"/>
                          <a:pt x="-1364" y="646"/>
                          <a:pt x="255" y="4075"/>
                        </a:cubicBezTo>
                        <a:cubicBezTo>
                          <a:pt x="1874" y="7408"/>
                          <a:pt x="7875" y="12742"/>
                          <a:pt x="6541" y="4741"/>
                        </a:cubicBezTo>
                        <a:lnTo>
                          <a:pt x="6541" y="4741"/>
                        </a:lnTo>
                        <a:close/>
                      </a:path>
                    </a:pathLst>
                  </a:custGeom>
                  <a:grpFill/>
                  <a:ln w="9525" cap="flat">
                    <a:solidFill>
                      <a:srgbClr val="E5EA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49" name="任意多边形: 形状 648">
                    <a:extLst>
                      <a:ext uri="{FF2B5EF4-FFF2-40B4-BE49-F238E27FC236}">
                        <a16:creationId xmlns:a16="http://schemas.microsoft.com/office/drawing/2014/main" id="{1805D168-A787-40D5-A5F0-CA81E2D257CE}"/>
                      </a:ext>
                    </a:extLst>
                  </p:cNvPr>
                  <p:cNvSpPr/>
                  <p:nvPr/>
                </p:nvSpPr>
                <p:spPr>
                  <a:xfrm>
                    <a:off x="6218382" y="4361668"/>
                    <a:ext cx="9906" cy="12191"/>
                  </a:xfrm>
                  <a:custGeom>
                    <a:avLst/>
                    <a:gdLst>
                      <a:gd name="connsiteX0" fmla="*/ 476 w 9906"/>
                      <a:gd name="connsiteY0" fmla="*/ 6477 h 12191"/>
                      <a:gd name="connsiteX1" fmla="*/ 0 w 9906"/>
                      <a:gd name="connsiteY1" fmla="*/ 4572 h 12191"/>
                      <a:gd name="connsiteX2" fmla="*/ 0 w 9906"/>
                      <a:gd name="connsiteY2" fmla="*/ 4572 h 12191"/>
                      <a:gd name="connsiteX3" fmla="*/ 4572 w 9906"/>
                      <a:gd name="connsiteY3" fmla="*/ 0 h 12191"/>
                      <a:gd name="connsiteX4" fmla="*/ 4572 w 9906"/>
                      <a:gd name="connsiteY4" fmla="*/ 0 h 12191"/>
                      <a:gd name="connsiteX5" fmla="*/ 9716 w 9906"/>
                      <a:gd name="connsiteY5" fmla="*/ 6096 h 12191"/>
                      <a:gd name="connsiteX6" fmla="*/ 9716 w 9906"/>
                      <a:gd name="connsiteY6" fmla="*/ 6096 h 12191"/>
                      <a:gd name="connsiteX7" fmla="*/ 8096 w 9906"/>
                      <a:gd name="connsiteY7" fmla="*/ 6382 h 12191"/>
                      <a:gd name="connsiteX8" fmla="*/ 9716 w 9906"/>
                      <a:gd name="connsiteY8" fmla="*/ 6191 h 12191"/>
                      <a:gd name="connsiteX9" fmla="*/ 9906 w 9906"/>
                      <a:gd name="connsiteY9" fmla="*/ 8382 h 12191"/>
                      <a:gd name="connsiteX10" fmla="*/ 9906 w 9906"/>
                      <a:gd name="connsiteY10" fmla="*/ 8382 h 12191"/>
                      <a:gd name="connsiteX11" fmla="*/ 7049 w 9906"/>
                      <a:gd name="connsiteY11" fmla="*/ 12192 h 12191"/>
                      <a:gd name="connsiteX12" fmla="*/ 7049 w 9906"/>
                      <a:gd name="connsiteY12" fmla="*/ 12192 h 12191"/>
                      <a:gd name="connsiteX13" fmla="*/ 476 w 9906"/>
                      <a:gd name="connsiteY13" fmla="*/ 6477 h 12191"/>
                      <a:gd name="connsiteX14" fmla="*/ 476 w 9906"/>
                      <a:gd name="connsiteY14" fmla="*/ 6477 h 12191"/>
                      <a:gd name="connsiteX15" fmla="*/ 3239 w 9906"/>
                      <a:gd name="connsiteY15" fmla="*/ 4572 h 12191"/>
                      <a:gd name="connsiteX16" fmla="*/ 3334 w 9906"/>
                      <a:gd name="connsiteY16" fmla="*/ 4953 h 12191"/>
                      <a:gd name="connsiteX17" fmla="*/ 3334 w 9906"/>
                      <a:gd name="connsiteY17" fmla="*/ 4953 h 12191"/>
                      <a:gd name="connsiteX18" fmla="*/ 6668 w 9906"/>
                      <a:gd name="connsiteY18" fmla="*/ 8763 h 12191"/>
                      <a:gd name="connsiteX19" fmla="*/ 6668 w 9906"/>
                      <a:gd name="connsiteY19" fmla="*/ 8763 h 12191"/>
                      <a:gd name="connsiteX20" fmla="*/ 6668 w 9906"/>
                      <a:gd name="connsiteY20" fmla="*/ 8382 h 12191"/>
                      <a:gd name="connsiteX21" fmla="*/ 6668 w 9906"/>
                      <a:gd name="connsiteY21" fmla="*/ 8382 h 12191"/>
                      <a:gd name="connsiteX22" fmla="*/ 6572 w 9906"/>
                      <a:gd name="connsiteY22" fmla="*/ 6667 h 12191"/>
                      <a:gd name="connsiteX23" fmla="*/ 6572 w 9906"/>
                      <a:gd name="connsiteY23" fmla="*/ 6667 h 12191"/>
                      <a:gd name="connsiteX24" fmla="*/ 6572 w 9906"/>
                      <a:gd name="connsiteY24" fmla="*/ 6667 h 12191"/>
                      <a:gd name="connsiteX25" fmla="*/ 4572 w 9906"/>
                      <a:gd name="connsiteY25" fmla="*/ 3238 h 12191"/>
                      <a:gd name="connsiteX26" fmla="*/ 4572 w 9906"/>
                      <a:gd name="connsiteY26" fmla="*/ 3238 h 12191"/>
                      <a:gd name="connsiteX27" fmla="*/ 3239 w 9906"/>
                      <a:gd name="connsiteY27" fmla="*/ 4572 h 12191"/>
                      <a:gd name="connsiteX28" fmla="*/ 3239 w 9906"/>
                      <a:gd name="connsiteY28" fmla="*/ 4572 h 121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9906" h="12191">
                        <a:moveTo>
                          <a:pt x="476" y="6477"/>
                        </a:moveTo>
                        <a:cubicBezTo>
                          <a:pt x="191" y="5810"/>
                          <a:pt x="0" y="5144"/>
                          <a:pt x="0" y="4572"/>
                        </a:cubicBezTo>
                        <a:lnTo>
                          <a:pt x="0" y="4572"/>
                        </a:lnTo>
                        <a:cubicBezTo>
                          <a:pt x="95" y="2000"/>
                          <a:pt x="2096" y="95"/>
                          <a:pt x="4572" y="0"/>
                        </a:cubicBezTo>
                        <a:lnTo>
                          <a:pt x="4572" y="0"/>
                        </a:lnTo>
                        <a:cubicBezTo>
                          <a:pt x="7049" y="0"/>
                          <a:pt x="9239" y="2286"/>
                          <a:pt x="9716" y="6096"/>
                        </a:cubicBezTo>
                        <a:lnTo>
                          <a:pt x="9716" y="6096"/>
                        </a:lnTo>
                        <a:lnTo>
                          <a:pt x="8096" y="6382"/>
                        </a:lnTo>
                        <a:lnTo>
                          <a:pt x="9716" y="6191"/>
                        </a:lnTo>
                        <a:cubicBezTo>
                          <a:pt x="9811" y="6953"/>
                          <a:pt x="9906" y="7715"/>
                          <a:pt x="9906" y="8382"/>
                        </a:cubicBezTo>
                        <a:lnTo>
                          <a:pt x="9906" y="8382"/>
                        </a:lnTo>
                        <a:cubicBezTo>
                          <a:pt x="9906" y="10096"/>
                          <a:pt x="9049" y="12192"/>
                          <a:pt x="7049" y="12192"/>
                        </a:cubicBezTo>
                        <a:lnTo>
                          <a:pt x="7049" y="12192"/>
                        </a:lnTo>
                        <a:cubicBezTo>
                          <a:pt x="4001" y="11906"/>
                          <a:pt x="1905" y="8858"/>
                          <a:pt x="476" y="6477"/>
                        </a:cubicBezTo>
                        <a:lnTo>
                          <a:pt x="476" y="6477"/>
                        </a:lnTo>
                        <a:close/>
                        <a:moveTo>
                          <a:pt x="3239" y="4572"/>
                        </a:moveTo>
                        <a:cubicBezTo>
                          <a:pt x="3239" y="4667"/>
                          <a:pt x="3239" y="4763"/>
                          <a:pt x="3334" y="4953"/>
                        </a:cubicBezTo>
                        <a:lnTo>
                          <a:pt x="3334" y="4953"/>
                        </a:lnTo>
                        <a:cubicBezTo>
                          <a:pt x="3810" y="6287"/>
                          <a:pt x="5810" y="8096"/>
                          <a:pt x="6668" y="8763"/>
                        </a:cubicBezTo>
                        <a:lnTo>
                          <a:pt x="6668" y="8763"/>
                        </a:lnTo>
                        <a:cubicBezTo>
                          <a:pt x="6668" y="8668"/>
                          <a:pt x="6668" y="8572"/>
                          <a:pt x="6668" y="8382"/>
                        </a:cubicBezTo>
                        <a:lnTo>
                          <a:pt x="6668" y="8382"/>
                        </a:lnTo>
                        <a:cubicBezTo>
                          <a:pt x="6668" y="8001"/>
                          <a:pt x="6668" y="7334"/>
                          <a:pt x="6572" y="6667"/>
                        </a:cubicBezTo>
                        <a:lnTo>
                          <a:pt x="6572" y="6667"/>
                        </a:lnTo>
                        <a:lnTo>
                          <a:pt x="6572" y="6667"/>
                        </a:lnTo>
                        <a:cubicBezTo>
                          <a:pt x="6001" y="3524"/>
                          <a:pt x="4953" y="3334"/>
                          <a:pt x="4572" y="3238"/>
                        </a:cubicBezTo>
                        <a:lnTo>
                          <a:pt x="4572" y="3238"/>
                        </a:lnTo>
                        <a:cubicBezTo>
                          <a:pt x="4001" y="3334"/>
                          <a:pt x="3239" y="4096"/>
                          <a:pt x="3239" y="4572"/>
                        </a:cubicBezTo>
                        <a:lnTo>
                          <a:pt x="3239" y="4572"/>
                        </a:lnTo>
                        <a:close/>
                      </a:path>
                    </a:pathLst>
                  </a:custGeom>
                  <a:grpFill/>
                  <a:ln w="9525" cap="flat">
                    <a:solidFill>
                      <a:srgbClr val="E5EA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2B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135" name="object 9">
              <a:extLst>
                <a:ext uri="{FF2B5EF4-FFF2-40B4-BE49-F238E27FC236}">
                  <a16:creationId xmlns:a16="http://schemas.microsoft.com/office/drawing/2014/main" id="{04F5BB90-63DC-486E-BEB5-3AACA932DEB1}"/>
                </a:ext>
              </a:extLst>
            </p:cNvPr>
            <p:cNvSpPr/>
            <p:nvPr/>
          </p:nvSpPr>
          <p:spPr>
            <a:xfrm>
              <a:off x="5798550" y="2077781"/>
              <a:ext cx="1105038" cy="0"/>
            </a:xfrm>
            <a:custGeom>
              <a:avLst/>
              <a:gdLst/>
              <a:ahLst/>
              <a:cxnLst/>
              <a:rect l="l" t="t" r="r" b="b"/>
              <a:pathLst>
                <a:path w="1335404">
                  <a:moveTo>
                    <a:pt x="0" y="0"/>
                  </a:moveTo>
                  <a:lnTo>
                    <a:pt x="1334820" y="0"/>
                  </a:lnTo>
                </a:path>
              </a:pathLst>
            </a:custGeom>
            <a:ln w="12700">
              <a:solidFill>
                <a:srgbClr val="00346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6" name="object 10">
              <a:extLst>
                <a:ext uri="{FF2B5EF4-FFF2-40B4-BE49-F238E27FC236}">
                  <a16:creationId xmlns:a16="http://schemas.microsoft.com/office/drawing/2014/main" id="{08664FD6-EA93-444A-A425-885E57C595BC}"/>
                </a:ext>
              </a:extLst>
            </p:cNvPr>
            <p:cNvSpPr/>
            <p:nvPr/>
          </p:nvSpPr>
          <p:spPr>
            <a:xfrm>
              <a:off x="1712934" y="2571122"/>
              <a:ext cx="1327306" cy="0"/>
            </a:xfrm>
            <a:custGeom>
              <a:avLst/>
              <a:gdLst/>
              <a:ahLst/>
              <a:cxnLst/>
              <a:rect l="l" t="t" r="r" b="b"/>
              <a:pathLst>
                <a:path w="1604010">
                  <a:moveTo>
                    <a:pt x="0" y="0"/>
                  </a:moveTo>
                  <a:lnTo>
                    <a:pt x="1603451" y="0"/>
                  </a:lnTo>
                </a:path>
              </a:pathLst>
            </a:custGeom>
            <a:ln w="12700">
              <a:solidFill>
                <a:srgbClr val="00346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7" name="object 11">
              <a:extLst>
                <a:ext uri="{FF2B5EF4-FFF2-40B4-BE49-F238E27FC236}">
                  <a16:creationId xmlns:a16="http://schemas.microsoft.com/office/drawing/2014/main" id="{0B5A33F6-68AB-4089-B6DE-2849102CC30F}"/>
                </a:ext>
              </a:extLst>
            </p:cNvPr>
            <p:cNvSpPr/>
            <p:nvPr/>
          </p:nvSpPr>
          <p:spPr>
            <a:xfrm>
              <a:off x="1757022" y="3164199"/>
              <a:ext cx="2573694" cy="718462"/>
            </a:xfrm>
            <a:custGeom>
              <a:avLst/>
              <a:gdLst/>
              <a:ahLst/>
              <a:cxnLst/>
              <a:rect l="l" t="t" r="r" b="b"/>
              <a:pathLst>
                <a:path w="3110229" h="916939">
                  <a:moveTo>
                    <a:pt x="3104108" y="0"/>
                  </a:moveTo>
                  <a:lnTo>
                    <a:pt x="1428267" y="904862"/>
                  </a:lnTo>
                  <a:lnTo>
                    <a:pt x="0" y="904862"/>
                  </a:lnTo>
                  <a:lnTo>
                    <a:pt x="0" y="916647"/>
                  </a:lnTo>
                  <a:lnTo>
                    <a:pt x="1431239" y="916647"/>
                  </a:lnTo>
                  <a:lnTo>
                    <a:pt x="3109709" y="10375"/>
                  </a:lnTo>
                  <a:lnTo>
                    <a:pt x="3104108" y="0"/>
                  </a:lnTo>
                  <a:close/>
                </a:path>
              </a:pathLst>
            </a:custGeom>
            <a:solidFill>
              <a:srgbClr val="7AB52C"/>
            </a:solidFill>
            <a:ln w="12700">
              <a:solidFill>
                <a:srgbClr val="00346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8" name="object 12">
              <a:extLst>
                <a:ext uri="{FF2B5EF4-FFF2-40B4-BE49-F238E27FC236}">
                  <a16:creationId xmlns:a16="http://schemas.microsoft.com/office/drawing/2014/main" id="{F408A979-BCA2-4035-9A58-C0226C34F735}"/>
                </a:ext>
              </a:extLst>
            </p:cNvPr>
            <p:cNvSpPr/>
            <p:nvPr/>
          </p:nvSpPr>
          <p:spPr>
            <a:xfrm>
              <a:off x="5056357" y="3965681"/>
              <a:ext cx="1846985" cy="330374"/>
            </a:xfrm>
            <a:custGeom>
              <a:avLst/>
              <a:gdLst/>
              <a:ahLst/>
              <a:cxnLst/>
              <a:rect l="l" t="t" r="r" b="b"/>
              <a:pathLst>
                <a:path w="2232025" h="421639">
                  <a:moveTo>
                    <a:pt x="6451" y="0"/>
                  </a:moveTo>
                  <a:lnTo>
                    <a:pt x="0" y="10947"/>
                  </a:lnTo>
                  <a:lnTo>
                    <a:pt x="696658" y="421640"/>
                  </a:lnTo>
                  <a:lnTo>
                    <a:pt x="2231732" y="421640"/>
                  </a:lnTo>
                  <a:lnTo>
                    <a:pt x="2231732" y="408940"/>
                  </a:lnTo>
                  <a:lnTo>
                    <a:pt x="700125" y="408940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7AB52C"/>
            </a:solidFill>
            <a:ln w="12700">
              <a:solidFill>
                <a:srgbClr val="00346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2" name="object 31">
              <a:extLst>
                <a:ext uri="{FF2B5EF4-FFF2-40B4-BE49-F238E27FC236}">
                  <a16:creationId xmlns:a16="http://schemas.microsoft.com/office/drawing/2014/main" id="{676747D3-3DB6-45FF-A0A2-42CB77EBB334}"/>
                </a:ext>
              </a:extLst>
            </p:cNvPr>
            <p:cNvSpPr/>
            <p:nvPr/>
          </p:nvSpPr>
          <p:spPr>
            <a:xfrm>
              <a:off x="5501822" y="1880051"/>
              <a:ext cx="354158" cy="335348"/>
            </a:xfrm>
            <a:custGeom>
              <a:avLst/>
              <a:gdLst/>
              <a:ahLst/>
              <a:cxnLst/>
              <a:rect l="l" t="t" r="r" b="b"/>
              <a:pathLst>
                <a:path w="427990" h="427989">
                  <a:moveTo>
                    <a:pt x="213766" y="0"/>
                  </a:moveTo>
                  <a:lnTo>
                    <a:pt x="164751" y="5645"/>
                  </a:lnTo>
                  <a:lnTo>
                    <a:pt x="119757" y="21727"/>
                  </a:lnTo>
                  <a:lnTo>
                    <a:pt x="80066" y="46962"/>
                  </a:lnTo>
                  <a:lnTo>
                    <a:pt x="46962" y="80066"/>
                  </a:lnTo>
                  <a:lnTo>
                    <a:pt x="21727" y="119757"/>
                  </a:lnTo>
                  <a:lnTo>
                    <a:pt x="5645" y="164751"/>
                  </a:lnTo>
                  <a:lnTo>
                    <a:pt x="0" y="213766"/>
                  </a:lnTo>
                  <a:lnTo>
                    <a:pt x="5645" y="262781"/>
                  </a:lnTo>
                  <a:lnTo>
                    <a:pt x="21727" y="307777"/>
                  </a:lnTo>
                  <a:lnTo>
                    <a:pt x="46962" y="347471"/>
                  </a:lnTo>
                  <a:lnTo>
                    <a:pt x="80066" y="380578"/>
                  </a:lnTo>
                  <a:lnTo>
                    <a:pt x="119757" y="405815"/>
                  </a:lnTo>
                  <a:lnTo>
                    <a:pt x="164751" y="421899"/>
                  </a:lnTo>
                  <a:lnTo>
                    <a:pt x="213766" y="427545"/>
                  </a:lnTo>
                  <a:lnTo>
                    <a:pt x="262784" y="421899"/>
                  </a:lnTo>
                  <a:lnTo>
                    <a:pt x="307780" y="405815"/>
                  </a:lnTo>
                  <a:lnTo>
                    <a:pt x="347471" y="380578"/>
                  </a:lnTo>
                  <a:lnTo>
                    <a:pt x="380574" y="347471"/>
                  </a:lnTo>
                  <a:lnTo>
                    <a:pt x="405807" y="307777"/>
                  </a:lnTo>
                  <a:lnTo>
                    <a:pt x="421887" y="262781"/>
                  </a:lnTo>
                  <a:lnTo>
                    <a:pt x="427532" y="213766"/>
                  </a:lnTo>
                  <a:lnTo>
                    <a:pt x="421887" y="164751"/>
                  </a:lnTo>
                  <a:lnTo>
                    <a:pt x="405807" y="119757"/>
                  </a:lnTo>
                  <a:lnTo>
                    <a:pt x="380574" y="80066"/>
                  </a:lnTo>
                  <a:lnTo>
                    <a:pt x="347471" y="46962"/>
                  </a:lnTo>
                  <a:lnTo>
                    <a:pt x="307780" y="21727"/>
                  </a:lnTo>
                  <a:lnTo>
                    <a:pt x="262784" y="5645"/>
                  </a:lnTo>
                  <a:lnTo>
                    <a:pt x="213766" y="0"/>
                  </a:lnTo>
                  <a:close/>
                </a:path>
              </a:pathLst>
            </a:custGeom>
            <a:solidFill>
              <a:srgbClr val="003469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3" name="object 32">
              <a:extLst>
                <a:ext uri="{FF2B5EF4-FFF2-40B4-BE49-F238E27FC236}">
                  <a16:creationId xmlns:a16="http://schemas.microsoft.com/office/drawing/2014/main" id="{0D35313A-BE48-430D-8433-495EACB80BD4}"/>
                </a:ext>
              </a:extLst>
            </p:cNvPr>
            <p:cNvSpPr txBox="1"/>
            <p:nvPr/>
          </p:nvSpPr>
          <p:spPr>
            <a:xfrm>
              <a:off x="5554105" y="1924432"/>
              <a:ext cx="249592" cy="24622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6933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600" b="0" i="0" u="none" strike="noStrike" kern="1200" cap="none" spc="27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北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4" name="object 33">
              <a:extLst>
                <a:ext uri="{FF2B5EF4-FFF2-40B4-BE49-F238E27FC236}">
                  <a16:creationId xmlns:a16="http://schemas.microsoft.com/office/drawing/2014/main" id="{396980D8-5311-4BF5-B05C-C496813FEB13}"/>
                </a:ext>
              </a:extLst>
            </p:cNvPr>
            <p:cNvSpPr/>
            <p:nvPr/>
          </p:nvSpPr>
          <p:spPr>
            <a:xfrm>
              <a:off x="4327966" y="2999354"/>
              <a:ext cx="354158" cy="335348"/>
            </a:xfrm>
            <a:custGeom>
              <a:avLst/>
              <a:gdLst/>
              <a:ahLst/>
              <a:cxnLst/>
              <a:rect l="l" t="t" r="r" b="b"/>
              <a:pathLst>
                <a:path w="427989" h="427989">
                  <a:moveTo>
                    <a:pt x="213766" y="0"/>
                  </a:moveTo>
                  <a:lnTo>
                    <a:pt x="164751" y="5645"/>
                  </a:lnTo>
                  <a:lnTo>
                    <a:pt x="119757" y="21727"/>
                  </a:lnTo>
                  <a:lnTo>
                    <a:pt x="80066" y="46962"/>
                  </a:lnTo>
                  <a:lnTo>
                    <a:pt x="46962" y="80066"/>
                  </a:lnTo>
                  <a:lnTo>
                    <a:pt x="21727" y="119757"/>
                  </a:lnTo>
                  <a:lnTo>
                    <a:pt x="5645" y="164751"/>
                  </a:lnTo>
                  <a:lnTo>
                    <a:pt x="0" y="213766"/>
                  </a:lnTo>
                  <a:lnTo>
                    <a:pt x="5645" y="262781"/>
                  </a:lnTo>
                  <a:lnTo>
                    <a:pt x="21727" y="307777"/>
                  </a:lnTo>
                  <a:lnTo>
                    <a:pt x="46962" y="347471"/>
                  </a:lnTo>
                  <a:lnTo>
                    <a:pt x="80066" y="380578"/>
                  </a:lnTo>
                  <a:lnTo>
                    <a:pt x="119757" y="405815"/>
                  </a:lnTo>
                  <a:lnTo>
                    <a:pt x="164751" y="421899"/>
                  </a:lnTo>
                  <a:lnTo>
                    <a:pt x="213766" y="427545"/>
                  </a:lnTo>
                  <a:lnTo>
                    <a:pt x="262780" y="421899"/>
                  </a:lnTo>
                  <a:lnTo>
                    <a:pt x="307775" y="405815"/>
                  </a:lnTo>
                  <a:lnTo>
                    <a:pt x="347466" y="380578"/>
                  </a:lnTo>
                  <a:lnTo>
                    <a:pt x="380570" y="347471"/>
                  </a:lnTo>
                  <a:lnTo>
                    <a:pt x="405805" y="307777"/>
                  </a:lnTo>
                  <a:lnTo>
                    <a:pt x="421887" y="262781"/>
                  </a:lnTo>
                  <a:lnTo>
                    <a:pt x="427532" y="213766"/>
                  </a:lnTo>
                  <a:lnTo>
                    <a:pt x="421887" y="164751"/>
                  </a:lnTo>
                  <a:lnTo>
                    <a:pt x="405805" y="119757"/>
                  </a:lnTo>
                  <a:lnTo>
                    <a:pt x="380570" y="80066"/>
                  </a:lnTo>
                  <a:lnTo>
                    <a:pt x="347466" y="46962"/>
                  </a:lnTo>
                  <a:lnTo>
                    <a:pt x="307775" y="21727"/>
                  </a:lnTo>
                  <a:lnTo>
                    <a:pt x="262780" y="5645"/>
                  </a:lnTo>
                  <a:lnTo>
                    <a:pt x="213766" y="0"/>
                  </a:lnTo>
                  <a:close/>
                </a:path>
              </a:pathLst>
            </a:custGeom>
            <a:solidFill>
              <a:srgbClr val="003469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object 34">
              <a:extLst>
                <a:ext uri="{FF2B5EF4-FFF2-40B4-BE49-F238E27FC236}">
                  <a16:creationId xmlns:a16="http://schemas.microsoft.com/office/drawing/2014/main" id="{7AC7954D-D032-49C1-B13A-38CDC8B0FB57}"/>
                </a:ext>
              </a:extLst>
            </p:cNvPr>
            <p:cNvSpPr txBox="1"/>
            <p:nvPr/>
          </p:nvSpPr>
          <p:spPr>
            <a:xfrm>
              <a:off x="4380249" y="3043735"/>
              <a:ext cx="249592" cy="24622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6933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600" b="0" i="0" u="none" strike="noStrike" kern="1200" cap="none" spc="27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中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6" name="object 35">
              <a:extLst>
                <a:ext uri="{FF2B5EF4-FFF2-40B4-BE49-F238E27FC236}">
                  <a16:creationId xmlns:a16="http://schemas.microsoft.com/office/drawing/2014/main" id="{49C66845-EB23-400B-917E-0DD476207B36}"/>
                </a:ext>
              </a:extLst>
            </p:cNvPr>
            <p:cNvSpPr/>
            <p:nvPr/>
          </p:nvSpPr>
          <p:spPr>
            <a:xfrm>
              <a:off x="2990912" y="2397434"/>
              <a:ext cx="354158" cy="335348"/>
            </a:xfrm>
            <a:custGeom>
              <a:avLst/>
              <a:gdLst/>
              <a:ahLst/>
              <a:cxnLst/>
              <a:rect l="l" t="t" r="r" b="b"/>
              <a:pathLst>
                <a:path w="427989" h="427989">
                  <a:moveTo>
                    <a:pt x="213766" y="0"/>
                  </a:moveTo>
                  <a:lnTo>
                    <a:pt x="164751" y="5645"/>
                  </a:lnTo>
                  <a:lnTo>
                    <a:pt x="119757" y="21727"/>
                  </a:lnTo>
                  <a:lnTo>
                    <a:pt x="80066" y="46962"/>
                  </a:lnTo>
                  <a:lnTo>
                    <a:pt x="46962" y="80066"/>
                  </a:lnTo>
                  <a:lnTo>
                    <a:pt x="21727" y="119757"/>
                  </a:lnTo>
                  <a:lnTo>
                    <a:pt x="5645" y="164751"/>
                  </a:lnTo>
                  <a:lnTo>
                    <a:pt x="0" y="213766"/>
                  </a:lnTo>
                  <a:lnTo>
                    <a:pt x="5645" y="262781"/>
                  </a:lnTo>
                  <a:lnTo>
                    <a:pt x="21727" y="307777"/>
                  </a:lnTo>
                  <a:lnTo>
                    <a:pt x="46962" y="347471"/>
                  </a:lnTo>
                  <a:lnTo>
                    <a:pt x="80066" y="380578"/>
                  </a:lnTo>
                  <a:lnTo>
                    <a:pt x="119757" y="405815"/>
                  </a:lnTo>
                  <a:lnTo>
                    <a:pt x="164751" y="421899"/>
                  </a:lnTo>
                  <a:lnTo>
                    <a:pt x="213766" y="427545"/>
                  </a:lnTo>
                  <a:lnTo>
                    <a:pt x="262780" y="421899"/>
                  </a:lnTo>
                  <a:lnTo>
                    <a:pt x="307775" y="405815"/>
                  </a:lnTo>
                  <a:lnTo>
                    <a:pt x="347466" y="380578"/>
                  </a:lnTo>
                  <a:lnTo>
                    <a:pt x="380570" y="347471"/>
                  </a:lnTo>
                  <a:lnTo>
                    <a:pt x="405805" y="307777"/>
                  </a:lnTo>
                  <a:lnTo>
                    <a:pt x="421887" y="262781"/>
                  </a:lnTo>
                  <a:lnTo>
                    <a:pt x="427532" y="213766"/>
                  </a:lnTo>
                  <a:lnTo>
                    <a:pt x="421887" y="164751"/>
                  </a:lnTo>
                  <a:lnTo>
                    <a:pt x="405805" y="119757"/>
                  </a:lnTo>
                  <a:lnTo>
                    <a:pt x="380570" y="80066"/>
                  </a:lnTo>
                  <a:lnTo>
                    <a:pt x="347466" y="46962"/>
                  </a:lnTo>
                  <a:lnTo>
                    <a:pt x="307775" y="21727"/>
                  </a:lnTo>
                  <a:lnTo>
                    <a:pt x="262780" y="5645"/>
                  </a:lnTo>
                  <a:lnTo>
                    <a:pt x="213766" y="0"/>
                  </a:lnTo>
                  <a:close/>
                </a:path>
              </a:pathLst>
            </a:custGeom>
            <a:solidFill>
              <a:srgbClr val="003469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7" name="object 36">
              <a:extLst>
                <a:ext uri="{FF2B5EF4-FFF2-40B4-BE49-F238E27FC236}">
                  <a16:creationId xmlns:a16="http://schemas.microsoft.com/office/drawing/2014/main" id="{29CABDFE-7795-4DBD-A92C-E95DF92658D7}"/>
                </a:ext>
              </a:extLst>
            </p:cNvPr>
            <p:cNvSpPr txBox="1"/>
            <p:nvPr/>
          </p:nvSpPr>
          <p:spPr>
            <a:xfrm>
              <a:off x="3043195" y="2441815"/>
              <a:ext cx="249592" cy="24622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6933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600" b="0" i="0" u="none" strike="noStrike" kern="1200" cap="none" spc="27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西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object 37">
              <a:extLst>
                <a:ext uri="{FF2B5EF4-FFF2-40B4-BE49-F238E27FC236}">
                  <a16:creationId xmlns:a16="http://schemas.microsoft.com/office/drawing/2014/main" id="{39E9A2AC-F574-43C5-A3F4-128C77079763}"/>
                </a:ext>
              </a:extLst>
            </p:cNvPr>
            <p:cNvSpPr/>
            <p:nvPr/>
          </p:nvSpPr>
          <p:spPr>
            <a:xfrm>
              <a:off x="5059032" y="3059458"/>
              <a:ext cx="354158" cy="335348"/>
            </a:xfrm>
            <a:custGeom>
              <a:avLst/>
              <a:gdLst/>
              <a:ahLst/>
              <a:cxnLst/>
              <a:rect l="l" t="t" r="r" b="b"/>
              <a:pathLst>
                <a:path w="427990" h="427989">
                  <a:moveTo>
                    <a:pt x="213766" y="0"/>
                  </a:moveTo>
                  <a:lnTo>
                    <a:pt x="164747" y="5646"/>
                  </a:lnTo>
                  <a:lnTo>
                    <a:pt x="119752" y="21730"/>
                  </a:lnTo>
                  <a:lnTo>
                    <a:pt x="80061" y="46967"/>
                  </a:lnTo>
                  <a:lnTo>
                    <a:pt x="46958" y="80074"/>
                  </a:lnTo>
                  <a:lnTo>
                    <a:pt x="21725" y="119767"/>
                  </a:lnTo>
                  <a:lnTo>
                    <a:pt x="5645" y="164763"/>
                  </a:lnTo>
                  <a:lnTo>
                    <a:pt x="0" y="213779"/>
                  </a:lnTo>
                  <a:lnTo>
                    <a:pt x="5645" y="262793"/>
                  </a:lnTo>
                  <a:lnTo>
                    <a:pt x="21725" y="307787"/>
                  </a:lnTo>
                  <a:lnTo>
                    <a:pt x="46958" y="347478"/>
                  </a:lnTo>
                  <a:lnTo>
                    <a:pt x="80061" y="380583"/>
                  </a:lnTo>
                  <a:lnTo>
                    <a:pt x="119752" y="405817"/>
                  </a:lnTo>
                  <a:lnTo>
                    <a:pt x="164747" y="421899"/>
                  </a:lnTo>
                  <a:lnTo>
                    <a:pt x="213766" y="427545"/>
                  </a:lnTo>
                  <a:lnTo>
                    <a:pt x="262780" y="421899"/>
                  </a:lnTo>
                  <a:lnTo>
                    <a:pt x="307775" y="405817"/>
                  </a:lnTo>
                  <a:lnTo>
                    <a:pt x="347466" y="380583"/>
                  </a:lnTo>
                  <a:lnTo>
                    <a:pt x="380570" y="347478"/>
                  </a:lnTo>
                  <a:lnTo>
                    <a:pt x="405805" y="307787"/>
                  </a:lnTo>
                  <a:lnTo>
                    <a:pt x="421887" y="262793"/>
                  </a:lnTo>
                  <a:lnTo>
                    <a:pt x="427532" y="213779"/>
                  </a:lnTo>
                  <a:lnTo>
                    <a:pt x="421887" y="164763"/>
                  </a:lnTo>
                  <a:lnTo>
                    <a:pt x="405805" y="119767"/>
                  </a:lnTo>
                  <a:lnTo>
                    <a:pt x="380570" y="80074"/>
                  </a:lnTo>
                  <a:lnTo>
                    <a:pt x="347466" y="46967"/>
                  </a:lnTo>
                  <a:lnTo>
                    <a:pt x="307775" y="21730"/>
                  </a:lnTo>
                  <a:lnTo>
                    <a:pt x="262780" y="5646"/>
                  </a:lnTo>
                  <a:lnTo>
                    <a:pt x="213766" y="0"/>
                  </a:lnTo>
                  <a:close/>
                </a:path>
              </a:pathLst>
            </a:custGeom>
            <a:solidFill>
              <a:srgbClr val="003469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9" name="object 38">
              <a:extLst>
                <a:ext uri="{FF2B5EF4-FFF2-40B4-BE49-F238E27FC236}">
                  <a16:creationId xmlns:a16="http://schemas.microsoft.com/office/drawing/2014/main" id="{B987F11C-BBD1-4318-89AE-886EAE7AAE4B}"/>
                </a:ext>
              </a:extLst>
            </p:cNvPr>
            <p:cNvSpPr txBox="1"/>
            <p:nvPr/>
          </p:nvSpPr>
          <p:spPr>
            <a:xfrm>
              <a:off x="5113844" y="3109294"/>
              <a:ext cx="244534" cy="23567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rtlCol="0">
              <a:noAutofit/>
            </a:bodyPr>
            <a:lstStyle/>
            <a:p>
              <a:pPr marL="16933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880288" algn="l"/>
                </a:tabLst>
                <a:defRPr/>
              </a:pPr>
              <a:r>
                <a:rPr kumimoji="0" sz="1600" b="0" i="0" u="none" strike="noStrike" kern="1200" cap="none" spc="27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东</a:t>
              </a:r>
              <a:r>
                <a:rPr kumimoji="0" b="0" i="0" u="none" strike="noStrike" kern="1200" cap="none" spc="27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	</a:t>
              </a:r>
              <a:endPara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0" name="object 39">
              <a:extLst>
                <a:ext uri="{FF2B5EF4-FFF2-40B4-BE49-F238E27FC236}">
                  <a16:creationId xmlns:a16="http://schemas.microsoft.com/office/drawing/2014/main" id="{A4906C69-4B49-4DEE-9381-6A98AA1F0E45}"/>
                </a:ext>
              </a:extLst>
            </p:cNvPr>
            <p:cNvSpPr/>
            <p:nvPr/>
          </p:nvSpPr>
          <p:spPr>
            <a:xfrm>
              <a:off x="4705239" y="3774715"/>
              <a:ext cx="354158" cy="335348"/>
            </a:xfrm>
            <a:custGeom>
              <a:avLst/>
              <a:gdLst/>
              <a:ahLst/>
              <a:cxnLst/>
              <a:rect l="l" t="t" r="r" b="b"/>
              <a:pathLst>
                <a:path w="427990" h="427989">
                  <a:moveTo>
                    <a:pt x="213766" y="0"/>
                  </a:moveTo>
                  <a:lnTo>
                    <a:pt x="164751" y="5645"/>
                  </a:lnTo>
                  <a:lnTo>
                    <a:pt x="119757" y="21727"/>
                  </a:lnTo>
                  <a:lnTo>
                    <a:pt x="80066" y="46962"/>
                  </a:lnTo>
                  <a:lnTo>
                    <a:pt x="46962" y="80066"/>
                  </a:lnTo>
                  <a:lnTo>
                    <a:pt x="21727" y="119757"/>
                  </a:lnTo>
                  <a:lnTo>
                    <a:pt x="5645" y="164751"/>
                  </a:lnTo>
                  <a:lnTo>
                    <a:pt x="0" y="213766"/>
                  </a:lnTo>
                  <a:lnTo>
                    <a:pt x="5645" y="262781"/>
                  </a:lnTo>
                  <a:lnTo>
                    <a:pt x="21727" y="307777"/>
                  </a:lnTo>
                  <a:lnTo>
                    <a:pt x="46962" y="347471"/>
                  </a:lnTo>
                  <a:lnTo>
                    <a:pt x="80066" y="380578"/>
                  </a:lnTo>
                  <a:lnTo>
                    <a:pt x="119757" y="405815"/>
                  </a:lnTo>
                  <a:lnTo>
                    <a:pt x="164751" y="421899"/>
                  </a:lnTo>
                  <a:lnTo>
                    <a:pt x="213766" y="427545"/>
                  </a:lnTo>
                  <a:lnTo>
                    <a:pt x="262785" y="421899"/>
                  </a:lnTo>
                  <a:lnTo>
                    <a:pt x="307783" y="405815"/>
                  </a:lnTo>
                  <a:lnTo>
                    <a:pt x="347476" y="380578"/>
                  </a:lnTo>
                  <a:lnTo>
                    <a:pt x="380582" y="347471"/>
                  </a:lnTo>
                  <a:lnTo>
                    <a:pt x="405817" y="307777"/>
                  </a:lnTo>
                  <a:lnTo>
                    <a:pt x="421899" y="262781"/>
                  </a:lnTo>
                  <a:lnTo>
                    <a:pt x="427545" y="213766"/>
                  </a:lnTo>
                  <a:lnTo>
                    <a:pt x="421899" y="164751"/>
                  </a:lnTo>
                  <a:lnTo>
                    <a:pt x="405817" y="119757"/>
                  </a:lnTo>
                  <a:lnTo>
                    <a:pt x="380582" y="80066"/>
                  </a:lnTo>
                  <a:lnTo>
                    <a:pt x="347476" y="46962"/>
                  </a:lnTo>
                  <a:lnTo>
                    <a:pt x="307783" y="21727"/>
                  </a:lnTo>
                  <a:lnTo>
                    <a:pt x="262785" y="5645"/>
                  </a:lnTo>
                  <a:lnTo>
                    <a:pt x="213766" y="0"/>
                  </a:lnTo>
                  <a:close/>
                </a:path>
              </a:pathLst>
            </a:custGeom>
            <a:solidFill>
              <a:srgbClr val="003469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1" name="object 40">
              <a:extLst>
                <a:ext uri="{FF2B5EF4-FFF2-40B4-BE49-F238E27FC236}">
                  <a16:creationId xmlns:a16="http://schemas.microsoft.com/office/drawing/2014/main" id="{50D8C9D7-D9C5-4A09-8F7D-1D41F2482539}"/>
                </a:ext>
              </a:extLst>
            </p:cNvPr>
            <p:cNvSpPr txBox="1"/>
            <p:nvPr/>
          </p:nvSpPr>
          <p:spPr>
            <a:xfrm>
              <a:off x="4757522" y="3819279"/>
              <a:ext cx="249592" cy="24622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6933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600" b="0" i="0" u="none" strike="noStrike" kern="1200" cap="none" spc="27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南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2" name="object 9">
              <a:extLst>
                <a:ext uri="{FF2B5EF4-FFF2-40B4-BE49-F238E27FC236}">
                  <a16:creationId xmlns:a16="http://schemas.microsoft.com/office/drawing/2014/main" id="{4C5FC0DA-DB03-42C7-900E-1C271AE9B385}"/>
                </a:ext>
              </a:extLst>
            </p:cNvPr>
            <p:cNvSpPr/>
            <p:nvPr/>
          </p:nvSpPr>
          <p:spPr>
            <a:xfrm>
              <a:off x="5443615" y="3253275"/>
              <a:ext cx="1517504" cy="35823"/>
            </a:xfrm>
            <a:custGeom>
              <a:avLst/>
              <a:gdLst/>
              <a:ahLst/>
              <a:cxnLst/>
              <a:rect l="l" t="t" r="r" b="b"/>
              <a:pathLst>
                <a:path w="1335404">
                  <a:moveTo>
                    <a:pt x="0" y="0"/>
                  </a:moveTo>
                  <a:lnTo>
                    <a:pt x="1334820" y="0"/>
                  </a:lnTo>
                </a:path>
              </a:pathLst>
            </a:custGeom>
            <a:ln w="12700">
              <a:solidFill>
                <a:srgbClr val="00346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aphicFrame>
          <p:nvGraphicFramePr>
            <p:cNvPr id="163" name="图表 162">
              <a:extLst>
                <a:ext uri="{FF2B5EF4-FFF2-40B4-BE49-F238E27FC236}">
                  <a16:creationId xmlns:a16="http://schemas.microsoft.com/office/drawing/2014/main" id="{02E0287D-D5F0-4530-9FEB-015BAA7C3DB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107866069"/>
                </p:ext>
              </p:extLst>
            </p:nvPr>
          </p:nvGraphicFramePr>
          <p:xfrm>
            <a:off x="1068916" y="1891598"/>
            <a:ext cx="1431151" cy="14183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164" name="图表 163">
              <a:extLst>
                <a:ext uri="{FF2B5EF4-FFF2-40B4-BE49-F238E27FC236}">
                  <a16:creationId xmlns:a16="http://schemas.microsoft.com/office/drawing/2014/main" id="{2A207D44-5CA9-43AC-A141-2EE6E355A25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27444847"/>
                </p:ext>
              </p:extLst>
            </p:nvPr>
          </p:nvGraphicFramePr>
          <p:xfrm>
            <a:off x="3349147" y="882380"/>
            <a:ext cx="1977177" cy="18114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165" name="图表 164">
              <a:extLst>
                <a:ext uri="{FF2B5EF4-FFF2-40B4-BE49-F238E27FC236}">
                  <a16:creationId xmlns:a16="http://schemas.microsoft.com/office/drawing/2014/main" id="{A2ABD46B-9992-4A62-AA6C-2FCE3698898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5854929"/>
                </p:ext>
              </p:extLst>
            </p:nvPr>
          </p:nvGraphicFramePr>
          <p:xfrm>
            <a:off x="1137512" y="3152463"/>
            <a:ext cx="1431151" cy="14183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166" name="图表 165">
              <a:extLst>
                <a:ext uri="{FF2B5EF4-FFF2-40B4-BE49-F238E27FC236}">
                  <a16:creationId xmlns:a16="http://schemas.microsoft.com/office/drawing/2014/main" id="{CDBA14A3-82C8-4D2F-935E-B6E56E08233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17889082"/>
                </p:ext>
              </p:extLst>
            </p:nvPr>
          </p:nvGraphicFramePr>
          <p:xfrm>
            <a:off x="6258439" y="1314394"/>
            <a:ext cx="1343953" cy="138995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graphicFrame>
          <p:nvGraphicFramePr>
            <p:cNvPr id="167" name="图表 166">
              <a:extLst>
                <a:ext uri="{FF2B5EF4-FFF2-40B4-BE49-F238E27FC236}">
                  <a16:creationId xmlns:a16="http://schemas.microsoft.com/office/drawing/2014/main" id="{A421B7B1-5DB5-4B36-8133-8E65A087CDC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659572814"/>
                </p:ext>
              </p:extLst>
            </p:nvPr>
          </p:nvGraphicFramePr>
          <p:xfrm>
            <a:off x="6254770" y="2519856"/>
            <a:ext cx="1390890" cy="13545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graphicFrame>
          <p:nvGraphicFramePr>
            <p:cNvPr id="168" name="图表 167">
              <a:extLst>
                <a:ext uri="{FF2B5EF4-FFF2-40B4-BE49-F238E27FC236}">
                  <a16:creationId xmlns:a16="http://schemas.microsoft.com/office/drawing/2014/main" id="{DF4E1897-3AB0-4597-8FA3-C2400B9B7BC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56341580"/>
                </p:ext>
              </p:extLst>
            </p:nvPr>
          </p:nvGraphicFramePr>
          <p:xfrm>
            <a:off x="6197030" y="3677060"/>
            <a:ext cx="1387236" cy="13265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169" name="文本框 168">
              <a:extLst>
                <a:ext uri="{FF2B5EF4-FFF2-40B4-BE49-F238E27FC236}">
                  <a16:creationId xmlns:a16="http://schemas.microsoft.com/office/drawing/2014/main" id="{5D2C9713-9AC1-4CA8-B8DD-3CE90D7642CF}"/>
                </a:ext>
              </a:extLst>
            </p:cNvPr>
            <p:cNvSpPr txBox="1"/>
            <p:nvPr/>
          </p:nvSpPr>
          <p:spPr>
            <a:xfrm>
              <a:off x="2928140" y="1204696"/>
              <a:ext cx="97313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6773" lvl="0" indent="0" algn="ctr" defTabSz="1219170" rtl="0" eaLnBrk="1" fontAlgn="auto" latinLnBrk="0" hangingPunct="1">
                <a:lnSpc>
                  <a:spcPct val="100000"/>
                </a:lnSpc>
                <a:spcBef>
                  <a:spcPts val="527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003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总体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7E9B1735-6496-BAD7-24D2-11EB1526DDF1}"/>
              </a:ext>
            </a:extLst>
          </p:cNvPr>
          <p:cNvGrpSpPr/>
          <p:nvPr/>
        </p:nvGrpSpPr>
        <p:grpSpPr>
          <a:xfrm>
            <a:off x="906998" y="5722520"/>
            <a:ext cx="3268678" cy="197757"/>
            <a:chOff x="2329569" y="5722520"/>
            <a:chExt cx="3268678" cy="197757"/>
          </a:xfrm>
        </p:grpSpPr>
        <p:sp>
          <p:nvSpPr>
            <p:cNvPr id="143" name="object 22">
              <a:extLst>
                <a:ext uri="{FF2B5EF4-FFF2-40B4-BE49-F238E27FC236}">
                  <a16:creationId xmlns:a16="http://schemas.microsoft.com/office/drawing/2014/main" id="{7B94D57F-DDCA-4487-BA20-9A59C2AB0F3A}"/>
                </a:ext>
              </a:extLst>
            </p:cNvPr>
            <p:cNvSpPr/>
            <p:nvPr/>
          </p:nvSpPr>
          <p:spPr>
            <a:xfrm>
              <a:off x="2900020" y="5760122"/>
              <a:ext cx="135551" cy="109462"/>
            </a:xfrm>
            <a:custGeom>
              <a:avLst/>
              <a:gdLst/>
              <a:ahLst/>
              <a:cxnLst/>
              <a:rect l="l" t="t" r="r" b="b"/>
              <a:pathLst>
                <a:path w="139700" h="152400">
                  <a:moveTo>
                    <a:pt x="0" y="152400"/>
                  </a:moveTo>
                  <a:lnTo>
                    <a:pt x="139700" y="152400"/>
                  </a:lnTo>
                  <a:lnTo>
                    <a:pt x="139700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99AEC3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5" name="object 24">
              <a:extLst>
                <a:ext uri="{FF2B5EF4-FFF2-40B4-BE49-F238E27FC236}">
                  <a16:creationId xmlns:a16="http://schemas.microsoft.com/office/drawing/2014/main" id="{346A3949-0F19-4CCD-8355-C10DF25438BF}"/>
                </a:ext>
              </a:extLst>
            </p:cNvPr>
            <p:cNvSpPr/>
            <p:nvPr/>
          </p:nvSpPr>
          <p:spPr>
            <a:xfrm>
              <a:off x="4779120" y="5760122"/>
              <a:ext cx="135551" cy="109462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0" y="139700"/>
                  </a:moveTo>
                  <a:lnTo>
                    <a:pt x="139700" y="139700"/>
                  </a:lnTo>
                  <a:lnTo>
                    <a:pt x="139700" y="0"/>
                  </a:lnTo>
                  <a:lnTo>
                    <a:pt x="0" y="0"/>
                  </a:lnTo>
                  <a:lnTo>
                    <a:pt x="0" y="139700"/>
                  </a:lnTo>
                  <a:close/>
                </a:path>
              </a:pathLst>
            </a:custGeom>
            <a:solidFill>
              <a:srgbClr val="4D7196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6" name="object 25">
              <a:extLst>
                <a:ext uri="{FF2B5EF4-FFF2-40B4-BE49-F238E27FC236}">
                  <a16:creationId xmlns:a16="http://schemas.microsoft.com/office/drawing/2014/main" id="{3272BC12-8351-42E2-AA60-7D3C454DB6ED}"/>
                </a:ext>
              </a:extLst>
            </p:cNvPr>
            <p:cNvSpPr/>
            <p:nvPr/>
          </p:nvSpPr>
          <p:spPr>
            <a:xfrm>
              <a:off x="2329569" y="5760122"/>
              <a:ext cx="135551" cy="109462"/>
            </a:xfrm>
            <a:custGeom>
              <a:avLst/>
              <a:gdLst/>
              <a:ahLst/>
              <a:cxnLst/>
              <a:rect l="l" t="t" r="r" b="b"/>
              <a:pathLst>
                <a:path w="139700" h="152400">
                  <a:moveTo>
                    <a:pt x="0" y="152400"/>
                  </a:moveTo>
                  <a:lnTo>
                    <a:pt x="139700" y="152400"/>
                  </a:lnTo>
                  <a:lnTo>
                    <a:pt x="139700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003469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7" name="object 26">
              <a:extLst>
                <a:ext uri="{FF2B5EF4-FFF2-40B4-BE49-F238E27FC236}">
                  <a16:creationId xmlns:a16="http://schemas.microsoft.com/office/drawing/2014/main" id="{16F76640-D056-4B67-A462-55168F4DF987}"/>
                </a:ext>
              </a:extLst>
            </p:cNvPr>
            <p:cNvSpPr/>
            <p:nvPr/>
          </p:nvSpPr>
          <p:spPr>
            <a:xfrm>
              <a:off x="3805148" y="5760122"/>
              <a:ext cx="135551" cy="109462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0" y="139700"/>
                  </a:moveTo>
                  <a:lnTo>
                    <a:pt x="139700" y="139700"/>
                  </a:lnTo>
                  <a:lnTo>
                    <a:pt x="139700" y="0"/>
                  </a:lnTo>
                  <a:lnTo>
                    <a:pt x="0" y="0"/>
                  </a:lnTo>
                  <a:lnTo>
                    <a:pt x="0" y="139700"/>
                  </a:lnTo>
                  <a:close/>
                </a:path>
              </a:pathLst>
            </a:custGeom>
            <a:solidFill>
              <a:srgbClr val="E5EAF0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object 7">
              <a:extLst>
                <a:ext uri="{FF2B5EF4-FFF2-40B4-BE49-F238E27FC236}">
                  <a16:creationId xmlns:a16="http://schemas.microsoft.com/office/drawing/2014/main" id="{C232CD71-0E9B-477C-8490-8C52449B0100}"/>
                </a:ext>
              </a:extLst>
            </p:cNvPr>
            <p:cNvSpPr txBox="1"/>
            <p:nvPr/>
          </p:nvSpPr>
          <p:spPr>
            <a:xfrm>
              <a:off x="2500067" y="5735611"/>
              <a:ext cx="264122" cy="1846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6933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702716" algn="l"/>
                  <a:tab pos="1421518" algn="l"/>
                </a:tabLst>
                <a:defRPr/>
              </a:pPr>
              <a:r>
                <a:rPr kumimoji="0" sz="1200" b="0" i="0" u="none" strike="noStrike" kern="1200" cap="none" spc="20" normalizeH="0" baseline="0" noProof="0" dirty="0">
                  <a:ln>
                    <a:noFill/>
                  </a:ln>
                  <a:solidFill>
                    <a:srgbClr val="4B4847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1b</a:t>
              </a: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object 7">
              <a:extLst>
                <a:ext uri="{FF2B5EF4-FFF2-40B4-BE49-F238E27FC236}">
                  <a16:creationId xmlns:a16="http://schemas.microsoft.com/office/drawing/2014/main" id="{D32EF962-D2CD-44F5-BA24-D64882ABD713}"/>
                </a:ext>
              </a:extLst>
            </p:cNvPr>
            <p:cNvSpPr txBox="1"/>
            <p:nvPr/>
          </p:nvSpPr>
          <p:spPr>
            <a:xfrm>
              <a:off x="3059738" y="5722529"/>
              <a:ext cx="521264" cy="18464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6933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702716" algn="l"/>
                  <a:tab pos="1421518" algn="l"/>
                </a:tabLst>
                <a:defRPr/>
              </a:pPr>
              <a:r>
                <a:rPr kumimoji="0" lang="zh-CN" altLang="en-US" sz="1200" b="0" i="0" u="none" strike="noStrike" kern="1200" cap="none" spc="20" normalizeH="0" baseline="0" noProof="0" dirty="0">
                  <a:ln>
                    <a:noFill/>
                  </a:ln>
                  <a:solidFill>
                    <a:srgbClr val="4B4847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混合型</a:t>
              </a: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object 7">
              <a:extLst>
                <a:ext uri="{FF2B5EF4-FFF2-40B4-BE49-F238E27FC236}">
                  <a16:creationId xmlns:a16="http://schemas.microsoft.com/office/drawing/2014/main" id="{EF8123AB-6621-4712-A618-7FF422F31E99}"/>
                </a:ext>
              </a:extLst>
            </p:cNvPr>
            <p:cNvSpPr txBox="1"/>
            <p:nvPr/>
          </p:nvSpPr>
          <p:spPr>
            <a:xfrm>
              <a:off x="3959098" y="5722520"/>
              <a:ext cx="746141" cy="1846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6933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702716" algn="l"/>
                  <a:tab pos="1421518" algn="l"/>
                </a:tabLst>
                <a:defRPr/>
              </a:pPr>
              <a:r>
                <a:rPr kumimoji="0" lang="zh-CN" altLang="en-US" sz="1200" b="0" i="0" u="none" strike="noStrike" kern="1200" cap="none" spc="20" normalizeH="0" baseline="0" noProof="0" dirty="0">
                  <a:ln>
                    <a:noFill/>
                  </a:ln>
                  <a:solidFill>
                    <a:srgbClr val="4B4847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无法识别</a:t>
              </a: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object 7">
              <a:extLst>
                <a:ext uri="{FF2B5EF4-FFF2-40B4-BE49-F238E27FC236}">
                  <a16:creationId xmlns:a16="http://schemas.microsoft.com/office/drawing/2014/main" id="{B0529976-CF8C-4D13-95C5-81BF0F87AE26}"/>
                </a:ext>
              </a:extLst>
            </p:cNvPr>
            <p:cNvSpPr txBox="1"/>
            <p:nvPr/>
          </p:nvSpPr>
          <p:spPr>
            <a:xfrm>
              <a:off x="4976796" y="5735611"/>
              <a:ext cx="621451" cy="1846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6933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702716" algn="l"/>
                  <a:tab pos="1421518" algn="l"/>
                </a:tabLst>
                <a:defRPr/>
              </a:pPr>
              <a:r>
                <a:rPr kumimoji="0" lang="zh-CN" altLang="en-US" sz="1200" b="0" i="0" u="none" strike="noStrike" kern="1200" cap="none" spc="20" normalizeH="0" baseline="0" noProof="0" dirty="0">
                  <a:ln>
                    <a:noFill/>
                  </a:ln>
                  <a:solidFill>
                    <a:srgbClr val="4B4847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其他*</a:t>
              </a: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" name="内容占位符 5">
            <a:extLst>
              <a:ext uri="{FF2B5EF4-FFF2-40B4-BE49-F238E27FC236}">
                <a16:creationId xmlns:a16="http://schemas.microsoft.com/office/drawing/2014/main" id="{D0421C25-88D6-017E-CB11-FB3196B6C7CE}"/>
              </a:ext>
            </a:extLst>
          </p:cNvPr>
          <p:cNvSpPr txBox="1">
            <a:spLocks/>
          </p:cNvSpPr>
          <p:nvPr/>
        </p:nvSpPr>
        <p:spPr>
          <a:xfrm>
            <a:off x="669707" y="6102252"/>
            <a:ext cx="11214101" cy="19018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GT</a:t>
            </a: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：基因型；*包括：</a:t>
            </a:r>
            <a:r>
              <a:rPr lang="en-US" altLang="zh-CN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2b</a:t>
            </a: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、</a:t>
            </a:r>
            <a:r>
              <a:rPr lang="en-US" altLang="zh-CN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3b</a:t>
            </a: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、</a:t>
            </a:r>
            <a:r>
              <a:rPr lang="en-US" altLang="zh-CN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6c</a:t>
            </a: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、</a:t>
            </a:r>
            <a:r>
              <a:rPr lang="en-US" altLang="zh-CN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1a</a:t>
            </a: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、</a:t>
            </a:r>
            <a:r>
              <a:rPr lang="en-US" altLang="zh-CN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2a or 2c</a:t>
            </a: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、</a:t>
            </a:r>
            <a:r>
              <a:rPr lang="en-US" altLang="zh-CN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3a</a:t>
            </a: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、</a:t>
            </a:r>
            <a:r>
              <a:rPr lang="en-US" altLang="zh-CN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6a or 6b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DC08B365-4768-BBD5-3E83-B34419497462}"/>
              </a:ext>
            </a:extLst>
          </p:cNvPr>
          <p:cNvGrpSpPr/>
          <p:nvPr/>
        </p:nvGrpSpPr>
        <p:grpSpPr>
          <a:xfrm>
            <a:off x="7396355" y="1865559"/>
            <a:ext cx="4088506" cy="3183529"/>
            <a:chOff x="7303251" y="1559553"/>
            <a:chExt cx="4260959" cy="3369284"/>
          </a:xfrm>
        </p:grpSpPr>
        <p:sp>
          <p:nvSpPr>
            <p:cNvPr id="176" name="矩形: 圆角 105">
              <a:extLst>
                <a:ext uri="{FF2B5EF4-FFF2-40B4-BE49-F238E27FC236}">
                  <a16:creationId xmlns:a16="http://schemas.microsoft.com/office/drawing/2014/main" id="{E9095EC9-2564-4C38-93DD-A38FB0D67111}"/>
                </a:ext>
              </a:extLst>
            </p:cNvPr>
            <p:cNvSpPr/>
            <p:nvPr/>
          </p:nvSpPr>
          <p:spPr>
            <a:xfrm>
              <a:off x="7303251" y="1559553"/>
              <a:ext cx="4206795" cy="845002"/>
            </a:xfrm>
            <a:prstGeom prst="roundRect">
              <a:avLst>
                <a:gd name="adj" fmla="val 19117"/>
              </a:avLst>
            </a:prstGeom>
            <a:solidFill>
              <a:srgbClr val="E5EA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7" name="文本框 176">
              <a:extLst>
                <a:ext uri="{FF2B5EF4-FFF2-40B4-BE49-F238E27FC236}">
                  <a16:creationId xmlns:a16="http://schemas.microsoft.com/office/drawing/2014/main" id="{43E1B481-8EFD-46A6-9FD1-9DFAB5303B97}"/>
                </a:ext>
              </a:extLst>
            </p:cNvPr>
            <p:cNvSpPr txBox="1"/>
            <p:nvPr/>
          </p:nvSpPr>
          <p:spPr>
            <a:xfrm>
              <a:off x="7687389" y="1653150"/>
              <a:ext cx="3876821" cy="621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l" defTabSz="609585" rtl="0" eaLnBrk="1" fontAlgn="auto" latinLnBrk="0" hangingPunct="1">
                <a:lnSpc>
                  <a:spcPct val="120000"/>
                </a:lnSpc>
                <a:spcAft>
                  <a:spcPts val="0"/>
                </a:spcAft>
                <a:buClr>
                  <a:srgbClr val="305162"/>
                </a:buClr>
                <a:buSzPct val="70000"/>
                <a:tabLst/>
                <a:defRPr/>
              </a:pPr>
              <a:r>
                <a:rPr kumimoji="0" lang="zh-CN" altLang="en-US" sz="1400" b="0" i="0" u="none" strike="noStrike" kern="1200" cap="none" spc="133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全国</a:t>
              </a:r>
              <a:r>
                <a:rPr kumimoji="0" lang="en-US" altLang="zh-CN" sz="1400" b="1" i="0" u="none" strike="noStrike" kern="1200" cap="none" spc="133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GT1b</a:t>
              </a:r>
              <a:r>
                <a:rPr kumimoji="0" lang="zh-CN" altLang="en-US" sz="1400" b="0" i="0" u="none" strike="noStrike" kern="1200" cap="none" spc="133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患者占</a:t>
              </a:r>
              <a:r>
                <a:rPr kumimoji="0" lang="en-US" altLang="zh-CN" sz="1400" b="1" i="0" u="none" strike="noStrike" kern="1200" cap="none" spc="133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56.8%</a:t>
              </a:r>
              <a:r>
                <a:rPr kumimoji="0" lang="en-US" altLang="zh-CN" sz="1400" b="1" i="0" u="none" strike="noStrike" kern="1200" cap="none" spc="133" normalizeH="0" baseline="30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</a:t>
              </a:r>
            </a:p>
            <a:p>
              <a:pPr marR="0" lvl="0" algn="l" defTabSz="609585" rtl="0" eaLnBrk="1" fontAlgn="auto" latinLnBrk="0" hangingPunct="1">
                <a:lnSpc>
                  <a:spcPct val="120000"/>
                </a:lnSpc>
                <a:spcAft>
                  <a:spcPts val="0"/>
                </a:spcAft>
                <a:buClr>
                  <a:srgbClr val="305162"/>
                </a:buClr>
                <a:buSzPct val="70000"/>
                <a:tabLst/>
                <a:defRPr/>
              </a:pPr>
              <a:r>
                <a:rPr kumimoji="0" lang="zh-CN" altLang="en-US" sz="1400" b="1" i="0" u="none" strike="noStrike" kern="1200" cap="none" spc="133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南部</a:t>
              </a:r>
              <a:r>
                <a:rPr kumimoji="0" lang="zh-CN" altLang="en-US" sz="1400" b="0" i="0" u="none" strike="noStrike" kern="1200" cap="none" spc="133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和</a:t>
              </a:r>
              <a:r>
                <a:rPr kumimoji="0" lang="zh-CN" altLang="en-US" sz="1400" b="1" i="0" u="none" strike="noStrike" kern="1200" cap="none" spc="133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西部</a:t>
              </a:r>
              <a:r>
                <a:rPr kumimoji="0" lang="zh-CN" altLang="en-US" sz="1400" b="0" i="0" u="none" strike="noStrike" kern="1200" cap="none" spc="133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地区的</a:t>
              </a:r>
              <a:r>
                <a:rPr kumimoji="0" lang="en-US" altLang="zh-CN" sz="1400" b="0" i="0" u="none" strike="noStrike" kern="1200" cap="none" spc="133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HCV</a:t>
              </a:r>
              <a:r>
                <a:rPr kumimoji="0" lang="zh-CN" altLang="en-US" sz="1400" b="0" i="0" u="none" strike="noStrike" kern="1200" cap="none" spc="133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基因型多样化</a:t>
              </a:r>
            </a:p>
          </p:txBody>
        </p: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947F9B86-BB42-88A1-033E-F7C50741EE9B}"/>
                </a:ext>
              </a:extLst>
            </p:cNvPr>
            <p:cNvGrpSpPr/>
            <p:nvPr/>
          </p:nvGrpSpPr>
          <p:grpSpPr>
            <a:xfrm>
              <a:off x="7448222" y="1759117"/>
              <a:ext cx="218952" cy="169331"/>
              <a:chOff x="491109" y="1067068"/>
              <a:chExt cx="219075" cy="169426"/>
            </a:xfrm>
          </p:grpSpPr>
          <p:sp>
            <p:nvSpPr>
              <p:cNvPr id="21" name="等腰三角形 20">
                <a:extLst>
                  <a:ext uri="{FF2B5EF4-FFF2-40B4-BE49-F238E27FC236}">
                    <a16:creationId xmlns:a16="http://schemas.microsoft.com/office/drawing/2014/main" id="{2154D814-EAE7-7821-B177-59F0A83C1531}"/>
                  </a:ext>
                </a:extLst>
              </p:cNvPr>
              <p:cNvSpPr/>
              <p:nvPr/>
            </p:nvSpPr>
            <p:spPr>
              <a:xfrm rot="5400000">
                <a:off x="552450" y="1078760"/>
                <a:ext cx="169418" cy="146050"/>
              </a:xfrm>
              <a:prstGeom prst="triangle">
                <a:avLst/>
              </a:prstGeom>
              <a:solidFill>
                <a:srgbClr val="003469"/>
              </a:solidFill>
              <a:ln>
                <a:solidFill>
                  <a:srgbClr val="00346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" name="等腰三角形 21">
                <a:extLst>
                  <a:ext uri="{FF2B5EF4-FFF2-40B4-BE49-F238E27FC236}">
                    <a16:creationId xmlns:a16="http://schemas.microsoft.com/office/drawing/2014/main" id="{998B8012-2F4F-7139-B31D-D14CCECB22E7}"/>
                  </a:ext>
                </a:extLst>
              </p:cNvPr>
              <p:cNvSpPr/>
              <p:nvPr/>
            </p:nvSpPr>
            <p:spPr>
              <a:xfrm rot="5400000">
                <a:off x="479425" y="1078752"/>
                <a:ext cx="169418" cy="146050"/>
              </a:xfrm>
              <a:prstGeom prst="triangl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6A8B17DC-A7ED-A986-BC4B-136FE7FD35B5}"/>
                </a:ext>
              </a:extLst>
            </p:cNvPr>
            <p:cNvGrpSpPr/>
            <p:nvPr/>
          </p:nvGrpSpPr>
          <p:grpSpPr>
            <a:xfrm>
              <a:off x="7448222" y="2050742"/>
              <a:ext cx="218952" cy="169331"/>
              <a:chOff x="491109" y="1067068"/>
              <a:chExt cx="219075" cy="169426"/>
            </a:xfrm>
          </p:grpSpPr>
          <p:sp>
            <p:nvSpPr>
              <p:cNvPr id="24" name="等腰三角形 23">
                <a:extLst>
                  <a:ext uri="{FF2B5EF4-FFF2-40B4-BE49-F238E27FC236}">
                    <a16:creationId xmlns:a16="http://schemas.microsoft.com/office/drawing/2014/main" id="{458F2CDB-17AB-F011-4ABB-4C1A7AB203C0}"/>
                  </a:ext>
                </a:extLst>
              </p:cNvPr>
              <p:cNvSpPr/>
              <p:nvPr/>
            </p:nvSpPr>
            <p:spPr>
              <a:xfrm rot="5400000">
                <a:off x="552450" y="1078760"/>
                <a:ext cx="169418" cy="146050"/>
              </a:xfrm>
              <a:prstGeom prst="triangle">
                <a:avLst/>
              </a:prstGeom>
              <a:solidFill>
                <a:srgbClr val="003469"/>
              </a:solidFill>
              <a:ln>
                <a:solidFill>
                  <a:srgbClr val="00346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等腰三角形 24">
                <a:extLst>
                  <a:ext uri="{FF2B5EF4-FFF2-40B4-BE49-F238E27FC236}">
                    <a16:creationId xmlns:a16="http://schemas.microsoft.com/office/drawing/2014/main" id="{8300D532-89FD-6EA1-7F90-046D45F2A3A1}"/>
                  </a:ext>
                </a:extLst>
              </p:cNvPr>
              <p:cNvSpPr/>
              <p:nvPr/>
            </p:nvSpPr>
            <p:spPr>
              <a:xfrm rot="5400000">
                <a:off x="479425" y="1078752"/>
                <a:ext cx="169418" cy="146050"/>
              </a:xfrm>
              <a:prstGeom prst="triangl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BC52D7B4-2B4C-DD8E-002E-B5107920F1A3}"/>
                </a:ext>
              </a:extLst>
            </p:cNvPr>
            <p:cNvGrpSpPr/>
            <p:nvPr/>
          </p:nvGrpSpPr>
          <p:grpSpPr>
            <a:xfrm>
              <a:off x="7303251" y="2821694"/>
              <a:ext cx="4260959" cy="845002"/>
              <a:chOff x="7413725" y="3059458"/>
              <a:chExt cx="4260959" cy="845002"/>
            </a:xfrm>
          </p:grpSpPr>
          <p:sp>
            <p:nvSpPr>
              <p:cNvPr id="18" name="矩形: 圆角 105">
                <a:extLst>
                  <a:ext uri="{FF2B5EF4-FFF2-40B4-BE49-F238E27FC236}">
                    <a16:creationId xmlns:a16="http://schemas.microsoft.com/office/drawing/2014/main" id="{8C77B0BE-053A-DAFF-ECFC-3FE393F3809B}"/>
                  </a:ext>
                </a:extLst>
              </p:cNvPr>
              <p:cNvSpPr/>
              <p:nvPr/>
            </p:nvSpPr>
            <p:spPr>
              <a:xfrm>
                <a:off x="7413725" y="3059458"/>
                <a:ext cx="4206795" cy="845002"/>
              </a:xfrm>
              <a:prstGeom prst="roundRect">
                <a:avLst>
                  <a:gd name="adj" fmla="val 19117"/>
                </a:avLst>
              </a:prstGeom>
              <a:solidFill>
                <a:srgbClr val="E5EA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2" name="文本框 171">
                <a:extLst>
                  <a:ext uri="{FF2B5EF4-FFF2-40B4-BE49-F238E27FC236}">
                    <a16:creationId xmlns:a16="http://schemas.microsoft.com/office/drawing/2014/main" id="{BF18DEB8-0252-4B85-9486-F6E8575F76A4}"/>
                  </a:ext>
                </a:extLst>
              </p:cNvPr>
              <p:cNvSpPr txBox="1"/>
              <p:nvPr/>
            </p:nvSpPr>
            <p:spPr>
              <a:xfrm>
                <a:off x="7797863" y="3300788"/>
                <a:ext cx="3876821" cy="347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algn="l" defTabSz="609585" rtl="0" eaLnBrk="1" fontAlgn="auto" latinLnBrk="0" hangingPunct="1">
                  <a:lnSpc>
                    <a:spcPct val="120000"/>
                  </a:lnSpc>
                  <a:spcAft>
                    <a:spcPts val="0"/>
                  </a:spcAft>
                  <a:buClr>
                    <a:srgbClr val="305162"/>
                  </a:buClr>
                  <a:buSzPct val="70000"/>
                  <a:tabLst/>
                  <a:defRPr/>
                </a:pPr>
                <a:r>
                  <a:rPr kumimoji="0" lang="zh-CN" altLang="en-US" sz="1400" b="1" i="0" u="none" strike="noStrike" kern="1200" cap="none" spc="133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逾</a:t>
                </a:r>
                <a:r>
                  <a:rPr kumimoji="0" lang="en-US" altLang="zh-CN" sz="1400" b="1" i="0" u="none" strike="noStrike" kern="1200" cap="none" spc="133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10%</a:t>
                </a:r>
                <a:r>
                  <a:rPr kumimoji="0" lang="zh-CN" altLang="en-US" sz="1400" b="0" i="0" u="none" strike="noStrike" kern="1200" cap="none" spc="133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为混合型和无法识别亚型</a:t>
                </a:r>
                <a:r>
                  <a:rPr kumimoji="0" lang="en-US" altLang="zh-CN" sz="1400" b="0" i="0" u="none" strike="noStrike" kern="1200" cap="none" spc="133" normalizeH="0" baseline="300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1</a:t>
                </a:r>
              </a:p>
            </p:txBody>
          </p:sp>
          <p:grpSp>
            <p:nvGrpSpPr>
              <p:cNvPr id="26" name="组合 25">
                <a:extLst>
                  <a:ext uri="{FF2B5EF4-FFF2-40B4-BE49-F238E27FC236}">
                    <a16:creationId xmlns:a16="http://schemas.microsoft.com/office/drawing/2014/main" id="{FB187E35-04FD-0821-799E-699D1F06D399}"/>
                  </a:ext>
                </a:extLst>
              </p:cNvPr>
              <p:cNvGrpSpPr/>
              <p:nvPr/>
            </p:nvGrpSpPr>
            <p:grpSpPr>
              <a:xfrm>
                <a:off x="7558696" y="3397298"/>
                <a:ext cx="218952" cy="169323"/>
                <a:chOff x="491109" y="1080516"/>
                <a:chExt cx="219075" cy="169418"/>
              </a:xfrm>
            </p:grpSpPr>
            <p:sp>
              <p:nvSpPr>
                <p:cNvPr id="27" name="等腰三角形 26">
                  <a:extLst>
                    <a:ext uri="{FF2B5EF4-FFF2-40B4-BE49-F238E27FC236}">
                      <a16:creationId xmlns:a16="http://schemas.microsoft.com/office/drawing/2014/main" id="{380EF37D-0371-5C4B-6D5D-63045650D344}"/>
                    </a:ext>
                  </a:extLst>
                </p:cNvPr>
                <p:cNvSpPr/>
                <p:nvPr/>
              </p:nvSpPr>
              <p:spPr>
                <a:xfrm rot="5400000">
                  <a:off x="552450" y="1092200"/>
                  <a:ext cx="169418" cy="146050"/>
                </a:xfrm>
                <a:prstGeom prst="triangle">
                  <a:avLst/>
                </a:prstGeom>
                <a:solidFill>
                  <a:srgbClr val="003469"/>
                </a:solidFill>
                <a:ln>
                  <a:solidFill>
                    <a:srgbClr val="00346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8" name="等腰三角形 27">
                  <a:extLst>
                    <a:ext uri="{FF2B5EF4-FFF2-40B4-BE49-F238E27FC236}">
                      <a16:creationId xmlns:a16="http://schemas.microsoft.com/office/drawing/2014/main" id="{F68600CA-8DFA-911D-DDAF-B565EBC6030D}"/>
                    </a:ext>
                  </a:extLst>
                </p:cNvPr>
                <p:cNvSpPr/>
                <p:nvPr/>
              </p:nvSpPr>
              <p:spPr>
                <a:xfrm rot="5400000">
                  <a:off x="479425" y="1092200"/>
                  <a:ext cx="169418" cy="146050"/>
                </a:xfrm>
                <a:prstGeom prst="triangl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729C8D29-EA4B-B40D-4675-AFBC0C4E754E}"/>
                </a:ext>
              </a:extLst>
            </p:cNvPr>
            <p:cNvGrpSpPr/>
            <p:nvPr/>
          </p:nvGrpSpPr>
          <p:grpSpPr>
            <a:xfrm>
              <a:off x="7303251" y="4083835"/>
              <a:ext cx="4260958" cy="845002"/>
              <a:chOff x="7413725" y="4322181"/>
              <a:chExt cx="4260958" cy="845002"/>
            </a:xfrm>
          </p:grpSpPr>
          <p:sp>
            <p:nvSpPr>
              <p:cNvPr id="19" name="矩形: 圆角 105">
                <a:extLst>
                  <a:ext uri="{FF2B5EF4-FFF2-40B4-BE49-F238E27FC236}">
                    <a16:creationId xmlns:a16="http://schemas.microsoft.com/office/drawing/2014/main" id="{4C5AD00B-EBFC-8845-C759-5BDEB2AC7720}"/>
                  </a:ext>
                </a:extLst>
              </p:cNvPr>
              <p:cNvSpPr/>
              <p:nvPr/>
            </p:nvSpPr>
            <p:spPr>
              <a:xfrm>
                <a:off x="7413725" y="4322181"/>
                <a:ext cx="4206795" cy="845002"/>
              </a:xfrm>
              <a:prstGeom prst="roundRect">
                <a:avLst>
                  <a:gd name="adj" fmla="val 19117"/>
                </a:avLst>
              </a:prstGeom>
              <a:solidFill>
                <a:srgbClr val="E5EA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5" name="文本框 174">
                <a:extLst>
                  <a:ext uri="{FF2B5EF4-FFF2-40B4-BE49-F238E27FC236}">
                    <a16:creationId xmlns:a16="http://schemas.microsoft.com/office/drawing/2014/main" id="{54600F58-8246-40A3-A3B9-885D24199568}"/>
                  </a:ext>
                </a:extLst>
              </p:cNvPr>
              <p:cNvSpPr txBox="1"/>
              <p:nvPr/>
            </p:nvSpPr>
            <p:spPr>
              <a:xfrm>
                <a:off x="7797862" y="4415778"/>
                <a:ext cx="3876821" cy="621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algn="l" defTabSz="609585" rtl="0" eaLnBrk="1" fontAlgn="auto" latinLnBrk="0" hangingPunct="1">
                  <a:lnSpc>
                    <a:spcPct val="120000"/>
                  </a:lnSpc>
                  <a:spcAft>
                    <a:spcPts val="0"/>
                  </a:spcAft>
                  <a:buClr>
                    <a:srgbClr val="C00000"/>
                  </a:buClr>
                  <a:buSzPct val="70000"/>
                  <a:tabLst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突变重组：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1b/2K </a:t>
                </a: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欧洲多见</a:t>
                </a:r>
                <a:endPara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  <a:p>
                <a:pPr marR="0" lvl="0" algn="l" defTabSz="609585" rtl="0" eaLnBrk="1" fontAlgn="auto" latinLnBrk="0" hangingPunct="1">
                  <a:lnSpc>
                    <a:spcPct val="120000"/>
                  </a:lnSpc>
                  <a:spcAft>
                    <a:spcPts val="0"/>
                  </a:spcAft>
                  <a:buClr>
                    <a:srgbClr val="C00000"/>
                  </a:buClr>
                  <a:buSzPct val="70000"/>
                  <a:tabLst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新基因型：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GT7</a:t>
                </a: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和</a:t>
                </a:r>
                <a:r>
                  <a:rPr kumimoji="0" lang="en-US" altLang="zh-CN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GT8</a:t>
                </a:r>
                <a:r>
                  <a:rPr kumimoji="0" lang="en-US" altLang="zh-CN" sz="1400" b="0" i="0" u="none" strike="noStrike" kern="1200" cap="none" spc="0" normalizeH="0" baseline="30000" noProof="0" dirty="0" err="1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2</a:t>
                </a:r>
                <a:r>
                  <a:rPr kumimoji="0" lang="en-US" altLang="zh-CN" sz="1400" b="0" i="0" u="none" strike="noStrike" kern="1200" cap="none" spc="0" normalizeH="0" baseline="300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-3</a:t>
                </a:r>
              </a:p>
            </p:txBody>
          </p:sp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C040E80B-9AC3-74B1-7397-AC5CC42EA7D6}"/>
                  </a:ext>
                </a:extLst>
              </p:cNvPr>
              <p:cNvGrpSpPr/>
              <p:nvPr/>
            </p:nvGrpSpPr>
            <p:grpSpPr>
              <a:xfrm>
                <a:off x="7558697" y="4525111"/>
                <a:ext cx="218950" cy="169335"/>
                <a:chOff x="491110" y="1058104"/>
                <a:chExt cx="219073" cy="169430"/>
              </a:xfrm>
            </p:grpSpPr>
            <p:sp>
              <p:nvSpPr>
                <p:cNvPr id="30" name="等腰三角形 29">
                  <a:extLst>
                    <a:ext uri="{FF2B5EF4-FFF2-40B4-BE49-F238E27FC236}">
                      <a16:creationId xmlns:a16="http://schemas.microsoft.com/office/drawing/2014/main" id="{277AEDA3-49AA-E9DE-69FC-1DA817334241}"/>
                    </a:ext>
                  </a:extLst>
                </p:cNvPr>
                <p:cNvSpPr/>
                <p:nvPr/>
              </p:nvSpPr>
              <p:spPr>
                <a:xfrm rot="5400000">
                  <a:off x="552449" y="1069800"/>
                  <a:ext cx="169418" cy="146050"/>
                </a:xfrm>
                <a:prstGeom prst="triangle">
                  <a:avLst/>
                </a:prstGeom>
                <a:solidFill>
                  <a:srgbClr val="003469"/>
                </a:solidFill>
                <a:ln>
                  <a:solidFill>
                    <a:srgbClr val="00346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" name="等腰三角形 30">
                  <a:extLst>
                    <a:ext uri="{FF2B5EF4-FFF2-40B4-BE49-F238E27FC236}">
                      <a16:creationId xmlns:a16="http://schemas.microsoft.com/office/drawing/2014/main" id="{0AAFDB04-9BCA-6F6C-0B62-F585C0C9B74F}"/>
                    </a:ext>
                  </a:extLst>
                </p:cNvPr>
                <p:cNvSpPr/>
                <p:nvPr/>
              </p:nvSpPr>
              <p:spPr>
                <a:xfrm rot="5400000">
                  <a:off x="479425" y="1069789"/>
                  <a:ext cx="169419" cy="146050"/>
                </a:xfrm>
                <a:prstGeom prst="triangl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32" name="组合 31">
                <a:extLst>
                  <a:ext uri="{FF2B5EF4-FFF2-40B4-BE49-F238E27FC236}">
                    <a16:creationId xmlns:a16="http://schemas.microsoft.com/office/drawing/2014/main" id="{6387FFC0-1995-9482-EBF2-B609426BA733}"/>
                  </a:ext>
                </a:extLst>
              </p:cNvPr>
              <p:cNvGrpSpPr/>
              <p:nvPr/>
            </p:nvGrpSpPr>
            <p:grpSpPr>
              <a:xfrm>
                <a:off x="7558697" y="4804280"/>
                <a:ext cx="218950" cy="169335"/>
                <a:chOff x="491110" y="1058104"/>
                <a:chExt cx="219073" cy="169430"/>
              </a:xfrm>
            </p:grpSpPr>
            <p:sp>
              <p:nvSpPr>
                <p:cNvPr id="33" name="等腰三角形 32">
                  <a:extLst>
                    <a:ext uri="{FF2B5EF4-FFF2-40B4-BE49-F238E27FC236}">
                      <a16:creationId xmlns:a16="http://schemas.microsoft.com/office/drawing/2014/main" id="{E5390045-FE4B-DE4E-78AD-A37B79F88925}"/>
                    </a:ext>
                  </a:extLst>
                </p:cNvPr>
                <p:cNvSpPr/>
                <p:nvPr/>
              </p:nvSpPr>
              <p:spPr>
                <a:xfrm rot="5400000">
                  <a:off x="552449" y="1069800"/>
                  <a:ext cx="169418" cy="146050"/>
                </a:xfrm>
                <a:prstGeom prst="triangle">
                  <a:avLst/>
                </a:prstGeom>
                <a:solidFill>
                  <a:srgbClr val="003469"/>
                </a:solidFill>
                <a:ln>
                  <a:solidFill>
                    <a:srgbClr val="00346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4" name="等腰三角形 33">
                  <a:extLst>
                    <a:ext uri="{FF2B5EF4-FFF2-40B4-BE49-F238E27FC236}">
                      <a16:creationId xmlns:a16="http://schemas.microsoft.com/office/drawing/2014/main" id="{F92C7426-2B78-B933-C3DF-3944DBDE5ECA}"/>
                    </a:ext>
                  </a:extLst>
                </p:cNvPr>
                <p:cNvSpPr/>
                <p:nvPr/>
              </p:nvSpPr>
              <p:spPr>
                <a:xfrm rot="5400000">
                  <a:off x="479425" y="1069789"/>
                  <a:ext cx="169419" cy="146050"/>
                </a:xfrm>
                <a:prstGeom prst="triangl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172866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5">
            <a:extLst>
              <a:ext uri="{FF2B5EF4-FFF2-40B4-BE49-F238E27FC236}">
                <a16:creationId xmlns:a16="http://schemas.microsoft.com/office/drawing/2014/main" id="{12DBDD93-DB04-4BFF-8BBD-90DE54EA1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734" y="3023076"/>
            <a:ext cx="10840534" cy="3032787"/>
          </a:xfrm>
          <a:prstGeom prst="roundRect">
            <a:avLst>
              <a:gd name="adj" fmla="val 3654"/>
            </a:avLst>
          </a:prstGeom>
          <a:solidFill>
            <a:schemeClr val="bg1"/>
          </a:solidFill>
          <a:ln w="12700" cap="flat" cmpd="sng" algn="ctr">
            <a:gradFill flip="none" rotWithShape="1">
              <a:gsLst>
                <a:gs pos="0">
                  <a:srgbClr val="003469"/>
                </a:gs>
                <a:gs pos="100000">
                  <a:srgbClr val="003469"/>
                </a:gs>
                <a:gs pos="47000">
                  <a:srgbClr val="003469">
                    <a:alpha val="0"/>
                  </a:srgbClr>
                </a:gs>
              </a:gsLst>
              <a:lin ang="16200000" scaled="1"/>
              <a:tileRect/>
            </a:gradFill>
            <a:prstDash val="solid"/>
          </a:ln>
          <a:effectLst/>
        </p:spPr>
        <p:txBody>
          <a:bodyPr lIns="360000" rtlCol="0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179705" indent="-179705" defTabSz="121920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altLang="en-US" sz="1600" b="1" kern="0" dirty="0">
              <a:solidFill>
                <a:srgbClr val="00196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矩形: 圆角 65">
            <a:extLst>
              <a:ext uri="{FF2B5EF4-FFF2-40B4-BE49-F238E27FC236}">
                <a16:creationId xmlns:a16="http://schemas.microsoft.com/office/drawing/2014/main" id="{EF5E2818-8689-44E4-A20B-318BFC3B59B3}"/>
              </a:ext>
            </a:extLst>
          </p:cNvPr>
          <p:cNvSpPr/>
          <p:nvPr/>
        </p:nvSpPr>
        <p:spPr>
          <a:xfrm>
            <a:off x="8101005" y="3357264"/>
            <a:ext cx="3231790" cy="2408673"/>
          </a:xfrm>
          <a:prstGeom prst="roundRect">
            <a:avLst>
              <a:gd name="adj" fmla="val 6336"/>
            </a:avLst>
          </a:prstGeom>
          <a:solidFill>
            <a:srgbClr val="CDD4D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1AB7B697-8EF7-B6AA-1582-8FC5777735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>
                <a:cs typeface="+mn-ea"/>
                <a:sym typeface="Arial" panose="020B0604020202020204" pitchFamily="34" charset="0"/>
              </a:rPr>
              <a:t>European Association for the Study of the Liver. J Hepatol. 2020 Nov;73(5)1170-1218. </a:t>
            </a:r>
          </a:p>
          <a:p>
            <a:r>
              <a:rPr lang="en-US" altLang="zh-CN" dirty="0">
                <a:cs typeface="+mn-ea"/>
                <a:sym typeface="Arial" panose="020B0604020202020204" pitchFamily="34" charset="0"/>
              </a:rPr>
              <a:t>FDA warns about rare occurrence of serious liver injury with use of hepatitis C medicines </a:t>
            </a:r>
            <a:r>
              <a:rPr lang="en-US" altLang="zh-CN" dirty="0" err="1">
                <a:cs typeface="+mn-ea"/>
                <a:sym typeface="Arial" panose="020B0604020202020204" pitchFamily="34" charset="0"/>
              </a:rPr>
              <a:t>Mavyret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, </a:t>
            </a:r>
            <a:r>
              <a:rPr lang="en-US" altLang="zh-CN" dirty="0" err="1">
                <a:cs typeface="+mn-ea"/>
                <a:sym typeface="Arial" panose="020B0604020202020204" pitchFamily="34" charset="0"/>
              </a:rPr>
              <a:t>Zepatier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, and </a:t>
            </a:r>
            <a:r>
              <a:rPr lang="en-US" altLang="zh-CN" dirty="0" err="1">
                <a:cs typeface="+mn-ea"/>
                <a:sym typeface="Arial" panose="020B0604020202020204" pitchFamily="34" charset="0"/>
              </a:rPr>
              <a:t>Vosevi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 in some patients with advanced liver disease. Accessed: Aug, 2019. https://www.fda.gov/drugs/drug-safety-and-availability/fda-warns-about-rare-occurrence-serious-liver-injury-use-hepatitis-c-medicines-mavyret-zepatier-and</a:t>
            </a: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21E988DE-1C83-FEC5-F9EB-B85BD5565E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cs typeface="+mn-ea"/>
                <a:sym typeface="Arial" panose="020B0604020202020204" pitchFamily="34" charset="0"/>
              </a:rPr>
              <a:t>肝脏疾病严重程度评估存在一定的局限性</a:t>
            </a: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C3BD1449-3AD3-4063-A134-D7BBC2486B1D}"/>
              </a:ext>
            </a:extLst>
          </p:cNvPr>
          <p:cNvSpPr/>
          <p:nvPr/>
        </p:nvSpPr>
        <p:spPr>
          <a:xfrm>
            <a:off x="3798201" y="2561497"/>
            <a:ext cx="7800903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0958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临界值：</a:t>
            </a:r>
            <a:r>
              <a:rPr kumimoji="0" lang="en-US" altLang="zh-CN" sz="105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F3</a:t>
            </a: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与</a:t>
            </a:r>
            <a:r>
              <a:rPr kumimoji="0" lang="en-US" altLang="zh-CN" sz="1050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F4</a:t>
            </a: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之间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íśļîḍe">
            <a:extLst>
              <a:ext uri="{FF2B5EF4-FFF2-40B4-BE49-F238E27FC236}">
                <a16:creationId xmlns:a16="http://schemas.microsoft.com/office/drawing/2014/main" id="{5826FC2C-2F22-4AE2-9EA7-AA085B193B9E}"/>
              </a:ext>
            </a:extLst>
          </p:cNvPr>
          <p:cNvSpPr/>
          <p:nvPr/>
        </p:nvSpPr>
        <p:spPr>
          <a:xfrm>
            <a:off x="825507" y="3329096"/>
            <a:ext cx="6231830" cy="2436840"/>
          </a:xfrm>
          <a:prstGeom prst="roundRect">
            <a:avLst>
              <a:gd name="adj" fmla="val 4347"/>
            </a:avLst>
          </a:prstGeom>
          <a:solidFill>
            <a:srgbClr val="E5EAF0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1850DB1A-E1D9-4717-9CB7-7637B1C466CE}"/>
              </a:ext>
            </a:extLst>
          </p:cNvPr>
          <p:cNvSpPr txBox="1"/>
          <p:nvPr/>
        </p:nvSpPr>
        <p:spPr>
          <a:xfrm>
            <a:off x="1691518" y="3381906"/>
            <a:ext cx="44998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无肝硬化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3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/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代偿性肝硬化患者</a:t>
            </a:r>
          </a:p>
        </p:txBody>
      </p:sp>
      <p:sp>
        <p:nvSpPr>
          <p:cNvPr id="60" name="object 6">
            <a:extLst>
              <a:ext uri="{FF2B5EF4-FFF2-40B4-BE49-F238E27FC236}">
                <a16:creationId xmlns:a16="http://schemas.microsoft.com/office/drawing/2014/main" id="{B423ABF1-C77E-4115-8A60-D1FB61711689}"/>
              </a:ext>
            </a:extLst>
          </p:cNvPr>
          <p:cNvSpPr/>
          <p:nvPr/>
        </p:nvSpPr>
        <p:spPr>
          <a:xfrm>
            <a:off x="1718939" y="3961664"/>
            <a:ext cx="503716" cy="1060611"/>
          </a:xfrm>
          <a:custGeom>
            <a:avLst/>
            <a:gdLst/>
            <a:ahLst/>
            <a:cxnLst/>
            <a:rect l="l" t="t" r="r" b="b"/>
            <a:pathLst>
              <a:path w="584200" h="1355089">
                <a:moveTo>
                  <a:pt x="275513" y="834910"/>
                </a:moveTo>
                <a:lnTo>
                  <a:pt x="119138" y="834910"/>
                </a:lnTo>
                <a:lnTo>
                  <a:pt x="119138" y="1280680"/>
                </a:lnTo>
                <a:lnTo>
                  <a:pt x="125282" y="1309541"/>
                </a:lnTo>
                <a:lnTo>
                  <a:pt x="142036" y="1333112"/>
                </a:lnTo>
                <a:lnTo>
                  <a:pt x="166887" y="1349007"/>
                </a:lnTo>
                <a:lnTo>
                  <a:pt x="197319" y="1354836"/>
                </a:lnTo>
                <a:lnTo>
                  <a:pt x="227754" y="1349007"/>
                </a:lnTo>
                <a:lnTo>
                  <a:pt x="252609" y="1333112"/>
                </a:lnTo>
                <a:lnTo>
                  <a:pt x="269368" y="1309541"/>
                </a:lnTo>
                <a:lnTo>
                  <a:pt x="275513" y="1280680"/>
                </a:lnTo>
                <a:lnTo>
                  <a:pt x="275513" y="834910"/>
                </a:lnTo>
                <a:close/>
              </a:path>
              <a:path w="584200" h="1355089">
                <a:moveTo>
                  <a:pt x="464642" y="834910"/>
                </a:moveTo>
                <a:lnTo>
                  <a:pt x="308279" y="834910"/>
                </a:lnTo>
                <a:lnTo>
                  <a:pt x="308279" y="1280680"/>
                </a:lnTo>
                <a:lnTo>
                  <a:pt x="314423" y="1309541"/>
                </a:lnTo>
                <a:lnTo>
                  <a:pt x="331177" y="1333112"/>
                </a:lnTo>
                <a:lnTo>
                  <a:pt x="356028" y="1349007"/>
                </a:lnTo>
                <a:lnTo>
                  <a:pt x="386461" y="1354836"/>
                </a:lnTo>
                <a:lnTo>
                  <a:pt x="416893" y="1349007"/>
                </a:lnTo>
                <a:lnTo>
                  <a:pt x="441744" y="1333112"/>
                </a:lnTo>
                <a:lnTo>
                  <a:pt x="458498" y="1309541"/>
                </a:lnTo>
                <a:lnTo>
                  <a:pt x="464642" y="1280680"/>
                </a:lnTo>
                <a:lnTo>
                  <a:pt x="464642" y="834910"/>
                </a:lnTo>
                <a:close/>
              </a:path>
              <a:path w="584200" h="1355089">
                <a:moveTo>
                  <a:pt x="464921" y="421894"/>
                </a:moveTo>
                <a:lnTo>
                  <a:pt x="118630" y="421894"/>
                </a:lnTo>
                <a:lnTo>
                  <a:pt x="118630" y="834910"/>
                </a:lnTo>
                <a:lnTo>
                  <a:pt x="464921" y="834910"/>
                </a:lnTo>
                <a:lnTo>
                  <a:pt x="464921" y="421894"/>
                </a:lnTo>
                <a:close/>
              </a:path>
              <a:path w="584200" h="1355089">
                <a:moveTo>
                  <a:pt x="498627" y="260794"/>
                </a:moveTo>
                <a:lnTo>
                  <a:pt x="84924" y="260794"/>
                </a:lnTo>
                <a:lnTo>
                  <a:pt x="51868" y="267125"/>
                </a:lnTo>
                <a:lnTo>
                  <a:pt x="24874" y="284389"/>
                </a:lnTo>
                <a:lnTo>
                  <a:pt x="6674" y="309995"/>
                </a:lnTo>
                <a:lnTo>
                  <a:pt x="0" y="341350"/>
                </a:lnTo>
                <a:lnTo>
                  <a:pt x="0" y="760044"/>
                </a:lnTo>
                <a:lnTo>
                  <a:pt x="4079" y="779208"/>
                </a:lnTo>
                <a:lnTo>
                  <a:pt x="15205" y="794859"/>
                </a:lnTo>
                <a:lnTo>
                  <a:pt x="31707" y="805412"/>
                </a:lnTo>
                <a:lnTo>
                  <a:pt x="51917" y="809282"/>
                </a:lnTo>
                <a:lnTo>
                  <a:pt x="72127" y="805412"/>
                </a:lnTo>
                <a:lnTo>
                  <a:pt x="88630" y="794859"/>
                </a:lnTo>
                <a:lnTo>
                  <a:pt x="99755" y="779208"/>
                </a:lnTo>
                <a:lnTo>
                  <a:pt x="103835" y="760044"/>
                </a:lnTo>
                <a:lnTo>
                  <a:pt x="103835" y="421894"/>
                </a:lnTo>
                <a:lnTo>
                  <a:pt x="583692" y="421894"/>
                </a:lnTo>
                <a:lnTo>
                  <a:pt x="583692" y="383273"/>
                </a:lnTo>
                <a:lnTo>
                  <a:pt x="583552" y="382612"/>
                </a:lnTo>
                <a:lnTo>
                  <a:pt x="583552" y="341350"/>
                </a:lnTo>
                <a:lnTo>
                  <a:pt x="576878" y="309995"/>
                </a:lnTo>
                <a:lnTo>
                  <a:pt x="558677" y="284389"/>
                </a:lnTo>
                <a:lnTo>
                  <a:pt x="531683" y="267125"/>
                </a:lnTo>
                <a:lnTo>
                  <a:pt x="498627" y="260794"/>
                </a:lnTo>
                <a:close/>
              </a:path>
              <a:path w="584200" h="1355089">
                <a:moveTo>
                  <a:pt x="531768" y="800251"/>
                </a:moveTo>
                <a:close/>
              </a:path>
              <a:path w="584200" h="1355089">
                <a:moveTo>
                  <a:pt x="583692" y="421894"/>
                </a:moveTo>
                <a:lnTo>
                  <a:pt x="479844" y="421894"/>
                </a:lnTo>
                <a:lnTo>
                  <a:pt x="479844" y="751001"/>
                </a:lnTo>
                <a:lnTo>
                  <a:pt x="483925" y="770168"/>
                </a:lnTo>
                <a:lnTo>
                  <a:pt x="495055" y="785823"/>
                </a:lnTo>
                <a:lnTo>
                  <a:pt x="511562" y="796380"/>
                </a:lnTo>
                <a:lnTo>
                  <a:pt x="531768" y="800251"/>
                </a:lnTo>
                <a:lnTo>
                  <a:pt x="551973" y="796380"/>
                </a:lnTo>
                <a:lnTo>
                  <a:pt x="568480" y="785823"/>
                </a:lnTo>
                <a:lnTo>
                  <a:pt x="579610" y="770168"/>
                </a:lnTo>
                <a:lnTo>
                  <a:pt x="583692" y="751001"/>
                </a:lnTo>
                <a:lnTo>
                  <a:pt x="583692" y="421894"/>
                </a:lnTo>
                <a:close/>
              </a:path>
              <a:path w="584200" h="1355089">
                <a:moveTo>
                  <a:pt x="291769" y="0"/>
                </a:moveTo>
                <a:lnTo>
                  <a:pt x="240185" y="9877"/>
                </a:lnTo>
                <a:lnTo>
                  <a:pt x="198061" y="36814"/>
                </a:lnTo>
                <a:lnTo>
                  <a:pt x="169659" y="76766"/>
                </a:lnTo>
                <a:lnTo>
                  <a:pt x="159245" y="125691"/>
                </a:lnTo>
                <a:lnTo>
                  <a:pt x="169659" y="174624"/>
                </a:lnTo>
                <a:lnTo>
                  <a:pt x="198061" y="214580"/>
                </a:lnTo>
                <a:lnTo>
                  <a:pt x="240185" y="241518"/>
                </a:lnTo>
                <a:lnTo>
                  <a:pt x="291769" y="251396"/>
                </a:lnTo>
                <a:lnTo>
                  <a:pt x="343359" y="241518"/>
                </a:lnTo>
                <a:lnTo>
                  <a:pt x="385483" y="214580"/>
                </a:lnTo>
                <a:lnTo>
                  <a:pt x="413881" y="174624"/>
                </a:lnTo>
                <a:lnTo>
                  <a:pt x="424294" y="125691"/>
                </a:lnTo>
                <a:lnTo>
                  <a:pt x="413881" y="76766"/>
                </a:lnTo>
                <a:lnTo>
                  <a:pt x="385483" y="36814"/>
                </a:lnTo>
                <a:lnTo>
                  <a:pt x="343359" y="9877"/>
                </a:lnTo>
                <a:lnTo>
                  <a:pt x="291769" y="0"/>
                </a:lnTo>
                <a:close/>
              </a:path>
            </a:pathLst>
          </a:custGeom>
          <a:solidFill>
            <a:srgbClr val="99AEC3"/>
          </a:solidFill>
        </p:spPr>
        <p:txBody>
          <a:bodyPr wrap="square" lIns="0" tIns="0" rIns="0" bIns="0" rtlCol="0"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object 6">
            <a:extLst>
              <a:ext uri="{FF2B5EF4-FFF2-40B4-BE49-F238E27FC236}">
                <a16:creationId xmlns:a16="http://schemas.microsoft.com/office/drawing/2014/main" id="{797B5A5A-3E62-4363-BBCC-44160C94A2EC}"/>
              </a:ext>
            </a:extLst>
          </p:cNvPr>
          <p:cNvSpPr/>
          <p:nvPr/>
        </p:nvSpPr>
        <p:spPr>
          <a:xfrm>
            <a:off x="5359898" y="3961664"/>
            <a:ext cx="503716" cy="1060611"/>
          </a:xfrm>
          <a:custGeom>
            <a:avLst/>
            <a:gdLst/>
            <a:ahLst/>
            <a:cxnLst/>
            <a:rect l="l" t="t" r="r" b="b"/>
            <a:pathLst>
              <a:path w="584200" h="1355089">
                <a:moveTo>
                  <a:pt x="275513" y="834910"/>
                </a:moveTo>
                <a:lnTo>
                  <a:pt x="119138" y="834910"/>
                </a:lnTo>
                <a:lnTo>
                  <a:pt x="119138" y="1280680"/>
                </a:lnTo>
                <a:lnTo>
                  <a:pt x="125282" y="1309541"/>
                </a:lnTo>
                <a:lnTo>
                  <a:pt x="142036" y="1333112"/>
                </a:lnTo>
                <a:lnTo>
                  <a:pt x="166887" y="1349007"/>
                </a:lnTo>
                <a:lnTo>
                  <a:pt x="197319" y="1354836"/>
                </a:lnTo>
                <a:lnTo>
                  <a:pt x="227754" y="1349007"/>
                </a:lnTo>
                <a:lnTo>
                  <a:pt x="252609" y="1333112"/>
                </a:lnTo>
                <a:lnTo>
                  <a:pt x="269368" y="1309541"/>
                </a:lnTo>
                <a:lnTo>
                  <a:pt x="275513" y="1280680"/>
                </a:lnTo>
                <a:lnTo>
                  <a:pt x="275513" y="834910"/>
                </a:lnTo>
                <a:close/>
              </a:path>
              <a:path w="584200" h="1355089">
                <a:moveTo>
                  <a:pt x="464642" y="834910"/>
                </a:moveTo>
                <a:lnTo>
                  <a:pt x="308279" y="834910"/>
                </a:lnTo>
                <a:lnTo>
                  <a:pt x="308279" y="1280680"/>
                </a:lnTo>
                <a:lnTo>
                  <a:pt x="314423" y="1309541"/>
                </a:lnTo>
                <a:lnTo>
                  <a:pt x="331177" y="1333112"/>
                </a:lnTo>
                <a:lnTo>
                  <a:pt x="356028" y="1349007"/>
                </a:lnTo>
                <a:lnTo>
                  <a:pt x="386461" y="1354836"/>
                </a:lnTo>
                <a:lnTo>
                  <a:pt x="416893" y="1349007"/>
                </a:lnTo>
                <a:lnTo>
                  <a:pt x="441744" y="1333112"/>
                </a:lnTo>
                <a:lnTo>
                  <a:pt x="458498" y="1309541"/>
                </a:lnTo>
                <a:lnTo>
                  <a:pt x="464642" y="1280680"/>
                </a:lnTo>
                <a:lnTo>
                  <a:pt x="464642" y="834910"/>
                </a:lnTo>
                <a:close/>
              </a:path>
              <a:path w="584200" h="1355089">
                <a:moveTo>
                  <a:pt x="464921" y="421894"/>
                </a:moveTo>
                <a:lnTo>
                  <a:pt x="118630" y="421894"/>
                </a:lnTo>
                <a:lnTo>
                  <a:pt x="118630" y="834910"/>
                </a:lnTo>
                <a:lnTo>
                  <a:pt x="464921" y="834910"/>
                </a:lnTo>
                <a:lnTo>
                  <a:pt x="464921" y="421894"/>
                </a:lnTo>
                <a:close/>
              </a:path>
              <a:path w="584200" h="1355089">
                <a:moveTo>
                  <a:pt x="498627" y="260794"/>
                </a:moveTo>
                <a:lnTo>
                  <a:pt x="84924" y="260794"/>
                </a:lnTo>
                <a:lnTo>
                  <a:pt x="51868" y="267125"/>
                </a:lnTo>
                <a:lnTo>
                  <a:pt x="24874" y="284389"/>
                </a:lnTo>
                <a:lnTo>
                  <a:pt x="6674" y="309995"/>
                </a:lnTo>
                <a:lnTo>
                  <a:pt x="0" y="341350"/>
                </a:lnTo>
                <a:lnTo>
                  <a:pt x="0" y="760044"/>
                </a:lnTo>
                <a:lnTo>
                  <a:pt x="4079" y="779208"/>
                </a:lnTo>
                <a:lnTo>
                  <a:pt x="15205" y="794859"/>
                </a:lnTo>
                <a:lnTo>
                  <a:pt x="31707" y="805412"/>
                </a:lnTo>
                <a:lnTo>
                  <a:pt x="51917" y="809282"/>
                </a:lnTo>
                <a:lnTo>
                  <a:pt x="72127" y="805412"/>
                </a:lnTo>
                <a:lnTo>
                  <a:pt x="88630" y="794859"/>
                </a:lnTo>
                <a:lnTo>
                  <a:pt x="99755" y="779208"/>
                </a:lnTo>
                <a:lnTo>
                  <a:pt x="103835" y="760044"/>
                </a:lnTo>
                <a:lnTo>
                  <a:pt x="103835" y="421894"/>
                </a:lnTo>
                <a:lnTo>
                  <a:pt x="583692" y="421894"/>
                </a:lnTo>
                <a:lnTo>
                  <a:pt x="583692" y="383273"/>
                </a:lnTo>
                <a:lnTo>
                  <a:pt x="583552" y="382612"/>
                </a:lnTo>
                <a:lnTo>
                  <a:pt x="583552" y="341350"/>
                </a:lnTo>
                <a:lnTo>
                  <a:pt x="576878" y="309995"/>
                </a:lnTo>
                <a:lnTo>
                  <a:pt x="558677" y="284389"/>
                </a:lnTo>
                <a:lnTo>
                  <a:pt x="531683" y="267125"/>
                </a:lnTo>
                <a:lnTo>
                  <a:pt x="498627" y="260794"/>
                </a:lnTo>
                <a:close/>
              </a:path>
              <a:path w="584200" h="1355089">
                <a:moveTo>
                  <a:pt x="531768" y="800251"/>
                </a:moveTo>
                <a:close/>
              </a:path>
              <a:path w="584200" h="1355089">
                <a:moveTo>
                  <a:pt x="583692" y="421894"/>
                </a:moveTo>
                <a:lnTo>
                  <a:pt x="479844" y="421894"/>
                </a:lnTo>
                <a:lnTo>
                  <a:pt x="479844" y="751001"/>
                </a:lnTo>
                <a:lnTo>
                  <a:pt x="483925" y="770168"/>
                </a:lnTo>
                <a:lnTo>
                  <a:pt x="495055" y="785823"/>
                </a:lnTo>
                <a:lnTo>
                  <a:pt x="511562" y="796380"/>
                </a:lnTo>
                <a:lnTo>
                  <a:pt x="531768" y="800251"/>
                </a:lnTo>
                <a:lnTo>
                  <a:pt x="551973" y="796380"/>
                </a:lnTo>
                <a:lnTo>
                  <a:pt x="568480" y="785823"/>
                </a:lnTo>
                <a:lnTo>
                  <a:pt x="579610" y="770168"/>
                </a:lnTo>
                <a:lnTo>
                  <a:pt x="583692" y="751001"/>
                </a:lnTo>
                <a:lnTo>
                  <a:pt x="583692" y="421894"/>
                </a:lnTo>
                <a:close/>
              </a:path>
              <a:path w="584200" h="1355089">
                <a:moveTo>
                  <a:pt x="291769" y="0"/>
                </a:moveTo>
                <a:lnTo>
                  <a:pt x="240185" y="9877"/>
                </a:lnTo>
                <a:lnTo>
                  <a:pt x="198061" y="36814"/>
                </a:lnTo>
                <a:lnTo>
                  <a:pt x="169659" y="76766"/>
                </a:lnTo>
                <a:lnTo>
                  <a:pt x="159245" y="125691"/>
                </a:lnTo>
                <a:lnTo>
                  <a:pt x="169659" y="174624"/>
                </a:lnTo>
                <a:lnTo>
                  <a:pt x="198061" y="214580"/>
                </a:lnTo>
                <a:lnTo>
                  <a:pt x="240185" y="241518"/>
                </a:lnTo>
                <a:lnTo>
                  <a:pt x="291769" y="251396"/>
                </a:lnTo>
                <a:lnTo>
                  <a:pt x="343359" y="241518"/>
                </a:lnTo>
                <a:lnTo>
                  <a:pt x="385483" y="214580"/>
                </a:lnTo>
                <a:lnTo>
                  <a:pt x="413881" y="174624"/>
                </a:lnTo>
                <a:lnTo>
                  <a:pt x="424294" y="125691"/>
                </a:lnTo>
                <a:lnTo>
                  <a:pt x="413881" y="76766"/>
                </a:lnTo>
                <a:lnTo>
                  <a:pt x="385483" y="36814"/>
                </a:lnTo>
                <a:lnTo>
                  <a:pt x="343359" y="9877"/>
                </a:lnTo>
                <a:lnTo>
                  <a:pt x="291769" y="0"/>
                </a:lnTo>
                <a:close/>
              </a:path>
            </a:pathLst>
          </a:custGeom>
          <a:solidFill>
            <a:srgbClr val="4D7196"/>
          </a:solidFill>
        </p:spPr>
        <p:txBody>
          <a:bodyPr wrap="square" lIns="0" tIns="0" rIns="0" bIns="0" rtlCol="0"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4544B6C5-F7D3-4DAD-BB6D-A35643B77CEC}"/>
              </a:ext>
            </a:extLst>
          </p:cNvPr>
          <p:cNvSpPr txBox="1"/>
          <p:nvPr/>
        </p:nvSpPr>
        <p:spPr>
          <a:xfrm>
            <a:off x="237460" y="5159361"/>
            <a:ext cx="420975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3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存在危险因素</a:t>
            </a: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45F6E834-7C93-4C63-9691-EC2F90A55B58}"/>
              </a:ext>
            </a:extLst>
          </p:cNvPr>
          <p:cNvSpPr txBox="1"/>
          <p:nvPr/>
        </p:nvSpPr>
        <p:spPr>
          <a:xfrm>
            <a:off x="4546355" y="5159362"/>
            <a:ext cx="211067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3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有失代偿史</a:t>
            </a: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746C62E2-010A-4633-9077-45A87296299C}"/>
              </a:ext>
            </a:extLst>
          </p:cNvPr>
          <p:cNvSpPr/>
          <p:nvPr/>
        </p:nvSpPr>
        <p:spPr>
          <a:xfrm>
            <a:off x="2269128" y="3918083"/>
            <a:ext cx="1314889" cy="1060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marR="0" lvl="0" indent="-380990" algn="l" defTabSz="60958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血小板减少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80990" marR="0" lvl="0" indent="-380990" algn="l" defTabSz="60958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门脉高压、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80990" marR="0" lvl="0" indent="-380990" algn="l" defTabSz="60958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酗酒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80990" marR="0" lvl="0" indent="-380990" algn="l" defTabSz="60958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严重肝病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80990" marR="0" lvl="0" indent="-380990" algn="l" defTabSz="60958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肝癌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01B60E1-D736-4874-8B2B-2316F534CB3E}"/>
              </a:ext>
            </a:extLst>
          </p:cNvPr>
          <p:cNvSpPr txBox="1"/>
          <p:nvPr/>
        </p:nvSpPr>
        <p:spPr>
          <a:xfrm>
            <a:off x="3659184" y="4293249"/>
            <a:ext cx="787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或</a:t>
            </a: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EB8650DC-CA1E-401C-A30B-297E03867BEB}"/>
              </a:ext>
            </a:extLst>
          </p:cNvPr>
          <p:cNvCxnSpPr>
            <a:cxnSpLocks/>
          </p:cNvCxnSpPr>
          <p:nvPr/>
        </p:nvCxnSpPr>
        <p:spPr>
          <a:xfrm>
            <a:off x="6837373" y="4581128"/>
            <a:ext cx="1584000" cy="0"/>
          </a:xfrm>
          <a:prstGeom prst="straightConnector1">
            <a:avLst/>
          </a:prstGeom>
          <a:ln w="38100">
            <a:solidFill>
              <a:srgbClr val="0034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文本框 66">
            <a:extLst>
              <a:ext uri="{FF2B5EF4-FFF2-40B4-BE49-F238E27FC236}">
                <a16:creationId xmlns:a16="http://schemas.microsoft.com/office/drawing/2014/main" id="{70DD75BE-A159-4C66-AA64-F0951AC0A8E8}"/>
              </a:ext>
            </a:extLst>
          </p:cNvPr>
          <p:cNvSpPr txBox="1"/>
          <p:nvPr/>
        </p:nvSpPr>
        <p:spPr>
          <a:xfrm>
            <a:off x="6807275" y="4058983"/>
            <a:ext cx="15353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错误分类</a:t>
            </a: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8851F5C7-43F7-4B9F-B8D1-4CAFE8C99423}"/>
              </a:ext>
            </a:extLst>
          </p:cNvPr>
          <p:cNvSpPr txBox="1"/>
          <p:nvPr/>
        </p:nvSpPr>
        <p:spPr>
          <a:xfrm>
            <a:off x="6807275" y="4715429"/>
            <a:ext cx="15353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漏诊</a:t>
            </a:r>
          </a:p>
        </p:txBody>
      </p:sp>
      <p:sp>
        <p:nvSpPr>
          <p:cNvPr id="69" name="object 6">
            <a:extLst>
              <a:ext uri="{FF2B5EF4-FFF2-40B4-BE49-F238E27FC236}">
                <a16:creationId xmlns:a16="http://schemas.microsoft.com/office/drawing/2014/main" id="{50FE2C3D-5B33-4021-8BB0-600FF2FB6A8F}"/>
              </a:ext>
            </a:extLst>
          </p:cNvPr>
          <p:cNvSpPr/>
          <p:nvPr/>
        </p:nvSpPr>
        <p:spPr>
          <a:xfrm>
            <a:off x="9465042" y="3951544"/>
            <a:ext cx="503716" cy="1060611"/>
          </a:xfrm>
          <a:custGeom>
            <a:avLst/>
            <a:gdLst/>
            <a:ahLst/>
            <a:cxnLst/>
            <a:rect l="l" t="t" r="r" b="b"/>
            <a:pathLst>
              <a:path w="584200" h="1355089">
                <a:moveTo>
                  <a:pt x="275513" y="834910"/>
                </a:moveTo>
                <a:lnTo>
                  <a:pt x="119138" y="834910"/>
                </a:lnTo>
                <a:lnTo>
                  <a:pt x="119138" y="1280680"/>
                </a:lnTo>
                <a:lnTo>
                  <a:pt x="125282" y="1309541"/>
                </a:lnTo>
                <a:lnTo>
                  <a:pt x="142036" y="1333112"/>
                </a:lnTo>
                <a:lnTo>
                  <a:pt x="166887" y="1349007"/>
                </a:lnTo>
                <a:lnTo>
                  <a:pt x="197319" y="1354836"/>
                </a:lnTo>
                <a:lnTo>
                  <a:pt x="227754" y="1349007"/>
                </a:lnTo>
                <a:lnTo>
                  <a:pt x="252609" y="1333112"/>
                </a:lnTo>
                <a:lnTo>
                  <a:pt x="269368" y="1309541"/>
                </a:lnTo>
                <a:lnTo>
                  <a:pt x="275513" y="1280680"/>
                </a:lnTo>
                <a:lnTo>
                  <a:pt x="275513" y="834910"/>
                </a:lnTo>
                <a:close/>
              </a:path>
              <a:path w="584200" h="1355089">
                <a:moveTo>
                  <a:pt x="464642" y="834910"/>
                </a:moveTo>
                <a:lnTo>
                  <a:pt x="308279" y="834910"/>
                </a:lnTo>
                <a:lnTo>
                  <a:pt x="308279" y="1280680"/>
                </a:lnTo>
                <a:lnTo>
                  <a:pt x="314423" y="1309541"/>
                </a:lnTo>
                <a:lnTo>
                  <a:pt x="331177" y="1333112"/>
                </a:lnTo>
                <a:lnTo>
                  <a:pt x="356028" y="1349007"/>
                </a:lnTo>
                <a:lnTo>
                  <a:pt x="386461" y="1354836"/>
                </a:lnTo>
                <a:lnTo>
                  <a:pt x="416893" y="1349007"/>
                </a:lnTo>
                <a:lnTo>
                  <a:pt x="441744" y="1333112"/>
                </a:lnTo>
                <a:lnTo>
                  <a:pt x="458498" y="1309541"/>
                </a:lnTo>
                <a:lnTo>
                  <a:pt x="464642" y="1280680"/>
                </a:lnTo>
                <a:lnTo>
                  <a:pt x="464642" y="834910"/>
                </a:lnTo>
                <a:close/>
              </a:path>
              <a:path w="584200" h="1355089">
                <a:moveTo>
                  <a:pt x="464921" y="421894"/>
                </a:moveTo>
                <a:lnTo>
                  <a:pt x="118630" y="421894"/>
                </a:lnTo>
                <a:lnTo>
                  <a:pt x="118630" y="834910"/>
                </a:lnTo>
                <a:lnTo>
                  <a:pt x="464921" y="834910"/>
                </a:lnTo>
                <a:lnTo>
                  <a:pt x="464921" y="421894"/>
                </a:lnTo>
                <a:close/>
              </a:path>
              <a:path w="584200" h="1355089">
                <a:moveTo>
                  <a:pt x="498627" y="260794"/>
                </a:moveTo>
                <a:lnTo>
                  <a:pt x="84924" y="260794"/>
                </a:lnTo>
                <a:lnTo>
                  <a:pt x="51868" y="267125"/>
                </a:lnTo>
                <a:lnTo>
                  <a:pt x="24874" y="284389"/>
                </a:lnTo>
                <a:lnTo>
                  <a:pt x="6674" y="309995"/>
                </a:lnTo>
                <a:lnTo>
                  <a:pt x="0" y="341350"/>
                </a:lnTo>
                <a:lnTo>
                  <a:pt x="0" y="760044"/>
                </a:lnTo>
                <a:lnTo>
                  <a:pt x="4079" y="779208"/>
                </a:lnTo>
                <a:lnTo>
                  <a:pt x="15205" y="794859"/>
                </a:lnTo>
                <a:lnTo>
                  <a:pt x="31707" y="805412"/>
                </a:lnTo>
                <a:lnTo>
                  <a:pt x="51917" y="809282"/>
                </a:lnTo>
                <a:lnTo>
                  <a:pt x="72127" y="805412"/>
                </a:lnTo>
                <a:lnTo>
                  <a:pt x="88630" y="794859"/>
                </a:lnTo>
                <a:lnTo>
                  <a:pt x="99755" y="779208"/>
                </a:lnTo>
                <a:lnTo>
                  <a:pt x="103835" y="760044"/>
                </a:lnTo>
                <a:lnTo>
                  <a:pt x="103835" y="421894"/>
                </a:lnTo>
                <a:lnTo>
                  <a:pt x="583692" y="421894"/>
                </a:lnTo>
                <a:lnTo>
                  <a:pt x="583692" y="383273"/>
                </a:lnTo>
                <a:lnTo>
                  <a:pt x="583552" y="382612"/>
                </a:lnTo>
                <a:lnTo>
                  <a:pt x="583552" y="341350"/>
                </a:lnTo>
                <a:lnTo>
                  <a:pt x="576878" y="309995"/>
                </a:lnTo>
                <a:lnTo>
                  <a:pt x="558677" y="284389"/>
                </a:lnTo>
                <a:lnTo>
                  <a:pt x="531683" y="267125"/>
                </a:lnTo>
                <a:lnTo>
                  <a:pt x="498627" y="260794"/>
                </a:lnTo>
                <a:close/>
              </a:path>
              <a:path w="584200" h="1355089">
                <a:moveTo>
                  <a:pt x="531768" y="800251"/>
                </a:moveTo>
                <a:close/>
              </a:path>
              <a:path w="584200" h="1355089">
                <a:moveTo>
                  <a:pt x="583692" y="421894"/>
                </a:moveTo>
                <a:lnTo>
                  <a:pt x="479844" y="421894"/>
                </a:lnTo>
                <a:lnTo>
                  <a:pt x="479844" y="751001"/>
                </a:lnTo>
                <a:lnTo>
                  <a:pt x="483925" y="770168"/>
                </a:lnTo>
                <a:lnTo>
                  <a:pt x="495055" y="785823"/>
                </a:lnTo>
                <a:lnTo>
                  <a:pt x="511562" y="796380"/>
                </a:lnTo>
                <a:lnTo>
                  <a:pt x="531768" y="800251"/>
                </a:lnTo>
                <a:lnTo>
                  <a:pt x="551973" y="796380"/>
                </a:lnTo>
                <a:lnTo>
                  <a:pt x="568480" y="785823"/>
                </a:lnTo>
                <a:lnTo>
                  <a:pt x="579610" y="770168"/>
                </a:lnTo>
                <a:lnTo>
                  <a:pt x="583692" y="751001"/>
                </a:lnTo>
                <a:lnTo>
                  <a:pt x="583692" y="421894"/>
                </a:lnTo>
                <a:close/>
              </a:path>
              <a:path w="584200" h="1355089">
                <a:moveTo>
                  <a:pt x="291769" y="0"/>
                </a:moveTo>
                <a:lnTo>
                  <a:pt x="240185" y="9877"/>
                </a:lnTo>
                <a:lnTo>
                  <a:pt x="198061" y="36814"/>
                </a:lnTo>
                <a:lnTo>
                  <a:pt x="169659" y="76766"/>
                </a:lnTo>
                <a:lnTo>
                  <a:pt x="159245" y="125691"/>
                </a:lnTo>
                <a:lnTo>
                  <a:pt x="169659" y="174624"/>
                </a:lnTo>
                <a:lnTo>
                  <a:pt x="198061" y="214580"/>
                </a:lnTo>
                <a:lnTo>
                  <a:pt x="240185" y="241518"/>
                </a:lnTo>
                <a:lnTo>
                  <a:pt x="291769" y="251396"/>
                </a:lnTo>
                <a:lnTo>
                  <a:pt x="343359" y="241518"/>
                </a:lnTo>
                <a:lnTo>
                  <a:pt x="385483" y="214580"/>
                </a:lnTo>
                <a:lnTo>
                  <a:pt x="413881" y="174624"/>
                </a:lnTo>
                <a:lnTo>
                  <a:pt x="424294" y="125691"/>
                </a:lnTo>
                <a:lnTo>
                  <a:pt x="413881" y="76766"/>
                </a:lnTo>
                <a:lnTo>
                  <a:pt x="385483" y="36814"/>
                </a:lnTo>
                <a:lnTo>
                  <a:pt x="343359" y="9877"/>
                </a:lnTo>
                <a:lnTo>
                  <a:pt x="291769" y="0"/>
                </a:lnTo>
                <a:close/>
              </a:path>
            </a:pathLst>
          </a:custGeom>
          <a:solidFill>
            <a:srgbClr val="003469"/>
          </a:solidFill>
        </p:spPr>
        <p:txBody>
          <a:bodyPr wrap="square" lIns="0" tIns="0" rIns="0" bIns="0" rtlCol="0"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43DECAED-B70B-4015-9011-723A46C75AAC}"/>
              </a:ext>
            </a:extLst>
          </p:cNvPr>
          <p:cNvSpPr txBox="1"/>
          <p:nvPr/>
        </p:nvSpPr>
        <p:spPr>
          <a:xfrm>
            <a:off x="7773770" y="3399073"/>
            <a:ext cx="3886260" cy="429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仍然被归类至</a:t>
            </a: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99B8B630-54A7-48AF-B1D7-AF70CF33FC1E}"/>
              </a:ext>
            </a:extLst>
          </p:cNvPr>
          <p:cNvSpPr txBox="1"/>
          <p:nvPr/>
        </p:nvSpPr>
        <p:spPr>
          <a:xfrm>
            <a:off x="7773770" y="5129852"/>
            <a:ext cx="3886260" cy="429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无肝硬化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3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/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代偿性肝硬化</a:t>
            </a:r>
          </a:p>
        </p:txBody>
      </p:sp>
      <p:sp>
        <p:nvSpPr>
          <p:cNvPr id="12" name="内容占位符 5">
            <a:extLst>
              <a:ext uri="{FF2B5EF4-FFF2-40B4-BE49-F238E27FC236}">
                <a16:creationId xmlns:a16="http://schemas.microsoft.com/office/drawing/2014/main" id="{9D88D5C4-FE98-7875-CF03-85F95B57AD31}"/>
              </a:ext>
            </a:extLst>
          </p:cNvPr>
          <p:cNvSpPr txBox="1">
            <a:spLocks/>
          </p:cNvSpPr>
          <p:nvPr/>
        </p:nvSpPr>
        <p:spPr>
          <a:xfrm>
            <a:off x="680339" y="6102252"/>
            <a:ext cx="11214101" cy="19018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APRI</a:t>
            </a: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：天冬氨酸氨基转移酶</a:t>
            </a:r>
            <a:r>
              <a:rPr lang="en-US" altLang="zh-CN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/</a:t>
            </a: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血小板比值指数；</a:t>
            </a:r>
            <a:r>
              <a:rPr lang="en-US" altLang="zh-CN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FIB-4</a:t>
            </a: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：肝纤维化</a:t>
            </a:r>
            <a:r>
              <a:rPr lang="en-US" altLang="zh-CN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-4 </a:t>
            </a: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指数</a:t>
            </a: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C37363C7-E157-DFA2-4D26-F43D22FF771C}"/>
              </a:ext>
            </a:extLst>
          </p:cNvPr>
          <p:cNvGrpSpPr/>
          <p:nvPr/>
        </p:nvGrpSpPr>
        <p:grpSpPr>
          <a:xfrm>
            <a:off x="675733" y="1288236"/>
            <a:ext cx="10840534" cy="1170744"/>
            <a:chOff x="675733" y="1288269"/>
            <a:chExt cx="10840534" cy="1170744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9949CA94-D064-3E99-C5BE-E761875B196B}"/>
                </a:ext>
              </a:extLst>
            </p:cNvPr>
            <p:cNvGrpSpPr/>
            <p:nvPr/>
          </p:nvGrpSpPr>
          <p:grpSpPr>
            <a:xfrm>
              <a:off x="675733" y="1288269"/>
              <a:ext cx="10840534" cy="333690"/>
              <a:chOff x="675733" y="1288269"/>
              <a:chExt cx="10840534" cy="333690"/>
            </a:xfrm>
          </p:grpSpPr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ED99FE13-DF62-0C9D-5D5A-F674830FAF09}"/>
                  </a:ext>
                </a:extLst>
              </p:cNvPr>
              <p:cNvSpPr/>
              <p:nvPr/>
            </p:nvSpPr>
            <p:spPr>
              <a:xfrm>
                <a:off x="5467506" y="1300019"/>
                <a:ext cx="6048761" cy="310191"/>
              </a:xfrm>
              <a:prstGeom prst="rect">
                <a:avLst/>
              </a:prstGeom>
              <a:solidFill>
                <a:srgbClr val="E5EA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3B7CE94A-E7C3-4516-AC5B-4C64B95CDA6B}"/>
                  </a:ext>
                </a:extLst>
              </p:cNvPr>
              <p:cNvSpPr/>
              <p:nvPr/>
            </p:nvSpPr>
            <p:spPr>
              <a:xfrm>
                <a:off x="2424201" y="1288269"/>
                <a:ext cx="3043305" cy="333690"/>
              </a:xfrm>
              <a:prstGeom prst="rect">
                <a:avLst/>
              </a:prstGeom>
              <a:solidFill>
                <a:srgbClr val="00346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307486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081B36F1-09EB-48C9-961B-AA4291B4E752}"/>
                  </a:ext>
                </a:extLst>
              </p:cNvPr>
              <p:cNvSpPr txBox="1"/>
              <p:nvPr/>
            </p:nvSpPr>
            <p:spPr>
              <a:xfrm>
                <a:off x="2789242" y="1323532"/>
                <a:ext cx="2369399" cy="26316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临界值：</a:t>
                </a:r>
                <a:r>
                  <a:rPr kumimoji="0" lang="en-US" altLang="zh-CN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13KPa</a:t>
                </a:r>
                <a:endPara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0BA20BFC-0E93-1C3B-9A7A-F181EA2C8C03}"/>
                  </a:ext>
                </a:extLst>
              </p:cNvPr>
              <p:cNvSpPr txBox="1"/>
              <p:nvPr/>
            </p:nvSpPr>
            <p:spPr>
              <a:xfrm>
                <a:off x="675733" y="1323532"/>
                <a:ext cx="1531188" cy="26316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noAutofit/>
              </a:bodyPr>
              <a:lstStyle/>
              <a:p>
                <a:r>
                  <a:rPr lang="en-US" altLang="zh-CN" sz="1600" b="1" dirty="0">
                    <a:solidFill>
                      <a:srgbClr val="003469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FIBROSCAN</a:t>
                </a:r>
                <a:r>
                  <a:rPr lang="en-US" altLang="zh-CN" sz="1600" b="1" baseline="30000" dirty="0">
                    <a:solidFill>
                      <a:srgbClr val="003469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®</a:t>
                </a:r>
                <a:endParaRPr lang="zh-CN" altLang="en-US" sz="1600" b="1" baseline="30000" dirty="0">
                  <a:solidFill>
                    <a:srgbClr val="003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2C588E56-D25A-0124-F247-A8003D906E14}"/>
                  </a:ext>
                </a:extLst>
              </p:cNvPr>
              <p:cNvSpPr txBox="1"/>
              <p:nvPr/>
            </p:nvSpPr>
            <p:spPr>
              <a:xfrm>
                <a:off x="5638985" y="1323532"/>
                <a:ext cx="2369399" cy="26316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敏感性：</a:t>
                </a:r>
                <a:r>
                  <a:rPr lang="en-US" altLang="zh-CN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72%-77%</a:t>
                </a:r>
                <a:endParaRPr kumimoji="0" lang="zh-CN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A5A1EDB2-944E-9DAC-7CE2-E7019F5D4279}"/>
                  </a:ext>
                </a:extLst>
              </p:cNvPr>
              <p:cNvSpPr txBox="1"/>
              <p:nvPr/>
            </p:nvSpPr>
            <p:spPr>
              <a:xfrm>
                <a:off x="8134062" y="1323532"/>
                <a:ext cx="2369399" cy="26316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特异性：</a:t>
                </a:r>
                <a:r>
                  <a:rPr lang="en-US" altLang="zh-CN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85%-90%</a:t>
                </a:r>
                <a:endParaRPr kumimoji="0" lang="zh-CN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E3B8B596-7E64-8B5E-D945-CB7E63A8D5ED}"/>
                </a:ext>
              </a:extLst>
            </p:cNvPr>
            <p:cNvGrpSpPr/>
            <p:nvPr/>
          </p:nvGrpSpPr>
          <p:grpSpPr>
            <a:xfrm>
              <a:off x="675733" y="1706796"/>
              <a:ext cx="10840534" cy="333690"/>
              <a:chOff x="675733" y="1697885"/>
              <a:chExt cx="10840534" cy="333690"/>
            </a:xfrm>
          </p:grpSpPr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A8CBFD77-469C-45D1-BD65-11712B9DF85C}"/>
                  </a:ext>
                </a:extLst>
              </p:cNvPr>
              <p:cNvSpPr/>
              <p:nvPr/>
            </p:nvSpPr>
            <p:spPr>
              <a:xfrm>
                <a:off x="2424201" y="1697885"/>
                <a:ext cx="3043305" cy="333690"/>
              </a:xfrm>
              <a:prstGeom prst="rect">
                <a:avLst/>
              </a:prstGeom>
              <a:solidFill>
                <a:srgbClr val="4D719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BB41F3AE-E01F-451D-BFEA-24BA75CA8662}"/>
                  </a:ext>
                </a:extLst>
              </p:cNvPr>
              <p:cNvSpPr txBox="1"/>
              <p:nvPr/>
            </p:nvSpPr>
            <p:spPr>
              <a:xfrm>
                <a:off x="2789242" y="1733148"/>
                <a:ext cx="2369399" cy="26316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临界值：</a:t>
                </a: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1.0/2.0</a:t>
                </a:r>
                <a:endPara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EE4092A9-8D28-F751-82FA-134D80DDFF47}"/>
                  </a:ext>
                </a:extLst>
              </p:cNvPr>
              <p:cNvSpPr txBox="1"/>
              <p:nvPr/>
            </p:nvSpPr>
            <p:spPr>
              <a:xfrm>
                <a:off x="675733" y="1733148"/>
                <a:ext cx="723275" cy="26316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noAutofit/>
              </a:bodyPr>
              <a:lstStyle/>
              <a:p>
                <a:r>
                  <a:rPr lang="en-US" altLang="zh-CN" sz="1600" b="1" dirty="0">
                    <a:solidFill>
                      <a:srgbClr val="003469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APRI</a:t>
                </a:r>
                <a:endParaRPr lang="zh-CN" altLang="en-US" sz="1600" b="1" dirty="0">
                  <a:solidFill>
                    <a:srgbClr val="003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55BC1EC6-1E7A-072C-3C1A-53020A802306}"/>
                  </a:ext>
                </a:extLst>
              </p:cNvPr>
              <p:cNvSpPr/>
              <p:nvPr/>
            </p:nvSpPr>
            <p:spPr>
              <a:xfrm>
                <a:off x="5467506" y="1709635"/>
                <a:ext cx="6048761" cy="310191"/>
              </a:xfrm>
              <a:prstGeom prst="rect">
                <a:avLst/>
              </a:prstGeom>
              <a:solidFill>
                <a:srgbClr val="E5EA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FB78F082-3D17-A5D5-433C-1EAEC37D0394}"/>
                  </a:ext>
                </a:extLst>
              </p:cNvPr>
              <p:cNvSpPr txBox="1"/>
              <p:nvPr/>
            </p:nvSpPr>
            <p:spPr>
              <a:xfrm>
                <a:off x="5638985" y="1733148"/>
                <a:ext cx="2369399" cy="26316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敏感性：</a:t>
                </a:r>
                <a:r>
                  <a:rPr lang="en-US" altLang="zh-CN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77%/48%</a:t>
                </a:r>
                <a:endParaRPr kumimoji="0" lang="zh-CN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0AAF1EDA-BE64-0D17-1B61-D3BA21FC8EA9}"/>
                  </a:ext>
                </a:extLst>
              </p:cNvPr>
              <p:cNvSpPr txBox="1"/>
              <p:nvPr/>
            </p:nvSpPr>
            <p:spPr>
              <a:xfrm>
                <a:off x="8134062" y="1733148"/>
                <a:ext cx="2369399" cy="26316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特异性：</a:t>
                </a:r>
                <a:r>
                  <a:rPr lang="en-US" altLang="zh-CN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75%/94%</a:t>
                </a:r>
                <a:endParaRPr kumimoji="0" lang="zh-CN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B6E000E5-B63C-0931-E3D4-9303E838B7CE}"/>
                </a:ext>
              </a:extLst>
            </p:cNvPr>
            <p:cNvGrpSpPr/>
            <p:nvPr/>
          </p:nvGrpSpPr>
          <p:grpSpPr>
            <a:xfrm>
              <a:off x="675733" y="2125323"/>
              <a:ext cx="10840534" cy="333690"/>
              <a:chOff x="675733" y="2125323"/>
              <a:chExt cx="10840534" cy="333690"/>
            </a:xfrm>
          </p:grpSpPr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D67E1562-400F-4B88-A4C7-C298ADE7DFA9}"/>
                  </a:ext>
                </a:extLst>
              </p:cNvPr>
              <p:cNvSpPr/>
              <p:nvPr/>
            </p:nvSpPr>
            <p:spPr>
              <a:xfrm>
                <a:off x="2424201" y="2125323"/>
                <a:ext cx="3043305" cy="333690"/>
              </a:xfrm>
              <a:prstGeom prst="rect">
                <a:avLst/>
              </a:prstGeom>
              <a:solidFill>
                <a:srgbClr val="99AEC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7DFE26DD-B9C8-46A4-9D69-BB629341EDF4}"/>
                  </a:ext>
                </a:extLst>
              </p:cNvPr>
              <p:cNvSpPr txBox="1"/>
              <p:nvPr/>
            </p:nvSpPr>
            <p:spPr>
              <a:xfrm>
                <a:off x="2789242" y="2160586"/>
                <a:ext cx="2369399" cy="26316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临界值：</a:t>
                </a: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1-45/3.25</a:t>
                </a:r>
              </a:p>
            </p:txBody>
          </p: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BDF94B70-5C08-F793-950E-E91E39C7CF89}"/>
                  </a:ext>
                </a:extLst>
              </p:cNvPr>
              <p:cNvSpPr txBox="1"/>
              <p:nvPr/>
            </p:nvSpPr>
            <p:spPr>
              <a:xfrm>
                <a:off x="675733" y="2160586"/>
                <a:ext cx="748923" cy="26316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noAutofit/>
              </a:bodyPr>
              <a:lstStyle/>
              <a:p>
                <a:r>
                  <a:rPr lang="en-US" altLang="zh-CN" sz="1600" b="1" dirty="0">
                    <a:solidFill>
                      <a:srgbClr val="003469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FIB-4</a:t>
                </a:r>
                <a:endParaRPr lang="zh-CN" altLang="en-US" sz="1600" b="1" dirty="0">
                  <a:solidFill>
                    <a:srgbClr val="003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571F007C-5772-36AE-217B-366F3C6F72AF}"/>
                  </a:ext>
                </a:extLst>
              </p:cNvPr>
              <p:cNvSpPr/>
              <p:nvPr/>
            </p:nvSpPr>
            <p:spPr>
              <a:xfrm>
                <a:off x="5467506" y="2142931"/>
                <a:ext cx="6048761" cy="310191"/>
              </a:xfrm>
              <a:prstGeom prst="rect">
                <a:avLst/>
              </a:prstGeom>
              <a:solidFill>
                <a:srgbClr val="E5EA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1E5112E9-6FA1-E256-C113-B4D02E00FDE8}"/>
                  </a:ext>
                </a:extLst>
              </p:cNvPr>
              <p:cNvSpPr txBox="1"/>
              <p:nvPr/>
            </p:nvSpPr>
            <p:spPr>
              <a:xfrm>
                <a:off x="5638985" y="2166444"/>
                <a:ext cx="2369399" cy="26316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敏感性：</a:t>
                </a:r>
                <a:r>
                  <a:rPr lang="en-US" altLang="zh-CN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90%/55%</a:t>
                </a:r>
                <a:endParaRPr kumimoji="0" lang="zh-CN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6653E477-2D2A-AA5A-05F5-E1D81BB7805C}"/>
                  </a:ext>
                </a:extLst>
              </p:cNvPr>
              <p:cNvSpPr txBox="1"/>
              <p:nvPr/>
            </p:nvSpPr>
            <p:spPr>
              <a:xfrm>
                <a:off x="8134062" y="2166444"/>
                <a:ext cx="2369399" cy="26316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特异性：</a:t>
                </a:r>
                <a:r>
                  <a:rPr lang="en-US" altLang="zh-CN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58%/92%</a:t>
                </a:r>
                <a:endParaRPr kumimoji="0" lang="zh-CN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97326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1AB7B697-8EF7-B6AA-1582-8FC5777735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cs typeface="+mn-ea"/>
                <a:sym typeface="Arial" panose="020B0604020202020204" pitchFamily="34" charset="0"/>
              </a:rPr>
              <a:t>中华医学会肝病学分会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, </a:t>
            </a:r>
            <a:r>
              <a:rPr lang="zh-CN" altLang="en-US" dirty="0">
                <a:cs typeface="+mn-ea"/>
                <a:sym typeface="Arial" panose="020B0604020202020204" pitchFamily="34" charset="0"/>
              </a:rPr>
              <a:t>中华医学会感染病学分会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. </a:t>
            </a:r>
            <a:r>
              <a:rPr lang="zh-CN" altLang="en-US" dirty="0">
                <a:cs typeface="+mn-ea"/>
                <a:sym typeface="Arial" panose="020B0604020202020204" pitchFamily="34" charset="0"/>
              </a:rPr>
              <a:t>中华肝脏病杂志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, 2022, 30(12):1332-1348</a:t>
            </a: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21E988DE-1C83-FEC5-F9EB-B85BD5565E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cs typeface="+mn-ea"/>
                <a:sym typeface="Arial" panose="020B0604020202020204" pitchFamily="34" charset="0"/>
              </a:rPr>
              <a:t>HCV</a:t>
            </a:r>
            <a:r>
              <a:rPr lang="zh-CN" altLang="en-US" dirty="0">
                <a:cs typeface="+mn-ea"/>
                <a:sym typeface="Arial" panose="020B0604020202020204" pitchFamily="34" charset="0"/>
              </a:rPr>
              <a:t>合并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CKD</a:t>
            </a:r>
            <a:r>
              <a:rPr lang="zh-CN" altLang="en-US" dirty="0">
                <a:cs typeface="+mn-ea"/>
                <a:sym typeface="Arial" panose="020B0604020202020204" pitchFamily="34" charset="0"/>
              </a:rPr>
              <a:t>患者发病率高，治疗还需考量肾脏疾病严重程度</a:t>
            </a:r>
          </a:p>
        </p:txBody>
      </p:sp>
      <p:sp>
        <p:nvSpPr>
          <p:cNvPr id="12" name="内容占位符 5">
            <a:extLst>
              <a:ext uri="{FF2B5EF4-FFF2-40B4-BE49-F238E27FC236}">
                <a16:creationId xmlns:a16="http://schemas.microsoft.com/office/drawing/2014/main" id="{9D88D5C4-FE98-7875-CF03-85F95B57AD31}"/>
              </a:ext>
            </a:extLst>
          </p:cNvPr>
          <p:cNvSpPr txBox="1">
            <a:spLocks/>
          </p:cNvSpPr>
          <p:nvPr/>
        </p:nvSpPr>
        <p:spPr>
          <a:xfrm>
            <a:off x="680337" y="6102252"/>
            <a:ext cx="11214101" cy="19018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HCV</a:t>
            </a: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：丙型肝炎病毒；</a:t>
            </a:r>
            <a:r>
              <a:rPr lang="en-US" altLang="zh-CN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CKD</a:t>
            </a: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：慢性肾脏病；</a:t>
            </a:r>
            <a:r>
              <a:rPr lang="en-US" altLang="zh-CN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eGFR</a:t>
            </a: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：估算肾小球滤过率</a:t>
            </a: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0C28F46B-A68C-8218-3D6B-72074689DF92}"/>
              </a:ext>
            </a:extLst>
          </p:cNvPr>
          <p:cNvGrpSpPr/>
          <p:nvPr/>
        </p:nvGrpSpPr>
        <p:grpSpPr>
          <a:xfrm>
            <a:off x="1273944" y="1262681"/>
            <a:ext cx="9915452" cy="1518563"/>
            <a:chOff x="1508761" y="4529507"/>
            <a:chExt cx="9915452" cy="1518563"/>
          </a:xfrm>
        </p:grpSpPr>
        <p:sp>
          <p:nvSpPr>
            <p:cNvPr id="38" name="圆角矩形 549">
              <a:extLst>
                <a:ext uri="{FF2B5EF4-FFF2-40B4-BE49-F238E27FC236}">
                  <a16:creationId xmlns:a16="http://schemas.microsoft.com/office/drawing/2014/main" id="{D40F6326-E9A8-5389-A504-405FAD877B4C}"/>
                </a:ext>
              </a:extLst>
            </p:cNvPr>
            <p:cNvSpPr/>
            <p:nvPr/>
          </p:nvSpPr>
          <p:spPr>
            <a:xfrm>
              <a:off x="2438400" y="4727023"/>
              <a:ext cx="8985813" cy="1059633"/>
            </a:xfrm>
            <a:prstGeom prst="roundRect">
              <a:avLst>
                <a:gd name="adj" fmla="val 0"/>
              </a:avLst>
            </a:prstGeom>
            <a:gradFill>
              <a:gsLst>
                <a:gs pos="26000">
                  <a:srgbClr val="E5EAF0"/>
                </a:gs>
                <a:gs pos="100000">
                  <a:srgbClr val="E5EAF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273BD1A0-782E-C5C9-CE94-73BE293819E2}"/>
                </a:ext>
              </a:extLst>
            </p:cNvPr>
            <p:cNvSpPr/>
            <p:nvPr/>
          </p:nvSpPr>
          <p:spPr>
            <a:xfrm>
              <a:off x="1596112" y="4605096"/>
              <a:ext cx="1300502" cy="1300502"/>
            </a:xfrm>
            <a:prstGeom prst="ellipse">
              <a:avLst/>
            </a:prstGeom>
            <a:solidFill>
              <a:srgbClr val="E5EAF0"/>
            </a:solidFill>
            <a:ln w="41275" cap="rnd">
              <a:solidFill>
                <a:schemeClr val="bg1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158E33DF-D815-1A2B-84F3-1AF5977BD66D}"/>
                </a:ext>
              </a:extLst>
            </p:cNvPr>
            <p:cNvSpPr/>
            <p:nvPr/>
          </p:nvSpPr>
          <p:spPr>
            <a:xfrm>
              <a:off x="1751594" y="4713065"/>
              <a:ext cx="1095747" cy="1095746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3469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D05B8B9A-88F0-4228-F7A3-5B718EF25A32}"/>
                </a:ext>
              </a:extLst>
            </p:cNvPr>
            <p:cNvSpPr/>
            <p:nvPr/>
          </p:nvSpPr>
          <p:spPr>
            <a:xfrm>
              <a:off x="2246363" y="5950102"/>
              <a:ext cx="97968" cy="97968"/>
            </a:xfrm>
            <a:prstGeom prst="ellipse">
              <a:avLst/>
            </a:prstGeom>
            <a:solidFill>
              <a:srgbClr val="0034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弧形 41">
              <a:extLst>
                <a:ext uri="{FF2B5EF4-FFF2-40B4-BE49-F238E27FC236}">
                  <a16:creationId xmlns:a16="http://schemas.microsoft.com/office/drawing/2014/main" id="{FCA98F47-F9B9-6601-77B3-C74EA24C61FA}"/>
                </a:ext>
              </a:extLst>
            </p:cNvPr>
            <p:cNvSpPr/>
            <p:nvPr/>
          </p:nvSpPr>
          <p:spPr>
            <a:xfrm>
              <a:off x="1508761" y="4529507"/>
              <a:ext cx="1475203" cy="1475203"/>
            </a:xfrm>
            <a:prstGeom prst="arc">
              <a:avLst>
                <a:gd name="adj1" fmla="val 5401568"/>
                <a:gd name="adj2" fmla="val 16312322"/>
              </a:avLst>
            </a:prstGeom>
            <a:ln w="12700" cap="rnd">
              <a:solidFill>
                <a:srgbClr val="00346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3" name="内容占位符 3">
            <a:extLst>
              <a:ext uri="{FF2B5EF4-FFF2-40B4-BE49-F238E27FC236}">
                <a16:creationId xmlns:a16="http://schemas.microsoft.com/office/drawing/2014/main" id="{700E3DAE-9C2A-04F6-EE20-D3FD6025178A}"/>
              </a:ext>
            </a:extLst>
          </p:cNvPr>
          <p:cNvSpPr txBox="1">
            <a:spLocks/>
          </p:cNvSpPr>
          <p:nvPr/>
        </p:nvSpPr>
        <p:spPr bwMode="auto">
          <a:xfrm>
            <a:off x="2917261" y="1657499"/>
            <a:ext cx="7895041" cy="419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215991" bIns="0" numCol="1" anchor="t" anchorCtr="0" compatLnSpc="1"/>
          <a:lstStyle>
            <a:lvl1pPr marL="264795" indent="-26479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•"/>
              <a:defRPr kern="1200">
                <a:solidFill>
                  <a:schemeClr val="accent2"/>
                </a:solidFill>
                <a:latin typeface="Apis" panose="020B0504010101010104" pitchFamily="34" charset="0"/>
                <a:ea typeface="+mn-ea"/>
                <a:cs typeface="+mn-cs"/>
              </a:defRPr>
            </a:lvl1pPr>
            <a:lvl2pPr marL="536575" indent="-27114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Verdana" panose="020B0604030504040204" pitchFamily="34" charset="0"/>
              <a:buChar char="•"/>
              <a:defRPr sz="1600" kern="1200">
                <a:solidFill>
                  <a:schemeClr val="accent2"/>
                </a:solidFill>
                <a:latin typeface="Apis" panose="020B0504010101010104" pitchFamily="34" charset="0"/>
                <a:ea typeface="+mn-ea"/>
                <a:cs typeface="+mn-cs"/>
              </a:defRPr>
            </a:lvl2pPr>
            <a:lvl3pPr marL="807720" indent="-271145" algn="l" rtl="0" fontAlgn="base"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Font typeface="Verdana" panose="020B0604030504040204" pitchFamily="34" charset="0"/>
              <a:buChar char="•"/>
              <a:defRPr sz="1400" kern="1200">
                <a:solidFill>
                  <a:schemeClr val="accent2"/>
                </a:solidFill>
                <a:latin typeface="Apis" panose="020B0504010101010104" pitchFamily="34" charset="0"/>
                <a:ea typeface="+mn-ea"/>
                <a:cs typeface="+mn-cs"/>
              </a:defRPr>
            </a:lvl3pPr>
            <a:lvl4pPr marL="985520" indent="-177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Verdana" panose="020B0604030504040204" pitchFamily="34" charset="0"/>
              <a:buChar char="•"/>
              <a:defRPr sz="1200" kern="1200">
                <a:solidFill>
                  <a:schemeClr val="accent2"/>
                </a:solidFill>
                <a:latin typeface="Apis" panose="020B0504010101010104" pitchFamily="34" charset="0"/>
                <a:ea typeface="+mn-ea"/>
                <a:cs typeface="+mn-cs"/>
              </a:defRPr>
            </a:lvl4pPr>
            <a:lvl5pPr marL="1257300" indent="-184150" algn="l" rtl="0" fontAlgn="base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anose="020B0604030504040204" pitchFamily="34" charset="0"/>
              <a:buChar char="•"/>
              <a:defRPr sz="1100" kern="1200">
                <a:solidFill>
                  <a:schemeClr val="accent2"/>
                </a:solidFill>
                <a:latin typeface="Apis" panose="020B05040101010101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9FDA"/>
              </a:buClr>
              <a:buSzTx/>
              <a:buFont typeface="Verdana" panose="020B0604030504040204" pitchFamily="34" charset="0"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HCV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感染者合并有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CKD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的比例远远高于普通人群，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8.5%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20~64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岁及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26.5%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的超过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65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岁的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HCV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感染者合并有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CKD</a:t>
            </a:r>
          </a:p>
        </p:txBody>
      </p:sp>
      <p:sp>
        <p:nvSpPr>
          <p:cNvPr id="76" name="patient_163001">
            <a:extLst>
              <a:ext uri="{FF2B5EF4-FFF2-40B4-BE49-F238E27FC236}">
                <a16:creationId xmlns:a16="http://schemas.microsoft.com/office/drawing/2014/main" id="{FD96AEF5-60B2-7BBD-0161-CBA449A34999}"/>
              </a:ext>
            </a:extLst>
          </p:cNvPr>
          <p:cNvSpPr/>
          <p:nvPr/>
        </p:nvSpPr>
        <p:spPr>
          <a:xfrm>
            <a:off x="1804671" y="1830469"/>
            <a:ext cx="609685" cy="343469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608133" h="342595">
                <a:moveTo>
                  <a:pt x="83973" y="41351"/>
                </a:moveTo>
                <a:cubicBezTo>
                  <a:pt x="108525" y="41351"/>
                  <a:pt x="128429" y="61239"/>
                  <a:pt x="128429" y="85772"/>
                </a:cubicBezTo>
                <a:cubicBezTo>
                  <a:pt x="128429" y="110305"/>
                  <a:pt x="108525" y="130193"/>
                  <a:pt x="83973" y="130193"/>
                </a:cubicBezTo>
                <a:cubicBezTo>
                  <a:pt x="59421" y="130193"/>
                  <a:pt x="39517" y="110305"/>
                  <a:pt x="39517" y="85772"/>
                </a:cubicBezTo>
                <a:cubicBezTo>
                  <a:pt x="39517" y="61239"/>
                  <a:pt x="59421" y="41351"/>
                  <a:pt x="83973" y="41351"/>
                </a:cubicBezTo>
                <a:close/>
                <a:moveTo>
                  <a:pt x="292270" y="21357"/>
                </a:moveTo>
                <a:cubicBezTo>
                  <a:pt x="341704" y="19970"/>
                  <a:pt x="442756" y="37312"/>
                  <a:pt x="524353" y="60798"/>
                </a:cubicBezTo>
                <a:cubicBezTo>
                  <a:pt x="564655" y="72492"/>
                  <a:pt x="593243" y="107374"/>
                  <a:pt x="586493" y="148598"/>
                </a:cubicBezTo>
                <a:lnTo>
                  <a:pt x="580338" y="171985"/>
                </a:lnTo>
                <a:cubicBezTo>
                  <a:pt x="579048" y="176742"/>
                  <a:pt x="574780" y="180012"/>
                  <a:pt x="569816" y="180012"/>
                </a:cubicBezTo>
                <a:lnTo>
                  <a:pt x="258520" y="180012"/>
                </a:lnTo>
                <a:cubicBezTo>
                  <a:pt x="252762" y="180012"/>
                  <a:pt x="247998" y="175454"/>
                  <a:pt x="247700" y="169706"/>
                </a:cubicBezTo>
                <a:cubicBezTo>
                  <a:pt x="247501" y="164454"/>
                  <a:pt x="247402" y="159400"/>
                  <a:pt x="247501" y="154445"/>
                </a:cubicBezTo>
                <a:lnTo>
                  <a:pt x="255740" y="160886"/>
                </a:lnTo>
                <a:cubicBezTo>
                  <a:pt x="264178" y="167427"/>
                  <a:pt x="283336" y="170895"/>
                  <a:pt x="299516" y="160886"/>
                </a:cubicBezTo>
                <a:lnTo>
                  <a:pt x="372377" y="115797"/>
                </a:lnTo>
                <a:cubicBezTo>
                  <a:pt x="392230" y="103509"/>
                  <a:pt x="398186" y="77645"/>
                  <a:pt x="385977" y="58023"/>
                </a:cubicBezTo>
                <a:cubicBezTo>
                  <a:pt x="373668" y="38006"/>
                  <a:pt x="347660" y="32258"/>
                  <a:pt x="328105" y="44348"/>
                </a:cubicBezTo>
                <a:lnTo>
                  <a:pt x="271623" y="79329"/>
                </a:lnTo>
                <a:lnTo>
                  <a:pt x="258818" y="77050"/>
                </a:lnTo>
                <a:cubicBezTo>
                  <a:pt x="272119" y="36717"/>
                  <a:pt x="292270" y="21357"/>
                  <a:pt x="292270" y="21357"/>
                </a:cubicBezTo>
                <a:close/>
                <a:moveTo>
                  <a:pt x="13302" y="0"/>
                </a:moveTo>
                <a:cubicBezTo>
                  <a:pt x="20648" y="0"/>
                  <a:pt x="26605" y="5948"/>
                  <a:pt x="26605" y="13283"/>
                </a:cubicBezTo>
                <a:lnTo>
                  <a:pt x="26605" y="143739"/>
                </a:lnTo>
                <a:lnTo>
                  <a:pt x="165187" y="143739"/>
                </a:lnTo>
                <a:cubicBezTo>
                  <a:pt x="151090" y="140765"/>
                  <a:pt x="141064" y="128077"/>
                  <a:pt x="141262" y="113802"/>
                </a:cubicBezTo>
                <a:lnTo>
                  <a:pt x="142255" y="60271"/>
                </a:lnTo>
                <a:cubicBezTo>
                  <a:pt x="142553" y="44014"/>
                  <a:pt x="156054" y="30532"/>
                  <a:pt x="172830" y="30830"/>
                </a:cubicBezTo>
                <a:lnTo>
                  <a:pt x="249765" y="32217"/>
                </a:lnTo>
                <a:cubicBezTo>
                  <a:pt x="242320" y="44906"/>
                  <a:pt x="236662" y="58586"/>
                  <a:pt x="232393" y="72365"/>
                </a:cubicBezTo>
                <a:lnTo>
                  <a:pt x="201619" y="66913"/>
                </a:lnTo>
                <a:lnTo>
                  <a:pt x="275774" y="100915"/>
                </a:lnTo>
                <a:lnTo>
                  <a:pt x="338911" y="61857"/>
                </a:lnTo>
                <a:cubicBezTo>
                  <a:pt x="348937" y="55711"/>
                  <a:pt x="362239" y="58685"/>
                  <a:pt x="368493" y="68797"/>
                </a:cubicBezTo>
                <a:cubicBezTo>
                  <a:pt x="375144" y="80296"/>
                  <a:pt x="370776" y="92588"/>
                  <a:pt x="361544" y="98337"/>
                </a:cubicBezTo>
                <a:lnTo>
                  <a:pt x="288580" y="143343"/>
                </a:lnTo>
                <a:cubicBezTo>
                  <a:pt x="282525" y="147110"/>
                  <a:pt x="274881" y="147605"/>
                  <a:pt x="268329" y="144631"/>
                </a:cubicBezTo>
                <a:lnTo>
                  <a:pt x="186431" y="107160"/>
                </a:lnTo>
                <a:lnTo>
                  <a:pt x="221473" y="134322"/>
                </a:lnTo>
                <a:cubicBezTo>
                  <a:pt x="220778" y="145127"/>
                  <a:pt x="220580" y="157915"/>
                  <a:pt x="221076" y="170703"/>
                </a:cubicBezTo>
                <a:cubicBezTo>
                  <a:pt x="221870" y="190628"/>
                  <a:pt x="238151" y="206588"/>
                  <a:pt x="258501" y="206588"/>
                </a:cubicBezTo>
                <a:lnTo>
                  <a:pt x="564355" y="206588"/>
                </a:lnTo>
                <a:lnTo>
                  <a:pt x="564355" y="273898"/>
                </a:lnTo>
                <a:cubicBezTo>
                  <a:pt x="567233" y="273204"/>
                  <a:pt x="570112" y="272807"/>
                  <a:pt x="573190" y="272807"/>
                </a:cubicBezTo>
                <a:cubicBezTo>
                  <a:pt x="592448" y="272807"/>
                  <a:pt x="608133" y="288470"/>
                  <a:pt x="608133" y="307701"/>
                </a:cubicBezTo>
                <a:cubicBezTo>
                  <a:pt x="608133" y="326932"/>
                  <a:pt x="592448" y="342595"/>
                  <a:pt x="573190" y="342595"/>
                </a:cubicBezTo>
                <a:cubicBezTo>
                  <a:pt x="553137" y="342595"/>
                  <a:pt x="537750" y="325941"/>
                  <a:pt x="537750" y="306412"/>
                </a:cubicBezTo>
                <a:lnTo>
                  <a:pt x="537750" y="234146"/>
                </a:lnTo>
                <a:lnTo>
                  <a:pt x="26605" y="234146"/>
                </a:lnTo>
                <a:lnTo>
                  <a:pt x="26605" y="273798"/>
                </a:lnTo>
                <a:cubicBezTo>
                  <a:pt x="29384" y="273105"/>
                  <a:pt x="32164" y="272807"/>
                  <a:pt x="35043" y="272807"/>
                </a:cubicBezTo>
                <a:cubicBezTo>
                  <a:pt x="54400" y="272807"/>
                  <a:pt x="70085" y="288470"/>
                  <a:pt x="70085" y="307701"/>
                </a:cubicBezTo>
                <a:cubicBezTo>
                  <a:pt x="70085" y="326932"/>
                  <a:pt x="54400" y="342595"/>
                  <a:pt x="35043" y="342595"/>
                </a:cubicBezTo>
                <a:cubicBezTo>
                  <a:pt x="15883" y="342595"/>
                  <a:pt x="298" y="327131"/>
                  <a:pt x="99" y="307998"/>
                </a:cubicBezTo>
                <a:cubicBezTo>
                  <a:pt x="0" y="306611"/>
                  <a:pt x="0" y="323859"/>
                  <a:pt x="0" y="13283"/>
                </a:cubicBezTo>
                <a:cubicBezTo>
                  <a:pt x="0" y="5948"/>
                  <a:pt x="5956" y="0"/>
                  <a:pt x="13302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4F5FFEB7-7473-9455-CEAB-5B1E67B8987C}"/>
              </a:ext>
            </a:extLst>
          </p:cNvPr>
          <p:cNvGrpSpPr/>
          <p:nvPr/>
        </p:nvGrpSpPr>
        <p:grpSpPr>
          <a:xfrm>
            <a:off x="1273944" y="2905050"/>
            <a:ext cx="9915452" cy="1518563"/>
            <a:chOff x="1508761" y="4529507"/>
            <a:chExt cx="9915452" cy="1518563"/>
          </a:xfrm>
        </p:grpSpPr>
        <p:sp>
          <p:nvSpPr>
            <p:cNvPr id="78" name="圆角矩形 549">
              <a:extLst>
                <a:ext uri="{FF2B5EF4-FFF2-40B4-BE49-F238E27FC236}">
                  <a16:creationId xmlns:a16="http://schemas.microsoft.com/office/drawing/2014/main" id="{7B431776-7516-5898-9CCD-44D32C9061AA}"/>
                </a:ext>
              </a:extLst>
            </p:cNvPr>
            <p:cNvSpPr/>
            <p:nvPr/>
          </p:nvSpPr>
          <p:spPr>
            <a:xfrm>
              <a:off x="2438400" y="4727023"/>
              <a:ext cx="8985813" cy="1059633"/>
            </a:xfrm>
            <a:prstGeom prst="roundRect">
              <a:avLst>
                <a:gd name="adj" fmla="val 0"/>
              </a:avLst>
            </a:prstGeom>
            <a:gradFill>
              <a:gsLst>
                <a:gs pos="26000">
                  <a:srgbClr val="E5EAF0"/>
                </a:gs>
                <a:gs pos="100000">
                  <a:srgbClr val="E5EAF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BFC41B48-E2F6-321C-66C6-C6E0C0EE6EC2}"/>
                </a:ext>
              </a:extLst>
            </p:cNvPr>
            <p:cNvSpPr/>
            <p:nvPr/>
          </p:nvSpPr>
          <p:spPr>
            <a:xfrm>
              <a:off x="1596112" y="4605096"/>
              <a:ext cx="1300502" cy="1300502"/>
            </a:xfrm>
            <a:prstGeom prst="ellipse">
              <a:avLst/>
            </a:prstGeom>
            <a:solidFill>
              <a:srgbClr val="E5EAF0"/>
            </a:solidFill>
            <a:ln w="41275" cap="rnd">
              <a:solidFill>
                <a:schemeClr val="bg1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椭圆 79">
              <a:extLst>
                <a:ext uri="{FF2B5EF4-FFF2-40B4-BE49-F238E27FC236}">
                  <a16:creationId xmlns:a16="http://schemas.microsoft.com/office/drawing/2014/main" id="{1267FB69-E97B-0F69-872B-47FA61C4C7C7}"/>
                </a:ext>
              </a:extLst>
            </p:cNvPr>
            <p:cNvSpPr/>
            <p:nvPr/>
          </p:nvSpPr>
          <p:spPr>
            <a:xfrm>
              <a:off x="1751594" y="4713065"/>
              <a:ext cx="1095747" cy="1095746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3469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椭圆 80">
              <a:extLst>
                <a:ext uri="{FF2B5EF4-FFF2-40B4-BE49-F238E27FC236}">
                  <a16:creationId xmlns:a16="http://schemas.microsoft.com/office/drawing/2014/main" id="{B7B31300-F7F9-2DCE-46F1-9A2D425CEB77}"/>
                </a:ext>
              </a:extLst>
            </p:cNvPr>
            <p:cNvSpPr/>
            <p:nvPr/>
          </p:nvSpPr>
          <p:spPr>
            <a:xfrm>
              <a:off x="2246363" y="5950102"/>
              <a:ext cx="97968" cy="97968"/>
            </a:xfrm>
            <a:prstGeom prst="ellipse">
              <a:avLst/>
            </a:prstGeom>
            <a:solidFill>
              <a:srgbClr val="0034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弧形 81">
              <a:extLst>
                <a:ext uri="{FF2B5EF4-FFF2-40B4-BE49-F238E27FC236}">
                  <a16:creationId xmlns:a16="http://schemas.microsoft.com/office/drawing/2014/main" id="{4944BF6D-EEDA-3740-06D9-B5A421FD318C}"/>
                </a:ext>
              </a:extLst>
            </p:cNvPr>
            <p:cNvSpPr/>
            <p:nvPr/>
          </p:nvSpPr>
          <p:spPr>
            <a:xfrm>
              <a:off x="1508761" y="4529507"/>
              <a:ext cx="1475203" cy="1475203"/>
            </a:xfrm>
            <a:prstGeom prst="arc">
              <a:avLst>
                <a:gd name="adj1" fmla="val 5401568"/>
                <a:gd name="adj2" fmla="val 16312322"/>
              </a:avLst>
            </a:prstGeom>
            <a:ln w="12700" cap="rnd">
              <a:solidFill>
                <a:srgbClr val="00346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3" name="内容占位符 3">
            <a:extLst>
              <a:ext uri="{FF2B5EF4-FFF2-40B4-BE49-F238E27FC236}">
                <a16:creationId xmlns:a16="http://schemas.microsoft.com/office/drawing/2014/main" id="{DD981FE3-79E8-C22C-63BA-0E3E8A44382D}"/>
              </a:ext>
            </a:extLst>
          </p:cNvPr>
          <p:cNvSpPr txBox="1">
            <a:spLocks/>
          </p:cNvSpPr>
          <p:nvPr/>
        </p:nvSpPr>
        <p:spPr bwMode="auto">
          <a:xfrm>
            <a:off x="2917261" y="3299868"/>
            <a:ext cx="7895041" cy="419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215991" bIns="0" numCol="1" anchor="t" anchorCtr="0" compatLnSpc="1"/>
          <a:lstStyle>
            <a:lvl1pPr marL="264795" indent="-26479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•"/>
              <a:defRPr kern="1200">
                <a:solidFill>
                  <a:schemeClr val="accent2"/>
                </a:solidFill>
                <a:latin typeface="Apis" panose="020B0504010101010104" pitchFamily="34" charset="0"/>
                <a:ea typeface="+mn-ea"/>
                <a:cs typeface="+mn-cs"/>
              </a:defRPr>
            </a:lvl1pPr>
            <a:lvl2pPr marL="536575" indent="-27114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Verdana" panose="020B0604030504040204" pitchFamily="34" charset="0"/>
              <a:buChar char="•"/>
              <a:defRPr sz="1600" kern="1200">
                <a:solidFill>
                  <a:schemeClr val="accent2"/>
                </a:solidFill>
                <a:latin typeface="Apis" panose="020B0504010101010104" pitchFamily="34" charset="0"/>
                <a:ea typeface="+mn-ea"/>
                <a:cs typeface="+mn-cs"/>
              </a:defRPr>
            </a:lvl2pPr>
            <a:lvl3pPr marL="807720" indent="-271145" algn="l" rtl="0" fontAlgn="base"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Font typeface="Verdana" panose="020B0604030504040204" pitchFamily="34" charset="0"/>
              <a:buChar char="•"/>
              <a:defRPr sz="1400" kern="1200">
                <a:solidFill>
                  <a:schemeClr val="accent2"/>
                </a:solidFill>
                <a:latin typeface="Apis" panose="020B0504010101010104" pitchFamily="34" charset="0"/>
                <a:ea typeface="+mn-ea"/>
                <a:cs typeface="+mn-cs"/>
              </a:defRPr>
            </a:lvl3pPr>
            <a:lvl4pPr marL="985520" indent="-177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Verdana" panose="020B0604030504040204" pitchFamily="34" charset="0"/>
              <a:buChar char="•"/>
              <a:defRPr sz="1200" kern="1200">
                <a:solidFill>
                  <a:schemeClr val="accent2"/>
                </a:solidFill>
                <a:latin typeface="Apis" panose="020B0504010101010104" pitchFamily="34" charset="0"/>
                <a:ea typeface="+mn-ea"/>
                <a:cs typeface="+mn-cs"/>
              </a:defRPr>
            </a:lvl4pPr>
            <a:lvl5pPr marL="1257300" indent="-184150" algn="l" rtl="0" fontAlgn="base">
              <a:spcBef>
                <a:spcPct val="20000"/>
              </a:spcBef>
              <a:spcAft>
                <a:spcPct val="0"/>
              </a:spcAft>
              <a:buClr>
                <a:srgbClr val="001423"/>
              </a:buClr>
              <a:buFont typeface="Verdana" panose="020B0604030504040204" pitchFamily="34" charset="0"/>
              <a:buChar char="•"/>
              <a:defRPr sz="1100" kern="1200">
                <a:solidFill>
                  <a:schemeClr val="accent2"/>
                </a:solidFill>
                <a:latin typeface="Apis" panose="020B05040101010101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9FDA"/>
              </a:buClr>
              <a:buSzTx/>
              <a:buFont typeface="Verdana" panose="020B0604030504040204" pitchFamily="34" charset="0"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HCV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感染合并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CKD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包括慢性肾病、血液透析及肾衰竭的患者。治疗前应该评估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两种疾病的风险及疾病的严重程度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，然后决定选择何种治疗方案</a:t>
            </a:r>
          </a:p>
        </p:txBody>
      </p:sp>
      <p:sp>
        <p:nvSpPr>
          <p:cNvPr id="85" name="patient_163001">
            <a:extLst>
              <a:ext uri="{FF2B5EF4-FFF2-40B4-BE49-F238E27FC236}">
                <a16:creationId xmlns:a16="http://schemas.microsoft.com/office/drawing/2014/main" id="{50612794-62D2-1A44-4177-63F2B5838564}"/>
              </a:ext>
            </a:extLst>
          </p:cNvPr>
          <p:cNvSpPr/>
          <p:nvPr/>
        </p:nvSpPr>
        <p:spPr>
          <a:xfrm>
            <a:off x="1804671" y="3402473"/>
            <a:ext cx="609685" cy="484200"/>
          </a:xfrm>
          <a:custGeom>
            <a:avLst/>
            <a:gdLst>
              <a:gd name="T0" fmla="*/ 1907 w 2520"/>
              <a:gd name="T1" fmla="*/ 8 h 2005"/>
              <a:gd name="T2" fmla="*/ 1824 w 2520"/>
              <a:gd name="T3" fmla="*/ 0 h 2005"/>
              <a:gd name="T4" fmla="*/ 1477 w 2520"/>
              <a:gd name="T5" fmla="*/ 313 h 2005"/>
              <a:gd name="T6" fmla="*/ 1590 w 2520"/>
              <a:gd name="T7" fmla="*/ 711 h 2005"/>
              <a:gd name="T8" fmla="*/ 1604 w 2520"/>
              <a:gd name="T9" fmla="*/ 720 h 2005"/>
              <a:gd name="T10" fmla="*/ 1635 w 2520"/>
              <a:gd name="T11" fmla="*/ 740 h 2005"/>
              <a:gd name="T12" fmla="*/ 1646 w 2520"/>
              <a:gd name="T13" fmla="*/ 748 h 2005"/>
              <a:gd name="T14" fmla="*/ 1360 w 2520"/>
              <a:gd name="T15" fmla="*/ 1256 h 2005"/>
              <a:gd name="T16" fmla="*/ 1360 w 2520"/>
              <a:gd name="T17" fmla="*/ 1828 h 2005"/>
              <a:gd name="T18" fmla="*/ 1538 w 2520"/>
              <a:gd name="T19" fmla="*/ 2005 h 2005"/>
              <a:gd name="T20" fmla="*/ 1716 w 2520"/>
              <a:gd name="T21" fmla="*/ 1827 h 2005"/>
              <a:gd name="T22" fmla="*/ 1716 w 2520"/>
              <a:gd name="T23" fmla="*/ 1740 h 2005"/>
              <a:gd name="T24" fmla="*/ 1886 w 2520"/>
              <a:gd name="T25" fmla="*/ 1774 h 2005"/>
              <a:gd name="T26" fmla="*/ 1912 w 2520"/>
              <a:gd name="T27" fmla="*/ 1773 h 2005"/>
              <a:gd name="T28" fmla="*/ 2489 w 2520"/>
              <a:gd name="T29" fmla="*/ 848 h 2005"/>
              <a:gd name="T30" fmla="*/ 1907 w 2520"/>
              <a:gd name="T31" fmla="*/ 8 h 2005"/>
              <a:gd name="T32" fmla="*/ 1609 w 2520"/>
              <a:gd name="T33" fmla="*/ 1252 h 2005"/>
              <a:gd name="T34" fmla="*/ 1527 w 2520"/>
              <a:gd name="T35" fmla="*/ 1381 h 2005"/>
              <a:gd name="T36" fmla="*/ 1582 w 2520"/>
              <a:gd name="T37" fmla="*/ 1632 h 2005"/>
              <a:gd name="T38" fmla="*/ 1582 w 2520"/>
              <a:gd name="T39" fmla="*/ 1827 h 2005"/>
              <a:gd name="T40" fmla="*/ 1538 w 2520"/>
              <a:gd name="T41" fmla="*/ 1872 h 2005"/>
              <a:gd name="T42" fmla="*/ 1493 w 2520"/>
              <a:gd name="T43" fmla="*/ 1827 h 2005"/>
              <a:gd name="T44" fmla="*/ 1494 w 2520"/>
              <a:gd name="T45" fmla="*/ 1257 h 2005"/>
              <a:gd name="T46" fmla="*/ 1733 w 2520"/>
              <a:gd name="T47" fmla="*/ 857 h 2005"/>
              <a:gd name="T48" fmla="*/ 1744 w 2520"/>
              <a:gd name="T49" fmla="*/ 852 h 2005"/>
              <a:gd name="T50" fmla="*/ 1777 w 2520"/>
              <a:gd name="T51" fmla="*/ 963 h 2005"/>
              <a:gd name="T52" fmla="*/ 1609 w 2520"/>
              <a:gd name="T53" fmla="*/ 1252 h 2005"/>
              <a:gd name="T54" fmla="*/ 882 w 2520"/>
              <a:gd name="T55" fmla="*/ 741 h 2005"/>
              <a:gd name="T56" fmla="*/ 884 w 2520"/>
              <a:gd name="T57" fmla="*/ 740 h 2005"/>
              <a:gd name="T58" fmla="*/ 915 w 2520"/>
              <a:gd name="T59" fmla="*/ 720 h 2005"/>
              <a:gd name="T60" fmla="*/ 929 w 2520"/>
              <a:gd name="T61" fmla="*/ 711 h 2005"/>
              <a:gd name="T62" fmla="*/ 1042 w 2520"/>
              <a:gd name="T63" fmla="*/ 313 h 2005"/>
              <a:gd name="T64" fmla="*/ 695 w 2520"/>
              <a:gd name="T65" fmla="*/ 0 h 2005"/>
              <a:gd name="T66" fmla="*/ 612 w 2520"/>
              <a:gd name="T67" fmla="*/ 8 h 2005"/>
              <a:gd name="T68" fmla="*/ 31 w 2520"/>
              <a:gd name="T69" fmla="*/ 848 h 2005"/>
              <a:gd name="T70" fmla="*/ 608 w 2520"/>
              <a:gd name="T71" fmla="*/ 1773 h 2005"/>
              <a:gd name="T72" fmla="*/ 633 w 2520"/>
              <a:gd name="T73" fmla="*/ 1774 h 2005"/>
              <a:gd name="T74" fmla="*/ 633 w 2520"/>
              <a:gd name="T75" fmla="*/ 1774 h 2005"/>
              <a:gd name="T76" fmla="*/ 828 w 2520"/>
              <a:gd name="T77" fmla="*/ 1729 h 2005"/>
              <a:gd name="T78" fmla="*/ 828 w 2520"/>
              <a:gd name="T79" fmla="*/ 1827 h 2005"/>
              <a:gd name="T80" fmla="*/ 1005 w 2520"/>
              <a:gd name="T81" fmla="*/ 2005 h 2005"/>
              <a:gd name="T82" fmla="*/ 1183 w 2520"/>
              <a:gd name="T83" fmla="*/ 1828 h 2005"/>
              <a:gd name="T84" fmla="*/ 1183 w 2520"/>
              <a:gd name="T85" fmla="*/ 1256 h 2005"/>
              <a:gd name="T86" fmla="*/ 882 w 2520"/>
              <a:gd name="T87" fmla="*/ 741 h 2005"/>
              <a:gd name="T88" fmla="*/ 1050 w 2520"/>
              <a:gd name="T89" fmla="*/ 1827 h 2005"/>
              <a:gd name="T90" fmla="*/ 1005 w 2520"/>
              <a:gd name="T91" fmla="*/ 1872 h 2005"/>
              <a:gd name="T92" fmla="*/ 961 w 2520"/>
              <a:gd name="T93" fmla="*/ 1827 h 2005"/>
              <a:gd name="T94" fmla="*/ 961 w 2520"/>
              <a:gd name="T95" fmla="*/ 1592 h 2005"/>
              <a:gd name="T96" fmla="*/ 992 w 2520"/>
              <a:gd name="T97" fmla="*/ 1381 h 2005"/>
              <a:gd name="T98" fmla="*/ 910 w 2520"/>
              <a:gd name="T99" fmla="*/ 1252 h 2005"/>
              <a:gd name="T100" fmla="*/ 742 w 2520"/>
              <a:gd name="T101" fmla="*/ 963 h 2005"/>
              <a:gd name="T102" fmla="*/ 783 w 2520"/>
              <a:gd name="T103" fmla="*/ 839 h 2005"/>
              <a:gd name="T104" fmla="*/ 811 w 2520"/>
              <a:gd name="T105" fmla="*/ 857 h 2005"/>
              <a:gd name="T106" fmla="*/ 1050 w 2520"/>
              <a:gd name="T107" fmla="*/ 1257 h 2005"/>
              <a:gd name="T108" fmla="*/ 1050 w 2520"/>
              <a:gd name="T109" fmla="*/ 1827 h 2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520" h="2005">
                <a:moveTo>
                  <a:pt x="1907" y="8"/>
                </a:moveTo>
                <a:cubicBezTo>
                  <a:pt x="1879" y="3"/>
                  <a:pt x="1851" y="0"/>
                  <a:pt x="1824" y="0"/>
                </a:cubicBezTo>
                <a:cubicBezTo>
                  <a:pt x="1652" y="0"/>
                  <a:pt x="1535" y="105"/>
                  <a:pt x="1477" y="313"/>
                </a:cubicBezTo>
                <a:cubicBezTo>
                  <a:pt x="1400" y="590"/>
                  <a:pt x="1557" y="693"/>
                  <a:pt x="1590" y="711"/>
                </a:cubicBezTo>
                <a:cubicBezTo>
                  <a:pt x="1595" y="714"/>
                  <a:pt x="1600" y="717"/>
                  <a:pt x="1604" y="720"/>
                </a:cubicBezTo>
                <a:cubicBezTo>
                  <a:pt x="1615" y="726"/>
                  <a:pt x="1626" y="733"/>
                  <a:pt x="1635" y="740"/>
                </a:cubicBezTo>
                <a:cubicBezTo>
                  <a:pt x="1639" y="742"/>
                  <a:pt x="1643" y="745"/>
                  <a:pt x="1646" y="748"/>
                </a:cubicBezTo>
                <a:cubicBezTo>
                  <a:pt x="1527" y="805"/>
                  <a:pt x="1362" y="959"/>
                  <a:pt x="1360" y="1256"/>
                </a:cubicBezTo>
                <a:cubicBezTo>
                  <a:pt x="1359" y="1490"/>
                  <a:pt x="1360" y="1696"/>
                  <a:pt x="1360" y="1828"/>
                </a:cubicBezTo>
                <a:cubicBezTo>
                  <a:pt x="1360" y="1926"/>
                  <a:pt x="1440" y="2005"/>
                  <a:pt x="1538" y="2005"/>
                </a:cubicBezTo>
                <a:cubicBezTo>
                  <a:pt x="1636" y="2005"/>
                  <a:pt x="1716" y="1925"/>
                  <a:pt x="1716" y="1827"/>
                </a:cubicBezTo>
                <a:lnTo>
                  <a:pt x="1716" y="1740"/>
                </a:lnTo>
                <a:cubicBezTo>
                  <a:pt x="1761" y="1760"/>
                  <a:pt x="1817" y="1774"/>
                  <a:pt x="1886" y="1774"/>
                </a:cubicBezTo>
                <a:cubicBezTo>
                  <a:pt x="1894" y="1774"/>
                  <a:pt x="1903" y="1774"/>
                  <a:pt x="1912" y="1773"/>
                </a:cubicBezTo>
                <a:cubicBezTo>
                  <a:pt x="2266" y="1757"/>
                  <a:pt x="2452" y="1609"/>
                  <a:pt x="2489" y="848"/>
                </a:cubicBezTo>
                <a:cubicBezTo>
                  <a:pt x="2520" y="197"/>
                  <a:pt x="2092" y="44"/>
                  <a:pt x="1907" y="8"/>
                </a:cubicBezTo>
                <a:close/>
                <a:moveTo>
                  <a:pt x="1609" y="1252"/>
                </a:moveTo>
                <a:cubicBezTo>
                  <a:pt x="1566" y="1286"/>
                  <a:pt x="1537" y="1332"/>
                  <a:pt x="1527" y="1381"/>
                </a:cubicBezTo>
                <a:cubicBezTo>
                  <a:pt x="1510" y="1465"/>
                  <a:pt x="1531" y="1560"/>
                  <a:pt x="1582" y="1632"/>
                </a:cubicBezTo>
                <a:lnTo>
                  <a:pt x="1582" y="1827"/>
                </a:lnTo>
                <a:cubicBezTo>
                  <a:pt x="1582" y="1852"/>
                  <a:pt x="1562" y="1872"/>
                  <a:pt x="1538" y="1872"/>
                </a:cubicBezTo>
                <a:cubicBezTo>
                  <a:pt x="1513" y="1872"/>
                  <a:pt x="1493" y="1852"/>
                  <a:pt x="1493" y="1827"/>
                </a:cubicBezTo>
                <a:cubicBezTo>
                  <a:pt x="1493" y="1696"/>
                  <a:pt x="1493" y="1490"/>
                  <a:pt x="1494" y="1257"/>
                </a:cubicBezTo>
                <a:cubicBezTo>
                  <a:pt x="1495" y="934"/>
                  <a:pt x="1722" y="860"/>
                  <a:pt x="1733" y="857"/>
                </a:cubicBezTo>
                <a:cubicBezTo>
                  <a:pt x="1737" y="855"/>
                  <a:pt x="1741" y="854"/>
                  <a:pt x="1744" y="852"/>
                </a:cubicBezTo>
                <a:cubicBezTo>
                  <a:pt x="1765" y="887"/>
                  <a:pt x="1776" y="924"/>
                  <a:pt x="1777" y="963"/>
                </a:cubicBezTo>
                <a:cubicBezTo>
                  <a:pt x="1781" y="1093"/>
                  <a:pt x="1673" y="1199"/>
                  <a:pt x="1609" y="1252"/>
                </a:cubicBezTo>
                <a:close/>
                <a:moveTo>
                  <a:pt x="882" y="741"/>
                </a:moveTo>
                <a:cubicBezTo>
                  <a:pt x="883" y="741"/>
                  <a:pt x="883" y="740"/>
                  <a:pt x="884" y="740"/>
                </a:cubicBezTo>
                <a:cubicBezTo>
                  <a:pt x="894" y="733"/>
                  <a:pt x="904" y="726"/>
                  <a:pt x="915" y="720"/>
                </a:cubicBezTo>
                <a:cubicBezTo>
                  <a:pt x="919" y="717"/>
                  <a:pt x="924" y="714"/>
                  <a:pt x="929" y="711"/>
                </a:cubicBezTo>
                <a:cubicBezTo>
                  <a:pt x="962" y="693"/>
                  <a:pt x="1119" y="590"/>
                  <a:pt x="1042" y="313"/>
                </a:cubicBezTo>
                <a:cubicBezTo>
                  <a:pt x="984" y="105"/>
                  <a:pt x="868" y="0"/>
                  <a:pt x="695" y="0"/>
                </a:cubicBezTo>
                <a:cubicBezTo>
                  <a:pt x="668" y="0"/>
                  <a:pt x="640" y="3"/>
                  <a:pt x="612" y="8"/>
                </a:cubicBezTo>
                <a:cubicBezTo>
                  <a:pt x="427" y="44"/>
                  <a:pt x="0" y="197"/>
                  <a:pt x="31" y="848"/>
                </a:cubicBezTo>
                <a:cubicBezTo>
                  <a:pt x="67" y="1609"/>
                  <a:pt x="253" y="1757"/>
                  <a:pt x="608" y="1773"/>
                </a:cubicBezTo>
                <a:cubicBezTo>
                  <a:pt x="616" y="1773"/>
                  <a:pt x="625" y="1774"/>
                  <a:pt x="633" y="1774"/>
                </a:cubicBezTo>
                <a:lnTo>
                  <a:pt x="633" y="1774"/>
                </a:lnTo>
                <a:cubicBezTo>
                  <a:pt x="716" y="1774"/>
                  <a:pt x="779" y="1755"/>
                  <a:pt x="828" y="1729"/>
                </a:cubicBezTo>
                <a:lnTo>
                  <a:pt x="828" y="1827"/>
                </a:lnTo>
                <a:cubicBezTo>
                  <a:pt x="828" y="1925"/>
                  <a:pt x="907" y="2005"/>
                  <a:pt x="1005" y="2005"/>
                </a:cubicBezTo>
                <a:cubicBezTo>
                  <a:pt x="1103" y="2005"/>
                  <a:pt x="1183" y="1926"/>
                  <a:pt x="1183" y="1828"/>
                </a:cubicBezTo>
                <a:cubicBezTo>
                  <a:pt x="1184" y="1722"/>
                  <a:pt x="1184" y="1506"/>
                  <a:pt x="1183" y="1256"/>
                </a:cubicBezTo>
                <a:cubicBezTo>
                  <a:pt x="1181" y="947"/>
                  <a:pt x="1001" y="792"/>
                  <a:pt x="882" y="741"/>
                </a:cubicBezTo>
                <a:close/>
                <a:moveTo>
                  <a:pt x="1050" y="1827"/>
                </a:moveTo>
                <a:cubicBezTo>
                  <a:pt x="1050" y="1852"/>
                  <a:pt x="1030" y="1872"/>
                  <a:pt x="1005" y="1872"/>
                </a:cubicBezTo>
                <a:cubicBezTo>
                  <a:pt x="981" y="1872"/>
                  <a:pt x="961" y="1852"/>
                  <a:pt x="961" y="1827"/>
                </a:cubicBezTo>
                <a:lnTo>
                  <a:pt x="961" y="1592"/>
                </a:lnTo>
                <a:cubicBezTo>
                  <a:pt x="994" y="1527"/>
                  <a:pt x="1006" y="1451"/>
                  <a:pt x="992" y="1381"/>
                </a:cubicBezTo>
                <a:cubicBezTo>
                  <a:pt x="982" y="1332"/>
                  <a:pt x="953" y="1286"/>
                  <a:pt x="910" y="1252"/>
                </a:cubicBezTo>
                <a:cubicBezTo>
                  <a:pt x="846" y="1199"/>
                  <a:pt x="738" y="1093"/>
                  <a:pt x="742" y="963"/>
                </a:cubicBezTo>
                <a:cubicBezTo>
                  <a:pt x="744" y="919"/>
                  <a:pt x="757" y="878"/>
                  <a:pt x="783" y="839"/>
                </a:cubicBezTo>
                <a:cubicBezTo>
                  <a:pt x="790" y="847"/>
                  <a:pt x="800" y="853"/>
                  <a:pt x="811" y="857"/>
                </a:cubicBezTo>
                <a:cubicBezTo>
                  <a:pt x="820" y="860"/>
                  <a:pt x="1048" y="933"/>
                  <a:pt x="1050" y="1257"/>
                </a:cubicBezTo>
                <a:cubicBezTo>
                  <a:pt x="1051" y="1506"/>
                  <a:pt x="1050" y="1721"/>
                  <a:pt x="1050" y="182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A3A51B5-B5D6-A6B3-48E1-0260D15708F5}"/>
              </a:ext>
            </a:extLst>
          </p:cNvPr>
          <p:cNvGrpSpPr/>
          <p:nvPr/>
        </p:nvGrpSpPr>
        <p:grpSpPr>
          <a:xfrm>
            <a:off x="730534" y="4640955"/>
            <a:ext cx="10730932" cy="1169045"/>
            <a:chOff x="488948" y="4542847"/>
            <a:chExt cx="11214100" cy="1221682"/>
          </a:xfrm>
        </p:grpSpPr>
        <p:sp>
          <p:nvSpPr>
            <p:cNvPr id="95" name="Rounded Rectangle 58">
              <a:extLst>
                <a:ext uri="{FF2B5EF4-FFF2-40B4-BE49-F238E27FC236}">
                  <a16:creationId xmlns:a16="http://schemas.microsoft.com/office/drawing/2014/main" id="{82538AB3-DFC4-C7D3-240D-F12B551798A3}"/>
                </a:ext>
              </a:extLst>
            </p:cNvPr>
            <p:cNvSpPr/>
            <p:nvPr/>
          </p:nvSpPr>
          <p:spPr bwMode="auto">
            <a:xfrm>
              <a:off x="488948" y="4665778"/>
              <a:ext cx="11214100" cy="930800"/>
            </a:xfrm>
            <a:prstGeom prst="parallelogram">
              <a:avLst>
                <a:gd name="adj" fmla="val 13625"/>
              </a:avLst>
            </a:prstGeom>
            <a:solidFill>
              <a:schemeClr val="bg1"/>
            </a:solidFill>
            <a:ln w="15875">
              <a:noFill/>
            </a:ln>
            <a:effectLst>
              <a:outerShdw dist="63500" dir="2700000" algn="tl" rotWithShape="0">
                <a:srgbClr val="001965"/>
              </a:outerShdw>
            </a:effectLst>
          </p:spPr>
          <p:txBody>
            <a:bodyPr lIns="92287" tIns="92287" rIns="92287" bIns="92287" anchor="ctr"/>
            <a:lstStyle/>
            <a:p>
              <a:pPr marL="0" marR="0" lvl="0" indent="0" algn="ctr" defTabSz="163246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566E10"/>
                </a:buClr>
                <a:buSzTx/>
                <a:buFontTx/>
                <a:buNone/>
                <a:tabLst/>
                <a:defRPr/>
              </a:pP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74F87458-EBA0-C421-0044-1C2C31B2C193}"/>
                </a:ext>
              </a:extLst>
            </p:cNvPr>
            <p:cNvGrpSpPr/>
            <p:nvPr/>
          </p:nvGrpSpPr>
          <p:grpSpPr>
            <a:xfrm>
              <a:off x="856744" y="4542847"/>
              <a:ext cx="1912475" cy="1221682"/>
              <a:chOff x="773822" y="4542847"/>
              <a:chExt cx="1912475" cy="1221682"/>
            </a:xfrm>
          </p:grpSpPr>
          <p:grpSp>
            <p:nvGrpSpPr>
              <p:cNvPr id="96" name="组合 95">
                <a:extLst>
                  <a:ext uri="{FF2B5EF4-FFF2-40B4-BE49-F238E27FC236}">
                    <a16:creationId xmlns:a16="http://schemas.microsoft.com/office/drawing/2014/main" id="{A6553438-2592-7F4A-D4AE-FD547CC6EE0A}"/>
                  </a:ext>
                </a:extLst>
              </p:cNvPr>
              <p:cNvGrpSpPr/>
              <p:nvPr/>
            </p:nvGrpSpPr>
            <p:grpSpPr>
              <a:xfrm>
                <a:off x="780173" y="4542847"/>
                <a:ext cx="1906124" cy="1221682"/>
                <a:chOff x="2416038" y="1445222"/>
                <a:chExt cx="1499627" cy="911453"/>
              </a:xfrm>
            </p:grpSpPr>
            <p:sp>
              <p:nvSpPr>
                <p:cNvPr id="99" name="Freeform 16_1">
                  <a:extLst>
                    <a:ext uri="{FF2B5EF4-FFF2-40B4-BE49-F238E27FC236}">
                      <a16:creationId xmlns:a16="http://schemas.microsoft.com/office/drawing/2014/main" id="{53D4ACFF-1B8A-4C8C-F341-0D2BBB1B86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7624" y="1448805"/>
                  <a:ext cx="58041" cy="93772"/>
                </a:xfrm>
                <a:custGeom>
                  <a:avLst/>
                  <a:gdLst/>
                  <a:ahLst/>
                  <a:cxnLst>
                    <a:cxn ang="0">
                      <a:pos x="0" y="98"/>
                    </a:cxn>
                    <a:cxn ang="0">
                      <a:pos x="0" y="0"/>
                    </a:cxn>
                    <a:cxn ang="0">
                      <a:pos x="105" y="98"/>
                    </a:cxn>
                    <a:cxn ang="0">
                      <a:pos x="0" y="98"/>
                    </a:cxn>
                  </a:cxnLst>
                  <a:rect l="0" t="0" r="r" b="b"/>
                  <a:pathLst>
                    <a:path w="105" h="98">
                      <a:moveTo>
                        <a:pt x="0" y="98"/>
                      </a:moveTo>
                      <a:lnTo>
                        <a:pt x="0" y="0"/>
                      </a:lnTo>
                      <a:lnTo>
                        <a:pt x="105" y="98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rgbClr val="05265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1965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0" name="Freeform 11_1">
                  <a:extLst>
                    <a:ext uri="{FF2B5EF4-FFF2-40B4-BE49-F238E27FC236}">
                      <a16:creationId xmlns:a16="http://schemas.microsoft.com/office/drawing/2014/main" id="{16F74742-FC28-AF77-794D-82CA5419EC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6038" y="1445222"/>
                  <a:ext cx="1441587" cy="911453"/>
                </a:xfrm>
                <a:prstGeom prst="rect">
                  <a:avLst/>
                </a:prstGeom>
                <a:solidFill>
                  <a:srgbClr val="E5EA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" name="Freeform 16_1">
                  <a:extLst>
                    <a:ext uri="{FF2B5EF4-FFF2-40B4-BE49-F238E27FC236}">
                      <a16:creationId xmlns:a16="http://schemas.microsoft.com/office/drawing/2014/main" id="{03511278-5FB8-E259-1973-1CFDD52218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3857624" y="2262902"/>
                  <a:ext cx="58041" cy="93772"/>
                </a:xfrm>
                <a:custGeom>
                  <a:avLst/>
                  <a:gdLst/>
                  <a:ahLst/>
                  <a:cxnLst>
                    <a:cxn ang="0">
                      <a:pos x="0" y="98"/>
                    </a:cxn>
                    <a:cxn ang="0">
                      <a:pos x="0" y="0"/>
                    </a:cxn>
                    <a:cxn ang="0">
                      <a:pos x="105" y="98"/>
                    </a:cxn>
                    <a:cxn ang="0">
                      <a:pos x="0" y="98"/>
                    </a:cxn>
                  </a:cxnLst>
                  <a:rect l="0" t="0" r="r" b="b"/>
                  <a:pathLst>
                    <a:path w="105" h="98">
                      <a:moveTo>
                        <a:pt x="0" y="98"/>
                      </a:moveTo>
                      <a:lnTo>
                        <a:pt x="0" y="0"/>
                      </a:lnTo>
                      <a:lnTo>
                        <a:pt x="105" y="98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rgbClr val="05265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1965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97" name="矩形 96">
                <a:extLst>
                  <a:ext uri="{FF2B5EF4-FFF2-40B4-BE49-F238E27FC236}">
                    <a16:creationId xmlns:a16="http://schemas.microsoft.com/office/drawing/2014/main" id="{14CE5FB7-F5A9-6B31-A1D7-2278F777D86D}"/>
                  </a:ext>
                </a:extLst>
              </p:cNvPr>
              <p:cNvSpPr/>
              <p:nvPr/>
            </p:nvSpPr>
            <p:spPr>
              <a:xfrm>
                <a:off x="773822" y="4557596"/>
                <a:ext cx="1881625" cy="10483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2022</a:t>
                </a: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版指南中，</a:t>
                </a: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HCV</a:t>
                </a: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合并</a:t>
                </a: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CKD</a:t>
                </a: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患者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只能选择部分</a:t>
                </a: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DAA</a:t>
                </a: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方案</a:t>
                </a:r>
              </a:p>
            </p:txBody>
          </p:sp>
        </p:grpSp>
        <p:sp>
          <p:nvSpPr>
            <p:cNvPr id="98" name="文本框 3">
              <a:extLst>
                <a:ext uri="{FF2B5EF4-FFF2-40B4-BE49-F238E27FC236}">
                  <a16:creationId xmlns:a16="http://schemas.microsoft.com/office/drawing/2014/main" id="{20DE223D-D5E2-57FB-A68E-5C32FBAFF62B}"/>
                </a:ext>
              </a:extLst>
            </p:cNvPr>
            <p:cNvSpPr txBox="1"/>
            <p:nvPr/>
          </p:nvSpPr>
          <p:spPr>
            <a:xfrm>
              <a:off x="2917260" y="4673395"/>
              <a:ext cx="8550839" cy="8663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1400" i="0" u="none" strike="noStrike" kern="100" cap="none" spc="0" normalizeH="0" baseline="0" noProof="0" dirty="0">
                  <a:ln>
                    <a:noFill/>
                  </a:ln>
                  <a:solidFill>
                    <a:srgbClr val="05265D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推荐意见</a:t>
              </a:r>
              <a:r>
                <a:rPr kumimoji="0" lang="en-US" altLang="zh-CN" sz="1400" i="0" u="none" strike="noStrike" kern="100" cap="none" spc="0" normalizeH="0" baseline="0" noProof="0" dirty="0">
                  <a:ln>
                    <a:noFill/>
                  </a:ln>
                  <a:solidFill>
                    <a:srgbClr val="05265D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12</a:t>
              </a:r>
              <a:r>
                <a:rPr kumimoji="0" lang="zh-CN" altLang="en-US" sz="1400" i="0" u="none" strike="noStrike" kern="100" cap="none" spc="0" normalizeH="0" baseline="0" noProof="0" dirty="0">
                  <a:ln>
                    <a:noFill/>
                  </a:ln>
                  <a:solidFill>
                    <a:srgbClr val="05265D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：所有合并</a:t>
              </a:r>
              <a:r>
                <a:rPr kumimoji="0" lang="en-US" altLang="zh-CN" sz="1400" i="0" u="none" strike="noStrike" kern="100" cap="none" spc="0" normalizeH="0" baseline="0" noProof="0" dirty="0">
                  <a:ln>
                    <a:noFill/>
                  </a:ln>
                  <a:solidFill>
                    <a:srgbClr val="05265D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HCV</a:t>
              </a:r>
              <a:r>
                <a:rPr kumimoji="0" lang="zh-CN" altLang="en-US" sz="1400" i="0" u="none" strike="noStrike" kern="100" cap="none" spc="0" normalizeH="0" baseline="0" noProof="0" dirty="0">
                  <a:ln>
                    <a:noFill/>
                  </a:ln>
                  <a:solidFill>
                    <a:srgbClr val="05265D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感染的</a:t>
              </a:r>
              <a:r>
                <a:rPr kumimoji="0" lang="en-US" altLang="zh-CN" sz="1400" i="0" u="none" strike="noStrike" kern="100" cap="none" spc="0" normalizeH="0" baseline="0" noProof="0" dirty="0">
                  <a:ln>
                    <a:noFill/>
                  </a:ln>
                  <a:solidFill>
                    <a:srgbClr val="05265D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CKD</a:t>
              </a:r>
              <a:r>
                <a:rPr kumimoji="0" lang="zh-CN" altLang="en-US" sz="1400" i="0" u="none" strike="noStrike" kern="100" cap="none" spc="0" normalizeH="0" baseline="0" noProof="0" dirty="0">
                  <a:ln>
                    <a:noFill/>
                  </a:ln>
                  <a:solidFill>
                    <a:srgbClr val="05265D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患者</a:t>
              </a:r>
              <a:r>
                <a:rPr kumimoji="0" lang="en-US" altLang="zh-CN" sz="1400" i="0" u="none" strike="noStrike" kern="100" cap="none" spc="0" normalizeH="0" baseline="0" noProof="0" dirty="0">
                  <a:ln>
                    <a:noFill/>
                  </a:ln>
                  <a:solidFill>
                    <a:srgbClr val="05265D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,</a:t>
              </a:r>
              <a:r>
                <a:rPr kumimoji="0" lang="zh-CN" altLang="en-US" sz="1400" i="0" u="none" strike="noStrike" kern="100" cap="none" spc="0" normalizeH="0" baseline="0" noProof="0" dirty="0">
                  <a:ln>
                    <a:noFill/>
                  </a:ln>
                  <a:solidFill>
                    <a:srgbClr val="05265D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均应立即接受抗病毒治疗。根据基因型可选择格拉瑞韦</a:t>
              </a:r>
              <a:r>
                <a:rPr kumimoji="0" lang="en-US" altLang="zh-CN" sz="1400" i="0" u="none" strike="noStrike" kern="100" cap="none" spc="0" normalizeH="0" baseline="0" noProof="0" dirty="0">
                  <a:ln>
                    <a:noFill/>
                  </a:ln>
                  <a:solidFill>
                    <a:srgbClr val="05265D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/</a:t>
              </a:r>
              <a:r>
                <a:rPr kumimoji="0" lang="zh-CN" altLang="en-US" sz="1400" i="0" u="none" strike="noStrike" kern="100" cap="none" spc="0" normalizeH="0" baseline="0" noProof="0" dirty="0">
                  <a:ln>
                    <a:noFill/>
                  </a:ln>
                  <a:solidFill>
                    <a:srgbClr val="05265D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艾尔巴韦</a:t>
              </a:r>
              <a:r>
                <a:rPr kumimoji="0" lang="en-US" altLang="zh-CN" sz="1400" i="0" u="none" strike="noStrike" kern="100" cap="none" spc="0" normalizeH="0" baseline="0" noProof="0" dirty="0">
                  <a:ln>
                    <a:noFill/>
                  </a:ln>
                  <a:solidFill>
                    <a:srgbClr val="05265D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,</a:t>
              </a:r>
              <a:r>
                <a:rPr kumimoji="0" lang="zh-CN" altLang="en-US" sz="1400" i="0" u="none" strike="noStrike" kern="100" cap="none" spc="0" normalizeH="0" baseline="0" noProof="0" dirty="0">
                  <a:ln>
                    <a:noFill/>
                  </a:ln>
                  <a:solidFill>
                    <a:srgbClr val="05265D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索磷布韦</a:t>
              </a:r>
              <a:r>
                <a:rPr kumimoji="0" lang="en-US" altLang="zh-CN" sz="1400" i="0" u="none" strike="noStrike" kern="100" cap="none" spc="0" normalizeH="0" baseline="0" noProof="0" dirty="0">
                  <a:ln>
                    <a:noFill/>
                  </a:ln>
                  <a:solidFill>
                    <a:srgbClr val="05265D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/</a:t>
              </a:r>
              <a:r>
                <a:rPr kumimoji="0" lang="zh-CN" altLang="en-US" sz="1400" i="0" u="none" strike="noStrike" kern="100" cap="none" spc="0" normalizeH="0" baseline="0" noProof="0" dirty="0">
                  <a:ln>
                    <a:noFill/>
                  </a:ln>
                  <a:solidFill>
                    <a:srgbClr val="05265D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维帕他韦</a:t>
              </a:r>
              <a:r>
                <a:rPr kumimoji="0" lang="en-US" altLang="zh-CN" sz="1400" i="0" u="none" strike="noStrike" kern="100" cap="none" spc="0" normalizeH="0" baseline="0" noProof="0" dirty="0">
                  <a:ln>
                    <a:noFill/>
                  </a:ln>
                  <a:solidFill>
                    <a:srgbClr val="05265D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,</a:t>
              </a:r>
              <a:r>
                <a:rPr kumimoji="0" lang="zh-CN" altLang="en-US" sz="1400" i="0" u="none" strike="noStrike" kern="100" cap="none" spc="0" normalizeH="0" baseline="0" noProof="0" dirty="0">
                  <a:ln>
                    <a:noFill/>
                  </a:ln>
                  <a:solidFill>
                    <a:srgbClr val="05265D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其次为来迪派韦</a:t>
              </a:r>
              <a:r>
                <a:rPr kumimoji="0" lang="en-US" altLang="zh-CN" sz="1400" i="0" u="none" strike="noStrike" kern="100" cap="none" spc="0" normalizeH="0" baseline="0" noProof="0" dirty="0">
                  <a:ln>
                    <a:noFill/>
                  </a:ln>
                  <a:solidFill>
                    <a:srgbClr val="05265D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/</a:t>
              </a:r>
              <a:r>
                <a:rPr kumimoji="0" lang="zh-CN" altLang="en-US" sz="1400" i="0" u="none" strike="noStrike" kern="100" cap="none" spc="0" normalizeH="0" baseline="0" noProof="0" dirty="0">
                  <a:ln>
                    <a:noFill/>
                  </a:ln>
                  <a:solidFill>
                    <a:srgbClr val="05265D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索磷布韦。肾移植后患者</a:t>
              </a:r>
              <a:r>
                <a:rPr kumimoji="0" lang="en-US" altLang="zh-CN" sz="1400" i="0" u="none" strike="noStrike" kern="100" cap="none" spc="0" normalizeH="0" baseline="0" noProof="0" dirty="0">
                  <a:ln>
                    <a:noFill/>
                  </a:ln>
                  <a:solidFill>
                    <a:srgbClr val="05265D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,</a:t>
              </a:r>
              <a:r>
                <a:rPr kumimoji="0" lang="zh-CN" altLang="en-US" sz="1400" i="0" u="none" strike="noStrike" kern="100" cap="none" spc="0" normalizeH="0" baseline="0" noProof="0" dirty="0">
                  <a:ln>
                    <a:noFill/>
                  </a:ln>
                  <a:solidFill>
                    <a:srgbClr val="05265D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可选择索磷布韦</a:t>
              </a:r>
              <a:r>
                <a:rPr kumimoji="0" lang="en-US" altLang="zh-CN" sz="1400" i="0" u="none" strike="noStrike" kern="100" cap="none" spc="0" normalizeH="0" baseline="0" noProof="0" dirty="0">
                  <a:ln>
                    <a:noFill/>
                  </a:ln>
                  <a:solidFill>
                    <a:srgbClr val="05265D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/</a:t>
              </a:r>
              <a:r>
                <a:rPr kumimoji="0" lang="zh-CN" altLang="en-US" sz="1400" i="0" u="none" strike="noStrike" kern="100" cap="none" spc="0" normalizeH="0" baseline="0" noProof="0" dirty="0">
                  <a:ln>
                    <a:noFill/>
                  </a:ln>
                  <a:solidFill>
                    <a:srgbClr val="05265D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维帕他韦</a:t>
              </a:r>
              <a:r>
                <a:rPr kumimoji="0" lang="en-US" altLang="zh-CN" sz="1400" i="0" u="none" strike="noStrike" kern="100" cap="none" spc="0" normalizeH="0" baseline="0" noProof="0" dirty="0">
                  <a:ln>
                    <a:noFill/>
                  </a:ln>
                  <a:solidFill>
                    <a:srgbClr val="05265D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,</a:t>
              </a:r>
              <a:r>
                <a:rPr kumimoji="0" lang="zh-CN" altLang="en-US" sz="1400" i="0" u="none" strike="noStrike" kern="100" cap="none" spc="0" normalizeH="0" baseline="0" noProof="0" dirty="0">
                  <a:ln>
                    <a:noFill/>
                  </a:ln>
                  <a:solidFill>
                    <a:srgbClr val="05265D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或来迪派韦</a:t>
              </a:r>
              <a:r>
                <a:rPr kumimoji="0" lang="en-US" altLang="zh-CN" sz="1400" i="0" u="none" strike="noStrike" kern="100" cap="none" spc="0" normalizeH="0" baseline="0" noProof="0" dirty="0">
                  <a:ln>
                    <a:noFill/>
                  </a:ln>
                  <a:solidFill>
                    <a:srgbClr val="05265D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/</a:t>
              </a:r>
              <a:r>
                <a:rPr kumimoji="0" lang="zh-CN" altLang="en-US" sz="1400" i="0" u="none" strike="noStrike" kern="100" cap="none" spc="0" normalizeH="0" baseline="0" noProof="0" dirty="0">
                  <a:ln>
                    <a:noFill/>
                  </a:ln>
                  <a:solidFill>
                    <a:srgbClr val="05265D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索磷布韦</a:t>
              </a:r>
              <a:r>
                <a:rPr kumimoji="0" lang="en-US" altLang="zh-CN" sz="1400" i="0" u="none" strike="noStrike" kern="100" cap="none" spc="0" normalizeH="0" baseline="0" noProof="0" dirty="0">
                  <a:ln>
                    <a:noFill/>
                  </a:ln>
                  <a:solidFill>
                    <a:srgbClr val="05265D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,</a:t>
              </a:r>
              <a:r>
                <a:rPr kumimoji="0" lang="zh-CN" altLang="en-US" sz="1400" i="0" u="none" strike="noStrike" kern="100" cap="none" spc="0" normalizeH="0" baseline="0" noProof="0" dirty="0">
                  <a:ln>
                    <a:noFill/>
                  </a:ln>
                  <a:solidFill>
                    <a:srgbClr val="05265D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不需要调整免疫抑制剂剂量</a:t>
              </a:r>
              <a:r>
                <a:rPr kumimoji="0" lang="en-US" altLang="zh-CN" sz="1400" i="0" u="none" strike="noStrike" kern="100" cap="none" spc="0" normalizeH="0" baseline="0" noProof="0" dirty="0">
                  <a:ln>
                    <a:noFill/>
                  </a:ln>
                  <a:solidFill>
                    <a:srgbClr val="05265D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(A1)</a:t>
              </a:r>
              <a:endParaRPr kumimoji="0" lang="zh-CN" altLang="zh-CN" sz="1400" i="0" u="none" strike="noStrike" kern="100" cap="none" spc="0" normalizeH="0" baseline="0" noProof="0" dirty="0">
                <a:ln>
                  <a:noFill/>
                </a:ln>
                <a:solidFill>
                  <a:srgbClr val="0526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31622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śḻiḑe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>
            <a:extLst>
              <a:ext uri="{FF2B5EF4-FFF2-40B4-BE49-F238E27FC236}">
                <a16:creationId xmlns:a16="http://schemas.microsoft.com/office/drawing/2014/main" id="{0C8A5649-3373-1018-7F0B-B48C14431E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cs typeface="+mn-ea"/>
                <a:sym typeface="Arial" panose="020B0604020202020204" pitchFamily="34" charset="0"/>
              </a:rPr>
              <a:t>中华医学会肝病学分会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, </a:t>
            </a:r>
            <a:r>
              <a:rPr lang="zh-CN" altLang="en-US" dirty="0">
                <a:cs typeface="+mn-ea"/>
                <a:sym typeface="Arial" panose="020B0604020202020204" pitchFamily="34" charset="0"/>
              </a:rPr>
              <a:t>中华医学会感染病学分会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. </a:t>
            </a:r>
            <a:r>
              <a:rPr lang="zh-CN" altLang="en-US" dirty="0">
                <a:cs typeface="+mn-ea"/>
                <a:sym typeface="Arial" panose="020B0604020202020204" pitchFamily="34" charset="0"/>
              </a:rPr>
              <a:t>中华肝脏病杂志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, 2022, 30(12):1332-1348</a:t>
            </a: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C9FC948C-08F9-2595-3908-DE321DEA18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cs typeface="+mn-ea"/>
                <a:sym typeface="Arial" panose="020B0604020202020204" pitchFamily="34" charset="0"/>
              </a:rPr>
              <a:t>HCV</a:t>
            </a:r>
            <a:r>
              <a:rPr lang="zh-CN" altLang="en-US" dirty="0">
                <a:cs typeface="+mn-ea"/>
                <a:sym typeface="Arial" panose="020B0604020202020204" pitchFamily="34" charset="0"/>
              </a:rPr>
              <a:t>治疗药物容易与其他药物产生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DDI</a:t>
            </a:r>
            <a:r>
              <a:rPr lang="zh-CN" altLang="en-US" dirty="0">
                <a:cs typeface="+mn-ea"/>
                <a:sym typeface="Arial" panose="020B0604020202020204" pitchFamily="34" charset="0"/>
              </a:rPr>
              <a:t>，临床需要专门对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DDI</a:t>
            </a:r>
            <a:r>
              <a:rPr lang="zh-CN" altLang="en-US" dirty="0">
                <a:cs typeface="+mn-ea"/>
                <a:sym typeface="Arial" panose="020B0604020202020204" pitchFamily="34" charset="0"/>
              </a:rPr>
              <a:t>管理</a:t>
            </a:r>
          </a:p>
        </p:txBody>
      </p:sp>
      <p:sp>
        <p:nvSpPr>
          <p:cNvPr id="10" name="内容占位符 5">
            <a:extLst>
              <a:ext uri="{FF2B5EF4-FFF2-40B4-BE49-F238E27FC236}">
                <a16:creationId xmlns:a16="http://schemas.microsoft.com/office/drawing/2014/main" id="{6673AB9A-B360-F722-464E-BCB25A0E5DAE}"/>
              </a:ext>
            </a:extLst>
          </p:cNvPr>
          <p:cNvSpPr txBox="1">
            <a:spLocks/>
          </p:cNvSpPr>
          <p:nvPr/>
        </p:nvSpPr>
        <p:spPr>
          <a:xfrm>
            <a:off x="669710" y="6117386"/>
            <a:ext cx="11214101" cy="19018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HCV</a:t>
            </a: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：丙型肝炎病毒；</a:t>
            </a:r>
            <a:r>
              <a:rPr lang="en-US" altLang="zh-CN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DDI</a:t>
            </a: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：药物相互作用；</a:t>
            </a:r>
            <a:r>
              <a:rPr lang="en-US" altLang="zh-CN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DDA</a:t>
            </a: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：直接抗病毒药物</a:t>
            </a:r>
          </a:p>
        </p:txBody>
      </p:sp>
      <p:grpSp>
        <p:nvGrpSpPr>
          <p:cNvPr id="131" name="组合 130">
            <a:extLst>
              <a:ext uri="{FF2B5EF4-FFF2-40B4-BE49-F238E27FC236}">
                <a16:creationId xmlns:a16="http://schemas.microsoft.com/office/drawing/2014/main" id="{B7C2DFD3-0E37-A6C6-ABBC-1F41CCDC9074}"/>
              </a:ext>
            </a:extLst>
          </p:cNvPr>
          <p:cNvGrpSpPr/>
          <p:nvPr/>
        </p:nvGrpSpPr>
        <p:grpSpPr>
          <a:xfrm>
            <a:off x="6190741" y="1347660"/>
            <a:ext cx="5342446" cy="4766067"/>
            <a:chOff x="6152765" y="996758"/>
            <a:chExt cx="5550285" cy="3260442"/>
          </a:xfrm>
        </p:grpSpPr>
        <p:sp>
          <p:nvSpPr>
            <p:cNvPr id="57" name="Freeform 69">
              <a:extLst>
                <a:ext uri="{FF2B5EF4-FFF2-40B4-BE49-F238E27FC236}">
                  <a16:creationId xmlns:a16="http://schemas.microsoft.com/office/drawing/2014/main" id="{56D2A0DC-3F82-7550-974E-24015AE53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2765" y="996758"/>
              <a:ext cx="5550285" cy="3260442"/>
            </a:xfrm>
            <a:custGeom>
              <a:avLst/>
              <a:gdLst>
                <a:gd name="T0" fmla="*/ 415 w 415"/>
                <a:gd name="T1" fmla="*/ 430 h 433"/>
                <a:gd name="T2" fmla="*/ 412 w 415"/>
                <a:gd name="T3" fmla="*/ 433 h 433"/>
                <a:gd name="T4" fmla="*/ 3 w 415"/>
                <a:gd name="T5" fmla="*/ 433 h 433"/>
                <a:gd name="T6" fmla="*/ 0 w 415"/>
                <a:gd name="T7" fmla="*/ 430 h 433"/>
                <a:gd name="T8" fmla="*/ 0 w 415"/>
                <a:gd name="T9" fmla="*/ 2 h 433"/>
                <a:gd name="T10" fmla="*/ 3 w 415"/>
                <a:gd name="T11" fmla="*/ 0 h 433"/>
                <a:gd name="T12" fmla="*/ 412 w 415"/>
                <a:gd name="T13" fmla="*/ 0 h 433"/>
                <a:gd name="T14" fmla="*/ 415 w 415"/>
                <a:gd name="T15" fmla="*/ 2 h 433"/>
                <a:gd name="T16" fmla="*/ 415 w 415"/>
                <a:gd name="T17" fmla="*/ 43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5" h="433">
                  <a:moveTo>
                    <a:pt x="415" y="430"/>
                  </a:moveTo>
                  <a:cubicBezTo>
                    <a:pt x="415" y="431"/>
                    <a:pt x="413" y="433"/>
                    <a:pt x="412" y="433"/>
                  </a:cubicBezTo>
                  <a:cubicBezTo>
                    <a:pt x="3" y="433"/>
                    <a:pt x="3" y="433"/>
                    <a:pt x="3" y="433"/>
                  </a:cubicBezTo>
                  <a:cubicBezTo>
                    <a:pt x="1" y="433"/>
                    <a:pt x="0" y="431"/>
                    <a:pt x="0" y="43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413" y="0"/>
                    <a:pt x="415" y="1"/>
                    <a:pt x="415" y="2"/>
                  </a:cubicBezTo>
                  <a:cubicBezTo>
                    <a:pt x="415" y="430"/>
                    <a:pt x="415" y="430"/>
                    <a:pt x="415" y="430"/>
                  </a:cubicBezTo>
                </a:path>
              </a:pathLst>
            </a:custGeom>
            <a:solidFill>
              <a:srgbClr val="05265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Rectangle 72">
              <a:extLst>
                <a:ext uri="{FF2B5EF4-FFF2-40B4-BE49-F238E27FC236}">
                  <a16:creationId xmlns:a16="http://schemas.microsoft.com/office/drawing/2014/main" id="{6245254B-296B-BC6E-4EB0-9F4DE73C5B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2233" y="1052078"/>
              <a:ext cx="5411349" cy="31498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4" name="Rounded Rectangle 58">
            <a:extLst>
              <a:ext uri="{FF2B5EF4-FFF2-40B4-BE49-F238E27FC236}">
                <a16:creationId xmlns:a16="http://schemas.microsoft.com/office/drawing/2014/main" id="{2AC2D4E4-AC01-7699-95B7-21C45ABB0904}"/>
              </a:ext>
            </a:extLst>
          </p:cNvPr>
          <p:cNvSpPr/>
          <p:nvPr/>
        </p:nvSpPr>
        <p:spPr bwMode="auto">
          <a:xfrm>
            <a:off x="734431" y="1189959"/>
            <a:ext cx="5152598" cy="1565033"/>
          </a:xfrm>
          <a:prstGeom prst="roundRect">
            <a:avLst>
              <a:gd name="adj" fmla="val 7787"/>
            </a:avLst>
          </a:prstGeom>
          <a:solidFill>
            <a:schemeClr val="bg1"/>
          </a:solidFill>
          <a:ln w="15875">
            <a:solidFill>
              <a:srgbClr val="E5EAF0"/>
            </a:solidFill>
          </a:ln>
          <a:effectLst>
            <a:outerShdw dist="63500" dir="2700000" algn="tl" rotWithShape="0">
              <a:srgbClr val="001965"/>
            </a:outerShdw>
          </a:effectLst>
        </p:spPr>
        <p:txBody>
          <a:bodyPr lIns="92287" tIns="92287" rIns="92287" bIns="92287" anchor="ctr"/>
          <a:lstStyle/>
          <a:p>
            <a:pPr marL="0" marR="0" lvl="0" indent="0" algn="ctr" defTabSz="16324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66E10"/>
              </a:buClr>
              <a:buSzTx/>
              <a:buFontTx/>
              <a:buNone/>
              <a:tabLst/>
              <a:defRPr/>
            </a:pP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Rounded Rectangle 58">
            <a:extLst>
              <a:ext uri="{FF2B5EF4-FFF2-40B4-BE49-F238E27FC236}">
                <a16:creationId xmlns:a16="http://schemas.microsoft.com/office/drawing/2014/main" id="{B6B718FD-A491-79B2-B52C-35664F12B341}"/>
              </a:ext>
            </a:extLst>
          </p:cNvPr>
          <p:cNvSpPr/>
          <p:nvPr/>
        </p:nvSpPr>
        <p:spPr bwMode="auto">
          <a:xfrm>
            <a:off x="734431" y="4488401"/>
            <a:ext cx="5152598" cy="1565033"/>
          </a:xfrm>
          <a:prstGeom prst="roundRect">
            <a:avLst>
              <a:gd name="adj" fmla="val 7787"/>
            </a:avLst>
          </a:prstGeom>
          <a:solidFill>
            <a:schemeClr val="bg1"/>
          </a:solidFill>
          <a:ln w="15875">
            <a:solidFill>
              <a:srgbClr val="E5EAF0"/>
            </a:solidFill>
          </a:ln>
          <a:effectLst>
            <a:outerShdw dist="63500" dir="2700000" algn="tl" rotWithShape="0">
              <a:srgbClr val="001965"/>
            </a:outerShdw>
          </a:effectLst>
        </p:spPr>
        <p:txBody>
          <a:bodyPr lIns="92287" tIns="92287" rIns="92287" bIns="92287" anchor="ctr"/>
          <a:lstStyle/>
          <a:p>
            <a:pPr marL="0" marR="0" lvl="0" indent="0" algn="ctr" defTabSz="16324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66E10"/>
              </a:buClr>
              <a:buSzTx/>
              <a:buFontTx/>
              <a:buNone/>
              <a:tabLst/>
              <a:defRPr/>
            </a:pP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矩形: 圆角 105">
            <a:extLst>
              <a:ext uri="{FF2B5EF4-FFF2-40B4-BE49-F238E27FC236}">
                <a16:creationId xmlns:a16="http://schemas.microsoft.com/office/drawing/2014/main" id="{227364D1-25F6-89CF-B523-3CDF0032807D}"/>
              </a:ext>
            </a:extLst>
          </p:cNvPr>
          <p:cNvSpPr/>
          <p:nvPr/>
        </p:nvSpPr>
        <p:spPr>
          <a:xfrm>
            <a:off x="734431" y="2943507"/>
            <a:ext cx="5152598" cy="1393437"/>
          </a:xfrm>
          <a:prstGeom prst="roundRect">
            <a:avLst>
              <a:gd name="adj" fmla="val 11053"/>
            </a:avLst>
          </a:prstGeom>
          <a:solidFill>
            <a:srgbClr val="E5E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E4E8CC3C-4EFA-AD77-B74F-5F3817D1FE28}"/>
              </a:ext>
            </a:extLst>
          </p:cNvPr>
          <p:cNvSpPr/>
          <p:nvPr/>
        </p:nvSpPr>
        <p:spPr>
          <a:xfrm>
            <a:off x="998677" y="1421218"/>
            <a:ext cx="4624106" cy="11025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大部分</a:t>
            </a:r>
            <a:r>
              <a:rPr lang="zh-CN" altLang="en-US" sz="1600" b="1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DAAs</a:t>
            </a:r>
            <a:r>
              <a:rPr lang="zh-CN" altLang="en-US" sz="16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经过多种药物代谢酶代谢和不同的药物转运蛋白进行转运，</a:t>
            </a:r>
            <a:r>
              <a:rPr lang="zh-CN" altLang="en-US" sz="1600" b="1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容易与其他药物产生药物相互作用</a:t>
            </a:r>
            <a:r>
              <a:rPr lang="en-US" altLang="zh-CN" sz="1600" b="1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(</a:t>
            </a:r>
            <a:r>
              <a:rPr lang="zh-CN" altLang="en-US" sz="1600" b="1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DDI</a:t>
            </a:r>
            <a:r>
              <a:rPr lang="en-US" altLang="zh-CN" sz="1600" b="1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)</a:t>
            </a:r>
            <a:r>
              <a:rPr lang="zh-CN" altLang="en-US" sz="1600" b="1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en-US" altLang="zh-CN" sz="1600" b="1" dirty="0">
              <a:solidFill>
                <a:srgbClr val="40404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92C0FA7-1A93-A4B0-B4DD-89812A3CB488}"/>
              </a:ext>
            </a:extLst>
          </p:cNvPr>
          <p:cNvSpPr txBox="1"/>
          <p:nvPr/>
        </p:nvSpPr>
        <p:spPr>
          <a:xfrm>
            <a:off x="1172983" y="3071732"/>
            <a:ext cx="4559712" cy="113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DDI</a:t>
            </a:r>
            <a:r>
              <a:rPr lang="zh-CN" altLang="en-US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是指两种或两种以上药物同时或在一定时间内先后使用时，在机体因素</a:t>
            </a:r>
            <a:r>
              <a:rPr lang="en-US" altLang="zh-CN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(</a:t>
            </a:r>
            <a:r>
              <a:rPr lang="zh-CN" altLang="en-US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药物代谢酶、药物转运蛋白、药物结合蛋白、药物基因多态性等</a:t>
            </a:r>
            <a:r>
              <a:rPr lang="en-US" altLang="zh-CN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)</a:t>
            </a:r>
            <a:r>
              <a:rPr lang="zh-CN" altLang="en-US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的参与下，药物因彼此之间交互作用而发生的药动学或</a:t>
            </a:r>
            <a:r>
              <a:rPr lang="en-US" altLang="zh-CN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(</a:t>
            </a:r>
            <a:r>
              <a:rPr lang="zh-CN" altLang="en-US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和</a:t>
            </a:r>
            <a:r>
              <a:rPr lang="en-US" altLang="zh-CN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)</a:t>
            </a:r>
            <a:r>
              <a:rPr lang="zh-CN" altLang="en-US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药效学的变化，临床表现为药效学增加和</a:t>
            </a:r>
            <a:r>
              <a:rPr lang="en-US" altLang="zh-CN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(</a:t>
            </a:r>
            <a:r>
              <a:rPr lang="zh-CN" altLang="en-US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或</a:t>
            </a:r>
            <a:r>
              <a:rPr lang="en-US" altLang="zh-CN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)</a:t>
            </a:r>
            <a:r>
              <a:rPr lang="zh-CN" altLang="en-US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不良反应加重，也可表现为药效减弱和</a:t>
            </a:r>
            <a:r>
              <a:rPr lang="en-US" altLang="zh-CN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(</a:t>
            </a:r>
            <a:r>
              <a:rPr lang="zh-CN" altLang="en-US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或</a:t>
            </a:r>
            <a:r>
              <a:rPr lang="en-US" altLang="zh-CN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)</a:t>
            </a:r>
            <a:r>
              <a:rPr lang="zh-CN" altLang="en-US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不良反应减轻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308E5F23-11FA-88A1-890D-A4E7C0B42109}"/>
              </a:ext>
            </a:extLst>
          </p:cNvPr>
          <p:cNvGrpSpPr/>
          <p:nvPr/>
        </p:nvGrpSpPr>
        <p:grpSpPr>
          <a:xfrm>
            <a:off x="913332" y="3135274"/>
            <a:ext cx="210753" cy="162982"/>
            <a:chOff x="491109" y="1080516"/>
            <a:chExt cx="219075" cy="169418"/>
          </a:xfrm>
        </p:grpSpPr>
        <p:sp>
          <p:nvSpPr>
            <p:cNvPr id="13" name="等腰三角形 12">
              <a:extLst>
                <a:ext uri="{FF2B5EF4-FFF2-40B4-BE49-F238E27FC236}">
                  <a16:creationId xmlns:a16="http://schemas.microsoft.com/office/drawing/2014/main" id="{ED24E3F3-BE50-26E0-D533-003D7E06F7CF}"/>
                </a:ext>
              </a:extLst>
            </p:cNvPr>
            <p:cNvSpPr/>
            <p:nvPr/>
          </p:nvSpPr>
          <p:spPr>
            <a:xfrm rot="5400000">
              <a:off x="552450" y="1092200"/>
              <a:ext cx="169418" cy="146050"/>
            </a:xfrm>
            <a:prstGeom prst="triangle">
              <a:avLst/>
            </a:prstGeom>
            <a:solidFill>
              <a:srgbClr val="003469"/>
            </a:solidFill>
            <a:ln>
              <a:solidFill>
                <a:srgbClr val="0034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等腰三角形 27">
              <a:extLst>
                <a:ext uri="{FF2B5EF4-FFF2-40B4-BE49-F238E27FC236}">
                  <a16:creationId xmlns:a16="http://schemas.microsoft.com/office/drawing/2014/main" id="{3ED5ED2B-8641-17A7-B29D-5D568035504A}"/>
                </a:ext>
              </a:extLst>
            </p:cNvPr>
            <p:cNvSpPr/>
            <p:nvPr/>
          </p:nvSpPr>
          <p:spPr>
            <a:xfrm rot="5400000">
              <a:off x="479425" y="1092200"/>
              <a:ext cx="169418" cy="146050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7" name="矩形: 圆角 156">
            <a:extLst>
              <a:ext uri="{FF2B5EF4-FFF2-40B4-BE49-F238E27FC236}">
                <a16:creationId xmlns:a16="http://schemas.microsoft.com/office/drawing/2014/main" id="{28A1CA04-E225-DB19-F01D-474C50C18BF8}"/>
              </a:ext>
            </a:extLst>
          </p:cNvPr>
          <p:cNvSpPr/>
          <p:nvPr/>
        </p:nvSpPr>
        <p:spPr>
          <a:xfrm>
            <a:off x="998677" y="4770938"/>
            <a:ext cx="4624106" cy="11025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慢性丙型肝炎患者</a:t>
            </a:r>
            <a:r>
              <a:rPr lang="zh-CN" altLang="en-US" sz="1400" b="1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常见合并疾病</a:t>
            </a:r>
            <a:r>
              <a:rPr lang="zh-CN" altLang="en-US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为糖尿病、高血压、冠心病、胃十二指肠炎和</a:t>
            </a:r>
            <a:r>
              <a:rPr lang="en-US" altLang="zh-CN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(</a:t>
            </a:r>
            <a:r>
              <a:rPr lang="zh-CN" altLang="en-US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或</a:t>
            </a:r>
            <a:r>
              <a:rPr lang="en-US" altLang="zh-CN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)</a:t>
            </a:r>
            <a:r>
              <a:rPr lang="zh-CN" altLang="en-US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溃疡、慢性乙型肝炎、高脂血症、心律失常和精神疾病。</a:t>
            </a:r>
            <a:r>
              <a:rPr lang="zh-CN" altLang="en-US" sz="1400" b="1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合并常用药物</a:t>
            </a:r>
            <a:r>
              <a:rPr lang="zh-CN" altLang="en-US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主要为降糖药物、降压药物、降脂药物、胃肠用药、精神疾病用药、核苷和核苷酸类药物、心律失常药物和免疫抑制剂</a:t>
            </a:r>
          </a:p>
        </p:txBody>
      </p:sp>
      <p:grpSp>
        <p:nvGrpSpPr>
          <p:cNvPr id="159" name="组合 158">
            <a:extLst>
              <a:ext uri="{FF2B5EF4-FFF2-40B4-BE49-F238E27FC236}">
                <a16:creationId xmlns:a16="http://schemas.microsoft.com/office/drawing/2014/main" id="{006D80C7-8F27-5D57-F024-1CBD27FBD2F7}"/>
              </a:ext>
            </a:extLst>
          </p:cNvPr>
          <p:cNvGrpSpPr/>
          <p:nvPr/>
        </p:nvGrpSpPr>
        <p:grpSpPr>
          <a:xfrm>
            <a:off x="6469412" y="1454086"/>
            <a:ext cx="4785102" cy="3398419"/>
            <a:chOff x="6351133" y="1308118"/>
            <a:chExt cx="5025325" cy="3569028"/>
          </a:xfrm>
        </p:grpSpPr>
        <p:pic>
          <p:nvPicPr>
            <p:cNvPr id="160" name="图片 159">
              <a:extLst>
                <a:ext uri="{FF2B5EF4-FFF2-40B4-BE49-F238E27FC236}">
                  <a16:creationId xmlns:a16="http://schemas.microsoft.com/office/drawing/2014/main" id="{36C93941-94CA-6F41-1D4A-79B69EC1C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51133" y="1308118"/>
              <a:ext cx="5025325" cy="3569028"/>
            </a:xfrm>
            <a:prstGeom prst="rect">
              <a:avLst/>
            </a:prstGeom>
          </p:spPr>
        </p:pic>
        <p:sp>
          <p:nvSpPr>
            <p:cNvPr id="161" name="矩形 160">
              <a:extLst>
                <a:ext uri="{FF2B5EF4-FFF2-40B4-BE49-F238E27FC236}">
                  <a16:creationId xmlns:a16="http://schemas.microsoft.com/office/drawing/2014/main" id="{F4523456-FCED-F0BD-DCAC-44BD64D8CE6B}"/>
                </a:ext>
              </a:extLst>
            </p:cNvPr>
            <p:cNvSpPr/>
            <p:nvPr/>
          </p:nvSpPr>
          <p:spPr>
            <a:xfrm>
              <a:off x="6889191" y="2627470"/>
              <a:ext cx="1966051" cy="1576461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5" name="组合 134">
            <a:extLst>
              <a:ext uri="{FF2B5EF4-FFF2-40B4-BE49-F238E27FC236}">
                <a16:creationId xmlns:a16="http://schemas.microsoft.com/office/drawing/2014/main" id="{75ADD6DE-3779-8ED6-4758-517B8202B168}"/>
              </a:ext>
            </a:extLst>
          </p:cNvPr>
          <p:cNvGrpSpPr/>
          <p:nvPr/>
        </p:nvGrpSpPr>
        <p:grpSpPr>
          <a:xfrm>
            <a:off x="6452282" y="4913401"/>
            <a:ext cx="4819363" cy="953274"/>
            <a:chOff x="6406180" y="4736095"/>
            <a:chExt cx="5006852" cy="990360"/>
          </a:xfrm>
        </p:grpSpPr>
        <p:sp>
          <p:nvSpPr>
            <p:cNvPr id="162" name="文本框 161">
              <a:extLst>
                <a:ext uri="{FF2B5EF4-FFF2-40B4-BE49-F238E27FC236}">
                  <a16:creationId xmlns:a16="http://schemas.microsoft.com/office/drawing/2014/main" id="{56BA9FD5-4F74-C539-CE41-C2A596444C9D}"/>
                </a:ext>
              </a:extLst>
            </p:cNvPr>
            <p:cNvSpPr txBox="1"/>
            <p:nvPr/>
          </p:nvSpPr>
          <p:spPr>
            <a:xfrm>
              <a:off x="6675932" y="4736095"/>
              <a:ext cx="4737100" cy="9903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40404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如果</a:t>
              </a:r>
              <a:r>
                <a:rPr lang="en-US" altLang="zh-CN" sz="16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DDI</a:t>
              </a:r>
              <a:r>
                <a:rPr lang="zh-CN" altLang="en-US" sz="16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风险未明</a:t>
              </a:r>
              <a:r>
                <a:rPr lang="zh-CN" altLang="en-US" sz="1400" dirty="0">
                  <a:solidFill>
                    <a:srgbClr val="40404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或查询工具中无相关数据，请相关专业会诊并遵照相关疾病的诊疗指南、</a:t>
              </a:r>
              <a:r>
                <a:rPr lang="zh-CN" altLang="en-US" sz="16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停用或推迟合并用药</a:t>
              </a:r>
              <a:endParaRPr lang="zh-CN" altLang="en-US" sz="1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63" name="组合 162">
              <a:extLst>
                <a:ext uri="{FF2B5EF4-FFF2-40B4-BE49-F238E27FC236}">
                  <a16:creationId xmlns:a16="http://schemas.microsoft.com/office/drawing/2014/main" id="{2DD31606-8BAC-0D7C-D702-5B7175BA81A1}"/>
                </a:ext>
              </a:extLst>
            </p:cNvPr>
            <p:cNvGrpSpPr/>
            <p:nvPr/>
          </p:nvGrpSpPr>
          <p:grpSpPr>
            <a:xfrm>
              <a:off x="6406180" y="4850395"/>
              <a:ext cx="218952" cy="169323"/>
              <a:chOff x="491109" y="1080516"/>
              <a:chExt cx="219075" cy="169418"/>
            </a:xfrm>
          </p:grpSpPr>
          <p:sp>
            <p:nvSpPr>
              <p:cNvPr id="164" name="等腰三角形 163">
                <a:extLst>
                  <a:ext uri="{FF2B5EF4-FFF2-40B4-BE49-F238E27FC236}">
                    <a16:creationId xmlns:a16="http://schemas.microsoft.com/office/drawing/2014/main" id="{CFEDEB93-5955-4E6D-73C5-B60245400CE5}"/>
                  </a:ext>
                </a:extLst>
              </p:cNvPr>
              <p:cNvSpPr/>
              <p:nvPr/>
            </p:nvSpPr>
            <p:spPr>
              <a:xfrm rot="5400000">
                <a:off x="552450" y="1092200"/>
                <a:ext cx="169418" cy="146050"/>
              </a:xfrm>
              <a:prstGeom prst="triangle">
                <a:avLst/>
              </a:prstGeom>
              <a:solidFill>
                <a:srgbClr val="003469"/>
              </a:solidFill>
              <a:ln>
                <a:solidFill>
                  <a:srgbClr val="00346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5" name="等腰三角形 164">
                <a:extLst>
                  <a:ext uri="{FF2B5EF4-FFF2-40B4-BE49-F238E27FC236}">
                    <a16:creationId xmlns:a16="http://schemas.microsoft.com/office/drawing/2014/main" id="{12373BB9-D491-1CE8-CD97-354763D1C62F}"/>
                  </a:ext>
                </a:extLst>
              </p:cNvPr>
              <p:cNvSpPr/>
              <p:nvPr/>
            </p:nvSpPr>
            <p:spPr>
              <a:xfrm rot="5400000">
                <a:off x="479425" y="1092200"/>
                <a:ext cx="169418" cy="146050"/>
              </a:xfrm>
              <a:prstGeom prst="triangl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F0532DA2-0569-B386-6713-16CFDD4D92FA}"/>
              </a:ext>
            </a:extLst>
          </p:cNvPr>
          <p:cNvGrpSpPr/>
          <p:nvPr/>
        </p:nvGrpSpPr>
        <p:grpSpPr>
          <a:xfrm>
            <a:off x="1631028" y="2780339"/>
            <a:ext cx="144859" cy="354935"/>
            <a:chOff x="1597025" y="1823277"/>
            <a:chExt cx="150495" cy="368743"/>
          </a:xfrm>
        </p:grpSpPr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3B3C1BB4-AB58-F687-DCB3-A9C2F01416BF}"/>
                </a:ext>
              </a:extLst>
            </p:cNvPr>
            <p:cNvSpPr/>
            <p:nvPr/>
          </p:nvSpPr>
          <p:spPr>
            <a:xfrm>
              <a:off x="1597025" y="2041525"/>
              <a:ext cx="150495" cy="150495"/>
            </a:xfrm>
            <a:prstGeom prst="ellipse">
              <a:avLst/>
            </a:prstGeom>
            <a:solidFill>
              <a:srgbClr val="7A93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9AD91198-D3DC-3312-61BA-6070A9100AB4}"/>
                </a:ext>
              </a:extLst>
            </p:cNvPr>
            <p:cNvSpPr/>
            <p:nvPr/>
          </p:nvSpPr>
          <p:spPr>
            <a:xfrm>
              <a:off x="1638638" y="2078058"/>
              <a:ext cx="67268" cy="67268"/>
            </a:xfrm>
            <a:prstGeom prst="ellipse">
              <a:avLst/>
            </a:prstGeom>
            <a:solidFill>
              <a:srgbClr val="05265D"/>
            </a:solidFill>
            <a:ln>
              <a:solidFill>
                <a:srgbClr val="0526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065DC624-1E7F-D102-FFF5-2BFFBC2B2D98}"/>
                </a:ext>
              </a:extLst>
            </p:cNvPr>
            <p:cNvSpPr/>
            <p:nvPr/>
          </p:nvSpPr>
          <p:spPr>
            <a:xfrm flipH="1">
              <a:off x="1620201" y="1823277"/>
              <a:ext cx="50801" cy="267196"/>
            </a:xfrm>
            <a:custGeom>
              <a:avLst/>
              <a:gdLst>
                <a:gd name="connsiteX0" fmla="*/ 0 w 0"/>
                <a:gd name="connsiteY0" fmla="*/ 340518 h 340518"/>
                <a:gd name="connsiteX1" fmla="*/ 0 w 0"/>
                <a:gd name="connsiteY1" fmla="*/ 0 h 340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40518">
                  <a:moveTo>
                    <a:pt x="0" y="340518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0526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119FB340-D30E-532F-1B3C-8A06E7A7CBDF}"/>
              </a:ext>
            </a:extLst>
          </p:cNvPr>
          <p:cNvGrpSpPr/>
          <p:nvPr/>
        </p:nvGrpSpPr>
        <p:grpSpPr>
          <a:xfrm>
            <a:off x="5088402" y="2765865"/>
            <a:ext cx="144859" cy="369409"/>
            <a:chOff x="1597025" y="1808240"/>
            <a:chExt cx="150495" cy="383780"/>
          </a:xfrm>
        </p:grpSpPr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8307E0F5-8755-9EB9-FD96-9EC9AB6F6EAF}"/>
                </a:ext>
              </a:extLst>
            </p:cNvPr>
            <p:cNvSpPr/>
            <p:nvPr/>
          </p:nvSpPr>
          <p:spPr>
            <a:xfrm>
              <a:off x="1597025" y="2041525"/>
              <a:ext cx="150495" cy="150495"/>
            </a:xfrm>
            <a:prstGeom prst="ellipse">
              <a:avLst/>
            </a:prstGeom>
            <a:solidFill>
              <a:srgbClr val="7A93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0533F4BA-5B0A-7614-B629-4387A8E83521}"/>
                </a:ext>
              </a:extLst>
            </p:cNvPr>
            <p:cNvSpPr/>
            <p:nvPr/>
          </p:nvSpPr>
          <p:spPr>
            <a:xfrm>
              <a:off x="1638638" y="2078058"/>
              <a:ext cx="67268" cy="67268"/>
            </a:xfrm>
            <a:prstGeom prst="ellipse">
              <a:avLst/>
            </a:prstGeom>
            <a:solidFill>
              <a:srgbClr val="05265D"/>
            </a:solidFill>
            <a:ln>
              <a:solidFill>
                <a:srgbClr val="0526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2F433A37-8EE0-CE49-F4A2-FFC324FB1CA9}"/>
                </a:ext>
              </a:extLst>
            </p:cNvPr>
            <p:cNvSpPr/>
            <p:nvPr/>
          </p:nvSpPr>
          <p:spPr>
            <a:xfrm flipH="1">
              <a:off x="1621471" y="1808240"/>
              <a:ext cx="45719" cy="299165"/>
            </a:xfrm>
            <a:custGeom>
              <a:avLst/>
              <a:gdLst>
                <a:gd name="connsiteX0" fmla="*/ 0 w 0"/>
                <a:gd name="connsiteY0" fmla="*/ 340518 h 340518"/>
                <a:gd name="connsiteX1" fmla="*/ 0 w 0"/>
                <a:gd name="connsiteY1" fmla="*/ 0 h 340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40518">
                  <a:moveTo>
                    <a:pt x="0" y="340518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0526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CF35B4D6-04B7-3A83-B3FC-13746FA9FC7F}"/>
              </a:ext>
            </a:extLst>
          </p:cNvPr>
          <p:cNvGrpSpPr/>
          <p:nvPr/>
        </p:nvGrpSpPr>
        <p:grpSpPr>
          <a:xfrm>
            <a:off x="1631028" y="4337148"/>
            <a:ext cx="144859" cy="354935"/>
            <a:chOff x="1597025" y="1823277"/>
            <a:chExt cx="150495" cy="368743"/>
          </a:xfrm>
        </p:grpSpPr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24344CEE-0A3B-6182-E77A-3883FC5C5039}"/>
                </a:ext>
              </a:extLst>
            </p:cNvPr>
            <p:cNvSpPr/>
            <p:nvPr/>
          </p:nvSpPr>
          <p:spPr>
            <a:xfrm>
              <a:off x="1597025" y="2041525"/>
              <a:ext cx="150495" cy="150495"/>
            </a:xfrm>
            <a:prstGeom prst="ellipse">
              <a:avLst/>
            </a:prstGeom>
            <a:solidFill>
              <a:srgbClr val="7A93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E0259305-3F30-7474-6971-79D1396789B3}"/>
                </a:ext>
              </a:extLst>
            </p:cNvPr>
            <p:cNvSpPr/>
            <p:nvPr/>
          </p:nvSpPr>
          <p:spPr>
            <a:xfrm>
              <a:off x="1638638" y="2078058"/>
              <a:ext cx="67268" cy="67268"/>
            </a:xfrm>
            <a:prstGeom prst="ellipse">
              <a:avLst/>
            </a:prstGeom>
            <a:solidFill>
              <a:srgbClr val="05265D"/>
            </a:solidFill>
            <a:ln>
              <a:solidFill>
                <a:srgbClr val="0526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7C8DF288-3DA1-3C37-7768-9E5FB794D362}"/>
                </a:ext>
              </a:extLst>
            </p:cNvPr>
            <p:cNvSpPr/>
            <p:nvPr/>
          </p:nvSpPr>
          <p:spPr>
            <a:xfrm flipH="1">
              <a:off x="1620201" y="1823277"/>
              <a:ext cx="50801" cy="267196"/>
            </a:xfrm>
            <a:custGeom>
              <a:avLst/>
              <a:gdLst>
                <a:gd name="connsiteX0" fmla="*/ 0 w 0"/>
                <a:gd name="connsiteY0" fmla="*/ 340518 h 340518"/>
                <a:gd name="connsiteX1" fmla="*/ 0 w 0"/>
                <a:gd name="connsiteY1" fmla="*/ 0 h 340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40518">
                  <a:moveTo>
                    <a:pt x="0" y="340518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0526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8FF3ACB1-0497-B351-3FA5-DC5B78185B4B}"/>
              </a:ext>
            </a:extLst>
          </p:cNvPr>
          <p:cNvGrpSpPr/>
          <p:nvPr/>
        </p:nvGrpSpPr>
        <p:grpSpPr>
          <a:xfrm>
            <a:off x="5088402" y="4322674"/>
            <a:ext cx="144859" cy="369409"/>
            <a:chOff x="1597025" y="1808240"/>
            <a:chExt cx="150495" cy="383780"/>
          </a:xfrm>
        </p:grpSpPr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A616290E-A376-36DD-85E6-4BDB3D602987}"/>
                </a:ext>
              </a:extLst>
            </p:cNvPr>
            <p:cNvSpPr/>
            <p:nvPr/>
          </p:nvSpPr>
          <p:spPr>
            <a:xfrm>
              <a:off x="1597025" y="2041525"/>
              <a:ext cx="150495" cy="150495"/>
            </a:xfrm>
            <a:prstGeom prst="ellipse">
              <a:avLst/>
            </a:prstGeom>
            <a:solidFill>
              <a:srgbClr val="7A93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DFC6C8A0-3AAA-1F26-21E9-CC7D8316F9AA}"/>
                </a:ext>
              </a:extLst>
            </p:cNvPr>
            <p:cNvSpPr/>
            <p:nvPr/>
          </p:nvSpPr>
          <p:spPr>
            <a:xfrm>
              <a:off x="1638638" y="2078058"/>
              <a:ext cx="67268" cy="67268"/>
            </a:xfrm>
            <a:prstGeom prst="ellipse">
              <a:avLst/>
            </a:prstGeom>
            <a:solidFill>
              <a:srgbClr val="05265D"/>
            </a:solidFill>
            <a:ln>
              <a:solidFill>
                <a:srgbClr val="0526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8FB948E8-66FD-E762-E627-91EF06AEAFCF}"/>
                </a:ext>
              </a:extLst>
            </p:cNvPr>
            <p:cNvSpPr/>
            <p:nvPr/>
          </p:nvSpPr>
          <p:spPr>
            <a:xfrm flipH="1">
              <a:off x="1621471" y="1808240"/>
              <a:ext cx="45719" cy="299165"/>
            </a:xfrm>
            <a:custGeom>
              <a:avLst/>
              <a:gdLst>
                <a:gd name="connsiteX0" fmla="*/ 0 w 0"/>
                <a:gd name="connsiteY0" fmla="*/ 340518 h 340518"/>
                <a:gd name="connsiteX1" fmla="*/ 0 w 0"/>
                <a:gd name="connsiteY1" fmla="*/ 0 h 340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40518">
                  <a:moveTo>
                    <a:pt x="0" y="340518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0526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79EABAF1-84F9-1B34-0261-669816A7DF82}"/>
              </a:ext>
            </a:extLst>
          </p:cNvPr>
          <p:cNvGrpSpPr/>
          <p:nvPr/>
        </p:nvGrpSpPr>
        <p:grpSpPr>
          <a:xfrm>
            <a:off x="8490710" y="1248183"/>
            <a:ext cx="742507" cy="280433"/>
            <a:chOff x="8358338" y="2299502"/>
            <a:chExt cx="793750" cy="211138"/>
          </a:xfrm>
        </p:grpSpPr>
        <p:sp>
          <p:nvSpPr>
            <p:cNvPr id="60" name="Freeform 73">
              <a:extLst>
                <a:ext uri="{FF2B5EF4-FFF2-40B4-BE49-F238E27FC236}">
                  <a16:creationId xmlns:a16="http://schemas.microsoft.com/office/drawing/2014/main" id="{C4EEE85C-A23F-85F2-7C78-7F21B34EDA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71038" y="2324902"/>
              <a:ext cx="769938" cy="179388"/>
            </a:xfrm>
            <a:custGeom>
              <a:avLst/>
              <a:gdLst>
                <a:gd name="T0" fmla="*/ 119 w 124"/>
                <a:gd name="T1" fmla="*/ 29 h 29"/>
                <a:gd name="T2" fmla="*/ 5 w 124"/>
                <a:gd name="T3" fmla="*/ 29 h 29"/>
                <a:gd name="T4" fmla="*/ 0 w 124"/>
                <a:gd name="T5" fmla="*/ 23 h 29"/>
                <a:gd name="T6" fmla="*/ 0 w 124"/>
                <a:gd name="T7" fmla="*/ 5 h 29"/>
                <a:gd name="T8" fmla="*/ 5 w 124"/>
                <a:gd name="T9" fmla="*/ 0 h 29"/>
                <a:gd name="T10" fmla="*/ 119 w 124"/>
                <a:gd name="T11" fmla="*/ 0 h 29"/>
                <a:gd name="T12" fmla="*/ 124 w 124"/>
                <a:gd name="T13" fmla="*/ 5 h 29"/>
                <a:gd name="T14" fmla="*/ 124 w 124"/>
                <a:gd name="T15" fmla="*/ 23 h 29"/>
                <a:gd name="T16" fmla="*/ 119 w 124"/>
                <a:gd name="T17" fmla="*/ 29 h 29"/>
                <a:gd name="T18" fmla="*/ 5 w 124"/>
                <a:gd name="T19" fmla="*/ 3 h 29"/>
                <a:gd name="T20" fmla="*/ 3 w 124"/>
                <a:gd name="T21" fmla="*/ 5 h 29"/>
                <a:gd name="T22" fmla="*/ 3 w 124"/>
                <a:gd name="T23" fmla="*/ 23 h 29"/>
                <a:gd name="T24" fmla="*/ 5 w 124"/>
                <a:gd name="T25" fmla="*/ 25 h 29"/>
                <a:gd name="T26" fmla="*/ 119 w 124"/>
                <a:gd name="T27" fmla="*/ 25 h 29"/>
                <a:gd name="T28" fmla="*/ 121 w 124"/>
                <a:gd name="T29" fmla="*/ 23 h 29"/>
                <a:gd name="T30" fmla="*/ 121 w 124"/>
                <a:gd name="T31" fmla="*/ 5 h 29"/>
                <a:gd name="T32" fmla="*/ 119 w 124"/>
                <a:gd name="T33" fmla="*/ 3 h 29"/>
                <a:gd name="T34" fmla="*/ 5 w 124"/>
                <a:gd name="T3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4" h="29">
                  <a:moveTo>
                    <a:pt x="119" y="29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2" y="29"/>
                    <a:pt x="0" y="26"/>
                    <a:pt x="0" y="2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2" y="0"/>
                    <a:pt x="124" y="2"/>
                    <a:pt x="124" y="5"/>
                  </a:cubicBezTo>
                  <a:cubicBezTo>
                    <a:pt x="124" y="23"/>
                    <a:pt x="124" y="23"/>
                    <a:pt x="124" y="23"/>
                  </a:cubicBezTo>
                  <a:cubicBezTo>
                    <a:pt x="124" y="26"/>
                    <a:pt x="122" y="29"/>
                    <a:pt x="119" y="29"/>
                  </a:cubicBezTo>
                  <a:close/>
                  <a:moveTo>
                    <a:pt x="5" y="3"/>
                  </a:moveTo>
                  <a:cubicBezTo>
                    <a:pt x="4" y="3"/>
                    <a:pt x="3" y="4"/>
                    <a:pt x="3" y="5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4" y="25"/>
                    <a:pt x="5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20" y="25"/>
                    <a:pt x="121" y="24"/>
                    <a:pt x="121" y="23"/>
                  </a:cubicBezTo>
                  <a:cubicBezTo>
                    <a:pt x="121" y="5"/>
                    <a:pt x="121" y="5"/>
                    <a:pt x="121" y="5"/>
                  </a:cubicBezTo>
                  <a:cubicBezTo>
                    <a:pt x="121" y="4"/>
                    <a:pt x="120" y="3"/>
                    <a:pt x="119" y="3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74">
              <a:extLst>
                <a:ext uri="{FF2B5EF4-FFF2-40B4-BE49-F238E27FC236}">
                  <a16:creationId xmlns:a16="http://schemas.microsoft.com/office/drawing/2014/main" id="{F112EF6A-7282-7662-0EDC-126BF07F9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8338" y="2405865"/>
              <a:ext cx="100013" cy="104775"/>
            </a:xfrm>
            <a:custGeom>
              <a:avLst/>
              <a:gdLst>
                <a:gd name="T0" fmla="*/ 13 w 16"/>
                <a:gd name="T1" fmla="*/ 17 h 17"/>
                <a:gd name="T2" fmla="*/ 7 w 16"/>
                <a:gd name="T3" fmla="*/ 17 h 17"/>
                <a:gd name="T4" fmla="*/ 0 w 16"/>
                <a:gd name="T5" fmla="*/ 10 h 17"/>
                <a:gd name="T6" fmla="*/ 0 w 16"/>
                <a:gd name="T7" fmla="*/ 3 h 17"/>
                <a:gd name="T8" fmla="*/ 3 w 16"/>
                <a:gd name="T9" fmla="*/ 0 h 17"/>
                <a:gd name="T10" fmla="*/ 6 w 16"/>
                <a:gd name="T11" fmla="*/ 3 h 17"/>
                <a:gd name="T12" fmla="*/ 6 w 16"/>
                <a:gd name="T13" fmla="*/ 10 h 17"/>
                <a:gd name="T14" fmla="*/ 7 w 16"/>
                <a:gd name="T15" fmla="*/ 11 h 17"/>
                <a:gd name="T16" fmla="*/ 13 w 16"/>
                <a:gd name="T17" fmla="*/ 11 h 17"/>
                <a:gd name="T18" fmla="*/ 16 w 16"/>
                <a:gd name="T19" fmla="*/ 14 h 17"/>
                <a:gd name="T20" fmla="*/ 13 w 16"/>
                <a:gd name="T2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7">
                  <a:moveTo>
                    <a:pt x="13" y="17"/>
                  </a:moveTo>
                  <a:cubicBezTo>
                    <a:pt x="7" y="17"/>
                    <a:pt x="7" y="17"/>
                    <a:pt x="7" y="17"/>
                  </a:cubicBezTo>
                  <a:cubicBezTo>
                    <a:pt x="3" y="17"/>
                    <a:pt x="0" y="14"/>
                    <a:pt x="0" y="1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5" y="11"/>
                    <a:pt x="16" y="12"/>
                    <a:pt x="16" y="14"/>
                  </a:cubicBezTo>
                  <a:cubicBezTo>
                    <a:pt x="16" y="16"/>
                    <a:pt x="15" y="17"/>
                    <a:pt x="13" y="17"/>
                  </a:cubicBez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Freeform 75">
              <a:extLst>
                <a:ext uri="{FF2B5EF4-FFF2-40B4-BE49-F238E27FC236}">
                  <a16:creationId xmlns:a16="http://schemas.microsoft.com/office/drawing/2014/main" id="{E4C4ABD6-85E0-9001-BD90-2EF74B9BC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3663" y="2405865"/>
              <a:ext cx="98425" cy="104775"/>
            </a:xfrm>
            <a:custGeom>
              <a:avLst/>
              <a:gdLst>
                <a:gd name="T0" fmla="*/ 9 w 16"/>
                <a:gd name="T1" fmla="*/ 17 h 17"/>
                <a:gd name="T2" fmla="*/ 3 w 16"/>
                <a:gd name="T3" fmla="*/ 17 h 17"/>
                <a:gd name="T4" fmla="*/ 0 w 16"/>
                <a:gd name="T5" fmla="*/ 14 h 17"/>
                <a:gd name="T6" fmla="*/ 3 w 16"/>
                <a:gd name="T7" fmla="*/ 11 h 17"/>
                <a:gd name="T8" fmla="*/ 9 w 16"/>
                <a:gd name="T9" fmla="*/ 11 h 17"/>
                <a:gd name="T10" fmla="*/ 10 w 16"/>
                <a:gd name="T11" fmla="*/ 10 h 17"/>
                <a:gd name="T12" fmla="*/ 10 w 16"/>
                <a:gd name="T13" fmla="*/ 3 h 17"/>
                <a:gd name="T14" fmla="*/ 13 w 16"/>
                <a:gd name="T15" fmla="*/ 0 h 17"/>
                <a:gd name="T16" fmla="*/ 16 w 16"/>
                <a:gd name="T17" fmla="*/ 3 h 17"/>
                <a:gd name="T18" fmla="*/ 16 w 16"/>
                <a:gd name="T19" fmla="*/ 10 h 17"/>
                <a:gd name="T20" fmla="*/ 9 w 16"/>
                <a:gd name="T2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7">
                  <a:moveTo>
                    <a:pt x="9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0" y="16"/>
                    <a:pt x="0" y="14"/>
                  </a:cubicBezTo>
                  <a:cubicBezTo>
                    <a:pt x="0" y="12"/>
                    <a:pt x="2" y="11"/>
                    <a:pt x="3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0" y="11"/>
                    <a:pt x="10" y="11"/>
                    <a:pt x="10" y="10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11" y="0"/>
                    <a:pt x="13" y="0"/>
                  </a:cubicBezTo>
                  <a:cubicBezTo>
                    <a:pt x="15" y="0"/>
                    <a:pt x="16" y="1"/>
                    <a:pt x="16" y="3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4"/>
                    <a:pt x="13" y="17"/>
                    <a:pt x="9" y="17"/>
                  </a:cubicBez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Freeform 76">
              <a:extLst>
                <a:ext uri="{FF2B5EF4-FFF2-40B4-BE49-F238E27FC236}">
                  <a16:creationId xmlns:a16="http://schemas.microsoft.com/office/drawing/2014/main" id="{E316F95D-4B27-D6CA-F879-565940BE8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2788" y="2299502"/>
              <a:ext cx="712788" cy="68263"/>
            </a:xfrm>
            <a:custGeom>
              <a:avLst/>
              <a:gdLst>
                <a:gd name="T0" fmla="*/ 115 w 115"/>
                <a:gd name="T1" fmla="*/ 7 h 11"/>
                <a:gd name="T2" fmla="*/ 111 w 115"/>
                <a:gd name="T3" fmla="*/ 11 h 11"/>
                <a:gd name="T4" fmla="*/ 4 w 115"/>
                <a:gd name="T5" fmla="*/ 11 h 11"/>
                <a:gd name="T6" fmla="*/ 0 w 115"/>
                <a:gd name="T7" fmla="*/ 7 h 11"/>
                <a:gd name="T8" fmla="*/ 0 w 115"/>
                <a:gd name="T9" fmla="*/ 4 h 11"/>
                <a:gd name="T10" fmla="*/ 4 w 115"/>
                <a:gd name="T11" fmla="*/ 0 h 11"/>
                <a:gd name="T12" fmla="*/ 111 w 115"/>
                <a:gd name="T13" fmla="*/ 0 h 11"/>
                <a:gd name="T14" fmla="*/ 115 w 115"/>
                <a:gd name="T15" fmla="*/ 4 h 11"/>
                <a:gd name="T16" fmla="*/ 115 w 115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">
                  <a:moveTo>
                    <a:pt x="115" y="7"/>
                  </a:moveTo>
                  <a:cubicBezTo>
                    <a:pt x="115" y="9"/>
                    <a:pt x="113" y="11"/>
                    <a:pt x="111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2" y="11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3" y="0"/>
                    <a:pt x="115" y="2"/>
                    <a:pt x="115" y="4"/>
                  </a:cubicBezTo>
                  <a:lnTo>
                    <a:pt x="115" y="7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8" name="Freeform 77">
              <a:extLst>
                <a:ext uri="{FF2B5EF4-FFF2-40B4-BE49-F238E27FC236}">
                  <a16:creationId xmlns:a16="http://schemas.microsoft.com/office/drawing/2014/main" id="{90A186C5-E65E-4285-D335-E78934F98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2788" y="2312202"/>
              <a:ext cx="712788" cy="31750"/>
            </a:xfrm>
            <a:custGeom>
              <a:avLst/>
              <a:gdLst>
                <a:gd name="T0" fmla="*/ 115 w 115"/>
                <a:gd name="T1" fmla="*/ 3 h 5"/>
                <a:gd name="T2" fmla="*/ 111 w 115"/>
                <a:gd name="T3" fmla="*/ 5 h 5"/>
                <a:gd name="T4" fmla="*/ 4 w 115"/>
                <a:gd name="T5" fmla="*/ 5 h 5"/>
                <a:gd name="T6" fmla="*/ 0 w 115"/>
                <a:gd name="T7" fmla="*/ 3 h 5"/>
                <a:gd name="T8" fmla="*/ 0 w 115"/>
                <a:gd name="T9" fmla="*/ 1 h 5"/>
                <a:gd name="T10" fmla="*/ 4 w 115"/>
                <a:gd name="T11" fmla="*/ 0 h 5"/>
                <a:gd name="T12" fmla="*/ 111 w 115"/>
                <a:gd name="T13" fmla="*/ 0 h 5"/>
                <a:gd name="T14" fmla="*/ 115 w 115"/>
                <a:gd name="T15" fmla="*/ 1 h 5"/>
                <a:gd name="T16" fmla="*/ 115 w 115"/>
                <a:gd name="T1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5">
                  <a:moveTo>
                    <a:pt x="115" y="3"/>
                  </a:moveTo>
                  <a:cubicBezTo>
                    <a:pt x="115" y="4"/>
                    <a:pt x="113" y="5"/>
                    <a:pt x="111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2" y="0"/>
                    <a:pt x="4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3" y="0"/>
                    <a:pt x="115" y="0"/>
                    <a:pt x="115" y="1"/>
                  </a:cubicBezTo>
                  <a:lnTo>
                    <a:pt x="115" y="3"/>
                  </a:ln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29393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śḻiḑe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>
            <a:extLst>
              <a:ext uri="{FF2B5EF4-FFF2-40B4-BE49-F238E27FC236}">
                <a16:creationId xmlns:a16="http://schemas.microsoft.com/office/drawing/2014/main" id="{0C8A5649-3373-1018-7F0B-B48C14431E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cs typeface="+mn-ea"/>
                <a:sym typeface="Arial" panose="020B0604020202020204" pitchFamily="34" charset="0"/>
              </a:rPr>
              <a:t>中华医学会肝病学分会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, </a:t>
            </a:r>
            <a:r>
              <a:rPr lang="zh-CN" altLang="en-US" dirty="0">
                <a:cs typeface="+mn-ea"/>
                <a:sym typeface="Arial" panose="020B0604020202020204" pitchFamily="34" charset="0"/>
              </a:rPr>
              <a:t>中华医学会感染病学分会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. </a:t>
            </a:r>
            <a:r>
              <a:rPr lang="zh-CN" altLang="en-US" dirty="0">
                <a:cs typeface="+mn-ea"/>
                <a:sym typeface="Arial" panose="020B0604020202020204" pitchFamily="34" charset="0"/>
              </a:rPr>
              <a:t>中华肝脏病杂志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, 2022, 30(12):1332-1348.</a:t>
            </a: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C9FC948C-08F9-2595-3908-DE321DEA18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cs typeface="+mn-ea"/>
                <a:sym typeface="Arial" panose="020B0604020202020204" pitchFamily="34" charset="0"/>
              </a:rPr>
              <a:t>泛基因型时代下的丙肝治疗：谁是丙肝消除至简方案？</a:t>
            </a:r>
          </a:p>
        </p:txBody>
      </p:sp>
      <p:sp>
        <p:nvSpPr>
          <p:cNvPr id="10" name="内容占位符 5">
            <a:extLst>
              <a:ext uri="{FF2B5EF4-FFF2-40B4-BE49-F238E27FC236}">
                <a16:creationId xmlns:a16="http://schemas.microsoft.com/office/drawing/2014/main" id="{6673AB9A-B360-F722-464E-BCB25A0E5DAE}"/>
              </a:ext>
            </a:extLst>
          </p:cNvPr>
          <p:cNvSpPr txBox="1">
            <a:spLocks/>
          </p:cNvSpPr>
          <p:nvPr/>
        </p:nvSpPr>
        <p:spPr>
          <a:xfrm>
            <a:off x="690970" y="6102252"/>
            <a:ext cx="11214101" cy="19018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DDI</a:t>
            </a: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：药物相互作用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4CE462E-B32A-B097-965B-D73F0BEE039C}"/>
              </a:ext>
            </a:extLst>
          </p:cNvPr>
          <p:cNvGrpSpPr/>
          <p:nvPr/>
        </p:nvGrpSpPr>
        <p:grpSpPr>
          <a:xfrm>
            <a:off x="658813" y="1330562"/>
            <a:ext cx="10874375" cy="4505519"/>
            <a:chOff x="476101" y="1330562"/>
            <a:chExt cx="11239798" cy="4656923"/>
          </a:xfrm>
        </p:grpSpPr>
        <p:sp>
          <p:nvSpPr>
            <p:cNvPr id="32" name="question-mark-draw_16686">
              <a:extLst>
                <a:ext uri="{FF2B5EF4-FFF2-40B4-BE49-F238E27FC236}">
                  <a16:creationId xmlns:a16="http://schemas.microsoft.com/office/drawing/2014/main" id="{E25EDA76-23B4-47B9-B273-00CB7B4AE0FB}"/>
                </a:ext>
              </a:extLst>
            </p:cNvPr>
            <p:cNvSpPr/>
            <p:nvPr/>
          </p:nvSpPr>
          <p:spPr>
            <a:xfrm>
              <a:off x="1070212" y="2709395"/>
              <a:ext cx="1732579" cy="2997200"/>
            </a:xfrm>
            <a:custGeom>
              <a:avLst/>
              <a:gdLst>
                <a:gd name="connsiteX0" fmla="*/ 148049 w 391493"/>
                <a:gd name="connsiteY0" fmla="*/ 466367 h 604111"/>
                <a:gd name="connsiteX1" fmla="*/ 196111 w 391493"/>
                <a:gd name="connsiteY1" fmla="*/ 466367 h 604111"/>
                <a:gd name="connsiteX2" fmla="*/ 251915 w 391493"/>
                <a:gd name="connsiteY2" fmla="*/ 522109 h 604111"/>
                <a:gd name="connsiteX3" fmla="*/ 251915 w 391493"/>
                <a:gd name="connsiteY3" fmla="*/ 548208 h 604111"/>
                <a:gd name="connsiteX4" fmla="*/ 196111 w 391493"/>
                <a:gd name="connsiteY4" fmla="*/ 604111 h 604111"/>
                <a:gd name="connsiteX5" fmla="*/ 148049 w 391493"/>
                <a:gd name="connsiteY5" fmla="*/ 604111 h 604111"/>
                <a:gd name="connsiteX6" fmla="*/ 92084 w 391493"/>
                <a:gd name="connsiteY6" fmla="*/ 548208 h 604111"/>
                <a:gd name="connsiteX7" fmla="*/ 92084 w 391493"/>
                <a:gd name="connsiteY7" fmla="*/ 522109 h 604111"/>
                <a:gd name="connsiteX8" fmla="*/ 148049 w 391493"/>
                <a:gd name="connsiteY8" fmla="*/ 466367 h 604111"/>
                <a:gd name="connsiteX9" fmla="*/ 188697 w 391493"/>
                <a:gd name="connsiteY9" fmla="*/ 0 h 604111"/>
                <a:gd name="connsiteX10" fmla="*/ 391493 w 391493"/>
                <a:gd name="connsiteY10" fmla="*/ 170104 h 604111"/>
                <a:gd name="connsiteX11" fmla="*/ 391493 w 391493"/>
                <a:gd name="connsiteY11" fmla="*/ 171715 h 604111"/>
                <a:gd name="connsiteX12" fmla="*/ 233387 w 391493"/>
                <a:gd name="connsiteY12" fmla="*/ 367431 h 604111"/>
                <a:gd name="connsiteX13" fmla="*/ 228385 w 391493"/>
                <a:gd name="connsiteY13" fmla="*/ 393365 h 604111"/>
                <a:gd name="connsiteX14" fmla="*/ 174500 w 391493"/>
                <a:gd name="connsiteY14" fmla="*/ 419300 h 604111"/>
                <a:gd name="connsiteX15" fmla="*/ 117065 w 391493"/>
                <a:gd name="connsiteY15" fmla="*/ 364048 h 604111"/>
                <a:gd name="connsiteX16" fmla="*/ 113355 w 391493"/>
                <a:gd name="connsiteY16" fmla="*/ 339241 h 604111"/>
                <a:gd name="connsiteX17" fmla="*/ 108353 w 391493"/>
                <a:gd name="connsiteY17" fmla="*/ 280285 h 604111"/>
                <a:gd name="connsiteX18" fmla="*/ 111580 w 391493"/>
                <a:gd name="connsiteY18" fmla="*/ 276741 h 604111"/>
                <a:gd name="connsiteX19" fmla="*/ 239033 w 391493"/>
                <a:gd name="connsiteY19" fmla="*/ 183957 h 604111"/>
                <a:gd name="connsiteX20" fmla="*/ 239033 w 391493"/>
                <a:gd name="connsiteY20" fmla="*/ 183152 h 604111"/>
                <a:gd name="connsiteX21" fmla="*/ 178211 w 391493"/>
                <a:gd name="connsiteY21" fmla="*/ 138531 h 604111"/>
                <a:gd name="connsiteX22" fmla="*/ 104965 w 391493"/>
                <a:gd name="connsiteY22" fmla="*/ 159472 h 604111"/>
                <a:gd name="connsiteX23" fmla="*/ 25911 w 391493"/>
                <a:gd name="connsiteY23" fmla="*/ 147552 h 604111"/>
                <a:gd name="connsiteX24" fmla="*/ 12198 w 391493"/>
                <a:gd name="connsiteY24" fmla="*/ 129511 h 604111"/>
                <a:gd name="connsiteX25" fmla="*/ 21394 w 391493"/>
                <a:gd name="connsiteY25" fmla="*/ 49291 h 604111"/>
                <a:gd name="connsiteX26" fmla="*/ 188697 w 391493"/>
                <a:gd name="connsiteY26" fmla="*/ 0 h 60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1493" h="604111">
                  <a:moveTo>
                    <a:pt x="148049" y="466367"/>
                  </a:moveTo>
                  <a:lnTo>
                    <a:pt x="196111" y="466367"/>
                  </a:lnTo>
                  <a:cubicBezTo>
                    <a:pt x="226916" y="466367"/>
                    <a:pt x="251915" y="491338"/>
                    <a:pt x="251915" y="522109"/>
                  </a:cubicBezTo>
                  <a:lnTo>
                    <a:pt x="251915" y="548208"/>
                  </a:lnTo>
                  <a:cubicBezTo>
                    <a:pt x="251915" y="579140"/>
                    <a:pt x="226916" y="604111"/>
                    <a:pt x="196111" y="604111"/>
                  </a:cubicBezTo>
                  <a:lnTo>
                    <a:pt x="148049" y="604111"/>
                  </a:lnTo>
                  <a:cubicBezTo>
                    <a:pt x="117244" y="604111"/>
                    <a:pt x="92084" y="579140"/>
                    <a:pt x="92084" y="548208"/>
                  </a:cubicBezTo>
                  <a:lnTo>
                    <a:pt x="92084" y="522109"/>
                  </a:lnTo>
                  <a:cubicBezTo>
                    <a:pt x="92084" y="491338"/>
                    <a:pt x="117083" y="466367"/>
                    <a:pt x="148049" y="466367"/>
                  </a:cubicBezTo>
                  <a:close/>
                  <a:moveTo>
                    <a:pt x="188697" y="0"/>
                  </a:moveTo>
                  <a:cubicBezTo>
                    <a:pt x="307923" y="0"/>
                    <a:pt x="391493" y="64755"/>
                    <a:pt x="391493" y="170104"/>
                  </a:cubicBezTo>
                  <a:lnTo>
                    <a:pt x="391493" y="171715"/>
                  </a:lnTo>
                  <a:cubicBezTo>
                    <a:pt x="391493" y="273841"/>
                    <a:pt x="323411" y="345524"/>
                    <a:pt x="233387" y="367431"/>
                  </a:cubicBezTo>
                  <a:cubicBezTo>
                    <a:pt x="233387" y="367431"/>
                    <a:pt x="231128" y="379029"/>
                    <a:pt x="228385" y="393365"/>
                  </a:cubicBezTo>
                  <a:cubicBezTo>
                    <a:pt x="225804" y="407702"/>
                    <a:pt x="201604" y="419300"/>
                    <a:pt x="174500" y="419300"/>
                  </a:cubicBezTo>
                  <a:cubicBezTo>
                    <a:pt x="147396" y="419300"/>
                    <a:pt x="121744" y="394493"/>
                    <a:pt x="117065" y="364048"/>
                  </a:cubicBezTo>
                  <a:lnTo>
                    <a:pt x="113355" y="339241"/>
                  </a:lnTo>
                  <a:cubicBezTo>
                    <a:pt x="108837" y="308635"/>
                    <a:pt x="106579" y="282379"/>
                    <a:pt x="108353" y="280285"/>
                  </a:cubicBezTo>
                  <a:lnTo>
                    <a:pt x="111580" y="276741"/>
                  </a:lnTo>
                  <a:cubicBezTo>
                    <a:pt x="205799" y="268526"/>
                    <a:pt x="239033" y="218751"/>
                    <a:pt x="239033" y="183957"/>
                  </a:cubicBezTo>
                  <a:lnTo>
                    <a:pt x="239033" y="183152"/>
                  </a:lnTo>
                  <a:cubicBezTo>
                    <a:pt x="239033" y="155606"/>
                    <a:pt x="217092" y="138531"/>
                    <a:pt x="178211" y="138531"/>
                  </a:cubicBezTo>
                  <a:cubicBezTo>
                    <a:pt x="154656" y="138531"/>
                    <a:pt x="129649" y="145941"/>
                    <a:pt x="104965" y="159472"/>
                  </a:cubicBezTo>
                  <a:cubicBezTo>
                    <a:pt x="78022" y="174453"/>
                    <a:pt x="44465" y="172037"/>
                    <a:pt x="25911" y="147552"/>
                  </a:cubicBezTo>
                  <a:lnTo>
                    <a:pt x="12198" y="129511"/>
                  </a:lnTo>
                  <a:cubicBezTo>
                    <a:pt x="-6355" y="105026"/>
                    <a:pt x="-4097" y="66849"/>
                    <a:pt x="21394" y="49291"/>
                  </a:cubicBezTo>
                  <a:cubicBezTo>
                    <a:pt x="65115" y="19330"/>
                    <a:pt x="119808" y="0"/>
                    <a:pt x="188697" y="0"/>
                  </a:cubicBezTo>
                  <a:close/>
                </a:path>
              </a:pathLst>
            </a:custGeom>
            <a:solidFill>
              <a:srgbClr val="E5EA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圆角矩形 248">
              <a:extLst>
                <a:ext uri="{FF2B5EF4-FFF2-40B4-BE49-F238E27FC236}">
                  <a16:creationId xmlns:a16="http://schemas.microsoft.com/office/drawing/2014/main" id="{456FDAA9-D1C9-4432-9D27-8032A69E627B}"/>
                </a:ext>
              </a:extLst>
            </p:cNvPr>
            <p:cNvSpPr/>
            <p:nvPr/>
          </p:nvSpPr>
          <p:spPr>
            <a:xfrm>
              <a:off x="583567" y="1330562"/>
              <a:ext cx="2809680" cy="4656923"/>
            </a:xfrm>
            <a:prstGeom prst="roundRect">
              <a:avLst>
                <a:gd name="adj" fmla="val 4909"/>
              </a:avLst>
            </a:prstGeom>
            <a:noFill/>
            <a:ln w="12700">
              <a:solidFill>
                <a:srgbClr val="0034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67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平行四边形 29">
              <a:extLst>
                <a:ext uri="{FF2B5EF4-FFF2-40B4-BE49-F238E27FC236}">
                  <a16:creationId xmlns:a16="http://schemas.microsoft.com/office/drawing/2014/main" id="{9190DD73-B8BA-491E-A666-F8ECE94C330D}"/>
                </a:ext>
              </a:extLst>
            </p:cNvPr>
            <p:cNvSpPr/>
            <p:nvPr/>
          </p:nvSpPr>
          <p:spPr>
            <a:xfrm rot="16200000" flipH="1">
              <a:off x="177615" y="1844348"/>
              <a:ext cx="702357" cy="105385"/>
            </a:xfrm>
            <a:prstGeom prst="parallelogram">
              <a:avLst>
                <a:gd name="adj" fmla="val 89101"/>
              </a:avLst>
            </a:prstGeom>
            <a:solidFill>
              <a:srgbClr val="0015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67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平行四边形 32">
              <a:extLst>
                <a:ext uri="{FF2B5EF4-FFF2-40B4-BE49-F238E27FC236}">
                  <a16:creationId xmlns:a16="http://schemas.microsoft.com/office/drawing/2014/main" id="{D5657359-2D1E-4FC6-9273-D98539BAC7AB}"/>
                </a:ext>
              </a:extLst>
            </p:cNvPr>
            <p:cNvSpPr/>
            <p:nvPr/>
          </p:nvSpPr>
          <p:spPr>
            <a:xfrm rot="5400000">
              <a:off x="3096842" y="1864518"/>
              <a:ext cx="702357" cy="95805"/>
            </a:xfrm>
            <a:prstGeom prst="parallelogram">
              <a:avLst>
                <a:gd name="adj" fmla="val 89101"/>
              </a:avLst>
            </a:prstGeom>
            <a:solidFill>
              <a:srgbClr val="0015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67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60F7C754-2F49-4CAC-BA67-C004178D11E7}"/>
                </a:ext>
              </a:extLst>
            </p:cNvPr>
            <p:cNvSpPr/>
            <p:nvPr/>
          </p:nvSpPr>
          <p:spPr>
            <a:xfrm>
              <a:off x="476102" y="1665583"/>
              <a:ext cx="3025733" cy="816707"/>
            </a:xfrm>
            <a:prstGeom prst="rect">
              <a:avLst/>
            </a:prstGeom>
            <a:solidFill>
              <a:srgbClr val="0034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泛基因型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DAA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方案</a:t>
              </a:r>
              <a:r>
                <a:rPr kumimoji="0" lang="en-US" altLang="zh-CN" sz="20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</a:t>
              </a:r>
              <a:endParaRPr kumimoji="0" lang="zh-CN" alt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圆角矩形 248">
              <a:extLst>
                <a:ext uri="{FF2B5EF4-FFF2-40B4-BE49-F238E27FC236}">
                  <a16:creationId xmlns:a16="http://schemas.microsoft.com/office/drawing/2014/main" id="{686EF5BF-9CE9-4D0B-9DF1-E9972E42BC2B}"/>
                </a:ext>
              </a:extLst>
            </p:cNvPr>
            <p:cNvSpPr/>
            <p:nvPr/>
          </p:nvSpPr>
          <p:spPr>
            <a:xfrm>
              <a:off x="8797631" y="1330562"/>
              <a:ext cx="2809680" cy="4656923"/>
            </a:xfrm>
            <a:prstGeom prst="roundRect">
              <a:avLst>
                <a:gd name="adj" fmla="val 4909"/>
              </a:avLst>
            </a:prstGeom>
            <a:noFill/>
            <a:ln w="12700">
              <a:solidFill>
                <a:srgbClr val="0034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67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平行四边形 45">
              <a:extLst>
                <a:ext uri="{FF2B5EF4-FFF2-40B4-BE49-F238E27FC236}">
                  <a16:creationId xmlns:a16="http://schemas.microsoft.com/office/drawing/2014/main" id="{0A919D8E-2B32-40C0-AFD5-6C7DAAEF4044}"/>
                </a:ext>
              </a:extLst>
            </p:cNvPr>
            <p:cNvSpPr/>
            <p:nvPr/>
          </p:nvSpPr>
          <p:spPr>
            <a:xfrm rot="16200000" flipH="1">
              <a:off x="8391679" y="1844348"/>
              <a:ext cx="702357" cy="105385"/>
            </a:xfrm>
            <a:prstGeom prst="parallelogram">
              <a:avLst>
                <a:gd name="adj" fmla="val 89101"/>
              </a:avLst>
            </a:prstGeom>
            <a:solidFill>
              <a:srgbClr val="0015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67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平行四边形 46">
              <a:extLst>
                <a:ext uri="{FF2B5EF4-FFF2-40B4-BE49-F238E27FC236}">
                  <a16:creationId xmlns:a16="http://schemas.microsoft.com/office/drawing/2014/main" id="{3C8776F8-DE52-47C8-9CF3-0816A50DBDD7}"/>
                </a:ext>
              </a:extLst>
            </p:cNvPr>
            <p:cNvSpPr/>
            <p:nvPr/>
          </p:nvSpPr>
          <p:spPr>
            <a:xfrm rot="5400000">
              <a:off x="11310906" y="1864518"/>
              <a:ext cx="702357" cy="95805"/>
            </a:xfrm>
            <a:prstGeom prst="parallelogram">
              <a:avLst>
                <a:gd name="adj" fmla="val 89101"/>
              </a:avLst>
            </a:prstGeom>
            <a:solidFill>
              <a:srgbClr val="0015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67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4A9E963D-6E64-4835-A7B6-E3AC3A3B4DD3}"/>
                </a:ext>
              </a:extLst>
            </p:cNvPr>
            <p:cNvSpPr/>
            <p:nvPr/>
          </p:nvSpPr>
          <p:spPr>
            <a:xfrm>
              <a:off x="8690166" y="1665583"/>
              <a:ext cx="3025733" cy="816707"/>
            </a:xfrm>
            <a:prstGeom prst="rect">
              <a:avLst/>
            </a:prstGeom>
            <a:solidFill>
              <a:srgbClr val="0034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丙肝消除</a:t>
              </a:r>
            </a:p>
          </p:txBody>
        </p:sp>
        <p:sp>
          <p:nvSpPr>
            <p:cNvPr id="19" name="圆角矩形 248">
              <a:extLst>
                <a:ext uri="{FF2B5EF4-FFF2-40B4-BE49-F238E27FC236}">
                  <a16:creationId xmlns:a16="http://schemas.microsoft.com/office/drawing/2014/main" id="{B63E61CD-0D44-40FA-974F-1AA23C604039}"/>
                </a:ext>
              </a:extLst>
            </p:cNvPr>
            <p:cNvSpPr/>
            <p:nvPr/>
          </p:nvSpPr>
          <p:spPr>
            <a:xfrm>
              <a:off x="4032108" y="1330562"/>
              <a:ext cx="4087983" cy="4656922"/>
            </a:xfrm>
            <a:prstGeom prst="roundRect">
              <a:avLst>
                <a:gd name="adj" fmla="val 4909"/>
              </a:avLst>
            </a:prstGeom>
            <a:noFill/>
            <a:ln w="12700">
              <a:solidFill>
                <a:srgbClr val="0034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67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平行四边形 19">
              <a:extLst>
                <a:ext uri="{FF2B5EF4-FFF2-40B4-BE49-F238E27FC236}">
                  <a16:creationId xmlns:a16="http://schemas.microsoft.com/office/drawing/2014/main" id="{A2B14034-6EA6-4DCB-AEF6-1F818459A992}"/>
                </a:ext>
              </a:extLst>
            </p:cNvPr>
            <p:cNvSpPr/>
            <p:nvPr/>
          </p:nvSpPr>
          <p:spPr>
            <a:xfrm rot="16200000" flipH="1">
              <a:off x="3601236" y="1820374"/>
              <a:ext cx="702357" cy="153331"/>
            </a:xfrm>
            <a:prstGeom prst="parallelogram">
              <a:avLst>
                <a:gd name="adj" fmla="val 89101"/>
              </a:avLst>
            </a:prstGeom>
            <a:solidFill>
              <a:srgbClr val="0015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67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平行四边形 20">
              <a:extLst>
                <a:ext uri="{FF2B5EF4-FFF2-40B4-BE49-F238E27FC236}">
                  <a16:creationId xmlns:a16="http://schemas.microsoft.com/office/drawing/2014/main" id="{62084AC3-6240-4341-8A36-EA3D8729754F}"/>
                </a:ext>
              </a:extLst>
            </p:cNvPr>
            <p:cNvSpPr/>
            <p:nvPr/>
          </p:nvSpPr>
          <p:spPr>
            <a:xfrm rot="5400000">
              <a:off x="7848605" y="1842725"/>
              <a:ext cx="702357" cy="139392"/>
            </a:xfrm>
            <a:prstGeom prst="parallelogram">
              <a:avLst>
                <a:gd name="adj" fmla="val 89101"/>
              </a:avLst>
            </a:prstGeom>
            <a:solidFill>
              <a:srgbClr val="0015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67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510FED52-B566-4A34-9774-83A3D7812B4F}"/>
                </a:ext>
              </a:extLst>
            </p:cNvPr>
            <p:cNvSpPr/>
            <p:nvPr/>
          </p:nvSpPr>
          <p:spPr>
            <a:xfrm>
              <a:off x="3875749" y="1665583"/>
              <a:ext cx="4402333" cy="816707"/>
            </a:xfrm>
            <a:prstGeom prst="rect">
              <a:avLst/>
            </a:prstGeom>
            <a:solidFill>
              <a:srgbClr val="0034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真正的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“简”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化</a:t>
              </a:r>
            </a:p>
          </p:txBody>
        </p: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0DDDDDAF-F96E-4C46-B920-998696F7B3EC}"/>
                </a:ext>
              </a:extLst>
            </p:cNvPr>
            <p:cNvGrpSpPr/>
            <p:nvPr/>
          </p:nvGrpSpPr>
          <p:grpSpPr>
            <a:xfrm flipH="1">
              <a:off x="8985818" y="3033680"/>
              <a:ext cx="2433307" cy="2114715"/>
              <a:chOff x="2157021" y="1617799"/>
              <a:chExt cx="4758130" cy="4613269"/>
            </a:xfrm>
            <a:solidFill>
              <a:srgbClr val="E5EAF0">
                <a:alpha val="70000"/>
              </a:srgbClr>
            </a:solidFill>
          </p:grpSpPr>
          <p:grpSp>
            <p:nvGrpSpPr>
              <p:cNvPr id="34" name="组合 33">
                <a:extLst>
                  <a:ext uri="{FF2B5EF4-FFF2-40B4-BE49-F238E27FC236}">
                    <a16:creationId xmlns:a16="http://schemas.microsoft.com/office/drawing/2014/main" id="{83613FEC-DAFC-4F25-B4AA-A810416B9021}"/>
                  </a:ext>
                </a:extLst>
              </p:cNvPr>
              <p:cNvGrpSpPr/>
              <p:nvPr/>
            </p:nvGrpSpPr>
            <p:grpSpPr>
              <a:xfrm>
                <a:off x="2157021" y="1617799"/>
                <a:ext cx="873994" cy="688011"/>
                <a:chOff x="2226870" y="2574003"/>
                <a:chExt cx="972701" cy="765714"/>
              </a:xfrm>
              <a:grpFill/>
            </p:grpSpPr>
            <p:sp>
              <p:nvSpPr>
                <p:cNvPr id="130" name="IconShape2">
                  <a:extLst>
                    <a:ext uri="{FF2B5EF4-FFF2-40B4-BE49-F238E27FC236}">
                      <a16:creationId xmlns:a16="http://schemas.microsoft.com/office/drawing/2014/main" id="{CC39FE78-0FC0-4F04-8170-BFB163D84C83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226870" y="2574004"/>
                  <a:ext cx="369087" cy="765713"/>
                </a:xfrm>
                <a:custGeom>
                  <a:avLst/>
                  <a:gdLst>
                    <a:gd name="connsiteX0" fmla="*/ 32602 w 396196"/>
                    <a:gd name="connsiteY0" fmla="*/ 244760 h 832453"/>
                    <a:gd name="connsiteX1" fmla="*/ 366603 w 396196"/>
                    <a:gd name="connsiteY1" fmla="*/ 244760 h 832453"/>
                    <a:gd name="connsiteX2" fmla="*/ 391506 w 396196"/>
                    <a:gd name="connsiteY2" fmla="*/ 255605 h 832453"/>
                    <a:gd name="connsiteX3" fmla="*/ 396196 w 396196"/>
                    <a:gd name="connsiteY3" fmla="*/ 271956 h 832453"/>
                    <a:gd name="connsiteX4" fmla="*/ 396196 w 396196"/>
                    <a:gd name="connsiteY4" fmla="*/ 297319 h 832453"/>
                    <a:gd name="connsiteX5" fmla="*/ 393704 w 396196"/>
                    <a:gd name="connsiteY5" fmla="*/ 312625 h 832453"/>
                    <a:gd name="connsiteX6" fmla="*/ 357814 w 396196"/>
                    <a:gd name="connsiteY6" fmla="*/ 533010 h 832453"/>
                    <a:gd name="connsiteX7" fmla="*/ 325585 w 396196"/>
                    <a:gd name="connsiteY7" fmla="*/ 558197 h 832453"/>
                    <a:gd name="connsiteX8" fmla="*/ 293358 w 396196"/>
                    <a:gd name="connsiteY8" fmla="*/ 586182 h 832453"/>
                    <a:gd name="connsiteX9" fmla="*/ 252339 w 396196"/>
                    <a:gd name="connsiteY9" fmla="*/ 807267 h 832453"/>
                    <a:gd name="connsiteX10" fmla="*/ 220111 w 396196"/>
                    <a:gd name="connsiteY10" fmla="*/ 832453 h 832453"/>
                    <a:gd name="connsiteX11" fmla="*/ 179093 w 396196"/>
                    <a:gd name="connsiteY11" fmla="*/ 832453 h 832453"/>
                    <a:gd name="connsiteX12" fmla="*/ 146865 w 396196"/>
                    <a:gd name="connsiteY12" fmla="*/ 807267 h 832453"/>
                    <a:gd name="connsiteX13" fmla="*/ 108778 w 396196"/>
                    <a:gd name="connsiteY13" fmla="*/ 586182 h 832453"/>
                    <a:gd name="connsiteX14" fmla="*/ 76549 w 396196"/>
                    <a:gd name="connsiteY14" fmla="*/ 558197 h 832453"/>
                    <a:gd name="connsiteX15" fmla="*/ 44321 w 396196"/>
                    <a:gd name="connsiteY15" fmla="*/ 533010 h 832453"/>
                    <a:gd name="connsiteX16" fmla="*/ 374 w 396196"/>
                    <a:gd name="connsiteY16" fmla="*/ 281142 h 832453"/>
                    <a:gd name="connsiteX17" fmla="*/ 32602 w 396196"/>
                    <a:gd name="connsiteY17" fmla="*/ 244760 h 832453"/>
                    <a:gd name="connsiteX18" fmla="*/ 201006 w 396196"/>
                    <a:gd name="connsiteY18" fmla="*/ 0 h 832453"/>
                    <a:gd name="connsiteX19" fmla="*/ 304893 w 396196"/>
                    <a:gd name="connsiteY19" fmla="*/ 100863 h 832453"/>
                    <a:gd name="connsiteX20" fmla="*/ 201006 w 396196"/>
                    <a:gd name="connsiteY20" fmla="*/ 201726 h 832453"/>
                    <a:gd name="connsiteX21" fmla="*/ 97119 w 396196"/>
                    <a:gd name="connsiteY21" fmla="*/ 100863 h 832453"/>
                    <a:gd name="connsiteX22" fmla="*/ 201006 w 396196"/>
                    <a:gd name="connsiteY22" fmla="*/ 0 h 832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96196" h="832453">
                      <a:moveTo>
                        <a:pt x="32602" y="244760"/>
                      </a:moveTo>
                      <a:cubicBezTo>
                        <a:pt x="32602" y="244760"/>
                        <a:pt x="32602" y="244760"/>
                        <a:pt x="366603" y="244760"/>
                      </a:cubicBezTo>
                      <a:cubicBezTo>
                        <a:pt x="376858" y="244760"/>
                        <a:pt x="385647" y="248958"/>
                        <a:pt x="391506" y="255605"/>
                      </a:cubicBezTo>
                      <a:lnTo>
                        <a:pt x="396196" y="271956"/>
                      </a:lnTo>
                      <a:lnTo>
                        <a:pt x="396196" y="297319"/>
                      </a:lnTo>
                      <a:lnTo>
                        <a:pt x="393704" y="312625"/>
                      </a:lnTo>
                      <a:cubicBezTo>
                        <a:pt x="388577" y="344109"/>
                        <a:pt x="378322" y="407076"/>
                        <a:pt x="357814" y="533010"/>
                      </a:cubicBezTo>
                      <a:cubicBezTo>
                        <a:pt x="354884" y="547003"/>
                        <a:pt x="340234" y="558197"/>
                        <a:pt x="325585" y="558197"/>
                      </a:cubicBezTo>
                      <a:cubicBezTo>
                        <a:pt x="308006" y="558197"/>
                        <a:pt x="293358" y="569391"/>
                        <a:pt x="293358" y="586182"/>
                      </a:cubicBezTo>
                      <a:cubicBezTo>
                        <a:pt x="293358" y="586182"/>
                        <a:pt x="293358" y="586182"/>
                        <a:pt x="252339" y="807267"/>
                      </a:cubicBezTo>
                      <a:cubicBezTo>
                        <a:pt x="249409" y="824058"/>
                        <a:pt x="237690" y="832453"/>
                        <a:pt x="220111" y="832453"/>
                      </a:cubicBezTo>
                      <a:cubicBezTo>
                        <a:pt x="220111" y="832453"/>
                        <a:pt x="220111" y="832453"/>
                        <a:pt x="179093" y="832453"/>
                      </a:cubicBezTo>
                      <a:cubicBezTo>
                        <a:pt x="164445" y="832453"/>
                        <a:pt x="149795" y="824058"/>
                        <a:pt x="146865" y="807267"/>
                      </a:cubicBezTo>
                      <a:cubicBezTo>
                        <a:pt x="146865" y="807267"/>
                        <a:pt x="146865" y="807267"/>
                        <a:pt x="108778" y="586182"/>
                      </a:cubicBezTo>
                      <a:cubicBezTo>
                        <a:pt x="105848" y="569391"/>
                        <a:pt x="91198" y="558197"/>
                        <a:pt x="76549" y="558197"/>
                      </a:cubicBezTo>
                      <a:cubicBezTo>
                        <a:pt x="61900" y="558197"/>
                        <a:pt x="47250" y="547003"/>
                        <a:pt x="44321" y="533010"/>
                      </a:cubicBezTo>
                      <a:cubicBezTo>
                        <a:pt x="44321" y="533010"/>
                        <a:pt x="44321" y="533010"/>
                        <a:pt x="374" y="281142"/>
                      </a:cubicBezTo>
                      <a:cubicBezTo>
                        <a:pt x="-2556" y="261552"/>
                        <a:pt x="12093" y="244760"/>
                        <a:pt x="32602" y="244760"/>
                      </a:cubicBezTo>
                      <a:close/>
                      <a:moveTo>
                        <a:pt x="201006" y="0"/>
                      </a:moveTo>
                      <a:cubicBezTo>
                        <a:pt x="258382" y="0"/>
                        <a:pt x="304893" y="45158"/>
                        <a:pt x="304893" y="100863"/>
                      </a:cubicBezTo>
                      <a:cubicBezTo>
                        <a:pt x="304893" y="156569"/>
                        <a:pt x="258382" y="201726"/>
                        <a:pt x="201006" y="201726"/>
                      </a:cubicBezTo>
                      <a:cubicBezTo>
                        <a:pt x="143631" y="201726"/>
                        <a:pt x="97119" y="156569"/>
                        <a:pt x="97119" y="100863"/>
                      </a:cubicBezTo>
                      <a:cubicBezTo>
                        <a:pt x="97119" y="45158"/>
                        <a:pt x="143631" y="0"/>
                        <a:pt x="201006" y="0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1" name="ValueShape">
                  <a:extLst>
                    <a:ext uri="{FF2B5EF4-FFF2-40B4-BE49-F238E27FC236}">
                      <a16:creationId xmlns:a16="http://schemas.microsoft.com/office/drawing/2014/main" id="{17E57ADE-5DF4-4AB4-9497-7C957CB98DE3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639789" y="2574003"/>
                  <a:ext cx="559782" cy="765713"/>
                </a:xfrm>
                <a:custGeom>
                  <a:avLst/>
                  <a:gdLst>
                    <a:gd name="connsiteX0" fmla="*/ 195923 w 559782"/>
                    <a:gd name="connsiteY0" fmla="*/ 209918 h 769697"/>
                    <a:gd name="connsiteX1" fmla="*/ 363858 w 559782"/>
                    <a:gd name="connsiteY1" fmla="*/ 209918 h 769697"/>
                    <a:gd name="connsiteX2" fmla="*/ 440828 w 559782"/>
                    <a:gd name="connsiteY2" fmla="*/ 256712 h 769697"/>
                    <a:gd name="connsiteX3" fmla="*/ 552784 w 559782"/>
                    <a:gd name="connsiteY3" fmla="*/ 424645 h 769697"/>
                    <a:gd name="connsiteX4" fmla="*/ 559782 w 559782"/>
                    <a:gd name="connsiteY4" fmla="*/ 447824 h 769697"/>
                    <a:gd name="connsiteX5" fmla="*/ 547536 w 559782"/>
                    <a:gd name="connsiteY5" fmla="*/ 477562 h 769697"/>
                    <a:gd name="connsiteX6" fmla="*/ 517798 w 559782"/>
                    <a:gd name="connsiteY6" fmla="*/ 489808 h 769697"/>
                    <a:gd name="connsiteX7" fmla="*/ 482812 w 559782"/>
                    <a:gd name="connsiteY7" fmla="*/ 471002 h 769697"/>
                    <a:gd name="connsiteX8" fmla="*/ 383538 w 559782"/>
                    <a:gd name="connsiteY8" fmla="*/ 321874 h 769697"/>
                    <a:gd name="connsiteX9" fmla="*/ 363858 w 559782"/>
                    <a:gd name="connsiteY9" fmla="*/ 321874 h 769697"/>
                    <a:gd name="connsiteX10" fmla="*/ 363858 w 559782"/>
                    <a:gd name="connsiteY10" fmla="*/ 379600 h 769697"/>
                    <a:gd name="connsiteX11" fmla="*/ 471878 w 559782"/>
                    <a:gd name="connsiteY11" fmla="*/ 559343 h 769697"/>
                    <a:gd name="connsiteX12" fmla="*/ 475814 w 559782"/>
                    <a:gd name="connsiteY12" fmla="*/ 573775 h 769697"/>
                    <a:gd name="connsiteX13" fmla="*/ 467505 w 559782"/>
                    <a:gd name="connsiteY13" fmla="*/ 593454 h 769697"/>
                    <a:gd name="connsiteX14" fmla="*/ 447826 w 559782"/>
                    <a:gd name="connsiteY14" fmla="*/ 601763 h 769697"/>
                    <a:gd name="connsiteX15" fmla="*/ 363858 w 559782"/>
                    <a:gd name="connsiteY15" fmla="*/ 601763 h 769697"/>
                    <a:gd name="connsiteX16" fmla="*/ 363858 w 559782"/>
                    <a:gd name="connsiteY16" fmla="*/ 720717 h 769697"/>
                    <a:gd name="connsiteX17" fmla="*/ 349426 w 559782"/>
                    <a:gd name="connsiteY17" fmla="*/ 755265 h 769697"/>
                    <a:gd name="connsiteX18" fmla="*/ 314878 w 559782"/>
                    <a:gd name="connsiteY18" fmla="*/ 769697 h 769697"/>
                    <a:gd name="connsiteX19" fmla="*/ 244904 w 559782"/>
                    <a:gd name="connsiteY19" fmla="*/ 769697 h 769697"/>
                    <a:gd name="connsiteX20" fmla="*/ 210356 w 559782"/>
                    <a:gd name="connsiteY20" fmla="*/ 755265 h 769697"/>
                    <a:gd name="connsiteX21" fmla="*/ 195923 w 559782"/>
                    <a:gd name="connsiteY21" fmla="*/ 720717 h 769697"/>
                    <a:gd name="connsiteX22" fmla="*/ 195923 w 559782"/>
                    <a:gd name="connsiteY22" fmla="*/ 601763 h 769697"/>
                    <a:gd name="connsiteX23" fmla="*/ 111956 w 559782"/>
                    <a:gd name="connsiteY23" fmla="*/ 601763 h 769697"/>
                    <a:gd name="connsiteX24" fmla="*/ 92276 w 559782"/>
                    <a:gd name="connsiteY24" fmla="*/ 593454 h 769697"/>
                    <a:gd name="connsiteX25" fmla="*/ 83968 w 559782"/>
                    <a:gd name="connsiteY25" fmla="*/ 573775 h 769697"/>
                    <a:gd name="connsiteX26" fmla="*/ 87903 w 559782"/>
                    <a:gd name="connsiteY26" fmla="*/ 559343 h 769697"/>
                    <a:gd name="connsiteX27" fmla="*/ 195923 w 559782"/>
                    <a:gd name="connsiteY27" fmla="*/ 379600 h 769697"/>
                    <a:gd name="connsiteX28" fmla="*/ 195923 w 559782"/>
                    <a:gd name="connsiteY28" fmla="*/ 321874 h 769697"/>
                    <a:gd name="connsiteX29" fmla="*/ 176244 w 559782"/>
                    <a:gd name="connsiteY29" fmla="*/ 321874 h 769697"/>
                    <a:gd name="connsiteX30" fmla="*/ 76970 w 559782"/>
                    <a:gd name="connsiteY30" fmla="*/ 471002 h 769697"/>
                    <a:gd name="connsiteX31" fmla="*/ 41984 w 559782"/>
                    <a:gd name="connsiteY31" fmla="*/ 489808 h 769697"/>
                    <a:gd name="connsiteX32" fmla="*/ 12245 w 559782"/>
                    <a:gd name="connsiteY32" fmla="*/ 477562 h 769697"/>
                    <a:gd name="connsiteX33" fmla="*/ 0 w 559782"/>
                    <a:gd name="connsiteY33" fmla="*/ 447824 h 769697"/>
                    <a:gd name="connsiteX34" fmla="*/ 6998 w 559782"/>
                    <a:gd name="connsiteY34" fmla="*/ 424645 h 769697"/>
                    <a:gd name="connsiteX35" fmla="*/ 118953 w 559782"/>
                    <a:gd name="connsiteY35" fmla="*/ 256712 h 769697"/>
                    <a:gd name="connsiteX36" fmla="*/ 195923 w 559782"/>
                    <a:gd name="connsiteY36" fmla="*/ 209918 h 769697"/>
                    <a:gd name="connsiteX37" fmla="*/ 279891 w 559782"/>
                    <a:gd name="connsiteY37" fmla="*/ 0 h 769697"/>
                    <a:gd name="connsiteX38" fmla="*/ 349208 w 559782"/>
                    <a:gd name="connsiteY38" fmla="*/ 28645 h 769697"/>
                    <a:gd name="connsiteX39" fmla="*/ 377853 w 559782"/>
                    <a:gd name="connsiteY39" fmla="*/ 97962 h 769697"/>
                    <a:gd name="connsiteX40" fmla="*/ 349208 w 559782"/>
                    <a:gd name="connsiteY40" fmla="*/ 167277 h 769697"/>
                    <a:gd name="connsiteX41" fmla="*/ 279891 w 559782"/>
                    <a:gd name="connsiteY41" fmla="*/ 195922 h 769697"/>
                    <a:gd name="connsiteX42" fmla="*/ 210575 w 559782"/>
                    <a:gd name="connsiteY42" fmla="*/ 167277 h 769697"/>
                    <a:gd name="connsiteX43" fmla="*/ 181930 w 559782"/>
                    <a:gd name="connsiteY43" fmla="*/ 97962 h 769697"/>
                    <a:gd name="connsiteX44" fmla="*/ 210575 w 559782"/>
                    <a:gd name="connsiteY44" fmla="*/ 28645 h 769697"/>
                    <a:gd name="connsiteX45" fmla="*/ 279891 w 559782"/>
                    <a:gd name="connsiteY45" fmla="*/ 0 h 769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559782" h="769697">
                      <a:moveTo>
                        <a:pt x="195923" y="209918"/>
                      </a:moveTo>
                      <a:lnTo>
                        <a:pt x="363858" y="209918"/>
                      </a:lnTo>
                      <a:cubicBezTo>
                        <a:pt x="393888" y="209918"/>
                        <a:pt x="419544" y="225516"/>
                        <a:pt x="440828" y="256712"/>
                      </a:cubicBezTo>
                      <a:lnTo>
                        <a:pt x="552784" y="424645"/>
                      </a:lnTo>
                      <a:cubicBezTo>
                        <a:pt x="557449" y="431643"/>
                        <a:pt x="559782" y="439368"/>
                        <a:pt x="559782" y="447824"/>
                      </a:cubicBezTo>
                      <a:cubicBezTo>
                        <a:pt x="559782" y="459486"/>
                        <a:pt x="555700" y="469398"/>
                        <a:pt x="547536" y="477562"/>
                      </a:cubicBezTo>
                      <a:cubicBezTo>
                        <a:pt x="539373" y="485725"/>
                        <a:pt x="529460" y="489808"/>
                        <a:pt x="517798" y="489808"/>
                      </a:cubicBezTo>
                      <a:cubicBezTo>
                        <a:pt x="502928" y="489808"/>
                        <a:pt x="491267" y="483539"/>
                        <a:pt x="482812" y="471002"/>
                      </a:cubicBezTo>
                      <a:lnTo>
                        <a:pt x="383538" y="321874"/>
                      </a:lnTo>
                      <a:lnTo>
                        <a:pt x="363858" y="321874"/>
                      </a:lnTo>
                      <a:lnTo>
                        <a:pt x="363858" y="379600"/>
                      </a:lnTo>
                      <a:lnTo>
                        <a:pt x="471878" y="559343"/>
                      </a:lnTo>
                      <a:cubicBezTo>
                        <a:pt x="474502" y="563716"/>
                        <a:pt x="475814" y="568526"/>
                        <a:pt x="475814" y="573775"/>
                      </a:cubicBezTo>
                      <a:cubicBezTo>
                        <a:pt x="475814" y="581355"/>
                        <a:pt x="473044" y="587914"/>
                        <a:pt x="467505" y="593454"/>
                      </a:cubicBezTo>
                      <a:cubicBezTo>
                        <a:pt x="461965" y="598993"/>
                        <a:pt x="455405" y="601763"/>
                        <a:pt x="447826" y="601763"/>
                      </a:cubicBezTo>
                      <a:lnTo>
                        <a:pt x="363858" y="601763"/>
                      </a:lnTo>
                      <a:lnTo>
                        <a:pt x="363858" y="720717"/>
                      </a:lnTo>
                      <a:cubicBezTo>
                        <a:pt x="363858" y="734128"/>
                        <a:pt x="359047" y="745644"/>
                        <a:pt x="349426" y="755265"/>
                      </a:cubicBezTo>
                      <a:cubicBezTo>
                        <a:pt x="339805" y="764887"/>
                        <a:pt x="328289" y="769697"/>
                        <a:pt x="314878" y="769697"/>
                      </a:cubicBezTo>
                      <a:lnTo>
                        <a:pt x="244904" y="769697"/>
                      </a:lnTo>
                      <a:cubicBezTo>
                        <a:pt x="231493" y="769697"/>
                        <a:pt x="219977" y="764887"/>
                        <a:pt x="210356" y="755265"/>
                      </a:cubicBezTo>
                      <a:cubicBezTo>
                        <a:pt x="200733" y="745644"/>
                        <a:pt x="195923" y="734128"/>
                        <a:pt x="195923" y="720717"/>
                      </a:cubicBezTo>
                      <a:lnTo>
                        <a:pt x="195923" y="601763"/>
                      </a:lnTo>
                      <a:lnTo>
                        <a:pt x="111956" y="601763"/>
                      </a:lnTo>
                      <a:cubicBezTo>
                        <a:pt x="104375" y="601763"/>
                        <a:pt x="97815" y="598993"/>
                        <a:pt x="92276" y="593454"/>
                      </a:cubicBezTo>
                      <a:cubicBezTo>
                        <a:pt x="86738" y="587914"/>
                        <a:pt x="83968" y="581355"/>
                        <a:pt x="83968" y="573775"/>
                      </a:cubicBezTo>
                      <a:cubicBezTo>
                        <a:pt x="83968" y="568526"/>
                        <a:pt x="85279" y="563716"/>
                        <a:pt x="87903" y="559343"/>
                      </a:cubicBezTo>
                      <a:lnTo>
                        <a:pt x="195923" y="379600"/>
                      </a:lnTo>
                      <a:lnTo>
                        <a:pt x="195923" y="321874"/>
                      </a:lnTo>
                      <a:lnTo>
                        <a:pt x="176244" y="321874"/>
                      </a:lnTo>
                      <a:lnTo>
                        <a:pt x="76970" y="471002"/>
                      </a:lnTo>
                      <a:cubicBezTo>
                        <a:pt x="68515" y="483539"/>
                        <a:pt x="56852" y="489808"/>
                        <a:pt x="41984" y="489808"/>
                      </a:cubicBezTo>
                      <a:cubicBezTo>
                        <a:pt x="30321" y="489808"/>
                        <a:pt x="20409" y="485725"/>
                        <a:pt x="12245" y="477562"/>
                      </a:cubicBezTo>
                      <a:cubicBezTo>
                        <a:pt x="4081" y="469398"/>
                        <a:pt x="0" y="459486"/>
                        <a:pt x="0" y="447824"/>
                      </a:cubicBezTo>
                      <a:cubicBezTo>
                        <a:pt x="0" y="439368"/>
                        <a:pt x="2333" y="431643"/>
                        <a:pt x="6998" y="424645"/>
                      </a:cubicBezTo>
                      <a:lnTo>
                        <a:pt x="118953" y="256712"/>
                      </a:lnTo>
                      <a:cubicBezTo>
                        <a:pt x="140237" y="225516"/>
                        <a:pt x="165894" y="209918"/>
                        <a:pt x="195923" y="209918"/>
                      </a:cubicBezTo>
                      <a:close/>
                      <a:moveTo>
                        <a:pt x="279891" y="0"/>
                      </a:moveTo>
                      <a:cubicBezTo>
                        <a:pt x="307006" y="0"/>
                        <a:pt x="330111" y="9548"/>
                        <a:pt x="349208" y="28645"/>
                      </a:cubicBezTo>
                      <a:cubicBezTo>
                        <a:pt x="368305" y="47742"/>
                        <a:pt x="377853" y="70846"/>
                        <a:pt x="377853" y="97962"/>
                      </a:cubicBezTo>
                      <a:cubicBezTo>
                        <a:pt x="377853" y="125075"/>
                        <a:pt x="368305" y="148180"/>
                        <a:pt x="349208" y="167277"/>
                      </a:cubicBezTo>
                      <a:cubicBezTo>
                        <a:pt x="330111" y="186373"/>
                        <a:pt x="307006" y="195922"/>
                        <a:pt x="279891" y="195922"/>
                      </a:cubicBezTo>
                      <a:cubicBezTo>
                        <a:pt x="252777" y="195922"/>
                        <a:pt x="229671" y="186373"/>
                        <a:pt x="210575" y="167277"/>
                      </a:cubicBezTo>
                      <a:cubicBezTo>
                        <a:pt x="191477" y="148180"/>
                        <a:pt x="181930" y="125075"/>
                        <a:pt x="181930" y="97962"/>
                      </a:cubicBezTo>
                      <a:cubicBezTo>
                        <a:pt x="181930" y="70846"/>
                        <a:pt x="191477" y="47742"/>
                        <a:pt x="210575" y="28645"/>
                      </a:cubicBezTo>
                      <a:cubicBezTo>
                        <a:pt x="229671" y="9548"/>
                        <a:pt x="252777" y="0"/>
                        <a:pt x="279891" y="0"/>
                      </a:cubicBezTo>
                      <a:close/>
                    </a:path>
                  </a:pathLst>
                </a:custGeom>
                <a:grpFill/>
                <a:ln w="12700"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35" name="组合 34">
                <a:extLst>
                  <a:ext uri="{FF2B5EF4-FFF2-40B4-BE49-F238E27FC236}">
                    <a16:creationId xmlns:a16="http://schemas.microsoft.com/office/drawing/2014/main" id="{AA6C7905-355D-4C00-8A4A-95E58436BAE0}"/>
                  </a:ext>
                </a:extLst>
              </p:cNvPr>
              <p:cNvGrpSpPr/>
              <p:nvPr/>
            </p:nvGrpSpPr>
            <p:grpSpPr>
              <a:xfrm>
                <a:off x="2157021" y="1617799"/>
                <a:ext cx="873994" cy="688011"/>
                <a:chOff x="2226870" y="2574003"/>
                <a:chExt cx="972701" cy="765714"/>
              </a:xfrm>
              <a:grpFill/>
            </p:grpSpPr>
            <p:sp>
              <p:nvSpPr>
                <p:cNvPr id="128" name="IconShape2">
                  <a:extLst>
                    <a:ext uri="{FF2B5EF4-FFF2-40B4-BE49-F238E27FC236}">
                      <a16:creationId xmlns:a16="http://schemas.microsoft.com/office/drawing/2014/main" id="{EA5EA20D-AF94-425F-A75C-A7A4111BE547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226870" y="2574004"/>
                  <a:ext cx="369087" cy="765713"/>
                </a:xfrm>
                <a:custGeom>
                  <a:avLst/>
                  <a:gdLst>
                    <a:gd name="connsiteX0" fmla="*/ 32602 w 396196"/>
                    <a:gd name="connsiteY0" fmla="*/ 244760 h 832453"/>
                    <a:gd name="connsiteX1" fmla="*/ 366603 w 396196"/>
                    <a:gd name="connsiteY1" fmla="*/ 244760 h 832453"/>
                    <a:gd name="connsiteX2" fmla="*/ 391506 w 396196"/>
                    <a:gd name="connsiteY2" fmla="*/ 255605 h 832453"/>
                    <a:gd name="connsiteX3" fmla="*/ 396196 w 396196"/>
                    <a:gd name="connsiteY3" fmla="*/ 271956 h 832453"/>
                    <a:gd name="connsiteX4" fmla="*/ 396196 w 396196"/>
                    <a:gd name="connsiteY4" fmla="*/ 297319 h 832453"/>
                    <a:gd name="connsiteX5" fmla="*/ 393704 w 396196"/>
                    <a:gd name="connsiteY5" fmla="*/ 312625 h 832453"/>
                    <a:gd name="connsiteX6" fmla="*/ 357814 w 396196"/>
                    <a:gd name="connsiteY6" fmla="*/ 533010 h 832453"/>
                    <a:gd name="connsiteX7" fmla="*/ 325585 w 396196"/>
                    <a:gd name="connsiteY7" fmla="*/ 558197 h 832453"/>
                    <a:gd name="connsiteX8" fmla="*/ 293358 w 396196"/>
                    <a:gd name="connsiteY8" fmla="*/ 586182 h 832453"/>
                    <a:gd name="connsiteX9" fmla="*/ 252339 w 396196"/>
                    <a:gd name="connsiteY9" fmla="*/ 807267 h 832453"/>
                    <a:gd name="connsiteX10" fmla="*/ 220111 w 396196"/>
                    <a:gd name="connsiteY10" fmla="*/ 832453 h 832453"/>
                    <a:gd name="connsiteX11" fmla="*/ 179093 w 396196"/>
                    <a:gd name="connsiteY11" fmla="*/ 832453 h 832453"/>
                    <a:gd name="connsiteX12" fmla="*/ 146865 w 396196"/>
                    <a:gd name="connsiteY12" fmla="*/ 807267 h 832453"/>
                    <a:gd name="connsiteX13" fmla="*/ 108778 w 396196"/>
                    <a:gd name="connsiteY13" fmla="*/ 586182 h 832453"/>
                    <a:gd name="connsiteX14" fmla="*/ 76549 w 396196"/>
                    <a:gd name="connsiteY14" fmla="*/ 558197 h 832453"/>
                    <a:gd name="connsiteX15" fmla="*/ 44321 w 396196"/>
                    <a:gd name="connsiteY15" fmla="*/ 533010 h 832453"/>
                    <a:gd name="connsiteX16" fmla="*/ 374 w 396196"/>
                    <a:gd name="connsiteY16" fmla="*/ 281142 h 832453"/>
                    <a:gd name="connsiteX17" fmla="*/ 32602 w 396196"/>
                    <a:gd name="connsiteY17" fmla="*/ 244760 h 832453"/>
                    <a:gd name="connsiteX18" fmla="*/ 201006 w 396196"/>
                    <a:gd name="connsiteY18" fmla="*/ 0 h 832453"/>
                    <a:gd name="connsiteX19" fmla="*/ 304893 w 396196"/>
                    <a:gd name="connsiteY19" fmla="*/ 100863 h 832453"/>
                    <a:gd name="connsiteX20" fmla="*/ 201006 w 396196"/>
                    <a:gd name="connsiteY20" fmla="*/ 201726 h 832453"/>
                    <a:gd name="connsiteX21" fmla="*/ 97119 w 396196"/>
                    <a:gd name="connsiteY21" fmla="*/ 100863 h 832453"/>
                    <a:gd name="connsiteX22" fmla="*/ 201006 w 396196"/>
                    <a:gd name="connsiteY22" fmla="*/ 0 h 832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96196" h="832453">
                      <a:moveTo>
                        <a:pt x="32602" y="244760"/>
                      </a:moveTo>
                      <a:cubicBezTo>
                        <a:pt x="32602" y="244760"/>
                        <a:pt x="32602" y="244760"/>
                        <a:pt x="366603" y="244760"/>
                      </a:cubicBezTo>
                      <a:cubicBezTo>
                        <a:pt x="376858" y="244760"/>
                        <a:pt x="385647" y="248958"/>
                        <a:pt x="391506" y="255605"/>
                      </a:cubicBezTo>
                      <a:lnTo>
                        <a:pt x="396196" y="271956"/>
                      </a:lnTo>
                      <a:lnTo>
                        <a:pt x="396196" y="297319"/>
                      </a:lnTo>
                      <a:lnTo>
                        <a:pt x="393704" y="312625"/>
                      </a:lnTo>
                      <a:cubicBezTo>
                        <a:pt x="388577" y="344109"/>
                        <a:pt x="378322" y="407076"/>
                        <a:pt x="357814" y="533010"/>
                      </a:cubicBezTo>
                      <a:cubicBezTo>
                        <a:pt x="354884" y="547003"/>
                        <a:pt x="340234" y="558197"/>
                        <a:pt x="325585" y="558197"/>
                      </a:cubicBezTo>
                      <a:cubicBezTo>
                        <a:pt x="308006" y="558197"/>
                        <a:pt x="293358" y="569391"/>
                        <a:pt x="293358" y="586182"/>
                      </a:cubicBezTo>
                      <a:cubicBezTo>
                        <a:pt x="293358" y="586182"/>
                        <a:pt x="293358" y="586182"/>
                        <a:pt x="252339" y="807267"/>
                      </a:cubicBezTo>
                      <a:cubicBezTo>
                        <a:pt x="249409" y="824058"/>
                        <a:pt x="237690" y="832453"/>
                        <a:pt x="220111" y="832453"/>
                      </a:cubicBezTo>
                      <a:cubicBezTo>
                        <a:pt x="220111" y="832453"/>
                        <a:pt x="220111" y="832453"/>
                        <a:pt x="179093" y="832453"/>
                      </a:cubicBezTo>
                      <a:cubicBezTo>
                        <a:pt x="164445" y="832453"/>
                        <a:pt x="149795" y="824058"/>
                        <a:pt x="146865" y="807267"/>
                      </a:cubicBezTo>
                      <a:cubicBezTo>
                        <a:pt x="146865" y="807267"/>
                        <a:pt x="146865" y="807267"/>
                        <a:pt x="108778" y="586182"/>
                      </a:cubicBezTo>
                      <a:cubicBezTo>
                        <a:pt x="105848" y="569391"/>
                        <a:pt x="91198" y="558197"/>
                        <a:pt x="76549" y="558197"/>
                      </a:cubicBezTo>
                      <a:cubicBezTo>
                        <a:pt x="61900" y="558197"/>
                        <a:pt x="47250" y="547003"/>
                        <a:pt x="44321" y="533010"/>
                      </a:cubicBezTo>
                      <a:cubicBezTo>
                        <a:pt x="44321" y="533010"/>
                        <a:pt x="44321" y="533010"/>
                        <a:pt x="374" y="281142"/>
                      </a:cubicBezTo>
                      <a:cubicBezTo>
                        <a:pt x="-2556" y="261552"/>
                        <a:pt x="12093" y="244760"/>
                        <a:pt x="32602" y="244760"/>
                      </a:cubicBezTo>
                      <a:close/>
                      <a:moveTo>
                        <a:pt x="201006" y="0"/>
                      </a:moveTo>
                      <a:cubicBezTo>
                        <a:pt x="258382" y="0"/>
                        <a:pt x="304893" y="45158"/>
                        <a:pt x="304893" y="100863"/>
                      </a:cubicBezTo>
                      <a:cubicBezTo>
                        <a:pt x="304893" y="156569"/>
                        <a:pt x="258382" y="201726"/>
                        <a:pt x="201006" y="201726"/>
                      </a:cubicBezTo>
                      <a:cubicBezTo>
                        <a:pt x="143631" y="201726"/>
                        <a:pt x="97119" y="156569"/>
                        <a:pt x="97119" y="100863"/>
                      </a:cubicBezTo>
                      <a:cubicBezTo>
                        <a:pt x="97119" y="45158"/>
                        <a:pt x="143631" y="0"/>
                        <a:pt x="201006" y="0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9" name="ValueShape">
                  <a:extLst>
                    <a:ext uri="{FF2B5EF4-FFF2-40B4-BE49-F238E27FC236}">
                      <a16:creationId xmlns:a16="http://schemas.microsoft.com/office/drawing/2014/main" id="{1131AB20-B89A-4FF2-ADCB-E28DE6594B5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639789" y="2574003"/>
                  <a:ext cx="559782" cy="765713"/>
                </a:xfrm>
                <a:custGeom>
                  <a:avLst/>
                  <a:gdLst>
                    <a:gd name="connsiteX0" fmla="*/ 195923 w 559782"/>
                    <a:gd name="connsiteY0" fmla="*/ 209918 h 769697"/>
                    <a:gd name="connsiteX1" fmla="*/ 363858 w 559782"/>
                    <a:gd name="connsiteY1" fmla="*/ 209918 h 769697"/>
                    <a:gd name="connsiteX2" fmla="*/ 440828 w 559782"/>
                    <a:gd name="connsiteY2" fmla="*/ 256712 h 769697"/>
                    <a:gd name="connsiteX3" fmla="*/ 552784 w 559782"/>
                    <a:gd name="connsiteY3" fmla="*/ 424645 h 769697"/>
                    <a:gd name="connsiteX4" fmla="*/ 559782 w 559782"/>
                    <a:gd name="connsiteY4" fmla="*/ 447824 h 769697"/>
                    <a:gd name="connsiteX5" fmla="*/ 547536 w 559782"/>
                    <a:gd name="connsiteY5" fmla="*/ 477562 h 769697"/>
                    <a:gd name="connsiteX6" fmla="*/ 517798 w 559782"/>
                    <a:gd name="connsiteY6" fmla="*/ 489808 h 769697"/>
                    <a:gd name="connsiteX7" fmla="*/ 482812 w 559782"/>
                    <a:gd name="connsiteY7" fmla="*/ 471002 h 769697"/>
                    <a:gd name="connsiteX8" fmla="*/ 383538 w 559782"/>
                    <a:gd name="connsiteY8" fmla="*/ 321874 h 769697"/>
                    <a:gd name="connsiteX9" fmla="*/ 363858 w 559782"/>
                    <a:gd name="connsiteY9" fmla="*/ 321874 h 769697"/>
                    <a:gd name="connsiteX10" fmla="*/ 363858 w 559782"/>
                    <a:gd name="connsiteY10" fmla="*/ 379600 h 769697"/>
                    <a:gd name="connsiteX11" fmla="*/ 471878 w 559782"/>
                    <a:gd name="connsiteY11" fmla="*/ 559343 h 769697"/>
                    <a:gd name="connsiteX12" fmla="*/ 475814 w 559782"/>
                    <a:gd name="connsiteY12" fmla="*/ 573775 h 769697"/>
                    <a:gd name="connsiteX13" fmla="*/ 467505 w 559782"/>
                    <a:gd name="connsiteY13" fmla="*/ 593454 h 769697"/>
                    <a:gd name="connsiteX14" fmla="*/ 447826 w 559782"/>
                    <a:gd name="connsiteY14" fmla="*/ 601763 h 769697"/>
                    <a:gd name="connsiteX15" fmla="*/ 363858 w 559782"/>
                    <a:gd name="connsiteY15" fmla="*/ 601763 h 769697"/>
                    <a:gd name="connsiteX16" fmla="*/ 363858 w 559782"/>
                    <a:gd name="connsiteY16" fmla="*/ 720717 h 769697"/>
                    <a:gd name="connsiteX17" fmla="*/ 349426 w 559782"/>
                    <a:gd name="connsiteY17" fmla="*/ 755265 h 769697"/>
                    <a:gd name="connsiteX18" fmla="*/ 314878 w 559782"/>
                    <a:gd name="connsiteY18" fmla="*/ 769697 h 769697"/>
                    <a:gd name="connsiteX19" fmla="*/ 244904 w 559782"/>
                    <a:gd name="connsiteY19" fmla="*/ 769697 h 769697"/>
                    <a:gd name="connsiteX20" fmla="*/ 210356 w 559782"/>
                    <a:gd name="connsiteY20" fmla="*/ 755265 h 769697"/>
                    <a:gd name="connsiteX21" fmla="*/ 195923 w 559782"/>
                    <a:gd name="connsiteY21" fmla="*/ 720717 h 769697"/>
                    <a:gd name="connsiteX22" fmla="*/ 195923 w 559782"/>
                    <a:gd name="connsiteY22" fmla="*/ 601763 h 769697"/>
                    <a:gd name="connsiteX23" fmla="*/ 111956 w 559782"/>
                    <a:gd name="connsiteY23" fmla="*/ 601763 h 769697"/>
                    <a:gd name="connsiteX24" fmla="*/ 92276 w 559782"/>
                    <a:gd name="connsiteY24" fmla="*/ 593454 h 769697"/>
                    <a:gd name="connsiteX25" fmla="*/ 83968 w 559782"/>
                    <a:gd name="connsiteY25" fmla="*/ 573775 h 769697"/>
                    <a:gd name="connsiteX26" fmla="*/ 87903 w 559782"/>
                    <a:gd name="connsiteY26" fmla="*/ 559343 h 769697"/>
                    <a:gd name="connsiteX27" fmla="*/ 195923 w 559782"/>
                    <a:gd name="connsiteY27" fmla="*/ 379600 h 769697"/>
                    <a:gd name="connsiteX28" fmla="*/ 195923 w 559782"/>
                    <a:gd name="connsiteY28" fmla="*/ 321874 h 769697"/>
                    <a:gd name="connsiteX29" fmla="*/ 176244 w 559782"/>
                    <a:gd name="connsiteY29" fmla="*/ 321874 h 769697"/>
                    <a:gd name="connsiteX30" fmla="*/ 76970 w 559782"/>
                    <a:gd name="connsiteY30" fmla="*/ 471002 h 769697"/>
                    <a:gd name="connsiteX31" fmla="*/ 41984 w 559782"/>
                    <a:gd name="connsiteY31" fmla="*/ 489808 h 769697"/>
                    <a:gd name="connsiteX32" fmla="*/ 12245 w 559782"/>
                    <a:gd name="connsiteY32" fmla="*/ 477562 h 769697"/>
                    <a:gd name="connsiteX33" fmla="*/ 0 w 559782"/>
                    <a:gd name="connsiteY33" fmla="*/ 447824 h 769697"/>
                    <a:gd name="connsiteX34" fmla="*/ 6998 w 559782"/>
                    <a:gd name="connsiteY34" fmla="*/ 424645 h 769697"/>
                    <a:gd name="connsiteX35" fmla="*/ 118953 w 559782"/>
                    <a:gd name="connsiteY35" fmla="*/ 256712 h 769697"/>
                    <a:gd name="connsiteX36" fmla="*/ 195923 w 559782"/>
                    <a:gd name="connsiteY36" fmla="*/ 209918 h 769697"/>
                    <a:gd name="connsiteX37" fmla="*/ 279891 w 559782"/>
                    <a:gd name="connsiteY37" fmla="*/ 0 h 769697"/>
                    <a:gd name="connsiteX38" fmla="*/ 349208 w 559782"/>
                    <a:gd name="connsiteY38" fmla="*/ 28645 h 769697"/>
                    <a:gd name="connsiteX39" fmla="*/ 377853 w 559782"/>
                    <a:gd name="connsiteY39" fmla="*/ 97962 h 769697"/>
                    <a:gd name="connsiteX40" fmla="*/ 349208 w 559782"/>
                    <a:gd name="connsiteY40" fmla="*/ 167277 h 769697"/>
                    <a:gd name="connsiteX41" fmla="*/ 279891 w 559782"/>
                    <a:gd name="connsiteY41" fmla="*/ 195922 h 769697"/>
                    <a:gd name="connsiteX42" fmla="*/ 210575 w 559782"/>
                    <a:gd name="connsiteY42" fmla="*/ 167277 h 769697"/>
                    <a:gd name="connsiteX43" fmla="*/ 181930 w 559782"/>
                    <a:gd name="connsiteY43" fmla="*/ 97962 h 769697"/>
                    <a:gd name="connsiteX44" fmla="*/ 210575 w 559782"/>
                    <a:gd name="connsiteY44" fmla="*/ 28645 h 769697"/>
                    <a:gd name="connsiteX45" fmla="*/ 279891 w 559782"/>
                    <a:gd name="connsiteY45" fmla="*/ 0 h 769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559782" h="769697">
                      <a:moveTo>
                        <a:pt x="195923" y="209918"/>
                      </a:moveTo>
                      <a:lnTo>
                        <a:pt x="363858" y="209918"/>
                      </a:lnTo>
                      <a:cubicBezTo>
                        <a:pt x="393888" y="209918"/>
                        <a:pt x="419544" y="225516"/>
                        <a:pt x="440828" y="256712"/>
                      </a:cubicBezTo>
                      <a:lnTo>
                        <a:pt x="552784" y="424645"/>
                      </a:lnTo>
                      <a:cubicBezTo>
                        <a:pt x="557449" y="431643"/>
                        <a:pt x="559782" y="439368"/>
                        <a:pt x="559782" y="447824"/>
                      </a:cubicBezTo>
                      <a:cubicBezTo>
                        <a:pt x="559782" y="459486"/>
                        <a:pt x="555700" y="469398"/>
                        <a:pt x="547536" y="477562"/>
                      </a:cubicBezTo>
                      <a:cubicBezTo>
                        <a:pt x="539373" y="485725"/>
                        <a:pt x="529460" y="489808"/>
                        <a:pt x="517798" y="489808"/>
                      </a:cubicBezTo>
                      <a:cubicBezTo>
                        <a:pt x="502928" y="489808"/>
                        <a:pt x="491267" y="483539"/>
                        <a:pt x="482812" y="471002"/>
                      </a:cubicBezTo>
                      <a:lnTo>
                        <a:pt x="383538" y="321874"/>
                      </a:lnTo>
                      <a:lnTo>
                        <a:pt x="363858" y="321874"/>
                      </a:lnTo>
                      <a:lnTo>
                        <a:pt x="363858" y="379600"/>
                      </a:lnTo>
                      <a:lnTo>
                        <a:pt x="471878" y="559343"/>
                      </a:lnTo>
                      <a:cubicBezTo>
                        <a:pt x="474502" y="563716"/>
                        <a:pt x="475814" y="568526"/>
                        <a:pt x="475814" y="573775"/>
                      </a:cubicBezTo>
                      <a:cubicBezTo>
                        <a:pt x="475814" y="581355"/>
                        <a:pt x="473044" y="587914"/>
                        <a:pt x="467505" y="593454"/>
                      </a:cubicBezTo>
                      <a:cubicBezTo>
                        <a:pt x="461965" y="598993"/>
                        <a:pt x="455405" y="601763"/>
                        <a:pt x="447826" y="601763"/>
                      </a:cubicBezTo>
                      <a:lnTo>
                        <a:pt x="363858" y="601763"/>
                      </a:lnTo>
                      <a:lnTo>
                        <a:pt x="363858" y="720717"/>
                      </a:lnTo>
                      <a:cubicBezTo>
                        <a:pt x="363858" y="734128"/>
                        <a:pt x="359047" y="745644"/>
                        <a:pt x="349426" y="755265"/>
                      </a:cubicBezTo>
                      <a:cubicBezTo>
                        <a:pt x="339805" y="764887"/>
                        <a:pt x="328289" y="769697"/>
                        <a:pt x="314878" y="769697"/>
                      </a:cubicBezTo>
                      <a:lnTo>
                        <a:pt x="244904" y="769697"/>
                      </a:lnTo>
                      <a:cubicBezTo>
                        <a:pt x="231493" y="769697"/>
                        <a:pt x="219977" y="764887"/>
                        <a:pt x="210356" y="755265"/>
                      </a:cubicBezTo>
                      <a:cubicBezTo>
                        <a:pt x="200733" y="745644"/>
                        <a:pt x="195923" y="734128"/>
                        <a:pt x="195923" y="720717"/>
                      </a:cubicBezTo>
                      <a:lnTo>
                        <a:pt x="195923" y="601763"/>
                      </a:lnTo>
                      <a:lnTo>
                        <a:pt x="111956" y="601763"/>
                      </a:lnTo>
                      <a:cubicBezTo>
                        <a:pt x="104375" y="601763"/>
                        <a:pt x="97815" y="598993"/>
                        <a:pt x="92276" y="593454"/>
                      </a:cubicBezTo>
                      <a:cubicBezTo>
                        <a:pt x="86738" y="587914"/>
                        <a:pt x="83968" y="581355"/>
                        <a:pt x="83968" y="573775"/>
                      </a:cubicBezTo>
                      <a:cubicBezTo>
                        <a:pt x="83968" y="568526"/>
                        <a:pt x="85279" y="563716"/>
                        <a:pt x="87903" y="559343"/>
                      </a:cubicBezTo>
                      <a:lnTo>
                        <a:pt x="195923" y="379600"/>
                      </a:lnTo>
                      <a:lnTo>
                        <a:pt x="195923" y="321874"/>
                      </a:lnTo>
                      <a:lnTo>
                        <a:pt x="176244" y="321874"/>
                      </a:lnTo>
                      <a:lnTo>
                        <a:pt x="76970" y="471002"/>
                      </a:lnTo>
                      <a:cubicBezTo>
                        <a:pt x="68515" y="483539"/>
                        <a:pt x="56852" y="489808"/>
                        <a:pt x="41984" y="489808"/>
                      </a:cubicBezTo>
                      <a:cubicBezTo>
                        <a:pt x="30321" y="489808"/>
                        <a:pt x="20409" y="485725"/>
                        <a:pt x="12245" y="477562"/>
                      </a:cubicBezTo>
                      <a:cubicBezTo>
                        <a:pt x="4081" y="469398"/>
                        <a:pt x="0" y="459486"/>
                        <a:pt x="0" y="447824"/>
                      </a:cubicBezTo>
                      <a:cubicBezTo>
                        <a:pt x="0" y="439368"/>
                        <a:pt x="2333" y="431643"/>
                        <a:pt x="6998" y="424645"/>
                      </a:cubicBezTo>
                      <a:lnTo>
                        <a:pt x="118953" y="256712"/>
                      </a:lnTo>
                      <a:cubicBezTo>
                        <a:pt x="140237" y="225516"/>
                        <a:pt x="165894" y="209918"/>
                        <a:pt x="195923" y="209918"/>
                      </a:cubicBezTo>
                      <a:close/>
                      <a:moveTo>
                        <a:pt x="279891" y="0"/>
                      </a:moveTo>
                      <a:cubicBezTo>
                        <a:pt x="307006" y="0"/>
                        <a:pt x="330111" y="9548"/>
                        <a:pt x="349208" y="28645"/>
                      </a:cubicBezTo>
                      <a:cubicBezTo>
                        <a:pt x="368305" y="47742"/>
                        <a:pt x="377853" y="70846"/>
                        <a:pt x="377853" y="97962"/>
                      </a:cubicBezTo>
                      <a:cubicBezTo>
                        <a:pt x="377853" y="125075"/>
                        <a:pt x="368305" y="148180"/>
                        <a:pt x="349208" y="167277"/>
                      </a:cubicBezTo>
                      <a:cubicBezTo>
                        <a:pt x="330111" y="186373"/>
                        <a:pt x="307006" y="195922"/>
                        <a:pt x="279891" y="195922"/>
                      </a:cubicBezTo>
                      <a:cubicBezTo>
                        <a:pt x="252777" y="195922"/>
                        <a:pt x="229671" y="186373"/>
                        <a:pt x="210575" y="167277"/>
                      </a:cubicBezTo>
                      <a:cubicBezTo>
                        <a:pt x="191477" y="148180"/>
                        <a:pt x="181930" y="125075"/>
                        <a:pt x="181930" y="97962"/>
                      </a:cubicBezTo>
                      <a:cubicBezTo>
                        <a:pt x="181930" y="70846"/>
                        <a:pt x="191477" y="47742"/>
                        <a:pt x="210575" y="28645"/>
                      </a:cubicBezTo>
                      <a:cubicBezTo>
                        <a:pt x="229671" y="9548"/>
                        <a:pt x="252777" y="0"/>
                        <a:pt x="279891" y="0"/>
                      </a:cubicBezTo>
                      <a:close/>
                    </a:path>
                  </a:pathLst>
                </a:custGeom>
                <a:grpFill/>
                <a:ln w="12700"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37" name="组合 36">
                <a:extLst>
                  <a:ext uri="{FF2B5EF4-FFF2-40B4-BE49-F238E27FC236}">
                    <a16:creationId xmlns:a16="http://schemas.microsoft.com/office/drawing/2014/main" id="{C6D48AB2-7C0B-4CCD-A8C0-E8F668D64527}"/>
                  </a:ext>
                </a:extLst>
              </p:cNvPr>
              <p:cNvGrpSpPr/>
              <p:nvPr/>
            </p:nvGrpSpPr>
            <p:grpSpPr>
              <a:xfrm>
                <a:off x="3128055" y="1617799"/>
                <a:ext cx="873994" cy="688011"/>
                <a:chOff x="2226870" y="2574003"/>
                <a:chExt cx="972701" cy="765714"/>
              </a:xfrm>
              <a:grpFill/>
            </p:grpSpPr>
            <p:sp>
              <p:nvSpPr>
                <p:cNvPr id="126" name="IconShape2">
                  <a:extLst>
                    <a:ext uri="{FF2B5EF4-FFF2-40B4-BE49-F238E27FC236}">
                      <a16:creationId xmlns:a16="http://schemas.microsoft.com/office/drawing/2014/main" id="{01C6F6C9-DD25-4C05-8804-600B39564FA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226870" y="2574004"/>
                  <a:ext cx="369087" cy="765713"/>
                </a:xfrm>
                <a:custGeom>
                  <a:avLst/>
                  <a:gdLst>
                    <a:gd name="connsiteX0" fmla="*/ 32602 w 396196"/>
                    <a:gd name="connsiteY0" fmla="*/ 244760 h 832453"/>
                    <a:gd name="connsiteX1" fmla="*/ 366603 w 396196"/>
                    <a:gd name="connsiteY1" fmla="*/ 244760 h 832453"/>
                    <a:gd name="connsiteX2" fmla="*/ 391506 w 396196"/>
                    <a:gd name="connsiteY2" fmla="*/ 255605 h 832453"/>
                    <a:gd name="connsiteX3" fmla="*/ 396196 w 396196"/>
                    <a:gd name="connsiteY3" fmla="*/ 271956 h 832453"/>
                    <a:gd name="connsiteX4" fmla="*/ 396196 w 396196"/>
                    <a:gd name="connsiteY4" fmla="*/ 297319 h 832453"/>
                    <a:gd name="connsiteX5" fmla="*/ 393704 w 396196"/>
                    <a:gd name="connsiteY5" fmla="*/ 312625 h 832453"/>
                    <a:gd name="connsiteX6" fmla="*/ 357814 w 396196"/>
                    <a:gd name="connsiteY6" fmla="*/ 533010 h 832453"/>
                    <a:gd name="connsiteX7" fmla="*/ 325585 w 396196"/>
                    <a:gd name="connsiteY7" fmla="*/ 558197 h 832453"/>
                    <a:gd name="connsiteX8" fmla="*/ 293358 w 396196"/>
                    <a:gd name="connsiteY8" fmla="*/ 586182 h 832453"/>
                    <a:gd name="connsiteX9" fmla="*/ 252339 w 396196"/>
                    <a:gd name="connsiteY9" fmla="*/ 807267 h 832453"/>
                    <a:gd name="connsiteX10" fmla="*/ 220111 w 396196"/>
                    <a:gd name="connsiteY10" fmla="*/ 832453 h 832453"/>
                    <a:gd name="connsiteX11" fmla="*/ 179093 w 396196"/>
                    <a:gd name="connsiteY11" fmla="*/ 832453 h 832453"/>
                    <a:gd name="connsiteX12" fmla="*/ 146865 w 396196"/>
                    <a:gd name="connsiteY12" fmla="*/ 807267 h 832453"/>
                    <a:gd name="connsiteX13" fmla="*/ 108778 w 396196"/>
                    <a:gd name="connsiteY13" fmla="*/ 586182 h 832453"/>
                    <a:gd name="connsiteX14" fmla="*/ 76549 w 396196"/>
                    <a:gd name="connsiteY14" fmla="*/ 558197 h 832453"/>
                    <a:gd name="connsiteX15" fmla="*/ 44321 w 396196"/>
                    <a:gd name="connsiteY15" fmla="*/ 533010 h 832453"/>
                    <a:gd name="connsiteX16" fmla="*/ 374 w 396196"/>
                    <a:gd name="connsiteY16" fmla="*/ 281142 h 832453"/>
                    <a:gd name="connsiteX17" fmla="*/ 32602 w 396196"/>
                    <a:gd name="connsiteY17" fmla="*/ 244760 h 832453"/>
                    <a:gd name="connsiteX18" fmla="*/ 201006 w 396196"/>
                    <a:gd name="connsiteY18" fmla="*/ 0 h 832453"/>
                    <a:gd name="connsiteX19" fmla="*/ 304893 w 396196"/>
                    <a:gd name="connsiteY19" fmla="*/ 100863 h 832453"/>
                    <a:gd name="connsiteX20" fmla="*/ 201006 w 396196"/>
                    <a:gd name="connsiteY20" fmla="*/ 201726 h 832453"/>
                    <a:gd name="connsiteX21" fmla="*/ 97119 w 396196"/>
                    <a:gd name="connsiteY21" fmla="*/ 100863 h 832453"/>
                    <a:gd name="connsiteX22" fmla="*/ 201006 w 396196"/>
                    <a:gd name="connsiteY22" fmla="*/ 0 h 832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96196" h="832453">
                      <a:moveTo>
                        <a:pt x="32602" y="244760"/>
                      </a:moveTo>
                      <a:cubicBezTo>
                        <a:pt x="32602" y="244760"/>
                        <a:pt x="32602" y="244760"/>
                        <a:pt x="366603" y="244760"/>
                      </a:cubicBezTo>
                      <a:cubicBezTo>
                        <a:pt x="376858" y="244760"/>
                        <a:pt x="385647" y="248958"/>
                        <a:pt x="391506" y="255605"/>
                      </a:cubicBezTo>
                      <a:lnTo>
                        <a:pt x="396196" y="271956"/>
                      </a:lnTo>
                      <a:lnTo>
                        <a:pt x="396196" y="297319"/>
                      </a:lnTo>
                      <a:lnTo>
                        <a:pt x="393704" y="312625"/>
                      </a:lnTo>
                      <a:cubicBezTo>
                        <a:pt x="388577" y="344109"/>
                        <a:pt x="378322" y="407076"/>
                        <a:pt x="357814" y="533010"/>
                      </a:cubicBezTo>
                      <a:cubicBezTo>
                        <a:pt x="354884" y="547003"/>
                        <a:pt x="340234" y="558197"/>
                        <a:pt x="325585" y="558197"/>
                      </a:cubicBezTo>
                      <a:cubicBezTo>
                        <a:pt x="308006" y="558197"/>
                        <a:pt x="293358" y="569391"/>
                        <a:pt x="293358" y="586182"/>
                      </a:cubicBezTo>
                      <a:cubicBezTo>
                        <a:pt x="293358" y="586182"/>
                        <a:pt x="293358" y="586182"/>
                        <a:pt x="252339" y="807267"/>
                      </a:cubicBezTo>
                      <a:cubicBezTo>
                        <a:pt x="249409" y="824058"/>
                        <a:pt x="237690" y="832453"/>
                        <a:pt x="220111" y="832453"/>
                      </a:cubicBezTo>
                      <a:cubicBezTo>
                        <a:pt x="220111" y="832453"/>
                        <a:pt x="220111" y="832453"/>
                        <a:pt x="179093" y="832453"/>
                      </a:cubicBezTo>
                      <a:cubicBezTo>
                        <a:pt x="164445" y="832453"/>
                        <a:pt x="149795" y="824058"/>
                        <a:pt x="146865" y="807267"/>
                      </a:cubicBezTo>
                      <a:cubicBezTo>
                        <a:pt x="146865" y="807267"/>
                        <a:pt x="146865" y="807267"/>
                        <a:pt x="108778" y="586182"/>
                      </a:cubicBezTo>
                      <a:cubicBezTo>
                        <a:pt x="105848" y="569391"/>
                        <a:pt x="91198" y="558197"/>
                        <a:pt x="76549" y="558197"/>
                      </a:cubicBezTo>
                      <a:cubicBezTo>
                        <a:pt x="61900" y="558197"/>
                        <a:pt x="47250" y="547003"/>
                        <a:pt x="44321" y="533010"/>
                      </a:cubicBezTo>
                      <a:cubicBezTo>
                        <a:pt x="44321" y="533010"/>
                        <a:pt x="44321" y="533010"/>
                        <a:pt x="374" y="281142"/>
                      </a:cubicBezTo>
                      <a:cubicBezTo>
                        <a:pt x="-2556" y="261552"/>
                        <a:pt x="12093" y="244760"/>
                        <a:pt x="32602" y="244760"/>
                      </a:cubicBezTo>
                      <a:close/>
                      <a:moveTo>
                        <a:pt x="201006" y="0"/>
                      </a:moveTo>
                      <a:cubicBezTo>
                        <a:pt x="258382" y="0"/>
                        <a:pt x="304893" y="45158"/>
                        <a:pt x="304893" y="100863"/>
                      </a:cubicBezTo>
                      <a:cubicBezTo>
                        <a:pt x="304893" y="156569"/>
                        <a:pt x="258382" y="201726"/>
                        <a:pt x="201006" y="201726"/>
                      </a:cubicBezTo>
                      <a:cubicBezTo>
                        <a:pt x="143631" y="201726"/>
                        <a:pt x="97119" y="156569"/>
                        <a:pt x="97119" y="100863"/>
                      </a:cubicBezTo>
                      <a:cubicBezTo>
                        <a:pt x="97119" y="45158"/>
                        <a:pt x="143631" y="0"/>
                        <a:pt x="201006" y="0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7" name="ValueShape">
                  <a:extLst>
                    <a:ext uri="{FF2B5EF4-FFF2-40B4-BE49-F238E27FC236}">
                      <a16:creationId xmlns:a16="http://schemas.microsoft.com/office/drawing/2014/main" id="{B98EA034-0395-4C0E-B1BB-3B65EC29499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639789" y="2574003"/>
                  <a:ext cx="559782" cy="765713"/>
                </a:xfrm>
                <a:custGeom>
                  <a:avLst/>
                  <a:gdLst>
                    <a:gd name="connsiteX0" fmla="*/ 195923 w 559782"/>
                    <a:gd name="connsiteY0" fmla="*/ 209918 h 769697"/>
                    <a:gd name="connsiteX1" fmla="*/ 363858 w 559782"/>
                    <a:gd name="connsiteY1" fmla="*/ 209918 h 769697"/>
                    <a:gd name="connsiteX2" fmla="*/ 440828 w 559782"/>
                    <a:gd name="connsiteY2" fmla="*/ 256712 h 769697"/>
                    <a:gd name="connsiteX3" fmla="*/ 552784 w 559782"/>
                    <a:gd name="connsiteY3" fmla="*/ 424645 h 769697"/>
                    <a:gd name="connsiteX4" fmla="*/ 559782 w 559782"/>
                    <a:gd name="connsiteY4" fmla="*/ 447824 h 769697"/>
                    <a:gd name="connsiteX5" fmla="*/ 547536 w 559782"/>
                    <a:gd name="connsiteY5" fmla="*/ 477562 h 769697"/>
                    <a:gd name="connsiteX6" fmla="*/ 517798 w 559782"/>
                    <a:gd name="connsiteY6" fmla="*/ 489808 h 769697"/>
                    <a:gd name="connsiteX7" fmla="*/ 482812 w 559782"/>
                    <a:gd name="connsiteY7" fmla="*/ 471002 h 769697"/>
                    <a:gd name="connsiteX8" fmla="*/ 383538 w 559782"/>
                    <a:gd name="connsiteY8" fmla="*/ 321874 h 769697"/>
                    <a:gd name="connsiteX9" fmla="*/ 363858 w 559782"/>
                    <a:gd name="connsiteY9" fmla="*/ 321874 h 769697"/>
                    <a:gd name="connsiteX10" fmla="*/ 363858 w 559782"/>
                    <a:gd name="connsiteY10" fmla="*/ 379600 h 769697"/>
                    <a:gd name="connsiteX11" fmla="*/ 471878 w 559782"/>
                    <a:gd name="connsiteY11" fmla="*/ 559343 h 769697"/>
                    <a:gd name="connsiteX12" fmla="*/ 475814 w 559782"/>
                    <a:gd name="connsiteY12" fmla="*/ 573775 h 769697"/>
                    <a:gd name="connsiteX13" fmla="*/ 467505 w 559782"/>
                    <a:gd name="connsiteY13" fmla="*/ 593454 h 769697"/>
                    <a:gd name="connsiteX14" fmla="*/ 447826 w 559782"/>
                    <a:gd name="connsiteY14" fmla="*/ 601763 h 769697"/>
                    <a:gd name="connsiteX15" fmla="*/ 363858 w 559782"/>
                    <a:gd name="connsiteY15" fmla="*/ 601763 h 769697"/>
                    <a:gd name="connsiteX16" fmla="*/ 363858 w 559782"/>
                    <a:gd name="connsiteY16" fmla="*/ 720717 h 769697"/>
                    <a:gd name="connsiteX17" fmla="*/ 349426 w 559782"/>
                    <a:gd name="connsiteY17" fmla="*/ 755265 h 769697"/>
                    <a:gd name="connsiteX18" fmla="*/ 314878 w 559782"/>
                    <a:gd name="connsiteY18" fmla="*/ 769697 h 769697"/>
                    <a:gd name="connsiteX19" fmla="*/ 244904 w 559782"/>
                    <a:gd name="connsiteY19" fmla="*/ 769697 h 769697"/>
                    <a:gd name="connsiteX20" fmla="*/ 210356 w 559782"/>
                    <a:gd name="connsiteY20" fmla="*/ 755265 h 769697"/>
                    <a:gd name="connsiteX21" fmla="*/ 195923 w 559782"/>
                    <a:gd name="connsiteY21" fmla="*/ 720717 h 769697"/>
                    <a:gd name="connsiteX22" fmla="*/ 195923 w 559782"/>
                    <a:gd name="connsiteY22" fmla="*/ 601763 h 769697"/>
                    <a:gd name="connsiteX23" fmla="*/ 111956 w 559782"/>
                    <a:gd name="connsiteY23" fmla="*/ 601763 h 769697"/>
                    <a:gd name="connsiteX24" fmla="*/ 92276 w 559782"/>
                    <a:gd name="connsiteY24" fmla="*/ 593454 h 769697"/>
                    <a:gd name="connsiteX25" fmla="*/ 83968 w 559782"/>
                    <a:gd name="connsiteY25" fmla="*/ 573775 h 769697"/>
                    <a:gd name="connsiteX26" fmla="*/ 87903 w 559782"/>
                    <a:gd name="connsiteY26" fmla="*/ 559343 h 769697"/>
                    <a:gd name="connsiteX27" fmla="*/ 195923 w 559782"/>
                    <a:gd name="connsiteY27" fmla="*/ 379600 h 769697"/>
                    <a:gd name="connsiteX28" fmla="*/ 195923 w 559782"/>
                    <a:gd name="connsiteY28" fmla="*/ 321874 h 769697"/>
                    <a:gd name="connsiteX29" fmla="*/ 176244 w 559782"/>
                    <a:gd name="connsiteY29" fmla="*/ 321874 h 769697"/>
                    <a:gd name="connsiteX30" fmla="*/ 76970 w 559782"/>
                    <a:gd name="connsiteY30" fmla="*/ 471002 h 769697"/>
                    <a:gd name="connsiteX31" fmla="*/ 41984 w 559782"/>
                    <a:gd name="connsiteY31" fmla="*/ 489808 h 769697"/>
                    <a:gd name="connsiteX32" fmla="*/ 12245 w 559782"/>
                    <a:gd name="connsiteY32" fmla="*/ 477562 h 769697"/>
                    <a:gd name="connsiteX33" fmla="*/ 0 w 559782"/>
                    <a:gd name="connsiteY33" fmla="*/ 447824 h 769697"/>
                    <a:gd name="connsiteX34" fmla="*/ 6998 w 559782"/>
                    <a:gd name="connsiteY34" fmla="*/ 424645 h 769697"/>
                    <a:gd name="connsiteX35" fmla="*/ 118953 w 559782"/>
                    <a:gd name="connsiteY35" fmla="*/ 256712 h 769697"/>
                    <a:gd name="connsiteX36" fmla="*/ 195923 w 559782"/>
                    <a:gd name="connsiteY36" fmla="*/ 209918 h 769697"/>
                    <a:gd name="connsiteX37" fmla="*/ 279891 w 559782"/>
                    <a:gd name="connsiteY37" fmla="*/ 0 h 769697"/>
                    <a:gd name="connsiteX38" fmla="*/ 349208 w 559782"/>
                    <a:gd name="connsiteY38" fmla="*/ 28645 h 769697"/>
                    <a:gd name="connsiteX39" fmla="*/ 377853 w 559782"/>
                    <a:gd name="connsiteY39" fmla="*/ 97962 h 769697"/>
                    <a:gd name="connsiteX40" fmla="*/ 349208 w 559782"/>
                    <a:gd name="connsiteY40" fmla="*/ 167277 h 769697"/>
                    <a:gd name="connsiteX41" fmla="*/ 279891 w 559782"/>
                    <a:gd name="connsiteY41" fmla="*/ 195922 h 769697"/>
                    <a:gd name="connsiteX42" fmla="*/ 210575 w 559782"/>
                    <a:gd name="connsiteY42" fmla="*/ 167277 h 769697"/>
                    <a:gd name="connsiteX43" fmla="*/ 181930 w 559782"/>
                    <a:gd name="connsiteY43" fmla="*/ 97962 h 769697"/>
                    <a:gd name="connsiteX44" fmla="*/ 210575 w 559782"/>
                    <a:gd name="connsiteY44" fmla="*/ 28645 h 769697"/>
                    <a:gd name="connsiteX45" fmla="*/ 279891 w 559782"/>
                    <a:gd name="connsiteY45" fmla="*/ 0 h 769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559782" h="769697">
                      <a:moveTo>
                        <a:pt x="195923" y="209918"/>
                      </a:moveTo>
                      <a:lnTo>
                        <a:pt x="363858" y="209918"/>
                      </a:lnTo>
                      <a:cubicBezTo>
                        <a:pt x="393888" y="209918"/>
                        <a:pt x="419544" y="225516"/>
                        <a:pt x="440828" y="256712"/>
                      </a:cubicBezTo>
                      <a:lnTo>
                        <a:pt x="552784" y="424645"/>
                      </a:lnTo>
                      <a:cubicBezTo>
                        <a:pt x="557449" y="431643"/>
                        <a:pt x="559782" y="439368"/>
                        <a:pt x="559782" y="447824"/>
                      </a:cubicBezTo>
                      <a:cubicBezTo>
                        <a:pt x="559782" y="459486"/>
                        <a:pt x="555700" y="469398"/>
                        <a:pt x="547536" y="477562"/>
                      </a:cubicBezTo>
                      <a:cubicBezTo>
                        <a:pt x="539373" y="485725"/>
                        <a:pt x="529460" y="489808"/>
                        <a:pt x="517798" y="489808"/>
                      </a:cubicBezTo>
                      <a:cubicBezTo>
                        <a:pt x="502928" y="489808"/>
                        <a:pt x="491267" y="483539"/>
                        <a:pt x="482812" y="471002"/>
                      </a:cubicBezTo>
                      <a:lnTo>
                        <a:pt x="383538" y="321874"/>
                      </a:lnTo>
                      <a:lnTo>
                        <a:pt x="363858" y="321874"/>
                      </a:lnTo>
                      <a:lnTo>
                        <a:pt x="363858" y="379600"/>
                      </a:lnTo>
                      <a:lnTo>
                        <a:pt x="471878" y="559343"/>
                      </a:lnTo>
                      <a:cubicBezTo>
                        <a:pt x="474502" y="563716"/>
                        <a:pt x="475814" y="568526"/>
                        <a:pt x="475814" y="573775"/>
                      </a:cubicBezTo>
                      <a:cubicBezTo>
                        <a:pt x="475814" y="581355"/>
                        <a:pt x="473044" y="587914"/>
                        <a:pt x="467505" y="593454"/>
                      </a:cubicBezTo>
                      <a:cubicBezTo>
                        <a:pt x="461965" y="598993"/>
                        <a:pt x="455405" y="601763"/>
                        <a:pt x="447826" y="601763"/>
                      </a:cubicBezTo>
                      <a:lnTo>
                        <a:pt x="363858" y="601763"/>
                      </a:lnTo>
                      <a:lnTo>
                        <a:pt x="363858" y="720717"/>
                      </a:lnTo>
                      <a:cubicBezTo>
                        <a:pt x="363858" y="734128"/>
                        <a:pt x="359047" y="745644"/>
                        <a:pt x="349426" y="755265"/>
                      </a:cubicBezTo>
                      <a:cubicBezTo>
                        <a:pt x="339805" y="764887"/>
                        <a:pt x="328289" y="769697"/>
                        <a:pt x="314878" y="769697"/>
                      </a:cubicBezTo>
                      <a:lnTo>
                        <a:pt x="244904" y="769697"/>
                      </a:lnTo>
                      <a:cubicBezTo>
                        <a:pt x="231493" y="769697"/>
                        <a:pt x="219977" y="764887"/>
                        <a:pt x="210356" y="755265"/>
                      </a:cubicBezTo>
                      <a:cubicBezTo>
                        <a:pt x="200733" y="745644"/>
                        <a:pt x="195923" y="734128"/>
                        <a:pt x="195923" y="720717"/>
                      </a:cubicBezTo>
                      <a:lnTo>
                        <a:pt x="195923" y="601763"/>
                      </a:lnTo>
                      <a:lnTo>
                        <a:pt x="111956" y="601763"/>
                      </a:lnTo>
                      <a:cubicBezTo>
                        <a:pt x="104375" y="601763"/>
                        <a:pt x="97815" y="598993"/>
                        <a:pt x="92276" y="593454"/>
                      </a:cubicBezTo>
                      <a:cubicBezTo>
                        <a:pt x="86738" y="587914"/>
                        <a:pt x="83968" y="581355"/>
                        <a:pt x="83968" y="573775"/>
                      </a:cubicBezTo>
                      <a:cubicBezTo>
                        <a:pt x="83968" y="568526"/>
                        <a:pt x="85279" y="563716"/>
                        <a:pt x="87903" y="559343"/>
                      </a:cubicBezTo>
                      <a:lnTo>
                        <a:pt x="195923" y="379600"/>
                      </a:lnTo>
                      <a:lnTo>
                        <a:pt x="195923" y="321874"/>
                      </a:lnTo>
                      <a:lnTo>
                        <a:pt x="176244" y="321874"/>
                      </a:lnTo>
                      <a:lnTo>
                        <a:pt x="76970" y="471002"/>
                      </a:lnTo>
                      <a:cubicBezTo>
                        <a:pt x="68515" y="483539"/>
                        <a:pt x="56852" y="489808"/>
                        <a:pt x="41984" y="489808"/>
                      </a:cubicBezTo>
                      <a:cubicBezTo>
                        <a:pt x="30321" y="489808"/>
                        <a:pt x="20409" y="485725"/>
                        <a:pt x="12245" y="477562"/>
                      </a:cubicBezTo>
                      <a:cubicBezTo>
                        <a:pt x="4081" y="469398"/>
                        <a:pt x="0" y="459486"/>
                        <a:pt x="0" y="447824"/>
                      </a:cubicBezTo>
                      <a:cubicBezTo>
                        <a:pt x="0" y="439368"/>
                        <a:pt x="2333" y="431643"/>
                        <a:pt x="6998" y="424645"/>
                      </a:cubicBezTo>
                      <a:lnTo>
                        <a:pt x="118953" y="256712"/>
                      </a:lnTo>
                      <a:cubicBezTo>
                        <a:pt x="140237" y="225516"/>
                        <a:pt x="165894" y="209918"/>
                        <a:pt x="195923" y="209918"/>
                      </a:cubicBezTo>
                      <a:close/>
                      <a:moveTo>
                        <a:pt x="279891" y="0"/>
                      </a:moveTo>
                      <a:cubicBezTo>
                        <a:pt x="307006" y="0"/>
                        <a:pt x="330111" y="9548"/>
                        <a:pt x="349208" y="28645"/>
                      </a:cubicBezTo>
                      <a:cubicBezTo>
                        <a:pt x="368305" y="47742"/>
                        <a:pt x="377853" y="70846"/>
                        <a:pt x="377853" y="97962"/>
                      </a:cubicBezTo>
                      <a:cubicBezTo>
                        <a:pt x="377853" y="125075"/>
                        <a:pt x="368305" y="148180"/>
                        <a:pt x="349208" y="167277"/>
                      </a:cubicBezTo>
                      <a:cubicBezTo>
                        <a:pt x="330111" y="186373"/>
                        <a:pt x="307006" y="195922"/>
                        <a:pt x="279891" y="195922"/>
                      </a:cubicBezTo>
                      <a:cubicBezTo>
                        <a:pt x="252777" y="195922"/>
                        <a:pt x="229671" y="186373"/>
                        <a:pt x="210575" y="167277"/>
                      </a:cubicBezTo>
                      <a:cubicBezTo>
                        <a:pt x="191477" y="148180"/>
                        <a:pt x="181930" y="125075"/>
                        <a:pt x="181930" y="97962"/>
                      </a:cubicBezTo>
                      <a:cubicBezTo>
                        <a:pt x="181930" y="70846"/>
                        <a:pt x="191477" y="47742"/>
                        <a:pt x="210575" y="28645"/>
                      </a:cubicBezTo>
                      <a:cubicBezTo>
                        <a:pt x="229671" y="9548"/>
                        <a:pt x="252777" y="0"/>
                        <a:pt x="279891" y="0"/>
                      </a:cubicBezTo>
                      <a:close/>
                    </a:path>
                  </a:pathLst>
                </a:custGeom>
                <a:grpFill/>
                <a:ln w="12700"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924B8116-F9B6-4BAB-A734-E749A8B4B92A}"/>
                  </a:ext>
                </a:extLst>
              </p:cNvPr>
              <p:cNvGrpSpPr/>
              <p:nvPr/>
            </p:nvGrpSpPr>
            <p:grpSpPr>
              <a:xfrm>
                <a:off x="4099089" y="1617799"/>
                <a:ext cx="873994" cy="688011"/>
                <a:chOff x="2226870" y="2574003"/>
                <a:chExt cx="972701" cy="765714"/>
              </a:xfrm>
              <a:grpFill/>
            </p:grpSpPr>
            <p:sp>
              <p:nvSpPr>
                <p:cNvPr id="124" name="IconShape2">
                  <a:extLst>
                    <a:ext uri="{FF2B5EF4-FFF2-40B4-BE49-F238E27FC236}">
                      <a16:creationId xmlns:a16="http://schemas.microsoft.com/office/drawing/2014/main" id="{3B0ECCB4-A2B5-4359-8264-E68E6677A3A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226870" y="2574004"/>
                  <a:ext cx="369087" cy="765713"/>
                </a:xfrm>
                <a:custGeom>
                  <a:avLst/>
                  <a:gdLst>
                    <a:gd name="connsiteX0" fmla="*/ 32602 w 396196"/>
                    <a:gd name="connsiteY0" fmla="*/ 244760 h 832453"/>
                    <a:gd name="connsiteX1" fmla="*/ 366603 w 396196"/>
                    <a:gd name="connsiteY1" fmla="*/ 244760 h 832453"/>
                    <a:gd name="connsiteX2" fmla="*/ 391506 w 396196"/>
                    <a:gd name="connsiteY2" fmla="*/ 255605 h 832453"/>
                    <a:gd name="connsiteX3" fmla="*/ 396196 w 396196"/>
                    <a:gd name="connsiteY3" fmla="*/ 271956 h 832453"/>
                    <a:gd name="connsiteX4" fmla="*/ 396196 w 396196"/>
                    <a:gd name="connsiteY4" fmla="*/ 297319 h 832453"/>
                    <a:gd name="connsiteX5" fmla="*/ 393704 w 396196"/>
                    <a:gd name="connsiteY5" fmla="*/ 312625 h 832453"/>
                    <a:gd name="connsiteX6" fmla="*/ 357814 w 396196"/>
                    <a:gd name="connsiteY6" fmla="*/ 533010 h 832453"/>
                    <a:gd name="connsiteX7" fmla="*/ 325585 w 396196"/>
                    <a:gd name="connsiteY7" fmla="*/ 558197 h 832453"/>
                    <a:gd name="connsiteX8" fmla="*/ 293358 w 396196"/>
                    <a:gd name="connsiteY8" fmla="*/ 586182 h 832453"/>
                    <a:gd name="connsiteX9" fmla="*/ 252339 w 396196"/>
                    <a:gd name="connsiteY9" fmla="*/ 807267 h 832453"/>
                    <a:gd name="connsiteX10" fmla="*/ 220111 w 396196"/>
                    <a:gd name="connsiteY10" fmla="*/ 832453 h 832453"/>
                    <a:gd name="connsiteX11" fmla="*/ 179093 w 396196"/>
                    <a:gd name="connsiteY11" fmla="*/ 832453 h 832453"/>
                    <a:gd name="connsiteX12" fmla="*/ 146865 w 396196"/>
                    <a:gd name="connsiteY12" fmla="*/ 807267 h 832453"/>
                    <a:gd name="connsiteX13" fmla="*/ 108778 w 396196"/>
                    <a:gd name="connsiteY13" fmla="*/ 586182 h 832453"/>
                    <a:gd name="connsiteX14" fmla="*/ 76549 w 396196"/>
                    <a:gd name="connsiteY14" fmla="*/ 558197 h 832453"/>
                    <a:gd name="connsiteX15" fmla="*/ 44321 w 396196"/>
                    <a:gd name="connsiteY15" fmla="*/ 533010 h 832453"/>
                    <a:gd name="connsiteX16" fmla="*/ 374 w 396196"/>
                    <a:gd name="connsiteY16" fmla="*/ 281142 h 832453"/>
                    <a:gd name="connsiteX17" fmla="*/ 32602 w 396196"/>
                    <a:gd name="connsiteY17" fmla="*/ 244760 h 832453"/>
                    <a:gd name="connsiteX18" fmla="*/ 201006 w 396196"/>
                    <a:gd name="connsiteY18" fmla="*/ 0 h 832453"/>
                    <a:gd name="connsiteX19" fmla="*/ 304893 w 396196"/>
                    <a:gd name="connsiteY19" fmla="*/ 100863 h 832453"/>
                    <a:gd name="connsiteX20" fmla="*/ 201006 w 396196"/>
                    <a:gd name="connsiteY20" fmla="*/ 201726 h 832453"/>
                    <a:gd name="connsiteX21" fmla="*/ 97119 w 396196"/>
                    <a:gd name="connsiteY21" fmla="*/ 100863 h 832453"/>
                    <a:gd name="connsiteX22" fmla="*/ 201006 w 396196"/>
                    <a:gd name="connsiteY22" fmla="*/ 0 h 832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96196" h="832453">
                      <a:moveTo>
                        <a:pt x="32602" y="244760"/>
                      </a:moveTo>
                      <a:cubicBezTo>
                        <a:pt x="32602" y="244760"/>
                        <a:pt x="32602" y="244760"/>
                        <a:pt x="366603" y="244760"/>
                      </a:cubicBezTo>
                      <a:cubicBezTo>
                        <a:pt x="376858" y="244760"/>
                        <a:pt x="385647" y="248958"/>
                        <a:pt x="391506" y="255605"/>
                      </a:cubicBezTo>
                      <a:lnTo>
                        <a:pt x="396196" y="271956"/>
                      </a:lnTo>
                      <a:lnTo>
                        <a:pt x="396196" y="297319"/>
                      </a:lnTo>
                      <a:lnTo>
                        <a:pt x="393704" y="312625"/>
                      </a:lnTo>
                      <a:cubicBezTo>
                        <a:pt x="388577" y="344109"/>
                        <a:pt x="378322" y="407076"/>
                        <a:pt x="357814" y="533010"/>
                      </a:cubicBezTo>
                      <a:cubicBezTo>
                        <a:pt x="354884" y="547003"/>
                        <a:pt x="340234" y="558197"/>
                        <a:pt x="325585" y="558197"/>
                      </a:cubicBezTo>
                      <a:cubicBezTo>
                        <a:pt x="308006" y="558197"/>
                        <a:pt x="293358" y="569391"/>
                        <a:pt x="293358" y="586182"/>
                      </a:cubicBezTo>
                      <a:cubicBezTo>
                        <a:pt x="293358" y="586182"/>
                        <a:pt x="293358" y="586182"/>
                        <a:pt x="252339" y="807267"/>
                      </a:cubicBezTo>
                      <a:cubicBezTo>
                        <a:pt x="249409" y="824058"/>
                        <a:pt x="237690" y="832453"/>
                        <a:pt x="220111" y="832453"/>
                      </a:cubicBezTo>
                      <a:cubicBezTo>
                        <a:pt x="220111" y="832453"/>
                        <a:pt x="220111" y="832453"/>
                        <a:pt x="179093" y="832453"/>
                      </a:cubicBezTo>
                      <a:cubicBezTo>
                        <a:pt x="164445" y="832453"/>
                        <a:pt x="149795" y="824058"/>
                        <a:pt x="146865" y="807267"/>
                      </a:cubicBezTo>
                      <a:cubicBezTo>
                        <a:pt x="146865" y="807267"/>
                        <a:pt x="146865" y="807267"/>
                        <a:pt x="108778" y="586182"/>
                      </a:cubicBezTo>
                      <a:cubicBezTo>
                        <a:pt x="105848" y="569391"/>
                        <a:pt x="91198" y="558197"/>
                        <a:pt x="76549" y="558197"/>
                      </a:cubicBezTo>
                      <a:cubicBezTo>
                        <a:pt x="61900" y="558197"/>
                        <a:pt x="47250" y="547003"/>
                        <a:pt x="44321" y="533010"/>
                      </a:cubicBezTo>
                      <a:cubicBezTo>
                        <a:pt x="44321" y="533010"/>
                        <a:pt x="44321" y="533010"/>
                        <a:pt x="374" y="281142"/>
                      </a:cubicBezTo>
                      <a:cubicBezTo>
                        <a:pt x="-2556" y="261552"/>
                        <a:pt x="12093" y="244760"/>
                        <a:pt x="32602" y="244760"/>
                      </a:cubicBezTo>
                      <a:close/>
                      <a:moveTo>
                        <a:pt x="201006" y="0"/>
                      </a:moveTo>
                      <a:cubicBezTo>
                        <a:pt x="258382" y="0"/>
                        <a:pt x="304893" y="45158"/>
                        <a:pt x="304893" y="100863"/>
                      </a:cubicBezTo>
                      <a:cubicBezTo>
                        <a:pt x="304893" y="156569"/>
                        <a:pt x="258382" y="201726"/>
                        <a:pt x="201006" y="201726"/>
                      </a:cubicBezTo>
                      <a:cubicBezTo>
                        <a:pt x="143631" y="201726"/>
                        <a:pt x="97119" y="156569"/>
                        <a:pt x="97119" y="100863"/>
                      </a:cubicBezTo>
                      <a:cubicBezTo>
                        <a:pt x="97119" y="45158"/>
                        <a:pt x="143631" y="0"/>
                        <a:pt x="201006" y="0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5" name="ValueShape">
                  <a:extLst>
                    <a:ext uri="{FF2B5EF4-FFF2-40B4-BE49-F238E27FC236}">
                      <a16:creationId xmlns:a16="http://schemas.microsoft.com/office/drawing/2014/main" id="{2BC62467-E8B8-434B-AD67-D48AACAECBB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639789" y="2574003"/>
                  <a:ext cx="559782" cy="765713"/>
                </a:xfrm>
                <a:custGeom>
                  <a:avLst/>
                  <a:gdLst>
                    <a:gd name="connsiteX0" fmla="*/ 195923 w 559782"/>
                    <a:gd name="connsiteY0" fmla="*/ 209918 h 769697"/>
                    <a:gd name="connsiteX1" fmla="*/ 363858 w 559782"/>
                    <a:gd name="connsiteY1" fmla="*/ 209918 h 769697"/>
                    <a:gd name="connsiteX2" fmla="*/ 440828 w 559782"/>
                    <a:gd name="connsiteY2" fmla="*/ 256712 h 769697"/>
                    <a:gd name="connsiteX3" fmla="*/ 552784 w 559782"/>
                    <a:gd name="connsiteY3" fmla="*/ 424645 h 769697"/>
                    <a:gd name="connsiteX4" fmla="*/ 559782 w 559782"/>
                    <a:gd name="connsiteY4" fmla="*/ 447824 h 769697"/>
                    <a:gd name="connsiteX5" fmla="*/ 547536 w 559782"/>
                    <a:gd name="connsiteY5" fmla="*/ 477562 h 769697"/>
                    <a:gd name="connsiteX6" fmla="*/ 517798 w 559782"/>
                    <a:gd name="connsiteY6" fmla="*/ 489808 h 769697"/>
                    <a:gd name="connsiteX7" fmla="*/ 482812 w 559782"/>
                    <a:gd name="connsiteY7" fmla="*/ 471002 h 769697"/>
                    <a:gd name="connsiteX8" fmla="*/ 383538 w 559782"/>
                    <a:gd name="connsiteY8" fmla="*/ 321874 h 769697"/>
                    <a:gd name="connsiteX9" fmla="*/ 363858 w 559782"/>
                    <a:gd name="connsiteY9" fmla="*/ 321874 h 769697"/>
                    <a:gd name="connsiteX10" fmla="*/ 363858 w 559782"/>
                    <a:gd name="connsiteY10" fmla="*/ 379600 h 769697"/>
                    <a:gd name="connsiteX11" fmla="*/ 471878 w 559782"/>
                    <a:gd name="connsiteY11" fmla="*/ 559343 h 769697"/>
                    <a:gd name="connsiteX12" fmla="*/ 475814 w 559782"/>
                    <a:gd name="connsiteY12" fmla="*/ 573775 h 769697"/>
                    <a:gd name="connsiteX13" fmla="*/ 467505 w 559782"/>
                    <a:gd name="connsiteY13" fmla="*/ 593454 h 769697"/>
                    <a:gd name="connsiteX14" fmla="*/ 447826 w 559782"/>
                    <a:gd name="connsiteY14" fmla="*/ 601763 h 769697"/>
                    <a:gd name="connsiteX15" fmla="*/ 363858 w 559782"/>
                    <a:gd name="connsiteY15" fmla="*/ 601763 h 769697"/>
                    <a:gd name="connsiteX16" fmla="*/ 363858 w 559782"/>
                    <a:gd name="connsiteY16" fmla="*/ 720717 h 769697"/>
                    <a:gd name="connsiteX17" fmla="*/ 349426 w 559782"/>
                    <a:gd name="connsiteY17" fmla="*/ 755265 h 769697"/>
                    <a:gd name="connsiteX18" fmla="*/ 314878 w 559782"/>
                    <a:gd name="connsiteY18" fmla="*/ 769697 h 769697"/>
                    <a:gd name="connsiteX19" fmla="*/ 244904 w 559782"/>
                    <a:gd name="connsiteY19" fmla="*/ 769697 h 769697"/>
                    <a:gd name="connsiteX20" fmla="*/ 210356 w 559782"/>
                    <a:gd name="connsiteY20" fmla="*/ 755265 h 769697"/>
                    <a:gd name="connsiteX21" fmla="*/ 195923 w 559782"/>
                    <a:gd name="connsiteY21" fmla="*/ 720717 h 769697"/>
                    <a:gd name="connsiteX22" fmla="*/ 195923 w 559782"/>
                    <a:gd name="connsiteY22" fmla="*/ 601763 h 769697"/>
                    <a:gd name="connsiteX23" fmla="*/ 111956 w 559782"/>
                    <a:gd name="connsiteY23" fmla="*/ 601763 h 769697"/>
                    <a:gd name="connsiteX24" fmla="*/ 92276 w 559782"/>
                    <a:gd name="connsiteY24" fmla="*/ 593454 h 769697"/>
                    <a:gd name="connsiteX25" fmla="*/ 83968 w 559782"/>
                    <a:gd name="connsiteY25" fmla="*/ 573775 h 769697"/>
                    <a:gd name="connsiteX26" fmla="*/ 87903 w 559782"/>
                    <a:gd name="connsiteY26" fmla="*/ 559343 h 769697"/>
                    <a:gd name="connsiteX27" fmla="*/ 195923 w 559782"/>
                    <a:gd name="connsiteY27" fmla="*/ 379600 h 769697"/>
                    <a:gd name="connsiteX28" fmla="*/ 195923 w 559782"/>
                    <a:gd name="connsiteY28" fmla="*/ 321874 h 769697"/>
                    <a:gd name="connsiteX29" fmla="*/ 176244 w 559782"/>
                    <a:gd name="connsiteY29" fmla="*/ 321874 h 769697"/>
                    <a:gd name="connsiteX30" fmla="*/ 76970 w 559782"/>
                    <a:gd name="connsiteY30" fmla="*/ 471002 h 769697"/>
                    <a:gd name="connsiteX31" fmla="*/ 41984 w 559782"/>
                    <a:gd name="connsiteY31" fmla="*/ 489808 h 769697"/>
                    <a:gd name="connsiteX32" fmla="*/ 12245 w 559782"/>
                    <a:gd name="connsiteY32" fmla="*/ 477562 h 769697"/>
                    <a:gd name="connsiteX33" fmla="*/ 0 w 559782"/>
                    <a:gd name="connsiteY33" fmla="*/ 447824 h 769697"/>
                    <a:gd name="connsiteX34" fmla="*/ 6998 w 559782"/>
                    <a:gd name="connsiteY34" fmla="*/ 424645 h 769697"/>
                    <a:gd name="connsiteX35" fmla="*/ 118953 w 559782"/>
                    <a:gd name="connsiteY35" fmla="*/ 256712 h 769697"/>
                    <a:gd name="connsiteX36" fmla="*/ 195923 w 559782"/>
                    <a:gd name="connsiteY36" fmla="*/ 209918 h 769697"/>
                    <a:gd name="connsiteX37" fmla="*/ 279891 w 559782"/>
                    <a:gd name="connsiteY37" fmla="*/ 0 h 769697"/>
                    <a:gd name="connsiteX38" fmla="*/ 349208 w 559782"/>
                    <a:gd name="connsiteY38" fmla="*/ 28645 h 769697"/>
                    <a:gd name="connsiteX39" fmla="*/ 377853 w 559782"/>
                    <a:gd name="connsiteY39" fmla="*/ 97962 h 769697"/>
                    <a:gd name="connsiteX40" fmla="*/ 349208 w 559782"/>
                    <a:gd name="connsiteY40" fmla="*/ 167277 h 769697"/>
                    <a:gd name="connsiteX41" fmla="*/ 279891 w 559782"/>
                    <a:gd name="connsiteY41" fmla="*/ 195922 h 769697"/>
                    <a:gd name="connsiteX42" fmla="*/ 210575 w 559782"/>
                    <a:gd name="connsiteY42" fmla="*/ 167277 h 769697"/>
                    <a:gd name="connsiteX43" fmla="*/ 181930 w 559782"/>
                    <a:gd name="connsiteY43" fmla="*/ 97962 h 769697"/>
                    <a:gd name="connsiteX44" fmla="*/ 210575 w 559782"/>
                    <a:gd name="connsiteY44" fmla="*/ 28645 h 769697"/>
                    <a:gd name="connsiteX45" fmla="*/ 279891 w 559782"/>
                    <a:gd name="connsiteY45" fmla="*/ 0 h 769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559782" h="769697">
                      <a:moveTo>
                        <a:pt x="195923" y="209918"/>
                      </a:moveTo>
                      <a:lnTo>
                        <a:pt x="363858" y="209918"/>
                      </a:lnTo>
                      <a:cubicBezTo>
                        <a:pt x="393888" y="209918"/>
                        <a:pt x="419544" y="225516"/>
                        <a:pt x="440828" y="256712"/>
                      </a:cubicBezTo>
                      <a:lnTo>
                        <a:pt x="552784" y="424645"/>
                      </a:lnTo>
                      <a:cubicBezTo>
                        <a:pt x="557449" y="431643"/>
                        <a:pt x="559782" y="439368"/>
                        <a:pt x="559782" y="447824"/>
                      </a:cubicBezTo>
                      <a:cubicBezTo>
                        <a:pt x="559782" y="459486"/>
                        <a:pt x="555700" y="469398"/>
                        <a:pt x="547536" y="477562"/>
                      </a:cubicBezTo>
                      <a:cubicBezTo>
                        <a:pt x="539373" y="485725"/>
                        <a:pt x="529460" y="489808"/>
                        <a:pt x="517798" y="489808"/>
                      </a:cubicBezTo>
                      <a:cubicBezTo>
                        <a:pt x="502928" y="489808"/>
                        <a:pt x="491267" y="483539"/>
                        <a:pt x="482812" y="471002"/>
                      </a:cubicBezTo>
                      <a:lnTo>
                        <a:pt x="383538" y="321874"/>
                      </a:lnTo>
                      <a:lnTo>
                        <a:pt x="363858" y="321874"/>
                      </a:lnTo>
                      <a:lnTo>
                        <a:pt x="363858" y="379600"/>
                      </a:lnTo>
                      <a:lnTo>
                        <a:pt x="471878" y="559343"/>
                      </a:lnTo>
                      <a:cubicBezTo>
                        <a:pt x="474502" y="563716"/>
                        <a:pt x="475814" y="568526"/>
                        <a:pt x="475814" y="573775"/>
                      </a:cubicBezTo>
                      <a:cubicBezTo>
                        <a:pt x="475814" y="581355"/>
                        <a:pt x="473044" y="587914"/>
                        <a:pt x="467505" y="593454"/>
                      </a:cubicBezTo>
                      <a:cubicBezTo>
                        <a:pt x="461965" y="598993"/>
                        <a:pt x="455405" y="601763"/>
                        <a:pt x="447826" y="601763"/>
                      </a:cubicBezTo>
                      <a:lnTo>
                        <a:pt x="363858" y="601763"/>
                      </a:lnTo>
                      <a:lnTo>
                        <a:pt x="363858" y="720717"/>
                      </a:lnTo>
                      <a:cubicBezTo>
                        <a:pt x="363858" y="734128"/>
                        <a:pt x="359047" y="745644"/>
                        <a:pt x="349426" y="755265"/>
                      </a:cubicBezTo>
                      <a:cubicBezTo>
                        <a:pt x="339805" y="764887"/>
                        <a:pt x="328289" y="769697"/>
                        <a:pt x="314878" y="769697"/>
                      </a:cubicBezTo>
                      <a:lnTo>
                        <a:pt x="244904" y="769697"/>
                      </a:lnTo>
                      <a:cubicBezTo>
                        <a:pt x="231493" y="769697"/>
                        <a:pt x="219977" y="764887"/>
                        <a:pt x="210356" y="755265"/>
                      </a:cubicBezTo>
                      <a:cubicBezTo>
                        <a:pt x="200733" y="745644"/>
                        <a:pt x="195923" y="734128"/>
                        <a:pt x="195923" y="720717"/>
                      </a:cubicBezTo>
                      <a:lnTo>
                        <a:pt x="195923" y="601763"/>
                      </a:lnTo>
                      <a:lnTo>
                        <a:pt x="111956" y="601763"/>
                      </a:lnTo>
                      <a:cubicBezTo>
                        <a:pt x="104375" y="601763"/>
                        <a:pt x="97815" y="598993"/>
                        <a:pt x="92276" y="593454"/>
                      </a:cubicBezTo>
                      <a:cubicBezTo>
                        <a:pt x="86738" y="587914"/>
                        <a:pt x="83968" y="581355"/>
                        <a:pt x="83968" y="573775"/>
                      </a:cubicBezTo>
                      <a:cubicBezTo>
                        <a:pt x="83968" y="568526"/>
                        <a:pt x="85279" y="563716"/>
                        <a:pt x="87903" y="559343"/>
                      </a:cubicBezTo>
                      <a:lnTo>
                        <a:pt x="195923" y="379600"/>
                      </a:lnTo>
                      <a:lnTo>
                        <a:pt x="195923" y="321874"/>
                      </a:lnTo>
                      <a:lnTo>
                        <a:pt x="176244" y="321874"/>
                      </a:lnTo>
                      <a:lnTo>
                        <a:pt x="76970" y="471002"/>
                      </a:lnTo>
                      <a:cubicBezTo>
                        <a:pt x="68515" y="483539"/>
                        <a:pt x="56852" y="489808"/>
                        <a:pt x="41984" y="489808"/>
                      </a:cubicBezTo>
                      <a:cubicBezTo>
                        <a:pt x="30321" y="489808"/>
                        <a:pt x="20409" y="485725"/>
                        <a:pt x="12245" y="477562"/>
                      </a:cubicBezTo>
                      <a:cubicBezTo>
                        <a:pt x="4081" y="469398"/>
                        <a:pt x="0" y="459486"/>
                        <a:pt x="0" y="447824"/>
                      </a:cubicBezTo>
                      <a:cubicBezTo>
                        <a:pt x="0" y="439368"/>
                        <a:pt x="2333" y="431643"/>
                        <a:pt x="6998" y="424645"/>
                      </a:cubicBezTo>
                      <a:lnTo>
                        <a:pt x="118953" y="256712"/>
                      </a:lnTo>
                      <a:cubicBezTo>
                        <a:pt x="140237" y="225516"/>
                        <a:pt x="165894" y="209918"/>
                        <a:pt x="195923" y="209918"/>
                      </a:cubicBezTo>
                      <a:close/>
                      <a:moveTo>
                        <a:pt x="279891" y="0"/>
                      </a:moveTo>
                      <a:cubicBezTo>
                        <a:pt x="307006" y="0"/>
                        <a:pt x="330111" y="9548"/>
                        <a:pt x="349208" y="28645"/>
                      </a:cubicBezTo>
                      <a:cubicBezTo>
                        <a:pt x="368305" y="47742"/>
                        <a:pt x="377853" y="70846"/>
                        <a:pt x="377853" y="97962"/>
                      </a:cubicBezTo>
                      <a:cubicBezTo>
                        <a:pt x="377853" y="125075"/>
                        <a:pt x="368305" y="148180"/>
                        <a:pt x="349208" y="167277"/>
                      </a:cubicBezTo>
                      <a:cubicBezTo>
                        <a:pt x="330111" y="186373"/>
                        <a:pt x="307006" y="195922"/>
                        <a:pt x="279891" y="195922"/>
                      </a:cubicBezTo>
                      <a:cubicBezTo>
                        <a:pt x="252777" y="195922"/>
                        <a:pt x="229671" y="186373"/>
                        <a:pt x="210575" y="167277"/>
                      </a:cubicBezTo>
                      <a:cubicBezTo>
                        <a:pt x="191477" y="148180"/>
                        <a:pt x="181930" y="125075"/>
                        <a:pt x="181930" y="97962"/>
                      </a:cubicBezTo>
                      <a:cubicBezTo>
                        <a:pt x="181930" y="70846"/>
                        <a:pt x="191477" y="47742"/>
                        <a:pt x="210575" y="28645"/>
                      </a:cubicBezTo>
                      <a:cubicBezTo>
                        <a:pt x="229671" y="9548"/>
                        <a:pt x="252777" y="0"/>
                        <a:pt x="279891" y="0"/>
                      </a:cubicBezTo>
                      <a:close/>
                    </a:path>
                  </a:pathLst>
                </a:custGeom>
                <a:grpFill/>
                <a:ln w="12700"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39" name="组合 38">
                <a:extLst>
                  <a:ext uri="{FF2B5EF4-FFF2-40B4-BE49-F238E27FC236}">
                    <a16:creationId xmlns:a16="http://schemas.microsoft.com/office/drawing/2014/main" id="{446BB197-01B1-4540-9620-2B7B1564A67E}"/>
                  </a:ext>
                </a:extLst>
              </p:cNvPr>
              <p:cNvGrpSpPr/>
              <p:nvPr/>
            </p:nvGrpSpPr>
            <p:grpSpPr>
              <a:xfrm>
                <a:off x="5070123" y="1617799"/>
                <a:ext cx="873994" cy="688011"/>
                <a:chOff x="2226870" y="2574003"/>
                <a:chExt cx="972701" cy="765714"/>
              </a:xfrm>
              <a:grpFill/>
            </p:grpSpPr>
            <p:sp>
              <p:nvSpPr>
                <p:cNvPr id="122" name="IconShape2">
                  <a:extLst>
                    <a:ext uri="{FF2B5EF4-FFF2-40B4-BE49-F238E27FC236}">
                      <a16:creationId xmlns:a16="http://schemas.microsoft.com/office/drawing/2014/main" id="{089B7BE8-92D6-4311-ABB4-53185D566266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226870" y="2574004"/>
                  <a:ext cx="369087" cy="765713"/>
                </a:xfrm>
                <a:custGeom>
                  <a:avLst/>
                  <a:gdLst>
                    <a:gd name="connsiteX0" fmla="*/ 32602 w 396196"/>
                    <a:gd name="connsiteY0" fmla="*/ 244760 h 832453"/>
                    <a:gd name="connsiteX1" fmla="*/ 366603 w 396196"/>
                    <a:gd name="connsiteY1" fmla="*/ 244760 h 832453"/>
                    <a:gd name="connsiteX2" fmla="*/ 391506 w 396196"/>
                    <a:gd name="connsiteY2" fmla="*/ 255605 h 832453"/>
                    <a:gd name="connsiteX3" fmla="*/ 396196 w 396196"/>
                    <a:gd name="connsiteY3" fmla="*/ 271956 h 832453"/>
                    <a:gd name="connsiteX4" fmla="*/ 396196 w 396196"/>
                    <a:gd name="connsiteY4" fmla="*/ 297319 h 832453"/>
                    <a:gd name="connsiteX5" fmla="*/ 393704 w 396196"/>
                    <a:gd name="connsiteY5" fmla="*/ 312625 h 832453"/>
                    <a:gd name="connsiteX6" fmla="*/ 357814 w 396196"/>
                    <a:gd name="connsiteY6" fmla="*/ 533010 h 832453"/>
                    <a:gd name="connsiteX7" fmla="*/ 325585 w 396196"/>
                    <a:gd name="connsiteY7" fmla="*/ 558197 h 832453"/>
                    <a:gd name="connsiteX8" fmla="*/ 293358 w 396196"/>
                    <a:gd name="connsiteY8" fmla="*/ 586182 h 832453"/>
                    <a:gd name="connsiteX9" fmla="*/ 252339 w 396196"/>
                    <a:gd name="connsiteY9" fmla="*/ 807267 h 832453"/>
                    <a:gd name="connsiteX10" fmla="*/ 220111 w 396196"/>
                    <a:gd name="connsiteY10" fmla="*/ 832453 h 832453"/>
                    <a:gd name="connsiteX11" fmla="*/ 179093 w 396196"/>
                    <a:gd name="connsiteY11" fmla="*/ 832453 h 832453"/>
                    <a:gd name="connsiteX12" fmla="*/ 146865 w 396196"/>
                    <a:gd name="connsiteY12" fmla="*/ 807267 h 832453"/>
                    <a:gd name="connsiteX13" fmla="*/ 108778 w 396196"/>
                    <a:gd name="connsiteY13" fmla="*/ 586182 h 832453"/>
                    <a:gd name="connsiteX14" fmla="*/ 76549 w 396196"/>
                    <a:gd name="connsiteY14" fmla="*/ 558197 h 832453"/>
                    <a:gd name="connsiteX15" fmla="*/ 44321 w 396196"/>
                    <a:gd name="connsiteY15" fmla="*/ 533010 h 832453"/>
                    <a:gd name="connsiteX16" fmla="*/ 374 w 396196"/>
                    <a:gd name="connsiteY16" fmla="*/ 281142 h 832453"/>
                    <a:gd name="connsiteX17" fmla="*/ 32602 w 396196"/>
                    <a:gd name="connsiteY17" fmla="*/ 244760 h 832453"/>
                    <a:gd name="connsiteX18" fmla="*/ 201006 w 396196"/>
                    <a:gd name="connsiteY18" fmla="*/ 0 h 832453"/>
                    <a:gd name="connsiteX19" fmla="*/ 304893 w 396196"/>
                    <a:gd name="connsiteY19" fmla="*/ 100863 h 832453"/>
                    <a:gd name="connsiteX20" fmla="*/ 201006 w 396196"/>
                    <a:gd name="connsiteY20" fmla="*/ 201726 h 832453"/>
                    <a:gd name="connsiteX21" fmla="*/ 97119 w 396196"/>
                    <a:gd name="connsiteY21" fmla="*/ 100863 h 832453"/>
                    <a:gd name="connsiteX22" fmla="*/ 201006 w 396196"/>
                    <a:gd name="connsiteY22" fmla="*/ 0 h 832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96196" h="832453">
                      <a:moveTo>
                        <a:pt x="32602" y="244760"/>
                      </a:moveTo>
                      <a:cubicBezTo>
                        <a:pt x="32602" y="244760"/>
                        <a:pt x="32602" y="244760"/>
                        <a:pt x="366603" y="244760"/>
                      </a:cubicBezTo>
                      <a:cubicBezTo>
                        <a:pt x="376858" y="244760"/>
                        <a:pt x="385647" y="248958"/>
                        <a:pt x="391506" y="255605"/>
                      </a:cubicBezTo>
                      <a:lnTo>
                        <a:pt x="396196" y="271956"/>
                      </a:lnTo>
                      <a:lnTo>
                        <a:pt x="396196" y="297319"/>
                      </a:lnTo>
                      <a:lnTo>
                        <a:pt x="393704" y="312625"/>
                      </a:lnTo>
                      <a:cubicBezTo>
                        <a:pt x="388577" y="344109"/>
                        <a:pt x="378322" y="407076"/>
                        <a:pt x="357814" y="533010"/>
                      </a:cubicBezTo>
                      <a:cubicBezTo>
                        <a:pt x="354884" y="547003"/>
                        <a:pt x="340234" y="558197"/>
                        <a:pt x="325585" y="558197"/>
                      </a:cubicBezTo>
                      <a:cubicBezTo>
                        <a:pt x="308006" y="558197"/>
                        <a:pt x="293358" y="569391"/>
                        <a:pt x="293358" y="586182"/>
                      </a:cubicBezTo>
                      <a:cubicBezTo>
                        <a:pt x="293358" y="586182"/>
                        <a:pt x="293358" y="586182"/>
                        <a:pt x="252339" y="807267"/>
                      </a:cubicBezTo>
                      <a:cubicBezTo>
                        <a:pt x="249409" y="824058"/>
                        <a:pt x="237690" y="832453"/>
                        <a:pt x="220111" y="832453"/>
                      </a:cubicBezTo>
                      <a:cubicBezTo>
                        <a:pt x="220111" y="832453"/>
                        <a:pt x="220111" y="832453"/>
                        <a:pt x="179093" y="832453"/>
                      </a:cubicBezTo>
                      <a:cubicBezTo>
                        <a:pt x="164445" y="832453"/>
                        <a:pt x="149795" y="824058"/>
                        <a:pt x="146865" y="807267"/>
                      </a:cubicBezTo>
                      <a:cubicBezTo>
                        <a:pt x="146865" y="807267"/>
                        <a:pt x="146865" y="807267"/>
                        <a:pt x="108778" y="586182"/>
                      </a:cubicBezTo>
                      <a:cubicBezTo>
                        <a:pt x="105848" y="569391"/>
                        <a:pt x="91198" y="558197"/>
                        <a:pt x="76549" y="558197"/>
                      </a:cubicBezTo>
                      <a:cubicBezTo>
                        <a:pt x="61900" y="558197"/>
                        <a:pt x="47250" y="547003"/>
                        <a:pt x="44321" y="533010"/>
                      </a:cubicBezTo>
                      <a:cubicBezTo>
                        <a:pt x="44321" y="533010"/>
                        <a:pt x="44321" y="533010"/>
                        <a:pt x="374" y="281142"/>
                      </a:cubicBezTo>
                      <a:cubicBezTo>
                        <a:pt x="-2556" y="261552"/>
                        <a:pt x="12093" y="244760"/>
                        <a:pt x="32602" y="244760"/>
                      </a:cubicBezTo>
                      <a:close/>
                      <a:moveTo>
                        <a:pt x="201006" y="0"/>
                      </a:moveTo>
                      <a:cubicBezTo>
                        <a:pt x="258382" y="0"/>
                        <a:pt x="304893" y="45158"/>
                        <a:pt x="304893" y="100863"/>
                      </a:cubicBezTo>
                      <a:cubicBezTo>
                        <a:pt x="304893" y="156569"/>
                        <a:pt x="258382" y="201726"/>
                        <a:pt x="201006" y="201726"/>
                      </a:cubicBezTo>
                      <a:cubicBezTo>
                        <a:pt x="143631" y="201726"/>
                        <a:pt x="97119" y="156569"/>
                        <a:pt x="97119" y="100863"/>
                      </a:cubicBezTo>
                      <a:cubicBezTo>
                        <a:pt x="97119" y="45158"/>
                        <a:pt x="143631" y="0"/>
                        <a:pt x="201006" y="0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3" name="ValueShape">
                  <a:extLst>
                    <a:ext uri="{FF2B5EF4-FFF2-40B4-BE49-F238E27FC236}">
                      <a16:creationId xmlns:a16="http://schemas.microsoft.com/office/drawing/2014/main" id="{E17F384E-66C2-4DEB-91A9-B5AD8D342A2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639789" y="2574003"/>
                  <a:ext cx="559782" cy="765713"/>
                </a:xfrm>
                <a:custGeom>
                  <a:avLst/>
                  <a:gdLst>
                    <a:gd name="connsiteX0" fmla="*/ 195923 w 559782"/>
                    <a:gd name="connsiteY0" fmla="*/ 209918 h 769697"/>
                    <a:gd name="connsiteX1" fmla="*/ 363858 w 559782"/>
                    <a:gd name="connsiteY1" fmla="*/ 209918 h 769697"/>
                    <a:gd name="connsiteX2" fmla="*/ 440828 w 559782"/>
                    <a:gd name="connsiteY2" fmla="*/ 256712 h 769697"/>
                    <a:gd name="connsiteX3" fmla="*/ 552784 w 559782"/>
                    <a:gd name="connsiteY3" fmla="*/ 424645 h 769697"/>
                    <a:gd name="connsiteX4" fmla="*/ 559782 w 559782"/>
                    <a:gd name="connsiteY4" fmla="*/ 447824 h 769697"/>
                    <a:gd name="connsiteX5" fmla="*/ 547536 w 559782"/>
                    <a:gd name="connsiteY5" fmla="*/ 477562 h 769697"/>
                    <a:gd name="connsiteX6" fmla="*/ 517798 w 559782"/>
                    <a:gd name="connsiteY6" fmla="*/ 489808 h 769697"/>
                    <a:gd name="connsiteX7" fmla="*/ 482812 w 559782"/>
                    <a:gd name="connsiteY7" fmla="*/ 471002 h 769697"/>
                    <a:gd name="connsiteX8" fmla="*/ 383538 w 559782"/>
                    <a:gd name="connsiteY8" fmla="*/ 321874 h 769697"/>
                    <a:gd name="connsiteX9" fmla="*/ 363858 w 559782"/>
                    <a:gd name="connsiteY9" fmla="*/ 321874 h 769697"/>
                    <a:gd name="connsiteX10" fmla="*/ 363858 w 559782"/>
                    <a:gd name="connsiteY10" fmla="*/ 379600 h 769697"/>
                    <a:gd name="connsiteX11" fmla="*/ 471878 w 559782"/>
                    <a:gd name="connsiteY11" fmla="*/ 559343 h 769697"/>
                    <a:gd name="connsiteX12" fmla="*/ 475814 w 559782"/>
                    <a:gd name="connsiteY12" fmla="*/ 573775 h 769697"/>
                    <a:gd name="connsiteX13" fmla="*/ 467505 w 559782"/>
                    <a:gd name="connsiteY13" fmla="*/ 593454 h 769697"/>
                    <a:gd name="connsiteX14" fmla="*/ 447826 w 559782"/>
                    <a:gd name="connsiteY14" fmla="*/ 601763 h 769697"/>
                    <a:gd name="connsiteX15" fmla="*/ 363858 w 559782"/>
                    <a:gd name="connsiteY15" fmla="*/ 601763 h 769697"/>
                    <a:gd name="connsiteX16" fmla="*/ 363858 w 559782"/>
                    <a:gd name="connsiteY16" fmla="*/ 720717 h 769697"/>
                    <a:gd name="connsiteX17" fmla="*/ 349426 w 559782"/>
                    <a:gd name="connsiteY17" fmla="*/ 755265 h 769697"/>
                    <a:gd name="connsiteX18" fmla="*/ 314878 w 559782"/>
                    <a:gd name="connsiteY18" fmla="*/ 769697 h 769697"/>
                    <a:gd name="connsiteX19" fmla="*/ 244904 w 559782"/>
                    <a:gd name="connsiteY19" fmla="*/ 769697 h 769697"/>
                    <a:gd name="connsiteX20" fmla="*/ 210356 w 559782"/>
                    <a:gd name="connsiteY20" fmla="*/ 755265 h 769697"/>
                    <a:gd name="connsiteX21" fmla="*/ 195923 w 559782"/>
                    <a:gd name="connsiteY21" fmla="*/ 720717 h 769697"/>
                    <a:gd name="connsiteX22" fmla="*/ 195923 w 559782"/>
                    <a:gd name="connsiteY22" fmla="*/ 601763 h 769697"/>
                    <a:gd name="connsiteX23" fmla="*/ 111956 w 559782"/>
                    <a:gd name="connsiteY23" fmla="*/ 601763 h 769697"/>
                    <a:gd name="connsiteX24" fmla="*/ 92276 w 559782"/>
                    <a:gd name="connsiteY24" fmla="*/ 593454 h 769697"/>
                    <a:gd name="connsiteX25" fmla="*/ 83968 w 559782"/>
                    <a:gd name="connsiteY25" fmla="*/ 573775 h 769697"/>
                    <a:gd name="connsiteX26" fmla="*/ 87903 w 559782"/>
                    <a:gd name="connsiteY26" fmla="*/ 559343 h 769697"/>
                    <a:gd name="connsiteX27" fmla="*/ 195923 w 559782"/>
                    <a:gd name="connsiteY27" fmla="*/ 379600 h 769697"/>
                    <a:gd name="connsiteX28" fmla="*/ 195923 w 559782"/>
                    <a:gd name="connsiteY28" fmla="*/ 321874 h 769697"/>
                    <a:gd name="connsiteX29" fmla="*/ 176244 w 559782"/>
                    <a:gd name="connsiteY29" fmla="*/ 321874 h 769697"/>
                    <a:gd name="connsiteX30" fmla="*/ 76970 w 559782"/>
                    <a:gd name="connsiteY30" fmla="*/ 471002 h 769697"/>
                    <a:gd name="connsiteX31" fmla="*/ 41984 w 559782"/>
                    <a:gd name="connsiteY31" fmla="*/ 489808 h 769697"/>
                    <a:gd name="connsiteX32" fmla="*/ 12245 w 559782"/>
                    <a:gd name="connsiteY32" fmla="*/ 477562 h 769697"/>
                    <a:gd name="connsiteX33" fmla="*/ 0 w 559782"/>
                    <a:gd name="connsiteY33" fmla="*/ 447824 h 769697"/>
                    <a:gd name="connsiteX34" fmla="*/ 6998 w 559782"/>
                    <a:gd name="connsiteY34" fmla="*/ 424645 h 769697"/>
                    <a:gd name="connsiteX35" fmla="*/ 118953 w 559782"/>
                    <a:gd name="connsiteY35" fmla="*/ 256712 h 769697"/>
                    <a:gd name="connsiteX36" fmla="*/ 195923 w 559782"/>
                    <a:gd name="connsiteY36" fmla="*/ 209918 h 769697"/>
                    <a:gd name="connsiteX37" fmla="*/ 279891 w 559782"/>
                    <a:gd name="connsiteY37" fmla="*/ 0 h 769697"/>
                    <a:gd name="connsiteX38" fmla="*/ 349208 w 559782"/>
                    <a:gd name="connsiteY38" fmla="*/ 28645 h 769697"/>
                    <a:gd name="connsiteX39" fmla="*/ 377853 w 559782"/>
                    <a:gd name="connsiteY39" fmla="*/ 97962 h 769697"/>
                    <a:gd name="connsiteX40" fmla="*/ 349208 w 559782"/>
                    <a:gd name="connsiteY40" fmla="*/ 167277 h 769697"/>
                    <a:gd name="connsiteX41" fmla="*/ 279891 w 559782"/>
                    <a:gd name="connsiteY41" fmla="*/ 195922 h 769697"/>
                    <a:gd name="connsiteX42" fmla="*/ 210575 w 559782"/>
                    <a:gd name="connsiteY42" fmla="*/ 167277 h 769697"/>
                    <a:gd name="connsiteX43" fmla="*/ 181930 w 559782"/>
                    <a:gd name="connsiteY43" fmla="*/ 97962 h 769697"/>
                    <a:gd name="connsiteX44" fmla="*/ 210575 w 559782"/>
                    <a:gd name="connsiteY44" fmla="*/ 28645 h 769697"/>
                    <a:gd name="connsiteX45" fmla="*/ 279891 w 559782"/>
                    <a:gd name="connsiteY45" fmla="*/ 0 h 769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559782" h="769697">
                      <a:moveTo>
                        <a:pt x="195923" y="209918"/>
                      </a:moveTo>
                      <a:lnTo>
                        <a:pt x="363858" y="209918"/>
                      </a:lnTo>
                      <a:cubicBezTo>
                        <a:pt x="393888" y="209918"/>
                        <a:pt x="419544" y="225516"/>
                        <a:pt x="440828" y="256712"/>
                      </a:cubicBezTo>
                      <a:lnTo>
                        <a:pt x="552784" y="424645"/>
                      </a:lnTo>
                      <a:cubicBezTo>
                        <a:pt x="557449" y="431643"/>
                        <a:pt x="559782" y="439368"/>
                        <a:pt x="559782" y="447824"/>
                      </a:cubicBezTo>
                      <a:cubicBezTo>
                        <a:pt x="559782" y="459486"/>
                        <a:pt x="555700" y="469398"/>
                        <a:pt x="547536" y="477562"/>
                      </a:cubicBezTo>
                      <a:cubicBezTo>
                        <a:pt x="539373" y="485725"/>
                        <a:pt x="529460" y="489808"/>
                        <a:pt x="517798" y="489808"/>
                      </a:cubicBezTo>
                      <a:cubicBezTo>
                        <a:pt x="502928" y="489808"/>
                        <a:pt x="491267" y="483539"/>
                        <a:pt x="482812" y="471002"/>
                      </a:cubicBezTo>
                      <a:lnTo>
                        <a:pt x="383538" y="321874"/>
                      </a:lnTo>
                      <a:lnTo>
                        <a:pt x="363858" y="321874"/>
                      </a:lnTo>
                      <a:lnTo>
                        <a:pt x="363858" y="379600"/>
                      </a:lnTo>
                      <a:lnTo>
                        <a:pt x="471878" y="559343"/>
                      </a:lnTo>
                      <a:cubicBezTo>
                        <a:pt x="474502" y="563716"/>
                        <a:pt x="475814" y="568526"/>
                        <a:pt x="475814" y="573775"/>
                      </a:cubicBezTo>
                      <a:cubicBezTo>
                        <a:pt x="475814" y="581355"/>
                        <a:pt x="473044" y="587914"/>
                        <a:pt x="467505" y="593454"/>
                      </a:cubicBezTo>
                      <a:cubicBezTo>
                        <a:pt x="461965" y="598993"/>
                        <a:pt x="455405" y="601763"/>
                        <a:pt x="447826" y="601763"/>
                      </a:cubicBezTo>
                      <a:lnTo>
                        <a:pt x="363858" y="601763"/>
                      </a:lnTo>
                      <a:lnTo>
                        <a:pt x="363858" y="720717"/>
                      </a:lnTo>
                      <a:cubicBezTo>
                        <a:pt x="363858" y="734128"/>
                        <a:pt x="359047" y="745644"/>
                        <a:pt x="349426" y="755265"/>
                      </a:cubicBezTo>
                      <a:cubicBezTo>
                        <a:pt x="339805" y="764887"/>
                        <a:pt x="328289" y="769697"/>
                        <a:pt x="314878" y="769697"/>
                      </a:cubicBezTo>
                      <a:lnTo>
                        <a:pt x="244904" y="769697"/>
                      </a:lnTo>
                      <a:cubicBezTo>
                        <a:pt x="231493" y="769697"/>
                        <a:pt x="219977" y="764887"/>
                        <a:pt x="210356" y="755265"/>
                      </a:cubicBezTo>
                      <a:cubicBezTo>
                        <a:pt x="200733" y="745644"/>
                        <a:pt x="195923" y="734128"/>
                        <a:pt x="195923" y="720717"/>
                      </a:cubicBezTo>
                      <a:lnTo>
                        <a:pt x="195923" y="601763"/>
                      </a:lnTo>
                      <a:lnTo>
                        <a:pt x="111956" y="601763"/>
                      </a:lnTo>
                      <a:cubicBezTo>
                        <a:pt x="104375" y="601763"/>
                        <a:pt x="97815" y="598993"/>
                        <a:pt x="92276" y="593454"/>
                      </a:cubicBezTo>
                      <a:cubicBezTo>
                        <a:pt x="86738" y="587914"/>
                        <a:pt x="83968" y="581355"/>
                        <a:pt x="83968" y="573775"/>
                      </a:cubicBezTo>
                      <a:cubicBezTo>
                        <a:pt x="83968" y="568526"/>
                        <a:pt x="85279" y="563716"/>
                        <a:pt x="87903" y="559343"/>
                      </a:cubicBezTo>
                      <a:lnTo>
                        <a:pt x="195923" y="379600"/>
                      </a:lnTo>
                      <a:lnTo>
                        <a:pt x="195923" y="321874"/>
                      </a:lnTo>
                      <a:lnTo>
                        <a:pt x="176244" y="321874"/>
                      </a:lnTo>
                      <a:lnTo>
                        <a:pt x="76970" y="471002"/>
                      </a:lnTo>
                      <a:cubicBezTo>
                        <a:pt x="68515" y="483539"/>
                        <a:pt x="56852" y="489808"/>
                        <a:pt x="41984" y="489808"/>
                      </a:cubicBezTo>
                      <a:cubicBezTo>
                        <a:pt x="30321" y="489808"/>
                        <a:pt x="20409" y="485725"/>
                        <a:pt x="12245" y="477562"/>
                      </a:cubicBezTo>
                      <a:cubicBezTo>
                        <a:pt x="4081" y="469398"/>
                        <a:pt x="0" y="459486"/>
                        <a:pt x="0" y="447824"/>
                      </a:cubicBezTo>
                      <a:cubicBezTo>
                        <a:pt x="0" y="439368"/>
                        <a:pt x="2333" y="431643"/>
                        <a:pt x="6998" y="424645"/>
                      </a:cubicBezTo>
                      <a:lnTo>
                        <a:pt x="118953" y="256712"/>
                      </a:lnTo>
                      <a:cubicBezTo>
                        <a:pt x="140237" y="225516"/>
                        <a:pt x="165894" y="209918"/>
                        <a:pt x="195923" y="209918"/>
                      </a:cubicBezTo>
                      <a:close/>
                      <a:moveTo>
                        <a:pt x="279891" y="0"/>
                      </a:moveTo>
                      <a:cubicBezTo>
                        <a:pt x="307006" y="0"/>
                        <a:pt x="330111" y="9548"/>
                        <a:pt x="349208" y="28645"/>
                      </a:cubicBezTo>
                      <a:cubicBezTo>
                        <a:pt x="368305" y="47742"/>
                        <a:pt x="377853" y="70846"/>
                        <a:pt x="377853" y="97962"/>
                      </a:cubicBezTo>
                      <a:cubicBezTo>
                        <a:pt x="377853" y="125075"/>
                        <a:pt x="368305" y="148180"/>
                        <a:pt x="349208" y="167277"/>
                      </a:cubicBezTo>
                      <a:cubicBezTo>
                        <a:pt x="330111" y="186373"/>
                        <a:pt x="307006" y="195922"/>
                        <a:pt x="279891" y="195922"/>
                      </a:cubicBezTo>
                      <a:cubicBezTo>
                        <a:pt x="252777" y="195922"/>
                        <a:pt x="229671" y="186373"/>
                        <a:pt x="210575" y="167277"/>
                      </a:cubicBezTo>
                      <a:cubicBezTo>
                        <a:pt x="191477" y="148180"/>
                        <a:pt x="181930" y="125075"/>
                        <a:pt x="181930" y="97962"/>
                      </a:cubicBezTo>
                      <a:cubicBezTo>
                        <a:pt x="181930" y="70846"/>
                        <a:pt x="191477" y="47742"/>
                        <a:pt x="210575" y="28645"/>
                      </a:cubicBezTo>
                      <a:cubicBezTo>
                        <a:pt x="229671" y="9548"/>
                        <a:pt x="252777" y="0"/>
                        <a:pt x="279891" y="0"/>
                      </a:cubicBezTo>
                      <a:close/>
                    </a:path>
                  </a:pathLst>
                </a:custGeom>
                <a:grpFill/>
                <a:ln w="12700"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40" name="IconShape2">
                <a:extLst>
                  <a:ext uri="{FF2B5EF4-FFF2-40B4-BE49-F238E27FC236}">
                    <a16:creationId xmlns:a16="http://schemas.microsoft.com/office/drawing/2014/main" id="{0354A420-A2A3-42E1-97B7-89A14A6E1E1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041157" y="1617800"/>
                <a:ext cx="331633" cy="688010"/>
              </a:xfrm>
              <a:custGeom>
                <a:avLst/>
                <a:gdLst>
                  <a:gd name="connsiteX0" fmla="*/ 32602 w 396196"/>
                  <a:gd name="connsiteY0" fmla="*/ 244760 h 832453"/>
                  <a:gd name="connsiteX1" fmla="*/ 366603 w 396196"/>
                  <a:gd name="connsiteY1" fmla="*/ 244760 h 832453"/>
                  <a:gd name="connsiteX2" fmla="*/ 391506 w 396196"/>
                  <a:gd name="connsiteY2" fmla="*/ 255605 h 832453"/>
                  <a:gd name="connsiteX3" fmla="*/ 396196 w 396196"/>
                  <a:gd name="connsiteY3" fmla="*/ 271956 h 832453"/>
                  <a:gd name="connsiteX4" fmla="*/ 396196 w 396196"/>
                  <a:gd name="connsiteY4" fmla="*/ 297319 h 832453"/>
                  <a:gd name="connsiteX5" fmla="*/ 393704 w 396196"/>
                  <a:gd name="connsiteY5" fmla="*/ 312625 h 832453"/>
                  <a:gd name="connsiteX6" fmla="*/ 357814 w 396196"/>
                  <a:gd name="connsiteY6" fmla="*/ 533010 h 832453"/>
                  <a:gd name="connsiteX7" fmla="*/ 325585 w 396196"/>
                  <a:gd name="connsiteY7" fmla="*/ 558197 h 832453"/>
                  <a:gd name="connsiteX8" fmla="*/ 293358 w 396196"/>
                  <a:gd name="connsiteY8" fmla="*/ 586182 h 832453"/>
                  <a:gd name="connsiteX9" fmla="*/ 252339 w 396196"/>
                  <a:gd name="connsiteY9" fmla="*/ 807267 h 832453"/>
                  <a:gd name="connsiteX10" fmla="*/ 220111 w 396196"/>
                  <a:gd name="connsiteY10" fmla="*/ 832453 h 832453"/>
                  <a:gd name="connsiteX11" fmla="*/ 179093 w 396196"/>
                  <a:gd name="connsiteY11" fmla="*/ 832453 h 832453"/>
                  <a:gd name="connsiteX12" fmla="*/ 146865 w 396196"/>
                  <a:gd name="connsiteY12" fmla="*/ 807267 h 832453"/>
                  <a:gd name="connsiteX13" fmla="*/ 108778 w 396196"/>
                  <a:gd name="connsiteY13" fmla="*/ 586182 h 832453"/>
                  <a:gd name="connsiteX14" fmla="*/ 76549 w 396196"/>
                  <a:gd name="connsiteY14" fmla="*/ 558197 h 832453"/>
                  <a:gd name="connsiteX15" fmla="*/ 44321 w 396196"/>
                  <a:gd name="connsiteY15" fmla="*/ 533010 h 832453"/>
                  <a:gd name="connsiteX16" fmla="*/ 374 w 396196"/>
                  <a:gd name="connsiteY16" fmla="*/ 281142 h 832453"/>
                  <a:gd name="connsiteX17" fmla="*/ 32602 w 396196"/>
                  <a:gd name="connsiteY17" fmla="*/ 244760 h 832453"/>
                  <a:gd name="connsiteX18" fmla="*/ 201006 w 396196"/>
                  <a:gd name="connsiteY18" fmla="*/ 0 h 832453"/>
                  <a:gd name="connsiteX19" fmla="*/ 304893 w 396196"/>
                  <a:gd name="connsiteY19" fmla="*/ 100863 h 832453"/>
                  <a:gd name="connsiteX20" fmla="*/ 201006 w 396196"/>
                  <a:gd name="connsiteY20" fmla="*/ 201726 h 832453"/>
                  <a:gd name="connsiteX21" fmla="*/ 97119 w 396196"/>
                  <a:gd name="connsiteY21" fmla="*/ 100863 h 832453"/>
                  <a:gd name="connsiteX22" fmla="*/ 201006 w 396196"/>
                  <a:gd name="connsiteY22" fmla="*/ 0 h 832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96196" h="832453">
                    <a:moveTo>
                      <a:pt x="32602" y="244760"/>
                    </a:moveTo>
                    <a:cubicBezTo>
                      <a:pt x="32602" y="244760"/>
                      <a:pt x="32602" y="244760"/>
                      <a:pt x="366603" y="244760"/>
                    </a:cubicBezTo>
                    <a:cubicBezTo>
                      <a:pt x="376858" y="244760"/>
                      <a:pt x="385647" y="248958"/>
                      <a:pt x="391506" y="255605"/>
                    </a:cubicBezTo>
                    <a:lnTo>
                      <a:pt x="396196" y="271956"/>
                    </a:lnTo>
                    <a:lnTo>
                      <a:pt x="396196" y="297319"/>
                    </a:lnTo>
                    <a:lnTo>
                      <a:pt x="393704" y="312625"/>
                    </a:lnTo>
                    <a:cubicBezTo>
                      <a:pt x="388577" y="344109"/>
                      <a:pt x="378322" y="407076"/>
                      <a:pt x="357814" y="533010"/>
                    </a:cubicBezTo>
                    <a:cubicBezTo>
                      <a:pt x="354884" y="547003"/>
                      <a:pt x="340234" y="558197"/>
                      <a:pt x="325585" y="558197"/>
                    </a:cubicBezTo>
                    <a:cubicBezTo>
                      <a:pt x="308006" y="558197"/>
                      <a:pt x="293358" y="569391"/>
                      <a:pt x="293358" y="586182"/>
                    </a:cubicBezTo>
                    <a:cubicBezTo>
                      <a:pt x="293358" y="586182"/>
                      <a:pt x="293358" y="586182"/>
                      <a:pt x="252339" y="807267"/>
                    </a:cubicBezTo>
                    <a:cubicBezTo>
                      <a:pt x="249409" y="824058"/>
                      <a:pt x="237690" y="832453"/>
                      <a:pt x="220111" y="832453"/>
                    </a:cubicBezTo>
                    <a:cubicBezTo>
                      <a:pt x="220111" y="832453"/>
                      <a:pt x="220111" y="832453"/>
                      <a:pt x="179093" y="832453"/>
                    </a:cubicBezTo>
                    <a:cubicBezTo>
                      <a:pt x="164445" y="832453"/>
                      <a:pt x="149795" y="824058"/>
                      <a:pt x="146865" y="807267"/>
                    </a:cubicBezTo>
                    <a:cubicBezTo>
                      <a:pt x="146865" y="807267"/>
                      <a:pt x="146865" y="807267"/>
                      <a:pt x="108778" y="586182"/>
                    </a:cubicBezTo>
                    <a:cubicBezTo>
                      <a:pt x="105848" y="569391"/>
                      <a:pt x="91198" y="558197"/>
                      <a:pt x="76549" y="558197"/>
                    </a:cubicBezTo>
                    <a:cubicBezTo>
                      <a:pt x="61900" y="558197"/>
                      <a:pt x="47250" y="547003"/>
                      <a:pt x="44321" y="533010"/>
                    </a:cubicBezTo>
                    <a:cubicBezTo>
                      <a:pt x="44321" y="533010"/>
                      <a:pt x="44321" y="533010"/>
                      <a:pt x="374" y="281142"/>
                    </a:cubicBezTo>
                    <a:cubicBezTo>
                      <a:pt x="-2556" y="261552"/>
                      <a:pt x="12093" y="244760"/>
                      <a:pt x="32602" y="244760"/>
                    </a:cubicBezTo>
                    <a:close/>
                    <a:moveTo>
                      <a:pt x="201006" y="0"/>
                    </a:moveTo>
                    <a:cubicBezTo>
                      <a:pt x="258382" y="0"/>
                      <a:pt x="304893" y="45158"/>
                      <a:pt x="304893" y="100863"/>
                    </a:cubicBezTo>
                    <a:cubicBezTo>
                      <a:pt x="304893" y="156569"/>
                      <a:pt x="258382" y="201726"/>
                      <a:pt x="201006" y="201726"/>
                    </a:cubicBezTo>
                    <a:cubicBezTo>
                      <a:pt x="143631" y="201726"/>
                      <a:pt x="97119" y="156569"/>
                      <a:pt x="97119" y="100863"/>
                    </a:cubicBezTo>
                    <a:cubicBezTo>
                      <a:pt x="97119" y="45158"/>
                      <a:pt x="143631" y="0"/>
                      <a:pt x="201006" y="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1" name="ValueShape">
                <a:extLst>
                  <a:ext uri="{FF2B5EF4-FFF2-40B4-BE49-F238E27FC236}">
                    <a16:creationId xmlns:a16="http://schemas.microsoft.com/office/drawing/2014/main" id="{F622CC41-0D64-4F56-9610-E2D907AB8D2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412174" y="1617799"/>
                <a:ext cx="502977" cy="688010"/>
              </a:xfrm>
              <a:custGeom>
                <a:avLst/>
                <a:gdLst>
                  <a:gd name="connsiteX0" fmla="*/ 195923 w 559782"/>
                  <a:gd name="connsiteY0" fmla="*/ 209918 h 769697"/>
                  <a:gd name="connsiteX1" fmla="*/ 363858 w 559782"/>
                  <a:gd name="connsiteY1" fmla="*/ 209918 h 769697"/>
                  <a:gd name="connsiteX2" fmla="*/ 440828 w 559782"/>
                  <a:gd name="connsiteY2" fmla="*/ 256712 h 769697"/>
                  <a:gd name="connsiteX3" fmla="*/ 552784 w 559782"/>
                  <a:gd name="connsiteY3" fmla="*/ 424645 h 769697"/>
                  <a:gd name="connsiteX4" fmla="*/ 559782 w 559782"/>
                  <a:gd name="connsiteY4" fmla="*/ 447824 h 769697"/>
                  <a:gd name="connsiteX5" fmla="*/ 547536 w 559782"/>
                  <a:gd name="connsiteY5" fmla="*/ 477562 h 769697"/>
                  <a:gd name="connsiteX6" fmla="*/ 517798 w 559782"/>
                  <a:gd name="connsiteY6" fmla="*/ 489808 h 769697"/>
                  <a:gd name="connsiteX7" fmla="*/ 482812 w 559782"/>
                  <a:gd name="connsiteY7" fmla="*/ 471002 h 769697"/>
                  <a:gd name="connsiteX8" fmla="*/ 383538 w 559782"/>
                  <a:gd name="connsiteY8" fmla="*/ 321874 h 769697"/>
                  <a:gd name="connsiteX9" fmla="*/ 363858 w 559782"/>
                  <a:gd name="connsiteY9" fmla="*/ 321874 h 769697"/>
                  <a:gd name="connsiteX10" fmla="*/ 363858 w 559782"/>
                  <a:gd name="connsiteY10" fmla="*/ 379600 h 769697"/>
                  <a:gd name="connsiteX11" fmla="*/ 471878 w 559782"/>
                  <a:gd name="connsiteY11" fmla="*/ 559343 h 769697"/>
                  <a:gd name="connsiteX12" fmla="*/ 475814 w 559782"/>
                  <a:gd name="connsiteY12" fmla="*/ 573775 h 769697"/>
                  <a:gd name="connsiteX13" fmla="*/ 467505 w 559782"/>
                  <a:gd name="connsiteY13" fmla="*/ 593454 h 769697"/>
                  <a:gd name="connsiteX14" fmla="*/ 447826 w 559782"/>
                  <a:gd name="connsiteY14" fmla="*/ 601763 h 769697"/>
                  <a:gd name="connsiteX15" fmla="*/ 363858 w 559782"/>
                  <a:gd name="connsiteY15" fmla="*/ 601763 h 769697"/>
                  <a:gd name="connsiteX16" fmla="*/ 363858 w 559782"/>
                  <a:gd name="connsiteY16" fmla="*/ 720717 h 769697"/>
                  <a:gd name="connsiteX17" fmla="*/ 349426 w 559782"/>
                  <a:gd name="connsiteY17" fmla="*/ 755265 h 769697"/>
                  <a:gd name="connsiteX18" fmla="*/ 314878 w 559782"/>
                  <a:gd name="connsiteY18" fmla="*/ 769697 h 769697"/>
                  <a:gd name="connsiteX19" fmla="*/ 244904 w 559782"/>
                  <a:gd name="connsiteY19" fmla="*/ 769697 h 769697"/>
                  <a:gd name="connsiteX20" fmla="*/ 210356 w 559782"/>
                  <a:gd name="connsiteY20" fmla="*/ 755265 h 769697"/>
                  <a:gd name="connsiteX21" fmla="*/ 195923 w 559782"/>
                  <a:gd name="connsiteY21" fmla="*/ 720717 h 769697"/>
                  <a:gd name="connsiteX22" fmla="*/ 195923 w 559782"/>
                  <a:gd name="connsiteY22" fmla="*/ 601763 h 769697"/>
                  <a:gd name="connsiteX23" fmla="*/ 111956 w 559782"/>
                  <a:gd name="connsiteY23" fmla="*/ 601763 h 769697"/>
                  <a:gd name="connsiteX24" fmla="*/ 92276 w 559782"/>
                  <a:gd name="connsiteY24" fmla="*/ 593454 h 769697"/>
                  <a:gd name="connsiteX25" fmla="*/ 83968 w 559782"/>
                  <a:gd name="connsiteY25" fmla="*/ 573775 h 769697"/>
                  <a:gd name="connsiteX26" fmla="*/ 87903 w 559782"/>
                  <a:gd name="connsiteY26" fmla="*/ 559343 h 769697"/>
                  <a:gd name="connsiteX27" fmla="*/ 195923 w 559782"/>
                  <a:gd name="connsiteY27" fmla="*/ 379600 h 769697"/>
                  <a:gd name="connsiteX28" fmla="*/ 195923 w 559782"/>
                  <a:gd name="connsiteY28" fmla="*/ 321874 h 769697"/>
                  <a:gd name="connsiteX29" fmla="*/ 176244 w 559782"/>
                  <a:gd name="connsiteY29" fmla="*/ 321874 h 769697"/>
                  <a:gd name="connsiteX30" fmla="*/ 76970 w 559782"/>
                  <a:gd name="connsiteY30" fmla="*/ 471002 h 769697"/>
                  <a:gd name="connsiteX31" fmla="*/ 41984 w 559782"/>
                  <a:gd name="connsiteY31" fmla="*/ 489808 h 769697"/>
                  <a:gd name="connsiteX32" fmla="*/ 12245 w 559782"/>
                  <a:gd name="connsiteY32" fmla="*/ 477562 h 769697"/>
                  <a:gd name="connsiteX33" fmla="*/ 0 w 559782"/>
                  <a:gd name="connsiteY33" fmla="*/ 447824 h 769697"/>
                  <a:gd name="connsiteX34" fmla="*/ 6998 w 559782"/>
                  <a:gd name="connsiteY34" fmla="*/ 424645 h 769697"/>
                  <a:gd name="connsiteX35" fmla="*/ 118953 w 559782"/>
                  <a:gd name="connsiteY35" fmla="*/ 256712 h 769697"/>
                  <a:gd name="connsiteX36" fmla="*/ 195923 w 559782"/>
                  <a:gd name="connsiteY36" fmla="*/ 209918 h 769697"/>
                  <a:gd name="connsiteX37" fmla="*/ 279891 w 559782"/>
                  <a:gd name="connsiteY37" fmla="*/ 0 h 769697"/>
                  <a:gd name="connsiteX38" fmla="*/ 349208 w 559782"/>
                  <a:gd name="connsiteY38" fmla="*/ 28645 h 769697"/>
                  <a:gd name="connsiteX39" fmla="*/ 377853 w 559782"/>
                  <a:gd name="connsiteY39" fmla="*/ 97962 h 769697"/>
                  <a:gd name="connsiteX40" fmla="*/ 349208 w 559782"/>
                  <a:gd name="connsiteY40" fmla="*/ 167277 h 769697"/>
                  <a:gd name="connsiteX41" fmla="*/ 279891 w 559782"/>
                  <a:gd name="connsiteY41" fmla="*/ 195922 h 769697"/>
                  <a:gd name="connsiteX42" fmla="*/ 210575 w 559782"/>
                  <a:gd name="connsiteY42" fmla="*/ 167277 h 769697"/>
                  <a:gd name="connsiteX43" fmla="*/ 181930 w 559782"/>
                  <a:gd name="connsiteY43" fmla="*/ 97962 h 769697"/>
                  <a:gd name="connsiteX44" fmla="*/ 210575 w 559782"/>
                  <a:gd name="connsiteY44" fmla="*/ 28645 h 769697"/>
                  <a:gd name="connsiteX45" fmla="*/ 279891 w 559782"/>
                  <a:gd name="connsiteY45" fmla="*/ 0 h 769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559782" h="769697">
                    <a:moveTo>
                      <a:pt x="195923" y="209918"/>
                    </a:moveTo>
                    <a:lnTo>
                      <a:pt x="363858" y="209918"/>
                    </a:lnTo>
                    <a:cubicBezTo>
                      <a:pt x="393888" y="209918"/>
                      <a:pt x="419544" y="225516"/>
                      <a:pt x="440828" y="256712"/>
                    </a:cubicBezTo>
                    <a:lnTo>
                      <a:pt x="552784" y="424645"/>
                    </a:lnTo>
                    <a:cubicBezTo>
                      <a:pt x="557449" y="431643"/>
                      <a:pt x="559782" y="439368"/>
                      <a:pt x="559782" y="447824"/>
                    </a:cubicBezTo>
                    <a:cubicBezTo>
                      <a:pt x="559782" y="459486"/>
                      <a:pt x="555700" y="469398"/>
                      <a:pt x="547536" y="477562"/>
                    </a:cubicBezTo>
                    <a:cubicBezTo>
                      <a:pt x="539373" y="485725"/>
                      <a:pt x="529460" y="489808"/>
                      <a:pt x="517798" y="489808"/>
                    </a:cubicBezTo>
                    <a:cubicBezTo>
                      <a:pt x="502928" y="489808"/>
                      <a:pt x="491267" y="483539"/>
                      <a:pt x="482812" y="471002"/>
                    </a:cubicBezTo>
                    <a:lnTo>
                      <a:pt x="383538" y="321874"/>
                    </a:lnTo>
                    <a:lnTo>
                      <a:pt x="363858" y="321874"/>
                    </a:lnTo>
                    <a:lnTo>
                      <a:pt x="363858" y="379600"/>
                    </a:lnTo>
                    <a:lnTo>
                      <a:pt x="471878" y="559343"/>
                    </a:lnTo>
                    <a:cubicBezTo>
                      <a:pt x="474502" y="563716"/>
                      <a:pt x="475814" y="568526"/>
                      <a:pt x="475814" y="573775"/>
                    </a:cubicBezTo>
                    <a:cubicBezTo>
                      <a:pt x="475814" y="581355"/>
                      <a:pt x="473044" y="587914"/>
                      <a:pt x="467505" y="593454"/>
                    </a:cubicBezTo>
                    <a:cubicBezTo>
                      <a:pt x="461965" y="598993"/>
                      <a:pt x="455405" y="601763"/>
                      <a:pt x="447826" y="601763"/>
                    </a:cubicBezTo>
                    <a:lnTo>
                      <a:pt x="363858" y="601763"/>
                    </a:lnTo>
                    <a:lnTo>
                      <a:pt x="363858" y="720717"/>
                    </a:lnTo>
                    <a:cubicBezTo>
                      <a:pt x="363858" y="734128"/>
                      <a:pt x="359047" y="745644"/>
                      <a:pt x="349426" y="755265"/>
                    </a:cubicBezTo>
                    <a:cubicBezTo>
                      <a:pt x="339805" y="764887"/>
                      <a:pt x="328289" y="769697"/>
                      <a:pt x="314878" y="769697"/>
                    </a:cubicBezTo>
                    <a:lnTo>
                      <a:pt x="244904" y="769697"/>
                    </a:lnTo>
                    <a:cubicBezTo>
                      <a:pt x="231493" y="769697"/>
                      <a:pt x="219977" y="764887"/>
                      <a:pt x="210356" y="755265"/>
                    </a:cubicBezTo>
                    <a:cubicBezTo>
                      <a:pt x="200733" y="745644"/>
                      <a:pt x="195923" y="734128"/>
                      <a:pt x="195923" y="720717"/>
                    </a:cubicBezTo>
                    <a:lnTo>
                      <a:pt x="195923" y="601763"/>
                    </a:lnTo>
                    <a:lnTo>
                      <a:pt x="111956" y="601763"/>
                    </a:lnTo>
                    <a:cubicBezTo>
                      <a:pt x="104375" y="601763"/>
                      <a:pt x="97815" y="598993"/>
                      <a:pt x="92276" y="593454"/>
                    </a:cubicBezTo>
                    <a:cubicBezTo>
                      <a:pt x="86738" y="587914"/>
                      <a:pt x="83968" y="581355"/>
                      <a:pt x="83968" y="573775"/>
                    </a:cubicBezTo>
                    <a:cubicBezTo>
                      <a:pt x="83968" y="568526"/>
                      <a:pt x="85279" y="563716"/>
                      <a:pt x="87903" y="559343"/>
                    </a:cubicBezTo>
                    <a:lnTo>
                      <a:pt x="195923" y="379600"/>
                    </a:lnTo>
                    <a:lnTo>
                      <a:pt x="195923" y="321874"/>
                    </a:lnTo>
                    <a:lnTo>
                      <a:pt x="176244" y="321874"/>
                    </a:lnTo>
                    <a:lnTo>
                      <a:pt x="76970" y="471002"/>
                    </a:lnTo>
                    <a:cubicBezTo>
                      <a:pt x="68515" y="483539"/>
                      <a:pt x="56852" y="489808"/>
                      <a:pt x="41984" y="489808"/>
                    </a:cubicBezTo>
                    <a:cubicBezTo>
                      <a:pt x="30321" y="489808"/>
                      <a:pt x="20409" y="485725"/>
                      <a:pt x="12245" y="477562"/>
                    </a:cubicBezTo>
                    <a:cubicBezTo>
                      <a:pt x="4081" y="469398"/>
                      <a:pt x="0" y="459486"/>
                      <a:pt x="0" y="447824"/>
                    </a:cubicBezTo>
                    <a:cubicBezTo>
                      <a:pt x="0" y="439368"/>
                      <a:pt x="2333" y="431643"/>
                      <a:pt x="6998" y="424645"/>
                    </a:cubicBezTo>
                    <a:lnTo>
                      <a:pt x="118953" y="256712"/>
                    </a:lnTo>
                    <a:cubicBezTo>
                      <a:pt x="140237" y="225516"/>
                      <a:pt x="165894" y="209918"/>
                      <a:pt x="195923" y="209918"/>
                    </a:cubicBezTo>
                    <a:close/>
                    <a:moveTo>
                      <a:pt x="279891" y="0"/>
                    </a:moveTo>
                    <a:cubicBezTo>
                      <a:pt x="307006" y="0"/>
                      <a:pt x="330111" y="9548"/>
                      <a:pt x="349208" y="28645"/>
                    </a:cubicBezTo>
                    <a:cubicBezTo>
                      <a:pt x="368305" y="47742"/>
                      <a:pt x="377853" y="70846"/>
                      <a:pt x="377853" y="97962"/>
                    </a:cubicBezTo>
                    <a:cubicBezTo>
                      <a:pt x="377853" y="125075"/>
                      <a:pt x="368305" y="148180"/>
                      <a:pt x="349208" y="167277"/>
                    </a:cubicBezTo>
                    <a:cubicBezTo>
                      <a:pt x="330111" y="186373"/>
                      <a:pt x="307006" y="195922"/>
                      <a:pt x="279891" y="195922"/>
                    </a:cubicBezTo>
                    <a:cubicBezTo>
                      <a:pt x="252777" y="195922"/>
                      <a:pt x="229671" y="186373"/>
                      <a:pt x="210575" y="167277"/>
                    </a:cubicBezTo>
                    <a:cubicBezTo>
                      <a:pt x="191477" y="148180"/>
                      <a:pt x="181930" y="125075"/>
                      <a:pt x="181930" y="97962"/>
                    </a:cubicBezTo>
                    <a:cubicBezTo>
                      <a:pt x="181930" y="70846"/>
                      <a:pt x="191477" y="47742"/>
                      <a:pt x="210575" y="28645"/>
                    </a:cubicBezTo>
                    <a:cubicBezTo>
                      <a:pt x="229671" y="9548"/>
                      <a:pt x="252777" y="0"/>
                      <a:pt x="279891" y="0"/>
                    </a:cubicBezTo>
                    <a:close/>
                  </a:path>
                </a:pathLst>
              </a:custGeom>
              <a:grpFill/>
              <a:ln w="12700">
                <a:noFill/>
              </a:ln>
            </p:spPr>
            <p:txBody>
              <a:bodyPr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42" name="组合 41">
                <a:extLst>
                  <a:ext uri="{FF2B5EF4-FFF2-40B4-BE49-F238E27FC236}">
                    <a16:creationId xmlns:a16="http://schemas.microsoft.com/office/drawing/2014/main" id="{580A277E-7CCD-439B-A626-4334E4786EA0}"/>
                  </a:ext>
                </a:extLst>
              </p:cNvPr>
              <p:cNvGrpSpPr/>
              <p:nvPr/>
            </p:nvGrpSpPr>
            <p:grpSpPr>
              <a:xfrm>
                <a:off x="2157021" y="2402851"/>
                <a:ext cx="873994" cy="688011"/>
                <a:chOff x="2226870" y="2574003"/>
                <a:chExt cx="972701" cy="765714"/>
              </a:xfrm>
              <a:grpFill/>
            </p:grpSpPr>
            <p:sp>
              <p:nvSpPr>
                <p:cNvPr id="120" name="IconShape2">
                  <a:extLst>
                    <a:ext uri="{FF2B5EF4-FFF2-40B4-BE49-F238E27FC236}">
                      <a16:creationId xmlns:a16="http://schemas.microsoft.com/office/drawing/2014/main" id="{4D28F4C7-34B8-4A22-A8C2-02700FE615C3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226870" y="2574004"/>
                  <a:ext cx="369087" cy="765713"/>
                </a:xfrm>
                <a:custGeom>
                  <a:avLst/>
                  <a:gdLst>
                    <a:gd name="connsiteX0" fmla="*/ 32602 w 396196"/>
                    <a:gd name="connsiteY0" fmla="*/ 244760 h 832453"/>
                    <a:gd name="connsiteX1" fmla="*/ 366603 w 396196"/>
                    <a:gd name="connsiteY1" fmla="*/ 244760 h 832453"/>
                    <a:gd name="connsiteX2" fmla="*/ 391506 w 396196"/>
                    <a:gd name="connsiteY2" fmla="*/ 255605 h 832453"/>
                    <a:gd name="connsiteX3" fmla="*/ 396196 w 396196"/>
                    <a:gd name="connsiteY3" fmla="*/ 271956 h 832453"/>
                    <a:gd name="connsiteX4" fmla="*/ 396196 w 396196"/>
                    <a:gd name="connsiteY4" fmla="*/ 297319 h 832453"/>
                    <a:gd name="connsiteX5" fmla="*/ 393704 w 396196"/>
                    <a:gd name="connsiteY5" fmla="*/ 312625 h 832453"/>
                    <a:gd name="connsiteX6" fmla="*/ 357814 w 396196"/>
                    <a:gd name="connsiteY6" fmla="*/ 533010 h 832453"/>
                    <a:gd name="connsiteX7" fmla="*/ 325585 w 396196"/>
                    <a:gd name="connsiteY7" fmla="*/ 558197 h 832453"/>
                    <a:gd name="connsiteX8" fmla="*/ 293358 w 396196"/>
                    <a:gd name="connsiteY8" fmla="*/ 586182 h 832453"/>
                    <a:gd name="connsiteX9" fmla="*/ 252339 w 396196"/>
                    <a:gd name="connsiteY9" fmla="*/ 807267 h 832453"/>
                    <a:gd name="connsiteX10" fmla="*/ 220111 w 396196"/>
                    <a:gd name="connsiteY10" fmla="*/ 832453 h 832453"/>
                    <a:gd name="connsiteX11" fmla="*/ 179093 w 396196"/>
                    <a:gd name="connsiteY11" fmla="*/ 832453 h 832453"/>
                    <a:gd name="connsiteX12" fmla="*/ 146865 w 396196"/>
                    <a:gd name="connsiteY12" fmla="*/ 807267 h 832453"/>
                    <a:gd name="connsiteX13" fmla="*/ 108778 w 396196"/>
                    <a:gd name="connsiteY13" fmla="*/ 586182 h 832453"/>
                    <a:gd name="connsiteX14" fmla="*/ 76549 w 396196"/>
                    <a:gd name="connsiteY14" fmla="*/ 558197 h 832453"/>
                    <a:gd name="connsiteX15" fmla="*/ 44321 w 396196"/>
                    <a:gd name="connsiteY15" fmla="*/ 533010 h 832453"/>
                    <a:gd name="connsiteX16" fmla="*/ 374 w 396196"/>
                    <a:gd name="connsiteY16" fmla="*/ 281142 h 832453"/>
                    <a:gd name="connsiteX17" fmla="*/ 32602 w 396196"/>
                    <a:gd name="connsiteY17" fmla="*/ 244760 h 832453"/>
                    <a:gd name="connsiteX18" fmla="*/ 201006 w 396196"/>
                    <a:gd name="connsiteY18" fmla="*/ 0 h 832453"/>
                    <a:gd name="connsiteX19" fmla="*/ 304893 w 396196"/>
                    <a:gd name="connsiteY19" fmla="*/ 100863 h 832453"/>
                    <a:gd name="connsiteX20" fmla="*/ 201006 w 396196"/>
                    <a:gd name="connsiteY20" fmla="*/ 201726 h 832453"/>
                    <a:gd name="connsiteX21" fmla="*/ 97119 w 396196"/>
                    <a:gd name="connsiteY21" fmla="*/ 100863 h 832453"/>
                    <a:gd name="connsiteX22" fmla="*/ 201006 w 396196"/>
                    <a:gd name="connsiteY22" fmla="*/ 0 h 832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96196" h="832453">
                      <a:moveTo>
                        <a:pt x="32602" y="244760"/>
                      </a:moveTo>
                      <a:cubicBezTo>
                        <a:pt x="32602" y="244760"/>
                        <a:pt x="32602" y="244760"/>
                        <a:pt x="366603" y="244760"/>
                      </a:cubicBezTo>
                      <a:cubicBezTo>
                        <a:pt x="376858" y="244760"/>
                        <a:pt x="385647" y="248958"/>
                        <a:pt x="391506" y="255605"/>
                      </a:cubicBezTo>
                      <a:lnTo>
                        <a:pt x="396196" y="271956"/>
                      </a:lnTo>
                      <a:lnTo>
                        <a:pt x="396196" y="297319"/>
                      </a:lnTo>
                      <a:lnTo>
                        <a:pt x="393704" y="312625"/>
                      </a:lnTo>
                      <a:cubicBezTo>
                        <a:pt x="388577" y="344109"/>
                        <a:pt x="378322" y="407076"/>
                        <a:pt x="357814" y="533010"/>
                      </a:cubicBezTo>
                      <a:cubicBezTo>
                        <a:pt x="354884" y="547003"/>
                        <a:pt x="340234" y="558197"/>
                        <a:pt x="325585" y="558197"/>
                      </a:cubicBezTo>
                      <a:cubicBezTo>
                        <a:pt x="308006" y="558197"/>
                        <a:pt x="293358" y="569391"/>
                        <a:pt x="293358" y="586182"/>
                      </a:cubicBezTo>
                      <a:cubicBezTo>
                        <a:pt x="293358" y="586182"/>
                        <a:pt x="293358" y="586182"/>
                        <a:pt x="252339" y="807267"/>
                      </a:cubicBezTo>
                      <a:cubicBezTo>
                        <a:pt x="249409" y="824058"/>
                        <a:pt x="237690" y="832453"/>
                        <a:pt x="220111" y="832453"/>
                      </a:cubicBezTo>
                      <a:cubicBezTo>
                        <a:pt x="220111" y="832453"/>
                        <a:pt x="220111" y="832453"/>
                        <a:pt x="179093" y="832453"/>
                      </a:cubicBezTo>
                      <a:cubicBezTo>
                        <a:pt x="164445" y="832453"/>
                        <a:pt x="149795" y="824058"/>
                        <a:pt x="146865" y="807267"/>
                      </a:cubicBezTo>
                      <a:cubicBezTo>
                        <a:pt x="146865" y="807267"/>
                        <a:pt x="146865" y="807267"/>
                        <a:pt x="108778" y="586182"/>
                      </a:cubicBezTo>
                      <a:cubicBezTo>
                        <a:pt x="105848" y="569391"/>
                        <a:pt x="91198" y="558197"/>
                        <a:pt x="76549" y="558197"/>
                      </a:cubicBezTo>
                      <a:cubicBezTo>
                        <a:pt x="61900" y="558197"/>
                        <a:pt x="47250" y="547003"/>
                        <a:pt x="44321" y="533010"/>
                      </a:cubicBezTo>
                      <a:cubicBezTo>
                        <a:pt x="44321" y="533010"/>
                        <a:pt x="44321" y="533010"/>
                        <a:pt x="374" y="281142"/>
                      </a:cubicBezTo>
                      <a:cubicBezTo>
                        <a:pt x="-2556" y="261552"/>
                        <a:pt x="12093" y="244760"/>
                        <a:pt x="32602" y="244760"/>
                      </a:cubicBezTo>
                      <a:close/>
                      <a:moveTo>
                        <a:pt x="201006" y="0"/>
                      </a:moveTo>
                      <a:cubicBezTo>
                        <a:pt x="258382" y="0"/>
                        <a:pt x="304893" y="45158"/>
                        <a:pt x="304893" y="100863"/>
                      </a:cubicBezTo>
                      <a:cubicBezTo>
                        <a:pt x="304893" y="156569"/>
                        <a:pt x="258382" y="201726"/>
                        <a:pt x="201006" y="201726"/>
                      </a:cubicBezTo>
                      <a:cubicBezTo>
                        <a:pt x="143631" y="201726"/>
                        <a:pt x="97119" y="156569"/>
                        <a:pt x="97119" y="100863"/>
                      </a:cubicBezTo>
                      <a:cubicBezTo>
                        <a:pt x="97119" y="45158"/>
                        <a:pt x="143631" y="0"/>
                        <a:pt x="201006" y="0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1" name="ValueShape">
                  <a:extLst>
                    <a:ext uri="{FF2B5EF4-FFF2-40B4-BE49-F238E27FC236}">
                      <a16:creationId xmlns:a16="http://schemas.microsoft.com/office/drawing/2014/main" id="{9DD78519-8294-4C6A-8CF8-19EAD8D6B33A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639789" y="2574003"/>
                  <a:ext cx="559782" cy="765713"/>
                </a:xfrm>
                <a:custGeom>
                  <a:avLst/>
                  <a:gdLst>
                    <a:gd name="connsiteX0" fmla="*/ 195923 w 559782"/>
                    <a:gd name="connsiteY0" fmla="*/ 209918 h 769697"/>
                    <a:gd name="connsiteX1" fmla="*/ 363858 w 559782"/>
                    <a:gd name="connsiteY1" fmla="*/ 209918 h 769697"/>
                    <a:gd name="connsiteX2" fmla="*/ 440828 w 559782"/>
                    <a:gd name="connsiteY2" fmla="*/ 256712 h 769697"/>
                    <a:gd name="connsiteX3" fmla="*/ 552784 w 559782"/>
                    <a:gd name="connsiteY3" fmla="*/ 424645 h 769697"/>
                    <a:gd name="connsiteX4" fmla="*/ 559782 w 559782"/>
                    <a:gd name="connsiteY4" fmla="*/ 447824 h 769697"/>
                    <a:gd name="connsiteX5" fmla="*/ 547536 w 559782"/>
                    <a:gd name="connsiteY5" fmla="*/ 477562 h 769697"/>
                    <a:gd name="connsiteX6" fmla="*/ 517798 w 559782"/>
                    <a:gd name="connsiteY6" fmla="*/ 489808 h 769697"/>
                    <a:gd name="connsiteX7" fmla="*/ 482812 w 559782"/>
                    <a:gd name="connsiteY7" fmla="*/ 471002 h 769697"/>
                    <a:gd name="connsiteX8" fmla="*/ 383538 w 559782"/>
                    <a:gd name="connsiteY8" fmla="*/ 321874 h 769697"/>
                    <a:gd name="connsiteX9" fmla="*/ 363858 w 559782"/>
                    <a:gd name="connsiteY9" fmla="*/ 321874 h 769697"/>
                    <a:gd name="connsiteX10" fmla="*/ 363858 w 559782"/>
                    <a:gd name="connsiteY10" fmla="*/ 379600 h 769697"/>
                    <a:gd name="connsiteX11" fmla="*/ 471878 w 559782"/>
                    <a:gd name="connsiteY11" fmla="*/ 559343 h 769697"/>
                    <a:gd name="connsiteX12" fmla="*/ 475814 w 559782"/>
                    <a:gd name="connsiteY12" fmla="*/ 573775 h 769697"/>
                    <a:gd name="connsiteX13" fmla="*/ 467505 w 559782"/>
                    <a:gd name="connsiteY13" fmla="*/ 593454 h 769697"/>
                    <a:gd name="connsiteX14" fmla="*/ 447826 w 559782"/>
                    <a:gd name="connsiteY14" fmla="*/ 601763 h 769697"/>
                    <a:gd name="connsiteX15" fmla="*/ 363858 w 559782"/>
                    <a:gd name="connsiteY15" fmla="*/ 601763 h 769697"/>
                    <a:gd name="connsiteX16" fmla="*/ 363858 w 559782"/>
                    <a:gd name="connsiteY16" fmla="*/ 720717 h 769697"/>
                    <a:gd name="connsiteX17" fmla="*/ 349426 w 559782"/>
                    <a:gd name="connsiteY17" fmla="*/ 755265 h 769697"/>
                    <a:gd name="connsiteX18" fmla="*/ 314878 w 559782"/>
                    <a:gd name="connsiteY18" fmla="*/ 769697 h 769697"/>
                    <a:gd name="connsiteX19" fmla="*/ 244904 w 559782"/>
                    <a:gd name="connsiteY19" fmla="*/ 769697 h 769697"/>
                    <a:gd name="connsiteX20" fmla="*/ 210356 w 559782"/>
                    <a:gd name="connsiteY20" fmla="*/ 755265 h 769697"/>
                    <a:gd name="connsiteX21" fmla="*/ 195923 w 559782"/>
                    <a:gd name="connsiteY21" fmla="*/ 720717 h 769697"/>
                    <a:gd name="connsiteX22" fmla="*/ 195923 w 559782"/>
                    <a:gd name="connsiteY22" fmla="*/ 601763 h 769697"/>
                    <a:gd name="connsiteX23" fmla="*/ 111956 w 559782"/>
                    <a:gd name="connsiteY23" fmla="*/ 601763 h 769697"/>
                    <a:gd name="connsiteX24" fmla="*/ 92276 w 559782"/>
                    <a:gd name="connsiteY24" fmla="*/ 593454 h 769697"/>
                    <a:gd name="connsiteX25" fmla="*/ 83968 w 559782"/>
                    <a:gd name="connsiteY25" fmla="*/ 573775 h 769697"/>
                    <a:gd name="connsiteX26" fmla="*/ 87903 w 559782"/>
                    <a:gd name="connsiteY26" fmla="*/ 559343 h 769697"/>
                    <a:gd name="connsiteX27" fmla="*/ 195923 w 559782"/>
                    <a:gd name="connsiteY27" fmla="*/ 379600 h 769697"/>
                    <a:gd name="connsiteX28" fmla="*/ 195923 w 559782"/>
                    <a:gd name="connsiteY28" fmla="*/ 321874 h 769697"/>
                    <a:gd name="connsiteX29" fmla="*/ 176244 w 559782"/>
                    <a:gd name="connsiteY29" fmla="*/ 321874 h 769697"/>
                    <a:gd name="connsiteX30" fmla="*/ 76970 w 559782"/>
                    <a:gd name="connsiteY30" fmla="*/ 471002 h 769697"/>
                    <a:gd name="connsiteX31" fmla="*/ 41984 w 559782"/>
                    <a:gd name="connsiteY31" fmla="*/ 489808 h 769697"/>
                    <a:gd name="connsiteX32" fmla="*/ 12245 w 559782"/>
                    <a:gd name="connsiteY32" fmla="*/ 477562 h 769697"/>
                    <a:gd name="connsiteX33" fmla="*/ 0 w 559782"/>
                    <a:gd name="connsiteY33" fmla="*/ 447824 h 769697"/>
                    <a:gd name="connsiteX34" fmla="*/ 6998 w 559782"/>
                    <a:gd name="connsiteY34" fmla="*/ 424645 h 769697"/>
                    <a:gd name="connsiteX35" fmla="*/ 118953 w 559782"/>
                    <a:gd name="connsiteY35" fmla="*/ 256712 h 769697"/>
                    <a:gd name="connsiteX36" fmla="*/ 195923 w 559782"/>
                    <a:gd name="connsiteY36" fmla="*/ 209918 h 769697"/>
                    <a:gd name="connsiteX37" fmla="*/ 279891 w 559782"/>
                    <a:gd name="connsiteY37" fmla="*/ 0 h 769697"/>
                    <a:gd name="connsiteX38" fmla="*/ 349208 w 559782"/>
                    <a:gd name="connsiteY38" fmla="*/ 28645 h 769697"/>
                    <a:gd name="connsiteX39" fmla="*/ 377853 w 559782"/>
                    <a:gd name="connsiteY39" fmla="*/ 97962 h 769697"/>
                    <a:gd name="connsiteX40" fmla="*/ 349208 w 559782"/>
                    <a:gd name="connsiteY40" fmla="*/ 167277 h 769697"/>
                    <a:gd name="connsiteX41" fmla="*/ 279891 w 559782"/>
                    <a:gd name="connsiteY41" fmla="*/ 195922 h 769697"/>
                    <a:gd name="connsiteX42" fmla="*/ 210575 w 559782"/>
                    <a:gd name="connsiteY42" fmla="*/ 167277 h 769697"/>
                    <a:gd name="connsiteX43" fmla="*/ 181930 w 559782"/>
                    <a:gd name="connsiteY43" fmla="*/ 97962 h 769697"/>
                    <a:gd name="connsiteX44" fmla="*/ 210575 w 559782"/>
                    <a:gd name="connsiteY44" fmla="*/ 28645 h 769697"/>
                    <a:gd name="connsiteX45" fmla="*/ 279891 w 559782"/>
                    <a:gd name="connsiteY45" fmla="*/ 0 h 769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559782" h="769697">
                      <a:moveTo>
                        <a:pt x="195923" y="209918"/>
                      </a:moveTo>
                      <a:lnTo>
                        <a:pt x="363858" y="209918"/>
                      </a:lnTo>
                      <a:cubicBezTo>
                        <a:pt x="393888" y="209918"/>
                        <a:pt x="419544" y="225516"/>
                        <a:pt x="440828" y="256712"/>
                      </a:cubicBezTo>
                      <a:lnTo>
                        <a:pt x="552784" y="424645"/>
                      </a:lnTo>
                      <a:cubicBezTo>
                        <a:pt x="557449" y="431643"/>
                        <a:pt x="559782" y="439368"/>
                        <a:pt x="559782" y="447824"/>
                      </a:cubicBezTo>
                      <a:cubicBezTo>
                        <a:pt x="559782" y="459486"/>
                        <a:pt x="555700" y="469398"/>
                        <a:pt x="547536" y="477562"/>
                      </a:cubicBezTo>
                      <a:cubicBezTo>
                        <a:pt x="539373" y="485725"/>
                        <a:pt x="529460" y="489808"/>
                        <a:pt x="517798" y="489808"/>
                      </a:cubicBezTo>
                      <a:cubicBezTo>
                        <a:pt x="502928" y="489808"/>
                        <a:pt x="491267" y="483539"/>
                        <a:pt x="482812" y="471002"/>
                      </a:cubicBezTo>
                      <a:lnTo>
                        <a:pt x="383538" y="321874"/>
                      </a:lnTo>
                      <a:lnTo>
                        <a:pt x="363858" y="321874"/>
                      </a:lnTo>
                      <a:lnTo>
                        <a:pt x="363858" y="379600"/>
                      </a:lnTo>
                      <a:lnTo>
                        <a:pt x="471878" y="559343"/>
                      </a:lnTo>
                      <a:cubicBezTo>
                        <a:pt x="474502" y="563716"/>
                        <a:pt x="475814" y="568526"/>
                        <a:pt x="475814" y="573775"/>
                      </a:cubicBezTo>
                      <a:cubicBezTo>
                        <a:pt x="475814" y="581355"/>
                        <a:pt x="473044" y="587914"/>
                        <a:pt x="467505" y="593454"/>
                      </a:cubicBezTo>
                      <a:cubicBezTo>
                        <a:pt x="461965" y="598993"/>
                        <a:pt x="455405" y="601763"/>
                        <a:pt x="447826" y="601763"/>
                      </a:cubicBezTo>
                      <a:lnTo>
                        <a:pt x="363858" y="601763"/>
                      </a:lnTo>
                      <a:lnTo>
                        <a:pt x="363858" y="720717"/>
                      </a:lnTo>
                      <a:cubicBezTo>
                        <a:pt x="363858" y="734128"/>
                        <a:pt x="359047" y="745644"/>
                        <a:pt x="349426" y="755265"/>
                      </a:cubicBezTo>
                      <a:cubicBezTo>
                        <a:pt x="339805" y="764887"/>
                        <a:pt x="328289" y="769697"/>
                        <a:pt x="314878" y="769697"/>
                      </a:cubicBezTo>
                      <a:lnTo>
                        <a:pt x="244904" y="769697"/>
                      </a:lnTo>
                      <a:cubicBezTo>
                        <a:pt x="231493" y="769697"/>
                        <a:pt x="219977" y="764887"/>
                        <a:pt x="210356" y="755265"/>
                      </a:cubicBezTo>
                      <a:cubicBezTo>
                        <a:pt x="200733" y="745644"/>
                        <a:pt x="195923" y="734128"/>
                        <a:pt x="195923" y="720717"/>
                      </a:cubicBezTo>
                      <a:lnTo>
                        <a:pt x="195923" y="601763"/>
                      </a:lnTo>
                      <a:lnTo>
                        <a:pt x="111956" y="601763"/>
                      </a:lnTo>
                      <a:cubicBezTo>
                        <a:pt x="104375" y="601763"/>
                        <a:pt x="97815" y="598993"/>
                        <a:pt x="92276" y="593454"/>
                      </a:cubicBezTo>
                      <a:cubicBezTo>
                        <a:pt x="86738" y="587914"/>
                        <a:pt x="83968" y="581355"/>
                        <a:pt x="83968" y="573775"/>
                      </a:cubicBezTo>
                      <a:cubicBezTo>
                        <a:pt x="83968" y="568526"/>
                        <a:pt x="85279" y="563716"/>
                        <a:pt x="87903" y="559343"/>
                      </a:cubicBezTo>
                      <a:lnTo>
                        <a:pt x="195923" y="379600"/>
                      </a:lnTo>
                      <a:lnTo>
                        <a:pt x="195923" y="321874"/>
                      </a:lnTo>
                      <a:lnTo>
                        <a:pt x="176244" y="321874"/>
                      </a:lnTo>
                      <a:lnTo>
                        <a:pt x="76970" y="471002"/>
                      </a:lnTo>
                      <a:cubicBezTo>
                        <a:pt x="68515" y="483539"/>
                        <a:pt x="56852" y="489808"/>
                        <a:pt x="41984" y="489808"/>
                      </a:cubicBezTo>
                      <a:cubicBezTo>
                        <a:pt x="30321" y="489808"/>
                        <a:pt x="20409" y="485725"/>
                        <a:pt x="12245" y="477562"/>
                      </a:cubicBezTo>
                      <a:cubicBezTo>
                        <a:pt x="4081" y="469398"/>
                        <a:pt x="0" y="459486"/>
                        <a:pt x="0" y="447824"/>
                      </a:cubicBezTo>
                      <a:cubicBezTo>
                        <a:pt x="0" y="439368"/>
                        <a:pt x="2333" y="431643"/>
                        <a:pt x="6998" y="424645"/>
                      </a:cubicBezTo>
                      <a:lnTo>
                        <a:pt x="118953" y="256712"/>
                      </a:lnTo>
                      <a:cubicBezTo>
                        <a:pt x="140237" y="225516"/>
                        <a:pt x="165894" y="209918"/>
                        <a:pt x="195923" y="209918"/>
                      </a:cubicBezTo>
                      <a:close/>
                      <a:moveTo>
                        <a:pt x="279891" y="0"/>
                      </a:moveTo>
                      <a:cubicBezTo>
                        <a:pt x="307006" y="0"/>
                        <a:pt x="330111" y="9548"/>
                        <a:pt x="349208" y="28645"/>
                      </a:cubicBezTo>
                      <a:cubicBezTo>
                        <a:pt x="368305" y="47742"/>
                        <a:pt x="377853" y="70846"/>
                        <a:pt x="377853" y="97962"/>
                      </a:cubicBezTo>
                      <a:cubicBezTo>
                        <a:pt x="377853" y="125075"/>
                        <a:pt x="368305" y="148180"/>
                        <a:pt x="349208" y="167277"/>
                      </a:cubicBezTo>
                      <a:cubicBezTo>
                        <a:pt x="330111" y="186373"/>
                        <a:pt x="307006" y="195922"/>
                        <a:pt x="279891" y="195922"/>
                      </a:cubicBezTo>
                      <a:cubicBezTo>
                        <a:pt x="252777" y="195922"/>
                        <a:pt x="229671" y="186373"/>
                        <a:pt x="210575" y="167277"/>
                      </a:cubicBezTo>
                      <a:cubicBezTo>
                        <a:pt x="191477" y="148180"/>
                        <a:pt x="181930" y="125075"/>
                        <a:pt x="181930" y="97962"/>
                      </a:cubicBezTo>
                      <a:cubicBezTo>
                        <a:pt x="181930" y="70846"/>
                        <a:pt x="191477" y="47742"/>
                        <a:pt x="210575" y="28645"/>
                      </a:cubicBezTo>
                      <a:cubicBezTo>
                        <a:pt x="229671" y="9548"/>
                        <a:pt x="252777" y="0"/>
                        <a:pt x="279891" y="0"/>
                      </a:cubicBezTo>
                      <a:close/>
                    </a:path>
                  </a:pathLst>
                </a:custGeom>
                <a:grpFill/>
                <a:ln w="12700"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4" name="组合 43">
                <a:extLst>
                  <a:ext uri="{FF2B5EF4-FFF2-40B4-BE49-F238E27FC236}">
                    <a16:creationId xmlns:a16="http://schemas.microsoft.com/office/drawing/2014/main" id="{E181ABA0-8B04-4D15-AD54-23A65678D7C2}"/>
                  </a:ext>
                </a:extLst>
              </p:cNvPr>
              <p:cNvGrpSpPr/>
              <p:nvPr/>
            </p:nvGrpSpPr>
            <p:grpSpPr>
              <a:xfrm>
                <a:off x="3128055" y="2402851"/>
                <a:ext cx="873994" cy="688011"/>
                <a:chOff x="2226870" y="2574003"/>
                <a:chExt cx="972701" cy="765714"/>
              </a:xfrm>
              <a:grpFill/>
            </p:grpSpPr>
            <p:sp>
              <p:nvSpPr>
                <p:cNvPr id="118" name="IconShape2">
                  <a:extLst>
                    <a:ext uri="{FF2B5EF4-FFF2-40B4-BE49-F238E27FC236}">
                      <a16:creationId xmlns:a16="http://schemas.microsoft.com/office/drawing/2014/main" id="{B0AD90DE-65D0-4995-9E5B-2764702BEF4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226870" y="2574004"/>
                  <a:ext cx="369087" cy="765713"/>
                </a:xfrm>
                <a:custGeom>
                  <a:avLst/>
                  <a:gdLst>
                    <a:gd name="connsiteX0" fmla="*/ 32602 w 396196"/>
                    <a:gd name="connsiteY0" fmla="*/ 244760 h 832453"/>
                    <a:gd name="connsiteX1" fmla="*/ 366603 w 396196"/>
                    <a:gd name="connsiteY1" fmla="*/ 244760 h 832453"/>
                    <a:gd name="connsiteX2" fmla="*/ 391506 w 396196"/>
                    <a:gd name="connsiteY2" fmla="*/ 255605 h 832453"/>
                    <a:gd name="connsiteX3" fmla="*/ 396196 w 396196"/>
                    <a:gd name="connsiteY3" fmla="*/ 271956 h 832453"/>
                    <a:gd name="connsiteX4" fmla="*/ 396196 w 396196"/>
                    <a:gd name="connsiteY4" fmla="*/ 297319 h 832453"/>
                    <a:gd name="connsiteX5" fmla="*/ 393704 w 396196"/>
                    <a:gd name="connsiteY5" fmla="*/ 312625 h 832453"/>
                    <a:gd name="connsiteX6" fmla="*/ 357814 w 396196"/>
                    <a:gd name="connsiteY6" fmla="*/ 533010 h 832453"/>
                    <a:gd name="connsiteX7" fmla="*/ 325585 w 396196"/>
                    <a:gd name="connsiteY7" fmla="*/ 558197 h 832453"/>
                    <a:gd name="connsiteX8" fmla="*/ 293358 w 396196"/>
                    <a:gd name="connsiteY8" fmla="*/ 586182 h 832453"/>
                    <a:gd name="connsiteX9" fmla="*/ 252339 w 396196"/>
                    <a:gd name="connsiteY9" fmla="*/ 807267 h 832453"/>
                    <a:gd name="connsiteX10" fmla="*/ 220111 w 396196"/>
                    <a:gd name="connsiteY10" fmla="*/ 832453 h 832453"/>
                    <a:gd name="connsiteX11" fmla="*/ 179093 w 396196"/>
                    <a:gd name="connsiteY11" fmla="*/ 832453 h 832453"/>
                    <a:gd name="connsiteX12" fmla="*/ 146865 w 396196"/>
                    <a:gd name="connsiteY12" fmla="*/ 807267 h 832453"/>
                    <a:gd name="connsiteX13" fmla="*/ 108778 w 396196"/>
                    <a:gd name="connsiteY13" fmla="*/ 586182 h 832453"/>
                    <a:gd name="connsiteX14" fmla="*/ 76549 w 396196"/>
                    <a:gd name="connsiteY14" fmla="*/ 558197 h 832453"/>
                    <a:gd name="connsiteX15" fmla="*/ 44321 w 396196"/>
                    <a:gd name="connsiteY15" fmla="*/ 533010 h 832453"/>
                    <a:gd name="connsiteX16" fmla="*/ 374 w 396196"/>
                    <a:gd name="connsiteY16" fmla="*/ 281142 h 832453"/>
                    <a:gd name="connsiteX17" fmla="*/ 32602 w 396196"/>
                    <a:gd name="connsiteY17" fmla="*/ 244760 h 832453"/>
                    <a:gd name="connsiteX18" fmla="*/ 201006 w 396196"/>
                    <a:gd name="connsiteY18" fmla="*/ 0 h 832453"/>
                    <a:gd name="connsiteX19" fmla="*/ 304893 w 396196"/>
                    <a:gd name="connsiteY19" fmla="*/ 100863 h 832453"/>
                    <a:gd name="connsiteX20" fmla="*/ 201006 w 396196"/>
                    <a:gd name="connsiteY20" fmla="*/ 201726 h 832453"/>
                    <a:gd name="connsiteX21" fmla="*/ 97119 w 396196"/>
                    <a:gd name="connsiteY21" fmla="*/ 100863 h 832453"/>
                    <a:gd name="connsiteX22" fmla="*/ 201006 w 396196"/>
                    <a:gd name="connsiteY22" fmla="*/ 0 h 832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96196" h="832453">
                      <a:moveTo>
                        <a:pt x="32602" y="244760"/>
                      </a:moveTo>
                      <a:cubicBezTo>
                        <a:pt x="32602" y="244760"/>
                        <a:pt x="32602" y="244760"/>
                        <a:pt x="366603" y="244760"/>
                      </a:cubicBezTo>
                      <a:cubicBezTo>
                        <a:pt x="376858" y="244760"/>
                        <a:pt x="385647" y="248958"/>
                        <a:pt x="391506" y="255605"/>
                      </a:cubicBezTo>
                      <a:lnTo>
                        <a:pt x="396196" y="271956"/>
                      </a:lnTo>
                      <a:lnTo>
                        <a:pt x="396196" y="297319"/>
                      </a:lnTo>
                      <a:lnTo>
                        <a:pt x="393704" y="312625"/>
                      </a:lnTo>
                      <a:cubicBezTo>
                        <a:pt x="388577" y="344109"/>
                        <a:pt x="378322" y="407076"/>
                        <a:pt x="357814" y="533010"/>
                      </a:cubicBezTo>
                      <a:cubicBezTo>
                        <a:pt x="354884" y="547003"/>
                        <a:pt x="340234" y="558197"/>
                        <a:pt x="325585" y="558197"/>
                      </a:cubicBezTo>
                      <a:cubicBezTo>
                        <a:pt x="308006" y="558197"/>
                        <a:pt x="293358" y="569391"/>
                        <a:pt x="293358" y="586182"/>
                      </a:cubicBezTo>
                      <a:cubicBezTo>
                        <a:pt x="293358" y="586182"/>
                        <a:pt x="293358" y="586182"/>
                        <a:pt x="252339" y="807267"/>
                      </a:cubicBezTo>
                      <a:cubicBezTo>
                        <a:pt x="249409" y="824058"/>
                        <a:pt x="237690" y="832453"/>
                        <a:pt x="220111" y="832453"/>
                      </a:cubicBezTo>
                      <a:cubicBezTo>
                        <a:pt x="220111" y="832453"/>
                        <a:pt x="220111" y="832453"/>
                        <a:pt x="179093" y="832453"/>
                      </a:cubicBezTo>
                      <a:cubicBezTo>
                        <a:pt x="164445" y="832453"/>
                        <a:pt x="149795" y="824058"/>
                        <a:pt x="146865" y="807267"/>
                      </a:cubicBezTo>
                      <a:cubicBezTo>
                        <a:pt x="146865" y="807267"/>
                        <a:pt x="146865" y="807267"/>
                        <a:pt x="108778" y="586182"/>
                      </a:cubicBezTo>
                      <a:cubicBezTo>
                        <a:pt x="105848" y="569391"/>
                        <a:pt x="91198" y="558197"/>
                        <a:pt x="76549" y="558197"/>
                      </a:cubicBezTo>
                      <a:cubicBezTo>
                        <a:pt x="61900" y="558197"/>
                        <a:pt x="47250" y="547003"/>
                        <a:pt x="44321" y="533010"/>
                      </a:cubicBezTo>
                      <a:cubicBezTo>
                        <a:pt x="44321" y="533010"/>
                        <a:pt x="44321" y="533010"/>
                        <a:pt x="374" y="281142"/>
                      </a:cubicBezTo>
                      <a:cubicBezTo>
                        <a:pt x="-2556" y="261552"/>
                        <a:pt x="12093" y="244760"/>
                        <a:pt x="32602" y="244760"/>
                      </a:cubicBezTo>
                      <a:close/>
                      <a:moveTo>
                        <a:pt x="201006" y="0"/>
                      </a:moveTo>
                      <a:cubicBezTo>
                        <a:pt x="258382" y="0"/>
                        <a:pt x="304893" y="45158"/>
                        <a:pt x="304893" y="100863"/>
                      </a:cubicBezTo>
                      <a:cubicBezTo>
                        <a:pt x="304893" y="156569"/>
                        <a:pt x="258382" y="201726"/>
                        <a:pt x="201006" y="201726"/>
                      </a:cubicBezTo>
                      <a:cubicBezTo>
                        <a:pt x="143631" y="201726"/>
                        <a:pt x="97119" y="156569"/>
                        <a:pt x="97119" y="100863"/>
                      </a:cubicBezTo>
                      <a:cubicBezTo>
                        <a:pt x="97119" y="45158"/>
                        <a:pt x="143631" y="0"/>
                        <a:pt x="201006" y="0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9" name="ValueShape">
                  <a:extLst>
                    <a:ext uri="{FF2B5EF4-FFF2-40B4-BE49-F238E27FC236}">
                      <a16:creationId xmlns:a16="http://schemas.microsoft.com/office/drawing/2014/main" id="{01BF9979-78FA-4BC0-8E8D-3C2D7941202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639789" y="2574003"/>
                  <a:ext cx="559782" cy="765713"/>
                </a:xfrm>
                <a:custGeom>
                  <a:avLst/>
                  <a:gdLst>
                    <a:gd name="connsiteX0" fmla="*/ 195923 w 559782"/>
                    <a:gd name="connsiteY0" fmla="*/ 209918 h 769697"/>
                    <a:gd name="connsiteX1" fmla="*/ 363858 w 559782"/>
                    <a:gd name="connsiteY1" fmla="*/ 209918 h 769697"/>
                    <a:gd name="connsiteX2" fmla="*/ 440828 w 559782"/>
                    <a:gd name="connsiteY2" fmla="*/ 256712 h 769697"/>
                    <a:gd name="connsiteX3" fmla="*/ 552784 w 559782"/>
                    <a:gd name="connsiteY3" fmla="*/ 424645 h 769697"/>
                    <a:gd name="connsiteX4" fmla="*/ 559782 w 559782"/>
                    <a:gd name="connsiteY4" fmla="*/ 447824 h 769697"/>
                    <a:gd name="connsiteX5" fmla="*/ 547536 w 559782"/>
                    <a:gd name="connsiteY5" fmla="*/ 477562 h 769697"/>
                    <a:gd name="connsiteX6" fmla="*/ 517798 w 559782"/>
                    <a:gd name="connsiteY6" fmla="*/ 489808 h 769697"/>
                    <a:gd name="connsiteX7" fmla="*/ 482812 w 559782"/>
                    <a:gd name="connsiteY7" fmla="*/ 471002 h 769697"/>
                    <a:gd name="connsiteX8" fmla="*/ 383538 w 559782"/>
                    <a:gd name="connsiteY8" fmla="*/ 321874 h 769697"/>
                    <a:gd name="connsiteX9" fmla="*/ 363858 w 559782"/>
                    <a:gd name="connsiteY9" fmla="*/ 321874 h 769697"/>
                    <a:gd name="connsiteX10" fmla="*/ 363858 w 559782"/>
                    <a:gd name="connsiteY10" fmla="*/ 379600 h 769697"/>
                    <a:gd name="connsiteX11" fmla="*/ 471878 w 559782"/>
                    <a:gd name="connsiteY11" fmla="*/ 559343 h 769697"/>
                    <a:gd name="connsiteX12" fmla="*/ 475814 w 559782"/>
                    <a:gd name="connsiteY12" fmla="*/ 573775 h 769697"/>
                    <a:gd name="connsiteX13" fmla="*/ 467505 w 559782"/>
                    <a:gd name="connsiteY13" fmla="*/ 593454 h 769697"/>
                    <a:gd name="connsiteX14" fmla="*/ 447826 w 559782"/>
                    <a:gd name="connsiteY14" fmla="*/ 601763 h 769697"/>
                    <a:gd name="connsiteX15" fmla="*/ 363858 w 559782"/>
                    <a:gd name="connsiteY15" fmla="*/ 601763 h 769697"/>
                    <a:gd name="connsiteX16" fmla="*/ 363858 w 559782"/>
                    <a:gd name="connsiteY16" fmla="*/ 720717 h 769697"/>
                    <a:gd name="connsiteX17" fmla="*/ 349426 w 559782"/>
                    <a:gd name="connsiteY17" fmla="*/ 755265 h 769697"/>
                    <a:gd name="connsiteX18" fmla="*/ 314878 w 559782"/>
                    <a:gd name="connsiteY18" fmla="*/ 769697 h 769697"/>
                    <a:gd name="connsiteX19" fmla="*/ 244904 w 559782"/>
                    <a:gd name="connsiteY19" fmla="*/ 769697 h 769697"/>
                    <a:gd name="connsiteX20" fmla="*/ 210356 w 559782"/>
                    <a:gd name="connsiteY20" fmla="*/ 755265 h 769697"/>
                    <a:gd name="connsiteX21" fmla="*/ 195923 w 559782"/>
                    <a:gd name="connsiteY21" fmla="*/ 720717 h 769697"/>
                    <a:gd name="connsiteX22" fmla="*/ 195923 w 559782"/>
                    <a:gd name="connsiteY22" fmla="*/ 601763 h 769697"/>
                    <a:gd name="connsiteX23" fmla="*/ 111956 w 559782"/>
                    <a:gd name="connsiteY23" fmla="*/ 601763 h 769697"/>
                    <a:gd name="connsiteX24" fmla="*/ 92276 w 559782"/>
                    <a:gd name="connsiteY24" fmla="*/ 593454 h 769697"/>
                    <a:gd name="connsiteX25" fmla="*/ 83968 w 559782"/>
                    <a:gd name="connsiteY25" fmla="*/ 573775 h 769697"/>
                    <a:gd name="connsiteX26" fmla="*/ 87903 w 559782"/>
                    <a:gd name="connsiteY26" fmla="*/ 559343 h 769697"/>
                    <a:gd name="connsiteX27" fmla="*/ 195923 w 559782"/>
                    <a:gd name="connsiteY27" fmla="*/ 379600 h 769697"/>
                    <a:gd name="connsiteX28" fmla="*/ 195923 w 559782"/>
                    <a:gd name="connsiteY28" fmla="*/ 321874 h 769697"/>
                    <a:gd name="connsiteX29" fmla="*/ 176244 w 559782"/>
                    <a:gd name="connsiteY29" fmla="*/ 321874 h 769697"/>
                    <a:gd name="connsiteX30" fmla="*/ 76970 w 559782"/>
                    <a:gd name="connsiteY30" fmla="*/ 471002 h 769697"/>
                    <a:gd name="connsiteX31" fmla="*/ 41984 w 559782"/>
                    <a:gd name="connsiteY31" fmla="*/ 489808 h 769697"/>
                    <a:gd name="connsiteX32" fmla="*/ 12245 w 559782"/>
                    <a:gd name="connsiteY32" fmla="*/ 477562 h 769697"/>
                    <a:gd name="connsiteX33" fmla="*/ 0 w 559782"/>
                    <a:gd name="connsiteY33" fmla="*/ 447824 h 769697"/>
                    <a:gd name="connsiteX34" fmla="*/ 6998 w 559782"/>
                    <a:gd name="connsiteY34" fmla="*/ 424645 h 769697"/>
                    <a:gd name="connsiteX35" fmla="*/ 118953 w 559782"/>
                    <a:gd name="connsiteY35" fmla="*/ 256712 h 769697"/>
                    <a:gd name="connsiteX36" fmla="*/ 195923 w 559782"/>
                    <a:gd name="connsiteY36" fmla="*/ 209918 h 769697"/>
                    <a:gd name="connsiteX37" fmla="*/ 279891 w 559782"/>
                    <a:gd name="connsiteY37" fmla="*/ 0 h 769697"/>
                    <a:gd name="connsiteX38" fmla="*/ 349208 w 559782"/>
                    <a:gd name="connsiteY38" fmla="*/ 28645 h 769697"/>
                    <a:gd name="connsiteX39" fmla="*/ 377853 w 559782"/>
                    <a:gd name="connsiteY39" fmla="*/ 97962 h 769697"/>
                    <a:gd name="connsiteX40" fmla="*/ 349208 w 559782"/>
                    <a:gd name="connsiteY40" fmla="*/ 167277 h 769697"/>
                    <a:gd name="connsiteX41" fmla="*/ 279891 w 559782"/>
                    <a:gd name="connsiteY41" fmla="*/ 195922 h 769697"/>
                    <a:gd name="connsiteX42" fmla="*/ 210575 w 559782"/>
                    <a:gd name="connsiteY42" fmla="*/ 167277 h 769697"/>
                    <a:gd name="connsiteX43" fmla="*/ 181930 w 559782"/>
                    <a:gd name="connsiteY43" fmla="*/ 97962 h 769697"/>
                    <a:gd name="connsiteX44" fmla="*/ 210575 w 559782"/>
                    <a:gd name="connsiteY44" fmla="*/ 28645 h 769697"/>
                    <a:gd name="connsiteX45" fmla="*/ 279891 w 559782"/>
                    <a:gd name="connsiteY45" fmla="*/ 0 h 769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559782" h="769697">
                      <a:moveTo>
                        <a:pt x="195923" y="209918"/>
                      </a:moveTo>
                      <a:lnTo>
                        <a:pt x="363858" y="209918"/>
                      </a:lnTo>
                      <a:cubicBezTo>
                        <a:pt x="393888" y="209918"/>
                        <a:pt x="419544" y="225516"/>
                        <a:pt x="440828" y="256712"/>
                      </a:cubicBezTo>
                      <a:lnTo>
                        <a:pt x="552784" y="424645"/>
                      </a:lnTo>
                      <a:cubicBezTo>
                        <a:pt x="557449" y="431643"/>
                        <a:pt x="559782" y="439368"/>
                        <a:pt x="559782" y="447824"/>
                      </a:cubicBezTo>
                      <a:cubicBezTo>
                        <a:pt x="559782" y="459486"/>
                        <a:pt x="555700" y="469398"/>
                        <a:pt x="547536" y="477562"/>
                      </a:cubicBezTo>
                      <a:cubicBezTo>
                        <a:pt x="539373" y="485725"/>
                        <a:pt x="529460" y="489808"/>
                        <a:pt x="517798" y="489808"/>
                      </a:cubicBezTo>
                      <a:cubicBezTo>
                        <a:pt x="502928" y="489808"/>
                        <a:pt x="491267" y="483539"/>
                        <a:pt x="482812" y="471002"/>
                      </a:cubicBezTo>
                      <a:lnTo>
                        <a:pt x="383538" y="321874"/>
                      </a:lnTo>
                      <a:lnTo>
                        <a:pt x="363858" y="321874"/>
                      </a:lnTo>
                      <a:lnTo>
                        <a:pt x="363858" y="379600"/>
                      </a:lnTo>
                      <a:lnTo>
                        <a:pt x="471878" y="559343"/>
                      </a:lnTo>
                      <a:cubicBezTo>
                        <a:pt x="474502" y="563716"/>
                        <a:pt x="475814" y="568526"/>
                        <a:pt x="475814" y="573775"/>
                      </a:cubicBezTo>
                      <a:cubicBezTo>
                        <a:pt x="475814" y="581355"/>
                        <a:pt x="473044" y="587914"/>
                        <a:pt x="467505" y="593454"/>
                      </a:cubicBezTo>
                      <a:cubicBezTo>
                        <a:pt x="461965" y="598993"/>
                        <a:pt x="455405" y="601763"/>
                        <a:pt x="447826" y="601763"/>
                      </a:cubicBezTo>
                      <a:lnTo>
                        <a:pt x="363858" y="601763"/>
                      </a:lnTo>
                      <a:lnTo>
                        <a:pt x="363858" y="720717"/>
                      </a:lnTo>
                      <a:cubicBezTo>
                        <a:pt x="363858" y="734128"/>
                        <a:pt x="359047" y="745644"/>
                        <a:pt x="349426" y="755265"/>
                      </a:cubicBezTo>
                      <a:cubicBezTo>
                        <a:pt x="339805" y="764887"/>
                        <a:pt x="328289" y="769697"/>
                        <a:pt x="314878" y="769697"/>
                      </a:cubicBezTo>
                      <a:lnTo>
                        <a:pt x="244904" y="769697"/>
                      </a:lnTo>
                      <a:cubicBezTo>
                        <a:pt x="231493" y="769697"/>
                        <a:pt x="219977" y="764887"/>
                        <a:pt x="210356" y="755265"/>
                      </a:cubicBezTo>
                      <a:cubicBezTo>
                        <a:pt x="200733" y="745644"/>
                        <a:pt x="195923" y="734128"/>
                        <a:pt x="195923" y="720717"/>
                      </a:cubicBezTo>
                      <a:lnTo>
                        <a:pt x="195923" y="601763"/>
                      </a:lnTo>
                      <a:lnTo>
                        <a:pt x="111956" y="601763"/>
                      </a:lnTo>
                      <a:cubicBezTo>
                        <a:pt x="104375" y="601763"/>
                        <a:pt x="97815" y="598993"/>
                        <a:pt x="92276" y="593454"/>
                      </a:cubicBezTo>
                      <a:cubicBezTo>
                        <a:pt x="86738" y="587914"/>
                        <a:pt x="83968" y="581355"/>
                        <a:pt x="83968" y="573775"/>
                      </a:cubicBezTo>
                      <a:cubicBezTo>
                        <a:pt x="83968" y="568526"/>
                        <a:pt x="85279" y="563716"/>
                        <a:pt x="87903" y="559343"/>
                      </a:cubicBezTo>
                      <a:lnTo>
                        <a:pt x="195923" y="379600"/>
                      </a:lnTo>
                      <a:lnTo>
                        <a:pt x="195923" y="321874"/>
                      </a:lnTo>
                      <a:lnTo>
                        <a:pt x="176244" y="321874"/>
                      </a:lnTo>
                      <a:lnTo>
                        <a:pt x="76970" y="471002"/>
                      </a:lnTo>
                      <a:cubicBezTo>
                        <a:pt x="68515" y="483539"/>
                        <a:pt x="56852" y="489808"/>
                        <a:pt x="41984" y="489808"/>
                      </a:cubicBezTo>
                      <a:cubicBezTo>
                        <a:pt x="30321" y="489808"/>
                        <a:pt x="20409" y="485725"/>
                        <a:pt x="12245" y="477562"/>
                      </a:cubicBezTo>
                      <a:cubicBezTo>
                        <a:pt x="4081" y="469398"/>
                        <a:pt x="0" y="459486"/>
                        <a:pt x="0" y="447824"/>
                      </a:cubicBezTo>
                      <a:cubicBezTo>
                        <a:pt x="0" y="439368"/>
                        <a:pt x="2333" y="431643"/>
                        <a:pt x="6998" y="424645"/>
                      </a:cubicBezTo>
                      <a:lnTo>
                        <a:pt x="118953" y="256712"/>
                      </a:lnTo>
                      <a:cubicBezTo>
                        <a:pt x="140237" y="225516"/>
                        <a:pt x="165894" y="209918"/>
                        <a:pt x="195923" y="209918"/>
                      </a:cubicBezTo>
                      <a:close/>
                      <a:moveTo>
                        <a:pt x="279891" y="0"/>
                      </a:moveTo>
                      <a:cubicBezTo>
                        <a:pt x="307006" y="0"/>
                        <a:pt x="330111" y="9548"/>
                        <a:pt x="349208" y="28645"/>
                      </a:cubicBezTo>
                      <a:cubicBezTo>
                        <a:pt x="368305" y="47742"/>
                        <a:pt x="377853" y="70846"/>
                        <a:pt x="377853" y="97962"/>
                      </a:cubicBezTo>
                      <a:cubicBezTo>
                        <a:pt x="377853" y="125075"/>
                        <a:pt x="368305" y="148180"/>
                        <a:pt x="349208" y="167277"/>
                      </a:cubicBezTo>
                      <a:cubicBezTo>
                        <a:pt x="330111" y="186373"/>
                        <a:pt x="307006" y="195922"/>
                        <a:pt x="279891" y="195922"/>
                      </a:cubicBezTo>
                      <a:cubicBezTo>
                        <a:pt x="252777" y="195922"/>
                        <a:pt x="229671" y="186373"/>
                        <a:pt x="210575" y="167277"/>
                      </a:cubicBezTo>
                      <a:cubicBezTo>
                        <a:pt x="191477" y="148180"/>
                        <a:pt x="181930" y="125075"/>
                        <a:pt x="181930" y="97962"/>
                      </a:cubicBezTo>
                      <a:cubicBezTo>
                        <a:pt x="181930" y="70846"/>
                        <a:pt x="191477" y="47742"/>
                        <a:pt x="210575" y="28645"/>
                      </a:cubicBezTo>
                      <a:cubicBezTo>
                        <a:pt x="229671" y="9548"/>
                        <a:pt x="252777" y="0"/>
                        <a:pt x="279891" y="0"/>
                      </a:cubicBezTo>
                      <a:close/>
                    </a:path>
                  </a:pathLst>
                </a:custGeom>
                <a:grpFill/>
                <a:ln w="12700"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2" name="组合 51">
                <a:extLst>
                  <a:ext uri="{FF2B5EF4-FFF2-40B4-BE49-F238E27FC236}">
                    <a16:creationId xmlns:a16="http://schemas.microsoft.com/office/drawing/2014/main" id="{F09E40C3-688E-4C61-A46A-D630F71110AA}"/>
                  </a:ext>
                </a:extLst>
              </p:cNvPr>
              <p:cNvGrpSpPr/>
              <p:nvPr/>
            </p:nvGrpSpPr>
            <p:grpSpPr>
              <a:xfrm>
                <a:off x="4099089" y="2402851"/>
                <a:ext cx="873994" cy="688011"/>
                <a:chOff x="2226870" y="2574003"/>
                <a:chExt cx="972701" cy="765714"/>
              </a:xfrm>
              <a:grpFill/>
            </p:grpSpPr>
            <p:sp>
              <p:nvSpPr>
                <p:cNvPr id="116" name="IconShape2">
                  <a:extLst>
                    <a:ext uri="{FF2B5EF4-FFF2-40B4-BE49-F238E27FC236}">
                      <a16:creationId xmlns:a16="http://schemas.microsoft.com/office/drawing/2014/main" id="{32399870-4BED-44AD-AC5E-A516D861C87E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226870" y="2574004"/>
                  <a:ext cx="369087" cy="765713"/>
                </a:xfrm>
                <a:custGeom>
                  <a:avLst/>
                  <a:gdLst>
                    <a:gd name="connsiteX0" fmla="*/ 32602 w 396196"/>
                    <a:gd name="connsiteY0" fmla="*/ 244760 h 832453"/>
                    <a:gd name="connsiteX1" fmla="*/ 366603 w 396196"/>
                    <a:gd name="connsiteY1" fmla="*/ 244760 h 832453"/>
                    <a:gd name="connsiteX2" fmla="*/ 391506 w 396196"/>
                    <a:gd name="connsiteY2" fmla="*/ 255605 h 832453"/>
                    <a:gd name="connsiteX3" fmla="*/ 396196 w 396196"/>
                    <a:gd name="connsiteY3" fmla="*/ 271956 h 832453"/>
                    <a:gd name="connsiteX4" fmla="*/ 396196 w 396196"/>
                    <a:gd name="connsiteY4" fmla="*/ 297319 h 832453"/>
                    <a:gd name="connsiteX5" fmla="*/ 393704 w 396196"/>
                    <a:gd name="connsiteY5" fmla="*/ 312625 h 832453"/>
                    <a:gd name="connsiteX6" fmla="*/ 357814 w 396196"/>
                    <a:gd name="connsiteY6" fmla="*/ 533010 h 832453"/>
                    <a:gd name="connsiteX7" fmla="*/ 325585 w 396196"/>
                    <a:gd name="connsiteY7" fmla="*/ 558197 h 832453"/>
                    <a:gd name="connsiteX8" fmla="*/ 293358 w 396196"/>
                    <a:gd name="connsiteY8" fmla="*/ 586182 h 832453"/>
                    <a:gd name="connsiteX9" fmla="*/ 252339 w 396196"/>
                    <a:gd name="connsiteY9" fmla="*/ 807267 h 832453"/>
                    <a:gd name="connsiteX10" fmla="*/ 220111 w 396196"/>
                    <a:gd name="connsiteY10" fmla="*/ 832453 h 832453"/>
                    <a:gd name="connsiteX11" fmla="*/ 179093 w 396196"/>
                    <a:gd name="connsiteY11" fmla="*/ 832453 h 832453"/>
                    <a:gd name="connsiteX12" fmla="*/ 146865 w 396196"/>
                    <a:gd name="connsiteY12" fmla="*/ 807267 h 832453"/>
                    <a:gd name="connsiteX13" fmla="*/ 108778 w 396196"/>
                    <a:gd name="connsiteY13" fmla="*/ 586182 h 832453"/>
                    <a:gd name="connsiteX14" fmla="*/ 76549 w 396196"/>
                    <a:gd name="connsiteY14" fmla="*/ 558197 h 832453"/>
                    <a:gd name="connsiteX15" fmla="*/ 44321 w 396196"/>
                    <a:gd name="connsiteY15" fmla="*/ 533010 h 832453"/>
                    <a:gd name="connsiteX16" fmla="*/ 374 w 396196"/>
                    <a:gd name="connsiteY16" fmla="*/ 281142 h 832453"/>
                    <a:gd name="connsiteX17" fmla="*/ 32602 w 396196"/>
                    <a:gd name="connsiteY17" fmla="*/ 244760 h 832453"/>
                    <a:gd name="connsiteX18" fmla="*/ 201006 w 396196"/>
                    <a:gd name="connsiteY18" fmla="*/ 0 h 832453"/>
                    <a:gd name="connsiteX19" fmla="*/ 304893 w 396196"/>
                    <a:gd name="connsiteY19" fmla="*/ 100863 h 832453"/>
                    <a:gd name="connsiteX20" fmla="*/ 201006 w 396196"/>
                    <a:gd name="connsiteY20" fmla="*/ 201726 h 832453"/>
                    <a:gd name="connsiteX21" fmla="*/ 97119 w 396196"/>
                    <a:gd name="connsiteY21" fmla="*/ 100863 h 832453"/>
                    <a:gd name="connsiteX22" fmla="*/ 201006 w 396196"/>
                    <a:gd name="connsiteY22" fmla="*/ 0 h 832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96196" h="832453">
                      <a:moveTo>
                        <a:pt x="32602" y="244760"/>
                      </a:moveTo>
                      <a:cubicBezTo>
                        <a:pt x="32602" y="244760"/>
                        <a:pt x="32602" y="244760"/>
                        <a:pt x="366603" y="244760"/>
                      </a:cubicBezTo>
                      <a:cubicBezTo>
                        <a:pt x="376858" y="244760"/>
                        <a:pt x="385647" y="248958"/>
                        <a:pt x="391506" y="255605"/>
                      </a:cubicBezTo>
                      <a:lnTo>
                        <a:pt x="396196" y="271956"/>
                      </a:lnTo>
                      <a:lnTo>
                        <a:pt x="396196" y="297319"/>
                      </a:lnTo>
                      <a:lnTo>
                        <a:pt x="393704" y="312625"/>
                      </a:lnTo>
                      <a:cubicBezTo>
                        <a:pt x="388577" y="344109"/>
                        <a:pt x="378322" y="407076"/>
                        <a:pt x="357814" y="533010"/>
                      </a:cubicBezTo>
                      <a:cubicBezTo>
                        <a:pt x="354884" y="547003"/>
                        <a:pt x="340234" y="558197"/>
                        <a:pt x="325585" y="558197"/>
                      </a:cubicBezTo>
                      <a:cubicBezTo>
                        <a:pt x="308006" y="558197"/>
                        <a:pt x="293358" y="569391"/>
                        <a:pt x="293358" y="586182"/>
                      </a:cubicBezTo>
                      <a:cubicBezTo>
                        <a:pt x="293358" y="586182"/>
                        <a:pt x="293358" y="586182"/>
                        <a:pt x="252339" y="807267"/>
                      </a:cubicBezTo>
                      <a:cubicBezTo>
                        <a:pt x="249409" y="824058"/>
                        <a:pt x="237690" y="832453"/>
                        <a:pt x="220111" y="832453"/>
                      </a:cubicBezTo>
                      <a:cubicBezTo>
                        <a:pt x="220111" y="832453"/>
                        <a:pt x="220111" y="832453"/>
                        <a:pt x="179093" y="832453"/>
                      </a:cubicBezTo>
                      <a:cubicBezTo>
                        <a:pt x="164445" y="832453"/>
                        <a:pt x="149795" y="824058"/>
                        <a:pt x="146865" y="807267"/>
                      </a:cubicBezTo>
                      <a:cubicBezTo>
                        <a:pt x="146865" y="807267"/>
                        <a:pt x="146865" y="807267"/>
                        <a:pt x="108778" y="586182"/>
                      </a:cubicBezTo>
                      <a:cubicBezTo>
                        <a:pt x="105848" y="569391"/>
                        <a:pt x="91198" y="558197"/>
                        <a:pt x="76549" y="558197"/>
                      </a:cubicBezTo>
                      <a:cubicBezTo>
                        <a:pt x="61900" y="558197"/>
                        <a:pt x="47250" y="547003"/>
                        <a:pt x="44321" y="533010"/>
                      </a:cubicBezTo>
                      <a:cubicBezTo>
                        <a:pt x="44321" y="533010"/>
                        <a:pt x="44321" y="533010"/>
                        <a:pt x="374" y="281142"/>
                      </a:cubicBezTo>
                      <a:cubicBezTo>
                        <a:pt x="-2556" y="261552"/>
                        <a:pt x="12093" y="244760"/>
                        <a:pt x="32602" y="244760"/>
                      </a:cubicBezTo>
                      <a:close/>
                      <a:moveTo>
                        <a:pt x="201006" y="0"/>
                      </a:moveTo>
                      <a:cubicBezTo>
                        <a:pt x="258382" y="0"/>
                        <a:pt x="304893" y="45158"/>
                        <a:pt x="304893" y="100863"/>
                      </a:cubicBezTo>
                      <a:cubicBezTo>
                        <a:pt x="304893" y="156569"/>
                        <a:pt x="258382" y="201726"/>
                        <a:pt x="201006" y="201726"/>
                      </a:cubicBezTo>
                      <a:cubicBezTo>
                        <a:pt x="143631" y="201726"/>
                        <a:pt x="97119" y="156569"/>
                        <a:pt x="97119" y="100863"/>
                      </a:cubicBezTo>
                      <a:cubicBezTo>
                        <a:pt x="97119" y="45158"/>
                        <a:pt x="143631" y="0"/>
                        <a:pt x="201006" y="0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7" name="ValueShape">
                  <a:extLst>
                    <a:ext uri="{FF2B5EF4-FFF2-40B4-BE49-F238E27FC236}">
                      <a16:creationId xmlns:a16="http://schemas.microsoft.com/office/drawing/2014/main" id="{D96DCD6F-4710-4FC3-B573-64F50ECB208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639789" y="2574003"/>
                  <a:ext cx="559782" cy="765713"/>
                </a:xfrm>
                <a:custGeom>
                  <a:avLst/>
                  <a:gdLst>
                    <a:gd name="connsiteX0" fmla="*/ 195923 w 559782"/>
                    <a:gd name="connsiteY0" fmla="*/ 209918 h 769697"/>
                    <a:gd name="connsiteX1" fmla="*/ 363858 w 559782"/>
                    <a:gd name="connsiteY1" fmla="*/ 209918 h 769697"/>
                    <a:gd name="connsiteX2" fmla="*/ 440828 w 559782"/>
                    <a:gd name="connsiteY2" fmla="*/ 256712 h 769697"/>
                    <a:gd name="connsiteX3" fmla="*/ 552784 w 559782"/>
                    <a:gd name="connsiteY3" fmla="*/ 424645 h 769697"/>
                    <a:gd name="connsiteX4" fmla="*/ 559782 w 559782"/>
                    <a:gd name="connsiteY4" fmla="*/ 447824 h 769697"/>
                    <a:gd name="connsiteX5" fmla="*/ 547536 w 559782"/>
                    <a:gd name="connsiteY5" fmla="*/ 477562 h 769697"/>
                    <a:gd name="connsiteX6" fmla="*/ 517798 w 559782"/>
                    <a:gd name="connsiteY6" fmla="*/ 489808 h 769697"/>
                    <a:gd name="connsiteX7" fmla="*/ 482812 w 559782"/>
                    <a:gd name="connsiteY7" fmla="*/ 471002 h 769697"/>
                    <a:gd name="connsiteX8" fmla="*/ 383538 w 559782"/>
                    <a:gd name="connsiteY8" fmla="*/ 321874 h 769697"/>
                    <a:gd name="connsiteX9" fmla="*/ 363858 w 559782"/>
                    <a:gd name="connsiteY9" fmla="*/ 321874 h 769697"/>
                    <a:gd name="connsiteX10" fmla="*/ 363858 w 559782"/>
                    <a:gd name="connsiteY10" fmla="*/ 379600 h 769697"/>
                    <a:gd name="connsiteX11" fmla="*/ 471878 w 559782"/>
                    <a:gd name="connsiteY11" fmla="*/ 559343 h 769697"/>
                    <a:gd name="connsiteX12" fmla="*/ 475814 w 559782"/>
                    <a:gd name="connsiteY12" fmla="*/ 573775 h 769697"/>
                    <a:gd name="connsiteX13" fmla="*/ 467505 w 559782"/>
                    <a:gd name="connsiteY13" fmla="*/ 593454 h 769697"/>
                    <a:gd name="connsiteX14" fmla="*/ 447826 w 559782"/>
                    <a:gd name="connsiteY14" fmla="*/ 601763 h 769697"/>
                    <a:gd name="connsiteX15" fmla="*/ 363858 w 559782"/>
                    <a:gd name="connsiteY15" fmla="*/ 601763 h 769697"/>
                    <a:gd name="connsiteX16" fmla="*/ 363858 w 559782"/>
                    <a:gd name="connsiteY16" fmla="*/ 720717 h 769697"/>
                    <a:gd name="connsiteX17" fmla="*/ 349426 w 559782"/>
                    <a:gd name="connsiteY17" fmla="*/ 755265 h 769697"/>
                    <a:gd name="connsiteX18" fmla="*/ 314878 w 559782"/>
                    <a:gd name="connsiteY18" fmla="*/ 769697 h 769697"/>
                    <a:gd name="connsiteX19" fmla="*/ 244904 w 559782"/>
                    <a:gd name="connsiteY19" fmla="*/ 769697 h 769697"/>
                    <a:gd name="connsiteX20" fmla="*/ 210356 w 559782"/>
                    <a:gd name="connsiteY20" fmla="*/ 755265 h 769697"/>
                    <a:gd name="connsiteX21" fmla="*/ 195923 w 559782"/>
                    <a:gd name="connsiteY21" fmla="*/ 720717 h 769697"/>
                    <a:gd name="connsiteX22" fmla="*/ 195923 w 559782"/>
                    <a:gd name="connsiteY22" fmla="*/ 601763 h 769697"/>
                    <a:gd name="connsiteX23" fmla="*/ 111956 w 559782"/>
                    <a:gd name="connsiteY23" fmla="*/ 601763 h 769697"/>
                    <a:gd name="connsiteX24" fmla="*/ 92276 w 559782"/>
                    <a:gd name="connsiteY24" fmla="*/ 593454 h 769697"/>
                    <a:gd name="connsiteX25" fmla="*/ 83968 w 559782"/>
                    <a:gd name="connsiteY25" fmla="*/ 573775 h 769697"/>
                    <a:gd name="connsiteX26" fmla="*/ 87903 w 559782"/>
                    <a:gd name="connsiteY26" fmla="*/ 559343 h 769697"/>
                    <a:gd name="connsiteX27" fmla="*/ 195923 w 559782"/>
                    <a:gd name="connsiteY27" fmla="*/ 379600 h 769697"/>
                    <a:gd name="connsiteX28" fmla="*/ 195923 w 559782"/>
                    <a:gd name="connsiteY28" fmla="*/ 321874 h 769697"/>
                    <a:gd name="connsiteX29" fmla="*/ 176244 w 559782"/>
                    <a:gd name="connsiteY29" fmla="*/ 321874 h 769697"/>
                    <a:gd name="connsiteX30" fmla="*/ 76970 w 559782"/>
                    <a:gd name="connsiteY30" fmla="*/ 471002 h 769697"/>
                    <a:gd name="connsiteX31" fmla="*/ 41984 w 559782"/>
                    <a:gd name="connsiteY31" fmla="*/ 489808 h 769697"/>
                    <a:gd name="connsiteX32" fmla="*/ 12245 w 559782"/>
                    <a:gd name="connsiteY32" fmla="*/ 477562 h 769697"/>
                    <a:gd name="connsiteX33" fmla="*/ 0 w 559782"/>
                    <a:gd name="connsiteY33" fmla="*/ 447824 h 769697"/>
                    <a:gd name="connsiteX34" fmla="*/ 6998 w 559782"/>
                    <a:gd name="connsiteY34" fmla="*/ 424645 h 769697"/>
                    <a:gd name="connsiteX35" fmla="*/ 118953 w 559782"/>
                    <a:gd name="connsiteY35" fmla="*/ 256712 h 769697"/>
                    <a:gd name="connsiteX36" fmla="*/ 195923 w 559782"/>
                    <a:gd name="connsiteY36" fmla="*/ 209918 h 769697"/>
                    <a:gd name="connsiteX37" fmla="*/ 279891 w 559782"/>
                    <a:gd name="connsiteY37" fmla="*/ 0 h 769697"/>
                    <a:gd name="connsiteX38" fmla="*/ 349208 w 559782"/>
                    <a:gd name="connsiteY38" fmla="*/ 28645 h 769697"/>
                    <a:gd name="connsiteX39" fmla="*/ 377853 w 559782"/>
                    <a:gd name="connsiteY39" fmla="*/ 97962 h 769697"/>
                    <a:gd name="connsiteX40" fmla="*/ 349208 w 559782"/>
                    <a:gd name="connsiteY40" fmla="*/ 167277 h 769697"/>
                    <a:gd name="connsiteX41" fmla="*/ 279891 w 559782"/>
                    <a:gd name="connsiteY41" fmla="*/ 195922 h 769697"/>
                    <a:gd name="connsiteX42" fmla="*/ 210575 w 559782"/>
                    <a:gd name="connsiteY42" fmla="*/ 167277 h 769697"/>
                    <a:gd name="connsiteX43" fmla="*/ 181930 w 559782"/>
                    <a:gd name="connsiteY43" fmla="*/ 97962 h 769697"/>
                    <a:gd name="connsiteX44" fmla="*/ 210575 w 559782"/>
                    <a:gd name="connsiteY44" fmla="*/ 28645 h 769697"/>
                    <a:gd name="connsiteX45" fmla="*/ 279891 w 559782"/>
                    <a:gd name="connsiteY45" fmla="*/ 0 h 769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559782" h="769697">
                      <a:moveTo>
                        <a:pt x="195923" y="209918"/>
                      </a:moveTo>
                      <a:lnTo>
                        <a:pt x="363858" y="209918"/>
                      </a:lnTo>
                      <a:cubicBezTo>
                        <a:pt x="393888" y="209918"/>
                        <a:pt x="419544" y="225516"/>
                        <a:pt x="440828" y="256712"/>
                      </a:cubicBezTo>
                      <a:lnTo>
                        <a:pt x="552784" y="424645"/>
                      </a:lnTo>
                      <a:cubicBezTo>
                        <a:pt x="557449" y="431643"/>
                        <a:pt x="559782" y="439368"/>
                        <a:pt x="559782" y="447824"/>
                      </a:cubicBezTo>
                      <a:cubicBezTo>
                        <a:pt x="559782" y="459486"/>
                        <a:pt x="555700" y="469398"/>
                        <a:pt x="547536" y="477562"/>
                      </a:cubicBezTo>
                      <a:cubicBezTo>
                        <a:pt x="539373" y="485725"/>
                        <a:pt x="529460" y="489808"/>
                        <a:pt x="517798" y="489808"/>
                      </a:cubicBezTo>
                      <a:cubicBezTo>
                        <a:pt x="502928" y="489808"/>
                        <a:pt x="491267" y="483539"/>
                        <a:pt x="482812" y="471002"/>
                      </a:cubicBezTo>
                      <a:lnTo>
                        <a:pt x="383538" y="321874"/>
                      </a:lnTo>
                      <a:lnTo>
                        <a:pt x="363858" y="321874"/>
                      </a:lnTo>
                      <a:lnTo>
                        <a:pt x="363858" y="379600"/>
                      </a:lnTo>
                      <a:lnTo>
                        <a:pt x="471878" y="559343"/>
                      </a:lnTo>
                      <a:cubicBezTo>
                        <a:pt x="474502" y="563716"/>
                        <a:pt x="475814" y="568526"/>
                        <a:pt x="475814" y="573775"/>
                      </a:cubicBezTo>
                      <a:cubicBezTo>
                        <a:pt x="475814" y="581355"/>
                        <a:pt x="473044" y="587914"/>
                        <a:pt x="467505" y="593454"/>
                      </a:cubicBezTo>
                      <a:cubicBezTo>
                        <a:pt x="461965" y="598993"/>
                        <a:pt x="455405" y="601763"/>
                        <a:pt x="447826" y="601763"/>
                      </a:cubicBezTo>
                      <a:lnTo>
                        <a:pt x="363858" y="601763"/>
                      </a:lnTo>
                      <a:lnTo>
                        <a:pt x="363858" y="720717"/>
                      </a:lnTo>
                      <a:cubicBezTo>
                        <a:pt x="363858" y="734128"/>
                        <a:pt x="359047" y="745644"/>
                        <a:pt x="349426" y="755265"/>
                      </a:cubicBezTo>
                      <a:cubicBezTo>
                        <a:pt x="339805" y="764887"/>
                        <a:pt x="328289" y="769697"/>
                        <a:pt x="314878" y="769697"/>
                      </a:cubicBezTo>
                      <a:lnTo>
                        <a:pt x="244904" y="769697"/>
                      </a:lnTo>
                      <a:cubicBezTo>
                        <a:pt x="231493" y="769697"/>
                        <a:pt x="219977" y="764887"/>
                        <a:pt x="210356" y="755265"/>
                      </a:cubicBezTo>
                      <a:cubicBezTo>
                        <a:pt x="200733" y="745644"/>
                        <a:pt x="195923" y="734128"/>
                        <a:pt x="195923" y="720717"/>
                      </a:cubicBezTo>
                      <a:lnTo>
                        <a:pt x="195923" y="601763"/>
                      </a:lnTo>
                      <a:lnTo>
                        <a:pt x="111956" y="601763"/>
                      </a:lnTo>
                      <a:cubicBezTo>
                        <a:pt x="104375" y="601763"/>
                        <a:pt x="97815" y="598993"/>
                        <a:pt x="92276" y="593454"/>
                      </a:cubicBezTo>
                      <a:cubicBezTo>
                        <a:pt x="86738" y="587914"/>
                        <a:pt x="83968" y="581355"/>
                        <a:pt x="83968" y="573775"/>
                      </a:cubicBezTo>
                      <a:cubicBezTo>
                        <a:pt x="83968" y="568526"/>
                        <a:pt x="85279" y="563716"/>
                        <a:pt x="87903" y="559343"/>
                      </a:cubicBezTo>
                      <a:lnTo>
                        <a:pt x="195923" y="379600"/>
                      </a:lnTo>
                      <a:lnTo>
                        <a:pt x="195923" y="321874"/>
                      </a:lnTo>
                      <a:lnTo>
                        <a:pt x="176244" y="321874"/>
                      </a:lnTo>
                      <a:lnTo>
                        <a:pt x="76970" y="471002"/>
                      </a:lnTo>
                      <a:cubicBezTo>
                        <a:pt x="68515" y="483539"/>
                        <a:pt x="56852" y="489808"/>
                        <a:pt x="41984" y="489808"/>
                      </a:cubicBezTo>
                      <a:cubicBezTo>
                        <a:pt x="30321" y="489808"/>
                        <a:pt x="20409" y="485725"/>
                        <a:pt x="12245" y="477562"/>
                      </a:cubicBezTo>
                      <a:cubicBezTo>
                        <a:pt x="4081" y="469398"/>
                        <a:pt x="0" y="459486"/>
                        <a:pt x="0" y="447824"/>
                      </a:cubicBezTo>
                      <a:cubicBezTo>
                        <a:pt x="0" y="439368"/>
                        <a:pt x="2333" y="431643"/>
                        <a:pt x="6998" y="424645"/>
                      </a:cubicBezTo>
                      <a:lnTo>
                        <a:pt x="118953" y="256712"/>
                      </a:lnTo>
                      <a:cubicBezTo>
                        <a:pt x="140237" y="225516"/>
                        <a:pt x="165894" y="209918"/>
                        <a:pt x="195923" y="209918"/>
                      </a:cubicBezTo>
                      <a:close/>
                      <a:moveTo>
                        <a:pt x="279891" y="0"/>
                      </a:moveTo>
                      <a:cubicBezTo>
                        <a:pt x="307006" y="0"/>
                        <a:pt x="330111" y="9548"/>
                        <a:pt x="349208" y="28645"/>
                      </a:cubicBezTo>
                      <a:cubicBezTo>
                        <a:pt x="368305" y="47742"/>
                        <a:pt x="377853" y="70846"/>
                        <a:pt x="377853" y="97962"/>
                      </a:cubicBezTo>
                      <a:cubicBezTo>
                        <a:pt x="377853" y="125075"/>
                        <a:pt x="368305" y="148180"/>
                        <a:pt x="349208" y="167277"/>
                      </a:cubicBezTo>
                      <a:cubicBezTo>
                        <a:pt x="330111" y="186373"/>
                        <a:pt x="307006" y="195922"/>
                        <a:pt x="279891" y="195922"/>
                      </a:cubicBezTo>
                      <a:cubicBezTo>
                        <a:pt x="252777" y="195922"/>
                        <a:pt x="229671" y="186373"/>
                        <a:pt x="210575" y="167277"/>
                      </a:cubicBezTo>
                      <a:cubicBezTo>
                        <a:pt x="191477" y="148180"/>
                        <a:pt x="181930" y="125075"/>
                        <a:pt x="181930" y="97962"/>
                      </a:cubicBezTo>
                      <a:cubicBezTo>
                        <a:pt x="181930" y="70846"/>
                        <a:pt x="191477" y="47742"/>
                        <a:pt x="210575" y="28645"/>
                      </a:cubicBezTo>
                      <a:cubicBezTo>
                        <a:pt x="229671" y="9548"/>
                        <a:pt x="252777" y="0"/>
                        <a:pt x="279891" y="0"/>
                      </a:cubicBezTo>
                      <a:close/>
                    </a:path>
                  </a:pathLst>
                </a:custGeom>
                <a:grpFill/>
                <a:ln w="12700"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3" name="组合 52">
                <a:extLst>
                  <a:ext uri="{FF2B5EF4-FFF2-40B4-BE49-F238E27FC236}">
                    <a16:creationId xmlns:a16="http://schemas.microsoft.com/office/drawing/2014/main" id="{2512AB46-FB16-4C15-943C-A66BA13E71DC}"/>
                  </a:ext>
                </a:extLst>
              </p:cNvPr>
              <p:cNvGrpSpPr/>
              <p:nvPr/>
            </p:nvGrpSpPr>
            <p:grpSpPr>
              <a:xfrm>
                <a:off x="5070123" y="2402851"/>
                <a:ext cx="873994" cy="688011"/>
                <a:chOff x="2226870" y="2574003"/>
                <a:chExt cx="972701" cy="765714"/>
              </a:xfrm>
              <a:grpFill/>
            </p:grpSpPr>
            <p:sp>
              <p:nvSpPr>
                <p:cNvPr id="114" name="IconShape2">
                  <a:extLst>
                    <a:ext uri="{FF2B5EF4-FFF2-40B4-BE49-F238E27FC236}">
                      <a16:creationId xmlns:a16="http://schemas.microsoft.com/office/drawing/2014/main" id="{3D0A8052-2F90-449C-8C44-3060C5CBF5D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226870" y="2574004"/>
                  <a:ext cx="369087" cy="765713"/>
                </a:xfrm>
                <a:custGeom>
                  <a:avLst/>
                  <a:gdLst>
                    <a:gd name="connsiteX0" fmla="*/ 32602 w 396196"/>
                    <a:gd name="connsiteY0" fmla="*/ 244760 h 832453"/>
                    <a:gd name="connsiteX1" fmla="*/ 366603 w 396196"/>
                    <a:gd name="connsiteY1" fmla="*/ 244760 h 832453"/>
                    <a:gd name="connsiteX2" fmla="*/ 391506 w 396196"/>
                    <a:gd name="connsiteY2" fmla="*/ 255605 h 832453"/>
                    <a:gd name="connsiteX3" fmla="*/ 396196 w 396196"/>
                    <a:gd name="connsiteY3" fmla="*/ 271956 h 832453"/>
                    <a:gd name="connsiteX4" fmla="*/ 396196 w 396196"/>
                    <a:gd name="connsiteY4" fmla="*/ 297319 h 832453"/>
                    <a:gd name="connsiteX5" fmla="*/ 393704 w 396196"/>
                    <a:gd name="connsiteY5" fmla="*/ 312625 h 832453"/>
                    <a:gd name="connsiteX6" fmla="*/ 357814 w 396196"/>
                    <a:gd name="connsiteY6" fmla="*/ 533010 h 832453"/>
                    <a:gd name="connsiteX7" fmla="*/ 325585 w 396196"/>
                    <a:gd name="connsiteY7" fmla="*/ 558197 h 832453"/>
                    <a:gd name="connsiteX8" fmla="*/ 293358 w 396196"/>
                    <a:gd name="connsiteY8" fmla="*/ 586182 h 832453"/>
                    <a:gd name="connsiteX9" fmla="*/ 252339 w 396196"/>
                    <a:gd name="connsiteY9" fmla="*/ 807267 h 832453"/>
                    <a:gd name="connsiteX10" fmla="*/ 220111 w 396196"/>
                    <a:gd name="connsiteY10" fmla="*/ 832453 h 832453"/>
                    <a:gd name="connsiteX11" fmla="*/ 179093 w 396196"/>
                    <a:gd name="connsiteY11" fmla="*/ 832453 h 832453"/>
                    <a:gd name="connsiteX12" fmla="*/ 146865 w 396196"/>
                    <a:gd name="connsiteY12" fmla="*/ 807267 h 832453"/>
                    <a:gd name="connsiteX13" fmla="*/ 108778 w 396196"/>
                    <a:gd name="connsiteY13" fmla="*/ 586182 h 832453"/>
                    <a:gd name="connsiteX14" fmla="*/ 76549 w 396196"/>
                    <a:gd name="connsiteY14" fmla="*/ 558197 h 832453"/>
                    <a:gd name="connsiteX15" fmla="*/ 44321 w 396196"/>
                    <a:gd name="connsiteY15" fmla="*/ 533010 h 832453"/>
                    <a:gd name="connsiteX16" fmla="*/ 374 w 396196"/>
                    <a:gd name="connsiteY16" fmla="*/ 281142 h 832453"/>
                    <a:gd name="connsiteX17" fmla="*/ 32602 w 396196"/>
                    <a:gd name="connsiteY17" fmla="*/ 244760 h 832453"/>
                    <a:gd name="connsiteX18" fmla="*/ 201006 w 396196"/>
                    <a:gd name="connsiteY18" fmla="*/ 0 h 832453"/>
                    <a:gd name="connsiteX19" fmla="*/ 304893 w 396196"/>
                    <a:gd name="connsiteY19" fmla="*/ 100863 h 832453"/>
                    <a:gd name="connsiteX20" fmla="*/ 201006 w 396196"/>
                    <a:gd name="connsiteY20" fmla="*/ 201726 h 832453"/>
                    <a:gd name="connsiteX21" fmla="*/ 97119 w 396196"/>
                    <a:gd name="connsiteY21" fmla="*/ 100863 h 832453"/>
                    <a:gd name="connsiteX22" fmla="*/ 201006 w 396196"/>
                    <a:gd name="connsiteY22" fmla="*/ 0 h 832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96196" h="832453">
                      <a:moveTo>
                        <a:pt x="32602" y="244760"/>
                      </a:moveTo>
                      <a:cubicBezTo>
                        <a:pt x="32602" y="244760"/>
                        <a:pt x="32602" y="244760"/>
                        <a:pt x="366603" y="244760"/>
                      </a:cubicBezTo>
                      <a:cubicBezTo>
                        <a:pt x="376858" y="244760"/>
                        <a:pt x="385647" y="248958"/>
                        <a:pt x="391506" y="255605"/>
                      </a:cubicBezTo>
                      <a:lnTo>
                        <a:pt x="396196" y="271956"/>
                      </a:lnTo>
                      <a:lnTo>
                        <a:pt x="396196" y="297319"/>
                      </a:lnTo>
                      <a:lnTo>
                        <a:pt x="393704" y="312625"/>
                      </a:lnTo>
                      <a:cubicBezTo>
                        <a:pt x="388577" y="344109"/>
                        <a:pt x="378322" y="407076"/>
                        <a:pt x="357814" y="533010"/>
                      </a:cubicBezTo>
                      <a:cubicBezTo>
                        <a:pt x="354884" y="547003"/>
                        <a:pt x="340234" y="558197"/>
                        <a:pt x="325585" y="558197"/>
                      </a:cubicBezTo>
                      <a:cubicBezTo>
                        <a:pt x="308006" y="558197"/>
                        <a:pt x="293358" y="569391"/>
                        <a:pt x="293358" y="586182"/>
                      </a:cubicBezTo>
                      <a:cubicBezTo>
                        <a:pt x="293358" y="586182"/>
                        <a:pt x="293358" y="586182"/>
                        <a:pt x="252339" y="807267"/>
                      </a:cubicBezTo>
                      <a:cubicBezTo>
                        <a:pt x="249409" y="824058"/>
                        <a:pt x="237690" y="832453"/>
                        <a:pt x="220111" y="832453"/>
                      </a:cubicBezTo>
                      <a:cubicBezTo>
                        <a:pt x="220111" y="832453"/>
                        <a:pt x="220111" y="832453"/>
                        <a:pt x="179093" y="832453"/>
                      </a:cubicBezTo>
                      <a:cubicBezTo>
                        <a:pt x="164445" y="832453"/>
                        <a:pt x="149795" y="824058"/>
                        <a:pt x="146865" y="807267"/>
                      </a:cubicBezTo>
                      <a:cubicBezTo>
                        <a:pt x="146865" y="807267"/>
                        <a:pt x="146865" y="807267"/>
                        <a:pt x="108778" y="586182"/>
                      </a:cubicBezTo>
                      <a:cubicBezTo>
                        <a:pt x="105848" y="569391"/>
                        <a:pt x="91198" y="558197"/>
                        <a:pt x="76549" y="558197"/>
                      </a:cubicBezTo>
                      <a:cubicBezTo>
                        <a:pt x="61900" y="558197"/>
                        <a:pt x="47250" y="547003"/>
                        <a:pt x="44321" y="533010"/>
                      </a:cubicBezTo>
                      <a:cubicBezTo>
                        <a:pt x="44321" y="533010"/>
                        <a:pt x="44321" y="533010"/>
                        <a:pt x="374" y="281142"/>
                      </a:cubicBezTo>
                      <a:cubicBezTo>
                        <a:pt x="-2556" y="261552"/>
                        <a:pt x="12093" y="244760"/>
                        <a:pt x="32602" y="244760"/>
                      </a:cubicBezTo>
                      <a:close/>
                      <a:moveTo>
                        <a:pt x="201006" y="0"/>
                      </a:moveTo>
                      <a:cubicBezTo>
                        <a:pt x="258382" y="0"/>
                        <a:pt x="304893" y="45158"/>
                        <a:pt x="304893" y="100863"/>
                      </a:cubicBezTo>
                      <a:cubicBezTo>
                        <a:pt x="304893" y="156569"/>
                        <a:pt x="258382" y="201726"/>
                        <a:pt x="201006" y="201726"/>
                      </a:cubicBezTo>
                      <a:cubicBezTo>
                        <a:pt x="143631" y="201726"/>
                        <a:pt x="97119" y="156569"/>
                        <a:pt x="97119" y="100863"/>
                      </a:cubicBezTo>
                      <a:cubicBezTo>
                        <a:pt x="97119" y="45158"/>
                        <a:pt x="143631" y="0"/>
                        <a:pt x="201006" y="0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5" name="ValueShape">
                  <a:extLst>
                    <a:ext uri="{FF2B5EF4-FFF2-40B4-BE49-F238E27FC236}">
                      <a16:creationId xmlns:a16="http://schemas.microsoft.com/office/drawing/2014/main" id="{9FAA9D05-F7B9-4F44-A44D-7C2C7480EAB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639789" y="2574003"/>
                  <a:ext cx="559782" cy="765713"/>
                </a:xfrm>
                <a:custGeom>
                  <a:avLst/>
                  <a:gdLst>
                    <a:gd name="connsiteX0" fmla="*/ 195923 w 559782"/>
                    <a:gd name="connsiteY0" fmla="*/ 209918 h 769697"/>
                    <a:gd name="connsiteX1" fmla="*/ 363858 w 559782"/>
                    <a:gd name="connsiteY1" fmla="*/ 209918 h 769697"/>
                    <a:gd name="connsiteX2" fmla="*/ 440828 w 559782"/>
                    <a:gd name="connsiteY2" fmla="*/ 256712 h 769697"/>
                    <a:gd name="connsiteX3" fmla="*/ 552784 w 559782"/>
                    <a:gd name="connsiteY3" fmla="*/ 424645 h 769697"/>
                    <a:gd name="connsiteX4" fmla="*/ 559782 w 559782"/>
                    <a:gd name="connsiteY4" fmla="*/ 447824 h 769697"/>
                    <a:gd name="connsiteX5" fmla="*/ 547536 w 559782"/>
                    <a:gd name="connsiteY5" fmla="*/ 477562 h 769697"/>
                    <a:gd name="connsiteX6" fmla="*/ 517798 w 559782"/>
                    <a:gd name="connsiteY6" fmla="*/ 489808 h 769697"/>
                    <a:gd name="connsiteX7" fmla="*/ 482812 w 559782"/>
                    <a:gd name="connsiteY7" fmla="*/ 471002 h 769697"/>
                    <a:gd name="connsiteX8" fmla="*/ 383538 w 559782"/>
                    <a:gd name="connsiteY8" fmla="*/ 321874 h 769697"/>
                    <a:gd name="connsiteX9" fmla="*/ 363858 w 559782"/>
                    <a:gd name="connsiteY9" fmla="*/ 321874 h 769697"/>
                    <a:gd name="connsiteX10" fmla="*/ 363858 w 559782"/>
                    <a:gd name="connsiteY10" fmla="*/ 379600 h 769697"/>
                    <a:gd name="connsiteX11" fmla="*/ 471878 w 559782"/>
                    <a:gd name="connsiteY11" fmla="*/ 559343 h 769697"/>
                    <a:gd name="connsiteX12" fmla="*/ 475814 w 559782"/>
                    <a:gd name="connsiteY12" fmla="*/ 573775 h 769697"/>
                    <a:gd name="connsiteX13" fmla="*/ 467505 w 559782"/>
                    <a:gd name="connsiteY13" fmla="*/ 593454 h 769697"/>
                    <a:gd name="connsiteX14" fmla="*/ 447826 w 559782"/>
                    <a:gd name="connsiteY14" fmla="*/ 601763 h 769697"/>
                    <a:gd name="connsiteX15" fmla="*/ 363858 w 559782"/>
                    <a:gd name="connsiteY15" fmla="*/ 601763 h 769697"/>
                    <a:gd name="connsiteX16" fmla="*/ 363858 w 559782"/>
                    <a:gd name="connsiteY16" fmla="*/ 720717 h 769697"/>
                    <a:gd name="connsiteX17" fmla="*/ 349426 w 559782"/>
                    <a:gd name="connsiteY17" fmla="*/ 755265 h 769697"/>
                    <a:gd name="connsiteX18" fmla="*/ 314878 w 559782"/>
                    <a:gd name="connsiteY18" fmla="*/ 769697 h 769697"/>
                    <a:gd name="connsiteX19" fmla="*/ 244904 w 559782"/>
                    <a:gd name="connsiteY19" fmla="*/ 769697 h 769697"/>
                    <a:gd name="connsiteX20" fmla="*/ 210356 w 559782"/>
                    <a:gd name="connsiteY20" fmla="*/ 755265 h 769697"/>
                    <a:gd name="connsiteX21" fmla="*/ 195923 w 559782"/>
                    <a:gd name="connsiteY21" fmla="*/ 720717 h 769697"/>
                    <a:gd name="connsiteX22" fmla="*/ 195923 w 559782"/>
                    <a:gd name="connsiteY22" fmla="*/ 601763 h 769697"/>
                    <a:gd name="connsiteX23" fmla="*/ 111956 w 559782"/>
                    <a:gd name="connsiteY23" fmla="*/ 601763 h 769697"/>
                    <a:gd name="connsiteX24" fmla="*/ 92276 w 559782"/>
                    <a:gd name="connsiteY24" fmla="*/ 593454 h 769697"/>
                    <a:gd name="connsiteX25" fmla="*/ 83968 w 559782"/>
                    <a:gd name="connsiteY25" fmla="*/ 573775 h 769697"/>
                    <a:gd name="connsiteX26" fmla="*/ 87903 w 559782"/>
                    <a:gd name="connsiteY26" fmla="*/ 559343 h 769697"/>
                    <a:gd name="connsiteX27" fmla="*/ 195923 w 559782"/>
                    <a:gd name="connsiteY27" fmla="*/ 379600 h 769697"/>
                    <a:gd name="connsiteX28" fmla="*/ 195923 w 559782"/>
                    <a:gd name="connsiteY28" fmla="*/ 321874 h 769697"/>
                    <a:gd name="connsiteX29" fmla="*/ 176244 w 559782"/>
                    <a:gd name="connsiteY29" fmla="*/ 321874 h 769697"/>
                    <a:gd name="connsiteX30" fmla="*/ 76970 w 559782"/>
                    <a:gd name="connsiteY30" fmla="*/ 471002 h 769697"/>
                    <a:gd name="connsiteX31" fmla="*/ 41984 w 559782"/>
                    <a:gd name="connsiteY31" fmla="*/ 489808 h 769697"/>
                    <a:gd name="connsiteX32" fmla="*/ 12245 w 559782"/>
                    <a:gd name="connsiteY32" fmla="*/ 477562 h 769697"/>
                    <a:gd name="connsiteX33" fmla="*/ 0 w 559782"/>
                    <a:gd name="connsiteY33" fmla="*/ 447824 h 769697"/>
                    <a:gd name="connsiteX34" fmla="*/ 6998 w 559782"/>
                    <a:gd name="connsiteY34" fmla="*/ 424645 h 769697"/>
                    <a:gd name="connsiteX35" fmla="*/ 118953 w 559782"/>
                    <a:gd name="connsiteY35" fmla="*/ 256712 h 769697"/>
                    <a:gd name="connsiteX36" fmla="*/ 195923 w 559782"/>
                    <a:gd name="connsiteY36" fmla="*/ 209918 h 769697"/>
                    <a:gd name="connsiteX37" fmla="*/ 279891 w 559782"/>
                    <a:gd name="connsiteY37" fmla="*/ 0 h 769697"/>
                    <a:gd name="connsiteX38" fmla="*/ 349208 w 559782"/>
                    <a:gd name="connsiteY38" fmla="*/ 28645 h 769697"/>
                    <a:gd name="connsiteX39" fmla="*/ 377853 w 559782"/>
                    <a:gd name="connsiteY39" fmla="*/ 97962 h 769697"/>
                    <a:gd name="connsiteX40" fmla="*/ 349208 w 559782"/>
                    <a:gd name="connsiteY40" fmla="*/ 167277 h 769697"/>
                    <a:gd name="connsiteX41" fmla="*/ 279891 w 559782"/>
                    <a:gd name="connsiteY41" fmla="*/ 195922 h 769697"/>
                    <a:gd name="connsiteX42" fmla="*/ 210575 w 559782"/>
                    <a:gd name="connsiteY42" fmla="*/ 167277 h 769697"/>
                    <a:gd name="connsiteX43" fmla="*/ 181930 w 559782"/>
                    <a:gd name="connsiteY43" fmla="*/ 97962 h 769697"/>
                    <a:gd name="connsiteX44" fmla="*/ 210575 w 559782"/>
                    <a:gd name="connsiteY44" fmla="*/ 28645 h 769697"/>
                    <a:gd name="connsiteX45" fmla="*/ 279891 w 559782"/>
                    <a:gd name="connsiteY45" fmla="*/ 0 h 769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559782" h="769697">
                      <a:moveTo>
                        <a:pt x="195923" y="209918"/>
                      </a:moveTo>
                      <a:lnTo>
                        <a:pt x="363858" y="209918"/>
                      </a:lnTo>
                      <a:cubicBezTo>
                        <a:pt x="393888" y="209918"/>
                        <a:pt x="419544" y="225516"/>
                        <a:pt x="440828" y="256712"/>
                      </a:cubicBezTo>
                      <a:lnTo>
                        <a:pt x="552784" y="424645"/>
                      </a:lnTo>
                      <a:cubicBezTo>
                        <a:pt x="557449" y="431643"/>
                        <a:pt x="559782" y="439368"/>
                        <a:pt x="559782" y="447824"/>
                      </a:cubicBezTo>
                      <a:cubicBezTo>
                        <a:pt x="559782" y="459486"/>
                        <a:pt x="555700" y="469398"/>
                        <a:pt x="547536" y="477562"/>
                      </a:cubicBezTo>
                      <a:cubicBezTo>
                        <a:pt x="539373" y="485725"/>
                        <a:pt x="529460" y="489808"/>
                        <a:pt x="517798" y="489808"/>
                      </a:cubicBezTo>
                      <a:cubicBezTo>
                        <a:pt x="502928" y="489808"/>
                        <a:pt x="491267" y="483539"/>
                        <a:pt x="482812" y="471002"/>
                      </a:cubicBezTo>
                      <a:lnTo>
                        <a:pt x="383538" y="321874"/>
                      </a:lnTo>
                      <a:lnTo>
                        <a:pt x="363858" y="321874"/>
                      </a:lnTo>
                      <a:lnTo>
                        <a:pt x="363858" y="379600"/>
                      </a:lnTo>
                      <a:lnTo>
                        <a:pt x="471878" y="559343"/>
                      </a:lnTo>
                      <a:cubicBezTo>
                        <a:pt x="474502" y="563716"/>
                        <a:pt x="475814" y="568526"/>
                        <a:pt x="475814" y="573775"/>
                      </a:cubicBezTo>
                      <a:cubicBezTo>
                        <a:pt x="475814" y="581355"/>
                        <a:pt x="473044" y="587914"/>
                        <a:pt x="467505" y="593454"/>
                      </a:cubicBezTo>
                      <a:cubicBezTo>
                        <a:pt x="461965" y="598993"/>
                        <a:pt x="455405" y="601763"/>
                        <a:pt x="447826" y="601763"/>
                      </a:cubicBezTo>
                      <a:lnTo>
                        <a:pt x="363858" y="601763"/>
                      </a:lnTo>
                      <a:lnTo>
                        <a:pt x="363858" y="720717"/>
                      </a:lnTo>
                      <a:cubicBezTo>
                        <a:pt x="363858" y="734128"/>
                        <a:pt x="359047" y="745644"/>
                        <a:pt x="349426" y="755265"/>
                      </a:cubicBezTo>
                      <a:cubicBezTo>
                        <a:pt x="339805" y="764887"/>
                        <a:pt x="328289" y="769697"/>
                        <a:pt x="314878" y="769697"/>
                      </a:cubicBezTo>
                      <a:lnTo>
                        <a:pt x="244904" y="769697"/>
                      </a:lnTo>
                      <a:cubicBezTo>
                        <a:pt x="231493" y="769697"/>
                        <a:pt x="219977" y="764887"/>
                        <a:pt x="210356" y="755265"/>
                      </a:cubicBezTo>
                      <a:cubicBezTo>
                        <a:pt x="200733" y="745644"/>
                        <a:pt x="195923" y="734128"/>
                        <a:pt x="195923" y="720717"/>
                      </a:cubicBezTo>
                      <a:lnTo>
                        <a:pt x="195923" y="601763"/>
                      </a:lnTo>
                      <a:lnTo>
                        <a:pt x="111956" y="601763"/>
                      </a:lnTo>
                      <a:cubicBezTo>
                        <a:pt x="104375" y="601763"/>
                        <a:pt x="97815" y="598993"/>
                        <a:pt x="92276" y="593454"/>
                      </a:cubicBezTo>
                      <a:cubicBezTo>
                        <a:pt x="86738" y="587914"/>
                        <a:pt x="83968" y="581355"/>
                        <a:pt x="83968" y="573775"/>
                      </a:cubicBezTo>
                      <a:cubicBezTo>
                        <a:pt x="83968" y="568526"/>
                        <a:pt x="85279" y="563716"/>
                        <a:pt x="87903" y="559343"/>
                      </a:cubicBezTo>
                      <a:lnTo>
                        <a:pt x="195923" y="379600"/>
                      </a:lnTo>
                      <a:lnTo>
                        <a:pt x="195923" y="321874"/>
                      </a:lnTo>
                      <a:lnTo>
                        <a:pt x="176244" y="321874"/>
                      </a:lnTo>
                      <a:lnTo>
                        <a:pt x="76970" y="471002"/>
                      </a:lnTo>
                      <a:cubicBezTo>
                        <a:pt x="68515" y="483539"/>
                        <a:pt x="56852" y="489808"/>
                        <a:pt x="41984" y="489808"/>
                      </a:cubicBezTo>
                      <a:cubicBezTo>
                        <a:pt x="30321" y="489808"/>
                        <a:pt x="20409" y="485725"/>
                        <a:pt x="12245" y="477562"/>
                      </a:cubicBezTo>
                      <a:cubicBezTo>
                        <a:pt x="4081" y="469398"/>
                        <a:pt x="0" y="459486"/>
                        <a:pt x="0" y="447824"/>
                      </a:cubicBezTo>
                      <a:cubicBezTo>
                        <a:pt x="0" y="439368"/>
                        <a:pt x="2333" y="431643"/>
                        <a:pt x="6998" y="424645"/>
                      </a:cubicBezTo>
                      <a:lnTo>
                        <a:pt x="118953" y="256712"/>
                      </a:lnTo>
                      <a:cubicBezTo>
                        <a:pt x="140237" y="225516"/>
                        <a:pt x="165894" y="209918"/>
                        <a:pt x="195923" y="209918"/>
                      </a:cubicBezTo>
                      <a:close/>
                      <a:moveTo>
                        <a:pt x="279891" y="0"/>
                      </a:moveTo>
                      <a:cubicBezTo>
                        <a:pt x="307006" y="0"/>
                        <a:pt x="330111" y="9548"/>
                        <a:pt x="349208" y="28645"/>
                      </a:cubicBezTo>
                      <a:cubicBezTo>
                        <a:pt x="368305" y="47742"/>
                        <a:pt x="377853" y="70846"/>
                        <a:pt x="377853" y="97962"/>
                      </a:cubicBezTo>
                      <a:cubicBezTo>
                        <a:pt x="377853" y="125075"/>
                        <a:pt x="368305" y="148180"/>
                        <a:pt x="349208" y="167277"/>
                      </a:cubicBezTo>
                      <a:cubicBezTo>
                        <a:pt x="330111" y="186373"/>
                        <a:pt x="307006" y="195922"/>
                        <a:pt x="279891" y="195922"/>
                      </a:cubicBezTo>
                      <a:cubicBezTo>
                        <a:pt x="252777" y="195922"/>
                        <a:pt x="229671" y="186373"/>
                        <a:pt x="210575" y="167277"/>
                      </a:cubicBezTo>
                      <a:cubicBezTo>
                        <a:pt x="191477" y="148180"/>
                        <a:pt x="181930" y="125075"/>
                        <a:pt x="181930" y="97962"/>
                      </a:cubicBezTo>
                      <a:cubicBezTo>
                        <a:pt x="181930" y="70846"/>
                        <a:pt x="191477" y="47742"/>
                        <a:pt x="210575" y="28645"/>
                      </a:cubicBezTo>
                      <a:cubicBezTo>
                        <a:pt x="229671" y="9548"/>
                        <a:pt x="252777" y="0"/>
                        <a:pt x="279891" y="0"/>
                      </a:cubicBezTo>
                      <a:close/>
                    </a:path>
                  </a:pathLst>
                </a:custGeom>
                <a:grpFill/>
                <a:ln w="12700"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54" name="IconShape2">
                <a:extLst>
                  <a:ext uri="{FF2B5EF4-FFF2-40B4-BE49-F238E27FC236}">
                    <a16:creationId xmlns:a16="http://schemas.microsoft.com/office/drawing/2014/main" id="{4F4DBA0C-4E1B-4282-99C2-EA3EDF2B11B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041157" y="2402852"/>
                <a:ext cx="331633" cy="688010"/>
              </a:xfrm>
              <a:custGeom>
                <a:avLst/>
                <a:gdLst>
                  <a:gd name="connsiteX0" fmla="*/ 32602 w 396196"/>
                  <a:gd name="connsiteY0" fmla="*/ 244760 h 832453"/>
                  <a:gd name="connsiteX1" fmla="*/ 366603 w 396196"/>
                  <a:gd name="connsiteY1" fmla="*/ 244760 h 832453"/>
                  <a:gd name="connsiteX2" fmla="*/ 391506 w 396196"/>
                  <a:gd name="connsiteY2" fmla="*/ 255605 h 832453"/>
                  <a:gd name="connsiteX3" fmla="*/ 396196 w 396196"/>
                  <a:gd name="connsiteY3" fmla="*/ 271956 h 832453"/>
                  <a:gd name="connsiteX4" fmla="*/ 396196 w 396196"/>
                  <a:gd name="connsiteY4" fmla="*/ 297319 h 832453"/>
                  <a:gd name="connsiteX5" fmla="*/ 393704 w 396196"/>
                  <a:gd name="connsiteY5" fmla="*/ 312625 h 832453"/>
                  <a:gd name="connsiteX6" fmla="*/ 357814 w 396196"/>
                  <a:gd name="connsiteY6" fmla="*/ 533010 h 832453"/>
                  <a:gd name="connsiteX7" fmla="*/ 325585 w 396196"/>
                  <a:gd name="connsiteY7" fmla="*/ 558197 h 832453"/>
                  <a:gd name="connsiteX8" fmla="*/ 293358 w 396196"/>
                  <a:gd name="connsiteY8" fmla="*/ 586182 h 832453"/>
                  <a:gd name="connsiteX9" fmla="*/ 252339 w 396196"/>
                  <a:gd name="connsiteY9" fmla="*/ 807267 h 832453"/>
                  <a:gd name="connsiteX10" fmla="*/ 220111 w 396196"/>
                  <a:gd name="connsiteY10" fmla="*/ 832453 h 832453"/>
                  <a:gd name="connsiteX11" fmla="*/ 179093 w 396196"/>
                  <a:gd name="connsiteY11" fmla="*/ 832453 h 832453"/>
                  <a:gd name="connsiteX12" fmla="*/ 146865 w 396196"/>
                  <a:gd name="connsiteY12" fmla="*/ 807267 h 832453"/>
                  <a:gd name="connsiteX13" fmla="*/ 108778 w 396196"/>
                  <a:gd name="connsiteY13" fmla="*/ 586182 h 832453"/>
                  <a:gd name="connsiteX14" fmla="*/ 76549 w 396196"/>
                  <a:gd name="connsiteY14" fmla="*/ 558197 h 832453"/>
                  <a:gd name="connsiteX15" fmla="*/ 44321 w 396196"/>
                  <a:gd name="connsiteY15" fmla="*/ 533010 h 832453"/>
                  <a:gd name="connsiteX16" fmla="*/ 374 w 396196"/>
                  <a:gd name="connsiteY16" fmla="*/ 281142 h 832453"/>
                  <a:gd name="connsiteX17" fmla="*/ 32602 w 396196"/>
                  <a:gd name="connsiteY17" fmla="*/ 244760 h 832453"/>
                  <a:gd name="connsiteX18" fmla="*/ 201006 w 396196"/>
                  <a:gd name="connsiteY18" fmla="*/ 0 h 832453"/>
                  <a:gd name="connsiteX19" fmla="*/ 304893 w 396196"/>
                  <a:gd name="connsiteY19" fmla="*/ 100863 h 832453"/>
                  <a:gd name="connsiteX20" fmla="*/ 201006 w 396196"/>
                  <a:gd name="connsiteY20" fmla="*/ 201726 h 832453"/>
                  <a:gd name="connsiteX21" fmla="*/ 97119 w 396196"/>
                  <a:gd name="connsiteY21" fmla="*/ 100863 h 832453"/>
                  <a:gd name="connsiteX22" fmla="*/ 201006 w 396196"/>
                  <a:gd name="connsiteY22" fmla="*/ 0 h 832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96196" h="832453">
                    <a:moveTo>
                      <a:pt x="32602" y="244760"/>
                    </a:moveTo>
                    <a:cubicBezTo>
                      <a:pt x="32602" y="244760"/>
                      <a:pt x="32602" y="244760"/>
                      <a:pt x="366603" y="244760"/>
                    </a:cubicBezTo>
                    <a:cubicBezTo>
                      <a:pt x="376858" y="244760"/>
                      <a:pt x="385647" y="248958"/>
                      <a:pt x="391506" y="255605"/>
                    </a:cubicBezTo>
                    <a:lnTo>
                      <a:pt x="396196" y="271956"/>
                    </a:lnTo>
                    <a:lnTo>
                      <a:pt x="396196" y="297319"/>
                    </a:lnTo>
                    <a:lnTo>
                      <a:pt x="393704" y="312625"/>
                    </a:lnTo>
                    <a:cubicBezTo>
                      <a:pt x="388577" y="344109"/>
                      <a:pt x="378322" y="407076"/>
                      <a:pt x="357814" y="533010"/>
                    </a:cubicBezTo>
                    <a:cubicBezTo>
                      <a:pt x="354884" y="547003"/>
                      <a:pt x="340234" y="558197"/>
                      <a:pt x="325585" y="558197"/>
                    </a:cubicBezTo>
                    <a:cubicBezTo>
                      <a:pt x="308006" y="558197"/>
                      <a:pt x="293358" y="569391"/>
                      <a:pt x="293358" y="586182"/>
                    </a:cubicBezTo>
                    <a:cubicBezTo>
                      <a:pt x="293358" y="586182"/>
                      <a:pt x="293358" y="586182"/>
                      <a:pt x="252339" y="807267"/>
                    </a:cubicBezTo>
                    <a:cubicBezTo>
                      <a:pt x="249409" y="824058"/>
                      <a:pt x="237690" y="832453"/>
                      <a:pt x="220111" y="832453"/>
                    </a:cubicBezTo>
                    <a:cubicBezTo>
                      <a:pt x="220111" y="832453"/>
                      <a:pt x="220111" y="832453"/>
                      <a:pt x="179093" y="832453"/>
                    </a:cubicBezTo>
                    <a:cubicBezTo>
                      <a:pt x="164445" y="832453"/>
                      <a:pt x="149795" y="824058"/>
                      <a:pt x="146865" y="807267"/>
                    </a:cubicBezTo>
                    <a:cubicBezTo>
                      <a:pt x="146865" y="807267"/>
                      <a:pt x="146865" y="807267"/>
                      <a:pt x="108778" y="586182"/>
                    </a:cubicBezTo>
                    <a:cubicBezTo>
                      <a:pt x="105848" y="569391"/>
                      <a:pt x="91198" y="558197"/>
                      <a:pt x="76549" y="558197"/>
                    </a:cubicBezTo>
                    <a:cubicBezTo>
                      <a:pt x="61900" y="558197"/>
                      <a:pt x="47250" y="547003"/>
                      <a:pt x="44321" y="533010"/>
                    </a:cubicBezTo>
                    <a:cubicBezTo>
                      <a:pt x="44321" y="533010"/>
                      <a:pt x="44321" y="533010"/>
                      <a:pt x="374" y="281142"/>
                    </a:cubicBezTo>
                    <a:cubicBezTo>
                      <a:pt x="-2556" y="261552"/>
                      <a:pt x="12093" y="244760"/>
                      <a:pt x="32602" y="244760"/>
                    </a:cubicBezTo>
                    <a:close/>
                    <a:moveTo>
                      <a:pt x="201006" y="0"/>
                    </a:moveTo>
                    <a:cubicBezTo>
                      <a:pt x="258382" y="0"/>
                      <a:pt x="304893" y="45158"/>
                      <a:pt x="304893" y="100863"/>
                    </a:cubicBezTo>
                    <a:cubicBezTo>
                      <a:pt x="304893" y="156569"/>
                      <a:pt x="258382" y="201726"/>
                      <a:pt x="201006" y="201726"/>
                    </a:cubicBezTo>
                    <a:cubicBezTo>
                      <a:pt x="143631" y="201726"/>
                      <a:pt x="97119" y="156569"/>
                      <a:pt x="97119" y="100863"/>
                    </a:cubicBezTo>
                    <a:cubicBezTo>
                      <a:pt x="97119" y="45158"/>
                      <a:pt x="143631" y="0"/>
                      <a:pt x="201006" y="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ValueShape">
                <a:extLst>
                  <a:ext uri="{FF2B5EF4-FFF2-40B4-BE49-F238E27FC236}">
                    <a16:creationId xmlns:a16="http://schemas.microsoft.com/office/drawing/2014/main" id="{673C69A1-6821-4009-8B44-84C4D5CEB0D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412174" y="2402851"/>
                <a:ext cx="502977" cy="688010"/>
              </a:xfrm>
              <a:custGeom>
                <a:avLst/>
                <a:gdLst>
                  <a:gd name="connsiteX0" fmla="*/ 195923 w 559782"/>
                  <a:gd name="connsiteY0" fmla="*/ 209918 h 769697"/>
                  <a:gd name="connsiteX1" fmla="*/ 363858 w 559782"/>
                  <a:gd name="connsiteY1" fmla="*/ 209918 h 769697"/>
                  <a:gd name="connsiteX2" fmla="*/ 440828 w 559782"/>
                  <a:gd name="connsiteY2" fmla="*/ 256712 h 769697"/>
                  <a:gd name="connsiteX3" fmla="*/ 552784 w 559782"/>
                  <a:gd name="connsiteY3" fmla="*/ 424645 h 769697"/>
                  <a:gd name="connsiteX4" fmla="*/ 559782 w 559782"/>
                  <a:gd name="connsiteY4" fmla="*/ 447824 h 769697"/>
                  <a:gd name="connsiteX5" fmla="*/ 547536 w 559782"/>
                  <a:gd name="connsiteY5" fmla="*/ 477562 h 769697"/>
                  <a:gd name="connsiteX6" fmla="*/ 517798 w 559782"/>
                  <a:gd name="connsiteY6" fmla="*/ 489808 h 769697"/>
                  <a:gd name="connsiteX7" fmla="*/ 482812 w 559782"/>
                  <a:gd name="connsiteY7" fmla="*/ 471002 h 769697"/>
                  <a:gd name="connsiteX8" fmla="*/ 383538 w 559782"/>
                  <a:gd name="connsiteY8" fmla="*/ 321874 h 769697"/>
                  <a:gd name="connsiteX9" fmla="*/ 363858 w 559782"/>
                  <a:gd name="connsiteY9" fmla="*/ 321874 h 769697"/>
                  <a:gd name="connsiteX10" fmla="*/ 363858 w 559782"/>
                  <a:gd name="connsiteY10" fmla="*/ 379600 h 769697"/>
                  <a:gd name="connsiteX11" fmla="*/ 471878 w 559782"/>
                  <a:gd name="connsiteY11" fmla="*/ 559343 h 769697"/>
                  <a:gd name="connsiteX12" fmla="*/ 475814 w 559782"/>
                  <a:gd name="connsiteY12" fmla="*/ 573775 h 769697"/>
                  <a:gd name="connsiteX13" fmla="*/ 467505 w 559782"/>
                  <a:gd name="connsiteY13" fmla="*/ 593454 h 769697"/>
                  <a:gd name="connsiteX14" fmla="*/ 447826 w 559782"/>
                  <a:gd name="connsiteY14" fmla="*/ 601763 h 769697"/>
                  <a:gd name="connsiteX15" fmla="*/ 363858 w 559782"/>
                  <a:gd name="connsiteY15" fmla="*/ 601763 h 769697"/>
                  <a:gd name="connsiteX16" fmla="*/ 363858 w 559782"/>
                  <a:gd name="connsiteY16" fmla="*/ 720717 h 769697"/>
                  <a:gd name="connsiteX17" fmla="*/ 349426 w 559782"/>
                  <a:gd name="connsiteY17" fmla="*/ 755265 h 769697"/>
                  <a:gd name="connsiteX18" fmla="*/ 314878 w 559782"/>
                  <a:gd name="connsiteY18" fmla="*/ 769697 h 769697"/>
                  <a:gd name="connsiteX19" fmla="*/ 244904 w 559782"/>
                  <a:gd name="connsiteY19" fmla="*/ 769697 h 769697"/>
                  <a:gd name="connsiteX20" fmla="*/ 210356 w 559782"/>
                  <a:gd name="connsiteY20" fmla="*/ 755265 h 769697"/>
                  <a:gd name="connsiteX21" fmla="*/ 195923 w 559782"/>
                  <a:gd name="connsiteY21" fmla="*/ 720717 h 769697"/>
                  <a:gd name="connsiteX22" fmla="*/ 195923 w 559782"/>
                  <a:gd name="connsiteY22" fmla="*/ 601763 h 769697"/>
                  <a:gd name="connsiteX23" fmla="*/ 111956 w 559782"/>
                  <a:gd name="connsiteY23" fmla="*/ 601763 h 769697"/>
                  <a:gd name="connsiteX24" fmla="*/ 92276 w 559782"/>
                  <a:gd name="connsiteY24" fmla="*/ 593454 h 769697"/>
                  <a:gd name="connsiteX25" fmla="*/ 83968 w 559782"/>
                  <a:gd name="connsiteY25" fmla="*/ 573775 h 769697"/>
                  <a:gd name="connsiteX26" fmla="*/ 87903 w 559782"/>
                  <a:gd name="connsiteY26" fmla="*/ 559343 h 769697"/>
                  <a:gd name="connsiteX27" fmla="*/ 195923 w 559782"/>
                  <a:gd name="connsiteY27" fmla="*/ 379600 h 769697"/>
                  <a:gd name="connsiteX28" fmla="*/ 195923 w 559782"/>
                  <a:gd name="connsiteY28" fmla="*/ 321874 h 769697"/>
                  <a:gd name="connsiteX29" fmla="*/ 176244 w 559782"/>
                  <a:gd name="connsiteY29" fmla="*/ 321874 h 769697"/>
                  <a:gd name="connsiteX30" fmla="*/ 76970 w 559782"/>
                  <a:gd name="connsiteY30" fmla="*/ 471002 h 769697"/>
                  <a:gd name="connsiteX31" fmla="*/ 41984 w 559782"/>
                  <a:gd name="connsiteY31" fmla="*/ 489808 h 769697"/>
                  <a:gd name="connsiteX32" fmla="*/ 12245 w 559782"/>
                  <a:gd name="connsiteY32" fmla="*/ 477562 h 769697"/>
                  <a:gd name="connsiteX33" fmla="*/ 0 w 559782"/>
                  <a:gd name="connsiteY33" fmla="*/ 447824 h 769697"/>
                  <a:gd name="connsiteX34" fmla="*/ 6998 w 559782"/>
                  <a:gd name="connsiteY34" fmla="*/ 424645 h 769697"/>
                  <a:gd name="connsiteX35" fmla="*/ 118953 w 559782"/>
                  <a:gd name="connsiteY35" fmla="*/ 256712 h 769697"/>
                  <a:gd name="connsiteX36" fmla="*/ 195923 w 559782"/>
                  <a:gd name="connsiteY36" fmla="*/ 209918 h 769697"/>
                  <a:gd name="connsiteX37" fmla="*/ 279891 w 559782"/>
                  <a:gd name="connsiteY37" fmla="*/ 0 h 769697"/>
                  <a:gd name="connsiteX38" fmla="*/ 349208 w 559782"/>
                  <a:gd name="connsiteY38" fmla="*/ 28645 h 769697"/>
                  <a:gd name="connsiteX39" fmla="*/ 377853 w 559782"/>
                  <a:gd name="connsiteY39" fmla="*/ 97962 h 769697"/>
                  <a:gd name="connsiteX40" fmla="*/ 349208 w 559782"/>
                  <a:gd name="connsiteY40" fmla="*/ 167277 h 769697"/>
                  <a:gd name="connsiteX41" fmla="*/ 279891 w 559782"/>
                  <a:gd name="connsiteY41" fmla="*/ 195922 h 769697"/>
                  <a:gd name="connsiteX42" fmla="*/ 210575 w 559782"/>
                  <a:gd name="connsiteY42" fmla="*/ 167277 h 769697"/>
                  <a:gd name="connsiteX43" fmla="*/ 181930 w 559782"/>
                  <a:gd name="connsiteY43" fmla="*/ 97962 h 769697"/>
                  <a:gd name="connsiteX44" fmla="*/ 210575 w 559782"/>
                  <a:gd name="connsiteY44" fmla="*/ 28645 h 769697"/>
                  <a:gd name="connsiteX45" fmla="*/ 279891 w 559782"/>
                  <a:gd name="connsiteY45" fmla="*/ 0 h 769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559782" h="769697">
                    <a:moveTo>
                      <a:pt x="195923" y="209918"/>
                    </a:moveTo>
                    <a:lnTo>
                      <a:pt x="363858" y="209918"/>
                    </a:lnTo>
                    <a:cubicBezTo>
                      <a:pt x="393888" y="209918"/>
                      <a:pt x="419544" y="225516"/>
                      <a:pt x="440828" y="256712"/>
                    </a:cubicBezTo>
                    <a:lnTo>
                      <a:pt x="552784" y="424645"/>
                    </a:lnTo>
                    <a:cubicBezTo>
                      <a:pt x="557449" y="431643"/>
                      <a:pt x="559782" y="439368"/>
                      <a:pt x="559782" y="447824"/>
                    </a:cubicBezTo>
                    <a:cubicBezTo>
                      <a:pt x="559782" y="459486"/>
                      <a:pt x="555700" y="469398"/>
                      <a:pt x="547536" y="477562"/>
                    </a:cubicBezTo>
                    <a:cubicBezTo>
                      <a:pt x="539373" y="485725"/>
                      <a:pt x="529460" y="489808"/>
                      <a:pt x="517798" y="489808"/>
                    </a:cubicBezTo>
                    <a:cubicBezTo>
                      <a:pt x="502928" y="489808"/>
                      <a:pt x="491267" y="483539"/>
                      <a:pt x="482812" y="471002"/>
                    </a:cubicBezTo>
                    <a:lnTo>
                      <a:pt x="383538" y="321874"/>
                    </a:lnTo>
                    <a:lnTo>
                      <a:pt x="363858" y="321874"/>
                    </a:lnTo>
                    <a:lnTo>
                      <a:pt x="363858" y="379600"/>
                    </a:lnTo>
                    <a:lnTo>
                      <a:pt x="471878" y="559343"/>
                    </a:lnTo>
                    <a:cubicBezTo>
                      <a:pt x="474502" y="563716"/>
                      <a:pt x="475814" y="568526"/>
                      <a:pt x="475814" y="573775"/>
                    </a:cubicBezTo>
                    <a:cubicBezTo>
                      <a:pt x="475814" y="581355"/>
                      <a:pt x="473044" y="587914"/>
                      <a:pt x="467505" y="593454"/>
                    </a:cubicBezTo>
                    <a:cubicBezTo>
                      <a:pt x="461965" y="598993"/>
                      <a:pt x="455405" y="601763"/>
                      <a:pt x="447826" y="601763"/>
                    </a:cubicBezTo>
                    <a:lnTo>
                      <a:pt x="363858" y="601763"/>
                    </a:lnTo>
                    <a:lnTo>
                      <a:pt x="363858" y="720717"/>
                    </a:lnTo>
                    <a:cubicBezTo>
                      <a:pt x="363858" y="734128"/>
                      <a:pt x="359047" y="745644"/>
                      <a:pt x="349426" y="755265"/>
                    </a:cubicBezTo>
                    <a:cubicBezTo>
                      <a:pt x="339805" y="764887"/>
                      <a:pt x="328289" y="769697"/>
                      <a:pt x="314878" y="769697"/>
                    </a:cubicBezTo>
                    <a:lnTo>
                      <a:pt x="244904" y="769697"/>
                    </a:lnTo>
                    <a:cubicBezTo>
                      <a:pt x="231493" y="769697"/>
                      <a:pt x="219977" y="764887"/>
                      <a:pt x="210356" y="755265"/>
                    </a:cubicBezTo>
                    <a:cubicBezTo>
                      <a:pt x="200733" y="745644"/>
                      <a:pt x="195923" y="734128"/>
                      <a:pt x="195923" y="720717"/>
                    </a:cubicBezTo>
                    <a:lnTo>
                      <a:pt x="195923" y="601763"/>
                    </a:lnTo>
                    <a:lnTo>
                      <a:pt x="111956" y="601763"/>
                    </a:lnTo>
                    <a:cubicBezTo>
                      <a:pt x="104375" y="601763"/>
                      <a:pt x="97815" y="598993"/>
                      <a:pt x="92276" y="593454"/>
                    </a:cubicBezTo>
                    <a:cubicBezTo>
                      <a:pt x="86738" y="587914"/>
                      <a:pt x="83968" y="581355"/>
                      <a:pt x="83968" y="573775"/>
                    </a:cubicBezTo>
                    <a:cubicBezTo>
                      <a:pt x="83968" y="568526"/>
                      <a:pt x="85279" y="563716"/>
                      <a:pt x="87903" y="559343"/>
                    </a:cubicBezTo>
                    <a:lnTo>
                      <a:pt x="195923" y="379600"/>
                    </a:lnTo>
                    <a:lnTo>
                      <a:pt x="195923" y="321874"/>
                    </a:lnTo>
                    <a:lnTo>
                      <a:pt x="176244" y="321874"/>
                    </a:lnTo>
                    <a:lnTo>
                      <a:pt x="76970" y="471002"/>
                    </a:lnTo>
                    <a:cubicBezTo>
                      <a:pt x="68515" y="483539"/>
                      <a:pt x="56852" y="489808"/>
                      <a:pt x="41984" y="489808"/>
                    </a:cubicBezTo>
                    <a:cubicBezTo>
                      <a:pt x="30321" y="489808"/>
                      <a:pt x="20409" y="485725"/>
                      <a:pt x="12245" y="477562"/>
                    </a:cubicBezTo>
                    <a:cubicBezTo>
                      <a:pt x="4081" y="469398"/>
                      <a:pt x="0" y="459486"/>
                      <a:pt x="0" y="447824"/>
                    </a:cubicBezTo>
                    <a:cubicBezTo>
                      <a:pt x="0" y="439368"/>
                      <a:pt x="2333" y="431643"/>
                      <a:pt x="6998" y="424645"/>
                    </a:cubicBezTo>
                    <a:lnTo>
                      <a:pt x="118953" y="256712"/>
                    </a:lnTo>
                    <a:cubicBezTo>
                      <a:pt x="140237" y="225516"/>
                      <a:pt x="165894" y="209918"/>
                      <a:pt x="195923" y="209918"/>
                    </a:cubicBezTo>
                    <a:close/>
                    <a:moveTo>
                      <a:pt x="279891" y="0"/>
                    </a:moveTo>
                    <a:cubicBezTo>
                      <a:pt x="307006" y="0"/>
                      <a:pt x="330111" y="9548"/>
                      <a:pt x="349208" y="28645"/>
                    </a:cubicBezTo>
                    <a:cubicBezTo>
                      <a:pt x="368305" y="47742"/>
                      <a:pt x="377853" y="70846"/>
                      <a:pt x="377853" y="97962"/>
                    </a:cubicBezTo>
                    <a:cubicBezTo>
                      <a:pt x="377853" y="125075"/>
                      <a:pt x="368305" y="148180"/>
                      <a:pt x="349208" y="167277"/>
                    </a:cubicBezTo>
                    <a:cubicBezTo>
                      <a:pt x="330111" y="186373"/>
                      <a:pt x="307006" y="195922"/>
                      <a:pt x="279891" y="195922"/>
                    </a:cubicBezTo>
                    <a:cubicBezTo>
                      <a:pt x="252777" y="195922"/>
                      <a:pt x="229671" y="186373"/>
                      <a:pt x="210575" y="167277"/>
                    </a:cubicBezTo>
                    <a:cubicBezTo>
                      <a:pt x="191477" y="148180"/>
                      <a:pt x="181930" y="125075"/>
                      <a:pt x="181930" y="97962"/>
                    </a:cubicBezTo>
                    <a:cubicBezTo>
                      <a:pt x="181930" y="70846"/>
                      <a:pt x="191477" y="47742"/>
                      <a:pt x="210575" y="28645"/>
                    </a:cubicBezTo>
                    <a:cubicBezTo>
                      <a:pt x="229671" y="9548"/>
                      <a:pt x="252777" y="0"/>
                      <a:pt x="279891" y="0"/>
                    </a:cubicBezTo>
                    <a:close/>
                  </a:path>
                </a:pathLst>
              </a:custGeom>
              <a:grpFill/>
              <a:ln w="12700">
                <a:noFill/>
              </a:ln>
            </p:spPr>
            <p:txBody>
              <a:bodyPr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56" name="组合 55">
                <a:extLst>
                  <a:ext uri="{FF2B5EF4-FFF2-40B4-BE49-F238E27FC236}">
                    <a16:creationId xmlns:a16="http://schemas.microsoft.com/office/drawing/2014/main" id="{09309581-FBA0-4147-975B-EFF95D3BF52A}"/>
                  </a:ext>
                </a:extLst>
              </p:cNvPr>
              <p:cNvGrpSpPr/>
              <p:nvPr/>
            </p:nvGrpSpPr>
            <p:grpSpPr>
              <a:xfrm>
                <a:off x="2157021" y="3187902"/>
                <a:ext cx="873994" cy="688011"/>
                <a:chOff x="2226870" y="2574003"/>
                <a:chExt cx="972701" cy="765714"/>
              </a:xfrm>
              <a:grpFill/>
            </p:grpSpPr>
            <p:sp>
              <p:nvSpPr>
                <p:cNvPr id="112" name="IconShape2">
                  <a:extLst>
                    <a:ext uri="{FF2B5EF4-FFF2-40B4-BE49-F238E27FC236}">
                      <a16:creationId xmlns:a16="http://schemas.microsoft.com/office/drawing/2014/main" id="{62CABD2C-019B-4B36-95C2-5F2CA753465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226870" y="2574004"/>
                  <a:ext cx="369087" cy="765713"/>
                </a:xfrm>
                <a:custGeom>
                  <a:avLst/>
                  <a:gdLst>
                    <a:gd name="connsiteX0" fmla="*/ 32602 w 396196"/>
                    <a:gd name="connsiteY0" fmla="*/ 244760 h 832453"/>
                    <a:gd name="connsiteX1" fmla="*/ 366603 w 396196"/>
                    <a:gd name="connsiteY1" fmla="*/ 244760 h 832453"/>
                    <a:gd name="connsiteX2" fmla="*/ 391506 w 396196"/>
                    <a:gd name="connsiteY2" fmla="*/ 255605 h 832453"/>
                    <a:gd name="connsiteX3" fmla="*/ 396196 w 396196"/>
                    <a:gd name="connsiteY3" fmla="*/ 271956 h 832453"/>
                    <a:gd name="connsiteX4" fmla="*/ 396196 w 396196"/>
                    <a:gd name="connsiteY4" fmla="*/ 297319 h 832453"/>
                    <a:gd name="connsiteX5" fmla="*/ 393704 w 396196"/>
                    <a:gd name="connsiteY5" fmla="*/ 312625 h 832453"/>
                    <a:gd name="connsiteX6" fmla="*/ 357814 w 396196"/>
                    <a:gd name="connsiteY6" fmla="*/ 533010 h 832453"/>
                    <a:gd name="connsiteX7" fmla="*/ 325585 w 396196"/>
                    <a:gd name="connsiteY7" fmla="*/ 558197 h 832453"/>
                    <a:gd name="connsiteX8" fmla="*/ 293358 w 396196"/>
                    <a:gd name="connsiteY8" fmla="*/ 586182 h 832453"/>
                    <a:gd name="connsiteX9" fmla="*/ 252339 w 396196"/>
                    <a:gd name="connsiteY9" fmla="*/ 807267 h 832453"/>
                    <a:gd name="connsiteX10" fmla="*/ 220111 w 396196"/>
                    <a:gd name="connsiteY10" fmla="*/ 832453 h 832453"/>
                    <a:gd name="connsiteX11" fmla="*/ 179093 w 396196"/>
                    <a:gd name="connsiteY11" fmla="*/ 832453 h 832453"/>
                    <a:gd name="connsiteX12" fmla="*/ 146865 w 396196"/>
                    <a:gd name="connsiteY12" fmla="*/ 807267 h 832453"/>
                    <a:gd name="connsiteX13" fmla="*/ 108778 w 396196"/>
                    <a:gd name="connsiteY13" fmla="*/ 586182 h 832453"/>
                    <a:gd name="connsiteX14" fmla="*/ 76549 w 396196"/>
                    <a:gd name="connsiteY14" fmla="*/ 558197 h 832453"/>
                    <a:gd name="connsiteX15" fmla="*/ 44321 w 396196"/>
                    <a:gd name="connsiteY15" fmla="*/ 533010 h 832453"/>
                    <a:gd name="connsiteX16" fmla="*/ 374 w 396196"/>
                    <a:gd name="connsiteY16" fmla="*/ 281142 h 832453"/>
                    <a:gd name="connsiteX17" fmla="*/ 32602 w 396196"/>
                    <a:gd name="connsiteY17" fmla="*/ 244760 h 832453"/>
                    <a:gd name="connsiteX18" fmla="*/ 201006 w 396196"/>
                    <a:gd name="connsiteY18" fmla="*/ 0 h 832453"/>
                    <a:gd name="connsiteX19" fmla="*/ 304893 w 396196"/>
                    <a:gd name="connsiteY19" fmla="*/ 100863 h 832453"/>
                    <a:gd name="connsiteX20" fmla="*/ 201006 w 396196"/>
                    <a:gd name="connsiteY20" fmla="*/ 201726 h 832453"/>
                    <a:gd name="connsiteX21" fmla="*/ 97119 w 396196"/>
                    <a:gd name="connsiteY21" fmla="*/ 100863 h 832453"/>
                    <a:gd name="connsiteX22" fmla="*/ 201006 w 396196"/>
                    <a:gd name="connsiteY22" fmla="*/ 0 h 832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96196" h="832453">
                      <a:moveTo>
                        <a:pt x="32602" y="244760"/>
                      </a:moveTo>
                      <a:cubicBezTo>
                        <a:pt x="32602" y="244760"/>
                        <a:pt x="32602" y="244760"/>
                        <a:pt x="366603" y="244760"/>
                      </a:cubicBezTo>
                      <a:cubicBezTo>
                        <a:pt x="376858" y="244760"/>
                        <a:pt x="385647" y="248958"/>
                        <a:pt x="391506" y="255605"/>
                      </a:cubicBezTo>
                      <a:lnTo>
                        <a:pt x="396196" y="271956"/>
                      </a:lnTo>
                      <a:lnTo>
                        <a:pt x="396196" y="297319"/>
                      </a:lnTo>
                      <a:lnTo>
                        <a:pt x="393704" y="312625"/>
                      </a:lnTo>
                      <a:cubicBezTo>
                        <a:pt x="388577" y="344109"/>
                        <a:pt x="378322" y="407076"/>
                        <a:pt x="357814" y="533010"/>
                      </a:cubicBezTo>
                      <a:cubicBezTo>
                        <a:pt x="354884" y="547003"/>
                        <a:pt x="340234" y="558197"/>
                        <a:pt x="325585" y="558197"/>
                      </a:cubicBezTo>
                      <a:cubicBezTo>
                        <a:pt x="308006" y="558197"/>
                        <a:pt x="293358" y="569391"/>
                        <a:pt x="293358" y="586182"/>
                      </a:cubicBezTo>
                      <a:cubicBezTo>
                        <a:pt x="293358" y="586182"/>
                        <a:pt x="293358" y="586182"/>
                        <a:pt x="252339" y="807267"/>
                      </a:cubicBezTo>
                      <a:cubicBezTo>
                        <a:pt x="249409" y="824058"/>
                        <a:pt x="237690" y="832453"/>
                        <a:pt x="220111" y="832453"/>
                      </a:cubicBezTo>
                      <a:cubicBezTo>
                        <a:pt x="220111" y="832453"/>
                        <a:pt x="220111" y="832453"/>
                        <a:pt x="179093" y="832453"/>
                      </a:cubicBezTo>
                      <a:cubicBezTo>
                        <a:pt x="164445" y="832453"/>
                        <a:pt x="149795" y="824058"/>
                        <a:pt x="146865" y="807267"/>
                      </a:cubicBezTo>
                      <a:cubicBezTo>
                        <a:pt x="146865" y="807267"/>
                        <a:pt x="146865" y="807267"/>
                        <a:pt x="108778" y="586182"/>
                      </a:cubicBezTo>
                      <a:cubicBezTo>
                        <a:pt x="105848" y="569391"/>
                        <a:pt x="91198" y="558197"/>
                        <a:pt x="76549" y="558197"/>
                      </a:cubicBezTo>
                      <a:cubicBezTo>
                        <a:pt x="61900" y="558197"/>
                        <a:pt x="47250" y="547003"/>
                        <a:pt x="44321" y="533010"/>
                      </a:cubicBezTo>
                      <a:cubicBezTo>
                        <a:pt x="44321" y="533010"/>
                        <a:pt x="44321" y="533010"/>
                        <a:pt x="374" y="281142"/>
                      </a:cubicBezTo>
                      <a:cubicBezTo>
                        <a:pt x="-2556" y="261552"/>
                        <a:pt x="12093" y="244760"/>
                        <a:pt x="32602" y="244760"/>
                      </a:cubicBezTo>
                      <a:close/>
                      <a:moveTo>
                        <a:pt x="201006" y="0"/>
                      </a:moveTo>
                      <a:cubicBezTo>
                        <a:pt x="258382" y="0"/>
                        <a:pt x="304893" y="45158"/>
                        <a:pt x="304893" y="100863"/>
                      </a:cubicBezTo>
                      <a:cubicBezTo>
                        <a:pt x="304893" y="156569"/>
                        <a:pt x="258382" y="201726"/>
                        <a:pt x="201006" y="201726"/>
                      </a:cubicBezTo>
                      <a:cubicBezTo>
                        <a:pt x="143631" y="201726"/>
                        <a:pt x="97119" y="156569"/>
                        <a:pt x="97119" y="100863"/>
                      </a:cubicBezTo>
                      <a:cubicBezTo>
                        <a:pt x="97119" y="45158"/>
                        <a:pt x="143631" y="0"/>
                        <a:pt x="201006" y="0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3" name="ValueShape">
                  <a:extLst>
                    <a:ext uri="{FF2B5EF4-FFF2-40B4-BE49-F238E27FC236}">
                      <a16:creationId xmlns:a16="http://schemas.microsoft.com/office/drawing/2014/main" id="{682C0381-26A0-44D9-9C8E-1F86E7F7085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639789" y="2574003"/>
                  <a:ext cx="559782" cy="765713"/>
                </a:xfrm>
                <a:custGeom>
                  <a:avLst/>
                  <a:gdLst>
                    <a:gd name="connsiteX0" fmla="*/ 195923 w 559782"/>
                    <a:gd name="connsiteY0" fmla="*/ 209918 h 769697"/>
                    <a:gd name="connsiteX1" fmla="*/ 363858 w 559782"/>
                    <a:gd name="connsiteY1" fmla="*/ 209918 h 769697"/>
                    <a:gd name="connsiteX2" fmla="*/ 440828 w 559782"/>
                    <a:gd name="connsiteY2" fmla="*/ 256712 h 769697"/>
                    <a:gd name="connsiteX3" fmla="*/ 552784 w 559782"/>
                    <a:gd name="connsiteY3" fmla="*/ 424645 h 769697"/>
                    <a:gd name="connsiteX4" fmla="*/ 559782 w 559782"/>
                    <a:gd name="connsiteY4" fmla="*/ 447824 h 769697"/>
                    <a:gd name="connsiteX5" fmla="*/ 547536 w 559782"/>
                    <a:gd name="connsiteY5" fmla="*/ 477562 h 769697"/>
                    <a:gd name="connsiteX6" fmla="*/ 517798 w 559782"/>
                    <a:gd name="connsiteY6" fmla="*/ 489808 h 769697"/>
                    <a:gd name="connsiteX7" fmla="*/ 482812 w 559782"/>
                    <a:gd name="connsiteY7" fmla="*/ 471002 h 769697"/>
                    <a:gd name="connsiteX8" fmla="*/ 383538 w 559782"/>
                    <a:gd name="connsiteY8" fmla="*/ 321874 h 769697"/>
                    <a:gd name="connsiteX9" fmla="*/ 363858 w 559782"/>
                    <a:gd name="connsiteY9" fmla="*/ 321874 h 769697"/>
                    <a:gd name="connsiteX10" fmla="*/ 363858 w 559782"/>
                    <a:gd name="connsiteY10" fmla="*/ 379600 h 769697"/>
                    <a:gd name="connsiteX11" fmla="*/ 471878 w 559782"/>
                    <a:gd name="connsiteY11" fmla="*/ 559343 h 769697"/>
                    <a:gd name="connsiteX12" fmla="*/ 475814 w 559782"/>
                    <a:gd name="connsiteY12" fmla="*/ 573775 h 769697"/>
                    <a:gd name="connsiteX13" fmla="*/ 467505 w 559782"/>
                    <a:gd name="connsiteY13" fmla="*/ 593454 h 769697"/>
                    <a:gd name="connsiteX14" fmla="*/ 447826 w 559782"/>
                    <a:gd name="connsiteY14" fmla="*/ 601763 h 769697"/>
                    <a:gd name="connsiteX15" fmla="*/ 363858 w 559782"/>
                    <a:gd name="connsiteY15" fmla="*/ 601763 h 769697"/>
                    <a:gd name="connsiteX16" fmla="*/ 363858 w 559782"/>
                    <a:gd name="connsiteY16" fmla="*/ 720717 h 769697"/>
                    <a:gd name="connsiteX17" fmla="*/ 349426 w 559782"/>
                    <a:gd name="connsiteY17" fmla="*/ 755265 h 769697"/>
                    <a:gd name="connsiteX18" fmla="*/ 314878 w 559782"/>
                    <a:gd name="connsiteY18" fmla="*/ 769697 h 769697"/>
                    <a:gd name="connsiteX19" fmla="*/ 244904 w 559782"/>
                    <a:gd name="connsiteY19" fmla="*/ 769697 h 769697"/>
                    <a:gd name="connsiteX20" fmla="*/ 210356 w 559782"/>
                    <a:gd name="connsiteY20" fmla="*/ 755265 h 769697"/>
                    <a:gd name="connsiteX21" fmla="*/ 195923 w 559782"/>
                    <a:gd name="connsiteY21" fmla="*/ 720717 h 769697"/>
                    <a:gd name="connsiteX22" fmla="*/ 195923 w 559782"/>
                    <a:gd name="connsiteY22" fmla="*/ 601763 h 769697"/>
                    <a:gd name="connsiteX23" fmla="*/ 111956 w 559782"/>
                    <a:gd name="connsiteY23" fmla="*/ 601763 h 769697"/>
                    <a:gd name="connsiteX24" fmla="*/ 92276 w 559782"/>
                    <a:gd name="connsiteY24" fmla="*/ 593454 h 769697"/>
                    <a:gd name="connsiteX25" fmla="*/ 83968 w 559782"/>
                    <a:gd name="connsiteY25" fmla="*/ 573775 h 769697"/>
                    <a:gd name="connsiteX26" fmla="*/ 87903 w 559782"/>
                    <a:gd name="connsiteY26" fmla="*/ 559343 h 769697"/>
                    <a:gd name="connsiteX27" fmla="*/ 195923 w 559782"/>
                    <a:gd name="connsiteY27" fmla="*/ 379600 h 769697"/>
                    <a:gd name="connsiteX28" fmla="*/ 195923 w 559782"/>
                    <a:gd name="connsiteY28" fmla="*/ 321874 h 769697"/>
                    <a:gd name="connsiteX29" fmla="*/ 176244 w 559782"/>
                    <a:gd name="connsiteY29" fmla="*/ 321874 h 769697"/>
                    <a:gd name="connsiteX30" fmla="*/ 76970 w 559782"/>
                    <a:gd name="connsiteY30" fmla="*/ 471002 h 769697"/>
                    <a:gd name="connsiteX31" fmla="*/ 41984 w 559782"/>
                    <a:gd name="connsiteY31" fmla="*/ 489808 h 769697"/>
                    <a:gd name="connsiteX32" fmla="*/ 12245 w 559782"/>
                    <a:gd name="connsiteY32" fmla="*/ 477562 h 769697"/>
                    <a:gd name="connsiteX33" fmla="*/ 0 w 559782"/>
                    <a:gd name="connsiteY33" fmla="*/ 447824 h 769697"/>
                    <a:gd name="connsiteX34" fmla="*/ 6998 w 559782"/>
                    <a:gd name="connsiteY34" fmla="*/ 424645 h 769697"/>
                    <a:gd name="connsiteX35" fmla="*/ 118953 w 559782"/>
                    <a:gd name="connsiteY35" fmla="*/ 256712 h 769697"/>
                    <a:gd name="connsiteX36" fmla="*/ 195923 w 559782"/>
                    <a:gd name="connsiteY36" fmla="*/ 209918 h 769697"/>
                    <a:gd name="connsiteX37" fmla="*/ 279891 w 559782"/>
                    <a:gd name="connsiteY37" fmla="*/ 0 h 769697"/>
                    <a:gd name="connsiteX38" fmla="*/ 349208 w 559782"/>
                    <a:gd name="connsiteY38" fmla="*/ 28645 h 769697"/>
                    <a:gd name="connsiteX39" fmla="*/ 377853 w 559782"/>
                    <a:gd name="connsiteY39" fmla="*/ 97962 h 769697"/>
                    <a:gd name="connsiteX40" fmla="*/ 349208 w 559782"/>
                    <a:gd name="connsiteY40" fmla="*/ 167277 h 769697"/>
                    <a:gd name="connsiteX41" fmla="*/ 279891 w 559782"/>
                    <a:gd name="connsiteY41" fmla="*/ 195922 h 769697"/>
                    <a:gd name="connsiteX42" fmla="*/ 210575 w 559782"/>
                    <a:gd name="connsiteY42" fmla="*/ 167277 h 769697"/>
                    <a:gd name="connsiteX43" fmla="*/ 181930 w 559782"/>
                    <a:gd name="connsiteY43" fmla="*/ 97962 h 769697"/>
                    <a:gd name="connsiteX44" fmla="*/ 210575 w 559782"/>
                    <a:gd name="connsiteY44" fmla="*/ 28645 h 769697"/>
                    <a:gd name="connsiteX45" fmla="*/ 279891 w 559782"/>
                    <a:gd name="connsiteY45" fmla="*/ 0 h 769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559782" h="769697">
                      <a:moveTo>
                        <a:pt x="195923" y="209918"/>
                      </a:moveTo>
                      <a:lnTo>
                        <a:pt x="363858" y="209918"/>
                      </a:lnTo>
                      <a:cubicBezTo>
                        <a:pt x="393888" y="209918"/>
                        <a:pt x="419544" y="225516"/>
                        <a:pt x="440828" y="256712"/>
                      </a:cubicBezTo>
                      <a:lnTo>
                        <a:pt x="552784" y="424645"/>
                      </a:lnTo>
                      <a:cubicBezTo>
                        <a:pt x="557449" y="431643"/>
                        <a:pt x="559782" y="439368"/>
                        <a:pt x="559782" y="447824"/>
                      </a:cubicBezTo>
                      <a:cubicBezTo>
                        <a:pt x="559782" y="459486"/>
                        <a:pt x="555700" y="469398"/>
                        <a:pt x="547536" y="477562"/>
                      </a:cubicBezTo>
                      <a:cubicBezTo>
                        <a:pt x="539373" y="485725"/>
                        <a:pt x="529460" y="489808"/>
                        <a:pt x="517798" y="489808"/>
                      </a:cubicBezTo>
                      <a:cubicBezTo>
                        <a:pt x="502928" y="489808"/>
                        <a:pt x="491267" y="483539"/>
                        <a:pt x="482812" y="471002"/>
                      </a:cubicBezTo>
                      <a:lnTo>
                        <a:pt x="383538" y="321874"/>
                      </a:lnTo>
                      <a:lnTo>
                        <a:pt x="363858" y="321874"/>
                      </a:lnTo>
                      <a:lnTo>
                        <a:pt x="363858" y="379600"/>
                      </a:lnTo>
                      <a:lnTo>
                        <a:pt x="471878" y="559343"/>
                      </a:lnTo>
                      <a:cubicBezTo>
                        <a:pt x="474502" y="563716"/>
                        <a:pt x="475814" y="568526"/>
                        <a:pt x="475814" y="573775"/>
                      </a:cubicBezTo>
                      <a:cubicBezTo>
                        <a:pt x="475814" y="581355"/>
                        <a:pt x="473044" y="587914"/>
                        <a:pt x="467505" y="593454"/>
                      </a:cubicBezTo>
                      <a:cubicBezTo>
                        <a:pt x="461965" y="598993"/>
                        <a:pt x="455405" y="601763"/>
                        <a:pt x="447826" y="601763"/>
                      </a:cubicBezTo>
                      <a:lnTo>
                        <a:pt x="363858" y="601763"/>
                      </a:lnTo>
                      <a:lnTo>
                        <a:pt x="363858" y="720717"/>
                      </a:lnTo>
                      <a:cubicBezTo>
                        <a:pt x="363858" y="734128"/>
                        <a:pt x="359047" y="745644"/>
                        <a:pt x="349426" y="755265"/>
                      </a:cubicBezTo>
                      <a:cubicBezTo>
                        <a:pt x="339805" y="764887"/>
                        <a:pt x="328289" y="769697"/>
                        <a:pt x="314878" y="769697"/>
                      </a:cubicBezTo>
                      <a:lnTo>
                        <a:pt x="244904" y="769697"/>
                      </a:lnTo>
                      <a:cubicBezTo>
                        <a:pt x="231493" y="769697"/>
                        <a:pt x="219977" y="764887"/>
                        <a:pt x="210356" y="755265"/>
                      </a:cubicBezTo>
                      <a:cubicBezTo>
                        <a:pt x="200733" y="745644"/>
                        <a:pt x="195923" y="734128"/>
                        <a:pt x="195923" y="720717"/>
                      </a:cubicBezTo>
                      <a:lnTo>
                        <a:pt x="195923" y="601763"/>
                      </a:lnTo>
                      <a:lnTo>
                        <a:pt x="111956" y="601763"/>
                      </a:lnTo>
                      <a:cubicBezTo>
                        <a:pt x="104375" y="601763"/>
                        <a:pt x="97815" y="598993"/>
                        <a:pt x="92276" y="593454"/>
                      </a:cubicBezTo>
                      <a:cubicBezTo>
                        <a:pt x="86738" y="587914"/>
                        <a:pt x="83968" y="581355"/>
                        <a:pt x="83968" y="573775"/>
                      </a:cubicBezTo>
                      <a:cubicBezTo>
                        <a:pt x="83968" y="568526"/>
                        <a:pt x="85279" y="563716"/>
                        <a:pt x="87903" y="559343"/>
                      </a:cubicBezTo>
                      <a:lnTo>
                        <a:pt x="195923" y="379600"/>
                      </a:lnTo>
                      <a:lnTo>
                        <a:pt x="195923" y="321874"/>
                      </a:lnTo>
                      <a:lnTo>
                        <a:pt x="176244" y="321874"/>
                      </a:lnTo>
                      <a:lnTo>
                        <a:pt x="76970" y="471002"/>
                      </a:lnTo>
                      <a:cubicBezTo>
                        <a:pt x="68515" y="483539"/>
                        <a:pt x="56852" y="489808"/>
                        <a:pt x="41984" y="489808"/>
                      </a:cubicBezTo>
                      <a:cubicBezTo>
                        <a:pt x="30321" y="489808"/>
                        <a:pt x="20409" y="485725"/>
                        <a:pt x="12245" y="477562"/>
                      </a:cubicBezTo>
                      <a:cubicBezTo>
                        <a:pt x="4081" y="469398"/>
                        <a:pt x="0" y="459486"/>
                        <a:pt x="0" y="447824"/>
                      </a:cubicBezTo>
                      <a:cubicBezTo>
                        <a:pt x="0" y="439368"/>
                        <a:pt x="2333" y="431643"/>
                        <a:pt x="6998" y="424645"/>
                      </a:cubicBezTo>
                      <a:lnTo>
                        <a:pt x="118953" y="256712"/>
                      </a:lnTo>
                      <a:cubicBezTo>
                        <a:pt x="140237" y="225516"/>
                        <a:pt x="165894" y="209918"/>
                        <a:pt x="195923" y="209918"/>
                      </a:cubicBezTo>
                      <a:close/>
                      <a:moveTo>
                        <a:pt x="279891" y="0"/>
                      </a:moveTo>
                      <a:cubicBezTo>
                        <a:pt x="307006" y="0"/>
                        <a:pt x="330111" y="9548"/>
                        <a:pt x="349208" y="28645"/>
                      </a:cubicBezTo>
                      <a:cubicBezTo>
                        <a:pt x="368305" y="47742"/>
                        <a:pt x="377853" y="70846"/>
                        <a:pt x="377853" y="97962"/>
                      </a:cubicBezTo>
                      <a:cubicBezTo>
                        <a:pt x="377853" y="125075"/>
                        <a:pt x="368305" y="148180"/>
                        <a:pt x="349208" y="167277"/>
                      </a:cubicBezTo>
                      <a:cubicBezTo>
                        <a:pt x="330111" y="186373"/>
                        <a:pt x="307006" y="195922"/>
                        <a:pt x="279891" y="195922"/>
                      </a:cubicBezTo>
                      <a:cubicBezTo>
                        <a:pt x="252777" y="195922"/>
                        <a:pt x="229671" y="186373"/>
                        <a:pt x="210575" y="167277"/>
                      </a:cubicBezTo>
                      <a:cubicBezTo>
                        <a:pt x="191477" y="148180"/>
                        <a:pt x="181930" y="125075"/>
                        <a:pt x="181930" y="97962"/>
                      </a:cubicBezTo>
                      <a:cubicBezTo>
                        <a:pt x="181930" y="70846"/>
                        <a:pt x="191477" y="47742"/>
                        <a:pt x="210575" y="28645"/>
                      </a:cubicBezTo>
                      <a:cubicBezTo>
                        <a:pt x="229671" y="9548"/>
                        <a:pt x="252777" y="0"/>
                        <a:pt x="279891" y="0"/>
                      </a:cubicBezTo>
                      <a:close/>
                    </a:path>
                  </a:pathLst>
                </a:custGeom>
                <a:grpFill/>
                <a:ln w="12700"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7" name="组合 56">
                <a:extLst>
                  <a:ext uri="{FF2B5EF4-FFF2-40B4-BE49-F238E27FC236}">
                    <a16:creationId xmlns:a16="http://schemas.microsoft.com/office/drawing/2014/main" id="{D5AB02A1-E374-4961-8119-075ED6FD5730}"/>
                  </a:ext>
                </a:extLst>
              </p:cNvPr>
              <p:cNvGrpSpPr/>
              <p:nvPr/>
            </p:nvGrpSpPr>
            <p:grpSpPr>
              <a:xfrm>
                <a:off x="3128055" y="3187902"/>
                <a:ext cx="873994" cy="688011"/>
                <a:chOff x="2226870" y="2574003"/>
                <a:chExt cx="972701" cy="765714"/>
              </a:xfrm>
              <a:grpFill/>
            </p:grpSpPr>
            <p:sp>
              <p:nvSpPr>
                <p:cNvPr id="110" name="IconShape2">
                  <a:extLst>
                    <a:ext uri="{FF2B5EF4-FFF2-40B4-BE49-F238E27FC236}">
                      <a16:creationId xmlns:a16="http://schemas.microsoft.com/office/drawing/2014/main" id="{4C81A0D2-7D6F-44FA-A0BC-20EA20870FFE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226870" y="2574004"/>
                  <a:ext cx="369087" cy="765713"/>
                </a:xfrm>
                <a:custGeom>
                  <a:avLst/>
                  <a:gdLst>
                    <a:gd name="connsiteX0" fmla="*/ 32602 w 396196"/>
                    <a:gd name="connsiteY0" fmla="*/ 244760 h 832453"/>
                    <a:gd name="connsiteX1" fmla="*/ 366603 w 396196"/>
                    <a:gd name="connsiteY1" fmla="*/ 244760 h 832453"/>
                    <a:gd name="connsiteX2" fmla="*/ 391506 w 396196"/>
                    <a:gd name="connsiteY2" fmla="*/ 255605 h 832453"/>
                    <a:gd name="connsiteX3" fmla="*/ 396196 w 396196"/>
                    <a:gd name="connsiteY3" fmla="*/ 271956 h 832453"/>
                    <a:gd name="connsiteX4" fmla="*/ 396196 w 396196"/>
                    <a:gd name="connsiteY4" fmla="*/ 297319 h 832453"/>
                    <a:gd name="connsiteX5" fmla="*/ 393704 w 396196"/>
                    <a:gd name="connsiteY5" fmla="*/ 312625 h 832453"/>
                    <a:gd name="connsiteX6" fmla="*/ 357814 w 396196"/>
                    <a:gd name="connsiteY6" fmla="*/ 533010 h 832453"/>
                    <a:gd name="connsiteX7" fmla="*/ 325585 w 396196"/>
                    <a:gd name="connsiteY7" fmla="*/ 558197 h 832453"/>
                    <a:gd name="connsiteX8" fmla="*/ 293358 w 396196"/>
                    <a:gd name="connsiteY8" fmla="*/ 586182 h 832453"/>
                    <a:gd name="connsiteX9" fmla="*/ 252339 w 396196"/>
                    <a:gd name="connsiteY9" fmla="*/ 807267 h 832453"/>
                    <a:gd name="connsiteX10" fmla="*/ 220111 w 396196"/>
                    <a:gd name="connsiteY10" fmla="*/ 832453 h 832453"/>
                    <a:gd name="connsiteX11" fmla="*/ 179093 w 396196"/>
                    <a:gd name="connsiteY11" fmla="*/ 832453 h 832453"/>
                    <a:gd name="connsiteX12" fmla="*/ 146865 w 396196"/>
                    <a:gd name="connsiteY12" fmla="*/ 807267 h 832453"/>
                    <a:gd name="connsiteX13" fmla="*/ 108778 w 396196"/>
                    <a:gd name="connsiteY13" fmla="*/ 586182 h 832453"/>
                    <a:gd name="connsiteX14" fmla="*/ 76549 w 396196"/>
                    <a:gd name="connsiteY14" fmla="*/ 558197 h 832453"/>
                    <a:gd name="connsiteX15" fmla="*/ 44321 w 396196"/>
                    <a:gd name="connsiteY15" fmla="*/ 533010 h 832453"/>
                    <a:gd name="connsiteX16" fmla="*/ 374 w 396196"/>
                    <a:gd name="connsiteY16" fmla="*/ 281142 h 832453"/>
                    <a:gd name="connsiteX17" fmla="*/ 32602 w 396196"/>
                    <a:gd name="connsiteY17" fmla="*/ 244760 h 832453"/>
                    <a:gd name="connsiteX18" fmla="*/ 201006 w 396196"/>
                    <a:gd name="connsiteY18" fmla="*/ 0 h 832453"/>
                    <a:gd name="connsiteX19" fmla="*/ 304893 w 396196"/>
                    <a:gd name="connsiteY19" fmla="*/ 100863 h 832453"/>
                    <a:gd name="connsiteX20" fmla="*/ 201006 w 396196"/>
                    <a:gd name="connsiteY20" fmla="*/ 201726 h 832453"/>
                    <a:gd name="connsiteX21" fmla="*/ 97119 w 396196"/>
                    <a:gd name="connsiteY21" fmla="*/ 100863 h 832453"/>
                    <a:gd name="connsiteX22" fmla="*/ 201006 w 396196"/>
                    <a:gd name="connsiteY22" fmla="*/ 0 h 832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96196" h="832453">
                      <a:moveTo>
                        <a:pt x="32602" y="244760"/>
                      </a:moveTo>
                      <a:cubicBezTo>
                        <a:pt x="32602" y="244760"/>
                        <a:pt x="32602" y="244760"/>
                        <a:pt x="366603" y="244760"/>
                      </a:cubicBezTo>
                      <a:cubicBezTo>
                        <a:pt x="376858" y="244760"/>
                        <a:pt x="385647" y="248958"/>
                        <a:pt x="391506" y="255605"/>
                      </a:cubicBezTo>
                      <a:lnTo>
                        <a:pt x="396196" y="271956"/>
                      </a:lnTo>
                      <a:lnTo>
                        <a:pt x="396196" y="297319"/>
                      </a:lnTo>
                      <a:lnTo>
                        <a:pt x="393704" y="312625"/>
                      </a:lnTo>
                      <a:cubicBezTo>
                        <a:pt x="388577" y="344109"/>
                        <a:pt x="378322" y="407076"/>
                        <a:pt x="357814" y="533010"/>
                      </a:cubicBezTo>
                      <a:cubicBezTo>
                        <a:pt x="354884" y="547003"/>
                        <a:pt x="340234" y="558197"/>
                        <a:pt x="325585" y="558197"/>
                      </a:cubicBezTo>
                      <a:cubicBezTo>
                        <a:pt x="308006" y="558197"/>
                        <a:pt x="293358" y="569391"/>
                        <a:pt x="293358" y="586182"/>
                      </a:cubicBezTo>
                      <a:cubicBezTo>
                        <a:pt x="293358" y="586182"/>
                        <a:pt x="293358" y="586182"/>
                        <a:pt x="252339" y="807267"/>
                      </a:cubicBezTo>
                      <a:cubicBezTo>
                        <a:pt x="249409" y="824058"/>
                        <a:pt x="237690" y="832453"/>
                        <a:pt x="220111" y="832453"/>
                      </a:cubicBezTo>
                      <a:cubicBezTo>
                        <a:pt x="220111" y="832453"/>
                        <a:pt x="220111" y="832453"/>
                        <a:pt x="179093" y="832453"/>
                      </a:cubicBezTo>
                      <a:cubicBezTo>
                        <a:pt x="164445" y="832453"/>
                        <a:pt x="149795" y="824058"/>
                        <a:pt x="146865" y="807267"/>
                      </a:cubicBezTo>
                      <a:cubicBezTo>
                        <a:pt x="146865" y="807267"/>
                        <a:pt x="146865" y="807267"/>
                        <a:pt x="108778" y="586182"/>
                      </a:cubicBezTo>
                      <a:cubicBezTo>
                        <a:pt x="105848" y="569391"/>
                        <a:pt x="91198" y="558197"/>
                        <a:pt x="76549" y="558197"/>
                      </a:cubicBezTo>
                      <a:cubicBezTo>
                        <a:pt x="61900" y="558197"/>
                        <a:pt x="47250" y="547003"/>
                        <a:pt x="44321" y="533010"/>
                      </a:cubicBezTo>
                      <a:cubicBezTo>
                        <a:pt x="44321" y="533010"/>
                        <a:pt x="44321" y="533010"/>
                        <a:pt x="374" y="281142"/>
                      </a:cubicBezTo>
                      <a:cubicBezTo>
                        <a:pt x="-2556" y="261552"/>
                        <a:pt x="12093" y="244760"/>
                        <a:pt x="32602" y="244760"/>
                      </a:cubicBezTo>
                      <a:close/>
                      <a:moveTo>
                        <a:pt x="201006" y="0"/>
                      </a:moveTo>
                      <a:cubicBezTo>
                        <a:pt x="258382" y="0"/>
                        <a:pt x="304893" y="45158"/>
                        <a:pt x="304893" y="100863"/>
                      </a:cubicBezTo>
                      <a:cubicBezTo>
                        <a:pt x="304893" y="156569"/>
                        <a:pt x="258382" y="201726"/>
                        <a:pt x="201006" y="201726"/>
                      </a:cubicBezTo>
                      <a:cubicBezTo>
                        <a:pt x="143631" y="201726"/>
                        <a:pt x="97119" y="156569"/>
                        <a:pt x="97119" y="100863"/>
                      </a:cubicBezTo>
                      <a:cubicBezTo>
                        <a:pt x="97119" y="45158"/>
                        <a:pt x="143631" y="0"/>
                        <a:pt x="201006" y="0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1" name="ValueShape">
                  <a:extLst>
                    <a:ext uri="{FF2B5EF4-FFF2-40B4-BE49-F238E27FC236}">
                      <a16:creationId xmlns:a16="http://schemas.microsoft.com/office/drawing/2014/main" id="{0A9AB153-6529-4F26-8E43-8CD89EE4D3E9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639789" y="2574003"/>
                  <a:ext cx="559782" cy="765713"/>
                </a:xfrm>
                <a:custGeom>
                  <a:avLst/>
                  <a:gdLst>
                    <a:gd name="connsiteX0" fmla="*/ 195923 w 559782"/>
                    <a:gd name="connsiteY0" fmla="*/ 209918 h 769697"/>
                    <a:gd name="connsiteX1" fmla="*/ 363858 w 559782"/>
                    <a:gd name="connsiteY1" fmla="*/ 209918 h 769697"/>
                    <a:gd name="connsiteX2" fmla="*/ 440828 w 559782"/>
                    <a:gd name="connsiteY2" fmla="*/ 256712 h 769697"/>
                    <a:gd name="connsiteX3" fmla="*/ 552784 w 559782"/>
                    <a:gd name="connsiteY3" fmla="*/ 424645 h 769697"/>
                    <a:gd name="connsiteX4" fmla="*/ 559782 w 559782"/>
                    <a:gd name="connsiteY4" fmla="*/ 447824 h 769697"/>
                    <a:gd name="connsiteX5" fmla="*/ 547536 w 559782"/>
                    <a:gd name="connsiteY5" fmla="*/ 477562 h 769697"/>
                    <a:gd name="connsiteX6" fmla="*/ 517798 w 559782"/>
                    <a:gd name="connsiteY6" fmla="*/ 489808 h 769697"/>
                    <a:gd name="connsiteX7" fmla="*/ 482812 w 559782"/>
                    <a:gd name="connsiteY7" fmla="*/ 471002 h 769697"/>
                    <a:gd name="connsiteX8" fmla="*/ 383538 w 559782"/>
                    <a:gd name="connsiteY8" fmla="*/ 321874 h 769697"/>
                    <a:gd name="connsiteX9" fmla="*/ 363858 w 559782"/>
                    <a:gd name="connsiteY9" fmla="*/ 321874 h 769697"/>
                    <a:gd name="connsiteX10" fmla="*/ 363858 w 559782"/>
                    <a:gd name="connsiteY10" fmla="*/ 379600 h 769697"/>
                    <a:gd name="connsiteX11" fmla="*/ 471878 w 559782"/>
                    <a:gd name="connsiteY11" fmla="*/ 559343 h 769697"/>
                    <a:gd name="connsiteX12" fmla="*/ 475814 w 559782"/>
                    <a:gd name="connsiteY12" fmla="*/ 573775 h 769697"/>
                    <a:gd name="connsiteX13" fmla="*/ 467505 w 559782"/>
                    <a:gd name="connsiteY13" fmla="*/ 593454 h 769697"/>
                    <a:gd name="connsiteX14" fmla="*/ 447826 w 559782"/>
                    <a:gd name="connsiteY14" fmla="*/ 601763 h 769697"/>
                    <a:gd name="connsiteX15" fmla="*/ 363858 w 559782"/>
                    <a:gd name="connsiteY15" fmla="*/ 601763 h 769697"/>
                    <a:gd name="connsiteX16" fmla="*/ 363858 w 559782"/>
                    <a:gd name="connsiteY16" fmla="*/ 720717 h 769697"/>
                    <a:gd name="connsiteX17" fmla="*/ 349426 w 559782"/>
                    <a:gd name="connsiteY17" fmla="*/ 755265 h 769697"/>
                    <a:gd name="connsiteX18" fmla="*/ 314878 w 559782"/>
                    <a:gd name="connsiteY18" fmla="*/ 769697 h 769697"/>
                    <a:gd name="connsiteX19" fmla="*/ 244904 w 559782"/>
                    <a:gd name="connsiteY19" fmla="*/ 769697 h 769697"/>
                    <a:gd name="connsiteX20" fmla="*/ 210356 w 559782"/>
                    <a:gd name="connsiteY20" fmla="*/ 755265 h 769697"/>
                    <a:gd name="connsiteX21" fmla="*/ 195923 w 559782"/>
                    <a:gd name="connsiteY21" fmla="*/ 720717 h 769697"/>
                    <a:gd name="connsiteX22" fmla="*/ 195923 w 559782"/>
                    <a:gd name="connsiteY22" fmla="*/ 601763 h 769697"/>
                    <a:gd name="connsiteX23" fmla="*/ 111956 w 559782"/>
                    <a:gd name="connsiteY23" fmla="*/ 601763 h 769697"/>
                    <a:gd name="connsiteX24" fmla="*/ 92276 w 559782"/>
                    <a:gd name="connsiteY24" fmla="*/ 593454 h 769697"/>
                    <a:gd name="connsiteX25" fmla="*/ 83968 w 559782"/>
                    <a:gd name="connsiteY25" fmla="*/ 573775 h 769697"/>
                    <a:gd name="connsiteX26" fmla="*/ 87903 w 559782"/>
                    <a:gd name="connsiteY26" fmla="*/ 559343 h 769697"/>
                    <a:gd name="connsiteX27" fmla="*/ 195923 w 559782"/>
                    <a:gd name="connsiteY27" fmla="*/ 379600 h 769697"/>
                    <a:gd name="connsiteX28" fmla="*/ 195923 w 559782"/>
                    <a:gd name="connsiteY28" fmla="*/ 321874 h 769697"/>
                    <a:gd name="connsiteX29" fmla="*/ 176244 w 559782"/>
                    <a:gd name="connsiteY29" fmla="*/ 321874 h 769697"/>
                    <a:gd name="connsiteX30" fmla="*/ 76970 w 559782"/>
                    <a:gd name="connsiteY30" fmla="*/ 471002 h 769697"/>
                    <a:gd name="connsiteX31" fmla="*/ 41984 w 559782"/>
                    <a:gd name="connsiteY31" fmla="*/ 489808 h 769697"/>
                    <a:gd name="connsiteX32" fmla="*/ 12245 w 559782"/>
                    <a:gd name="connsiteY32" fmla="*/ 477562 h 769697"/>
                    <a:gd name="connsiteX33" fmla="*/ 0 w 559782"/>
                    <a:gd name="connsiteY33" fmla="*/ 447824 h 769697"/>
                    <a:gd name="connsiteX34" fmla="*/ 6998 w 559782"/>
                    <a:gd name="connsiteY34" fmla="*/ 424645 h 769697"/>
                    <a:gd name="connsiteX35" fmla="*/ 118953 w 559782"/>
                    <a:gd name="connsiteY35" fmla="*/ 256712 h 769697"/>
                    <a:gd name="connsiteX36" fmla="*/ 195923 w 559782"/>
                    <a:gd name="connsiteY36" fmla="*/ 209918 h 769697"/>
                    <a:gd name="connsiteX37" fmla="*/ 279891 w 559782"/>
                    <a:gd name="connsiteY37" fmla="*/ 0 h 769697"/>
                    <a:gd name="connsiteX38" fmla="*/ 349208 w 559782"/>
                    <a:gd name="connsiteY38" fmla="*/ 28645 h 769697"/>
                    <a:gd name="connsiteX39" fmla="*/ 377853 w 559782"/>
                    <a:gd name="connsiteY39" fmla="*/ 97962 h 769697"/>
                    <a:gd name="connsiteX40" fmla="*/ 349208 w 559782"/>
                    <a:gd name="connsiteY40" fmla="*/ 167277 h 769697"/>
                    <a:gd name="connsiteX41" fmla="*/ 279891 w 559782"/>
                    <a:gd name="connsiteY41" fmla="*/ 195922 h 769697"/>
                    <a:gd name="connsiteX42" fmla="*/ 210575 w 559782"/>
                    <a:gd name="connsiteY42" fmla="*/ 167277 h 769697"/>
                    <a:gd name="connsiteX43" fmla="*/ 181930 w 559782"/>
                    <a:gd name="connsiteY43" fmla="*/ 97962 h 769697"/>
                    <a:gd name="connsiteX44" fmla="*/ 210575 w 559782"/>
                    <a:gd name="connsiteY44" fmla="*/ 28645 h 769697"/>
                    <a:gd name="connsiteX45" fmla="*/ 279891 w 559782"/>
                    <a:gd name="connsiteY45" fmla="*/ 0 h 769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559782" h="769697">
                      <a:moveTo>
                        <a:pt x="195923" y="209918"/>
                      </a:moveTo>
                      <a:lnTo>
                        <a:pt x="363858" y="209918"/>
                      </a:lnTo>
                      <a:cubicBezTo>
                        <a:pt x="393888" y="209918"/>
                        <a:pt x="419544" y="225516"/>
                        <a:pt x="440828" y="256712"/>
                      </a:cubicBezTo>
                      <a:lnTo>
                        <a:pt x="552784" y="424645"/>
                      </a:lnTo>
                      <a:cubicBezTo>
                        <a:pt x="557449" y="431643"/>
                        <a:pt x="559782" y="439368"/>
                        <a:pt x="559782" y="447824"/>
                      </a:cubicBezTo>
                      <a:cubicBezTo>
                        <a:pt x="559782" y="459486"/>
                        <a:pt x="555700" y="469398"/>
                        <a:pt x="547536" y="477562"/>
                      </a:cubicBezTo>
                      <a:cubicBezTo>
                        <a:pt x="539373" y="485725"/>
                        <a:pt x="529460" y="489808"/>
                        <a:pt x="517798" y="489808"/>
                      </a:cubicBezTo>
                      <a:cubicBezTo>
                        <a:pt x="502928" y="489808"/>
                        <a:pt x="491267" y="483539"/>
                        <a:pt x="482812" y="471002"/>
                      </a:cubicBezTo>
                      <a:lnTo>
                        <a:pt x="383538" y="321874"/>
                      </a:lnTo>
                      <a:lnTo>
                        <a:pt x="363858" y="321874"/>
                      </a:lnTo>
                      <a:lnTo>
                        <a:pt x="363858" y="379600"/>
                      </a:lnTo>
                      <a:lnTo>
                        <a:pt x="471878" y="559343"/>
                      </a:lnTo>
                      <a:cubicBezTo>
                        <a:pt x="474502" y="563716"/>
                        <a:pt x="475814" y="568526"/>
                        <a:pt x="475814" y="573775"/>
                      </a:cubicBezTo>
                      <a:cubicBezTo>
                        <a:pt x="475814" y="581355"/>
                        <a:pt x="473044" y="587914"/>
                        <a:pt x="467505" y="593454"/>
                      </a:cubicBezTo>
                      <a:cubicBezTo>
                        <a:pt x="461965" y="598993"/>
                        <a:pt x="455405" y="601763"/>
                        <a:pt x="447826" y="601763"/>
                      </a:cubicBezTo>
                      <a:lnTo>
                        <a:pt x="363858" y="601763"/>
                      </a:lnTo>
                      <a:lnTo>
                        <a:pt x="363858" y="720717"/>
                      </a:lnTo>
                      <a:cubicBezTo>
                        <a:pt x="363858" y="734128"/>
                        <a:pt x="359047" y="745644"/>
                        <a:pt x="349426" y="755265"/>
                      </a:cubicBezTo>
                      <a:cubicBezTo>
                        <a:pt x="339805" y="764887"/>
                        <a:pt x="328289" y="769697"/>
                        <a:pt x="314878" y="769697"/>
                      </a:cubicBezTo>
                      <a:lnTo>
                        <a:pt x="244904" y="769697"/>
                      </a:lnTo>
                      <a:cubicBezTo>
                        <a:pt x="231493" y="769697"/>
                        <a:pt x="219977" y="764887"/>
                        <a:pt x="210356" y="755265"/>
                      </a:cubicBezTo>
                      <a:cubicBezTo>
                        <a:pt x="200733" y="745644"/>
                        <a:pt x="195923" y="734128"/>
                        <a:pt x="195923" y="720717"/>
                      </a:cubicBezTo>
                      <a:lnTo>
                        <a:pt x="195923" y="601763"/>
                      </a:lnTo>
                      <a:lnTo>
                        <a:pt x="111956" y="601763"/>
                      </a:lnTo>
                      <a:cubicBezTo>
                        <a:pt x="104375" y="601763"/>
                        <a:pt x="97815" y="598993"/>
                        <a:pt x="92276" y="593454"/>
                      </a:cubicBezTo>
                      <a:cubicBezTo>
                        <a:pt x="86738" y="587914"/>
                        <a:pt x="83968" y="581355"/>
                        <a:pt x="83968" y="573775"/>
                      </a:cubicBezTo>
                      <a:cubicBezTo>
                        <a:pt x="83968" y="568526"/>
                        <a:pt x="85279" y="563716"/>
                        <a:pt x="87903" y="559343"/>
                      </a:cubicBezTo>
                      <a:lnTo>
                        <a:pt x="195923" y="379600"/>
                      </a:lnTo>
                      <a:lnTo>
                        <a:pt x="195923" y="321874"/>
                      </a:lnTo>
                      <a:lnTo>
                        <a:pt x="176244" y="321874"/>
                      </a:lnTo>
                      <a:lnTo>
                        <a:pt x="76970" y="471002"/>
                      </a:lnTo>
                      <a:cubicBezTo>
                        <a:pt x="68515" y="483539"/>
                        <a:pt x="56852" y="489808"/>
                        <a:pt x="41984" y="489808"/>
                      </a:cubicBezTo>
                      <a:cubicBezTo>
                        <a:pt x="30321" y="489808"/>
                        <a:pt x="20409" y="485725"/>
                        <a:pt x="12245" y="477562"/>
                      </a:cubicBezTo>
                      <a:cubicBezTo>
                        <a:pt x="4081" y="469398"/>
                        <a:pt x="0" y="459486"/>
                        <a:pt x="0" y="447824"/>
                      </a:cubicBezTo>
                      <a:cubicBezTo>
                        <a:pt x="0" y="439368"/>
                        <a:pt x="2333" y="431643"/>
                        <a:pt x="6998" y="424645"/>
                      </a:cubicBezTo>
                      <a:lnTo>
                        <a:pt x="118953" y="256712"/>
                      </a:lnTo>
                      <a:cubicBezTo>
                        <a:pt x="140237" y="225516"/>
                        <a:pt x="165894" y="209918"/>
                        <a:pt x="195923" y="209918"/>
                      </a:cubicBezTo>
                      <a:close/>
                      <a:moveTo>
                        <a:pt x="279891" y="0"/>
                      </a:moveTo>
                      <a:cubicBezTo>
                        <a:pt x="307006" y="0"/>
                        <a:pt x="330111" y="9548"/>
                        <a:pt x="349208" y="28645"/>
                      </a:cubicBezTo>
                      <a:cubicBezTo>
                        <a:pt x="368305" y="47742"/>
                        <a:pt x="377853" y="70846"/>
                        <a:pt x="377853" y="97962"/>
                      </a:cubicBezTo>
                      <a:cubicBezTo>
                        <a:pt x="377853" y="125075"/>
                        <a:pt x="368305" y="148180"/>
                        <a:pt x="349208" y="167277"/>
                      </a:cubicBezTo>
                      <a:cubicBezTo>
                        <a:pt x="330111" y="186373"/>
                        <a:pt x="307006" y="195922"/>
                        <a:pt x="279891" y="195922"/>
                      </a:cubicBezTo>
                      <a:cubicBezTo>
                        <a:pt x="252777" y="195922"/>
                        <a:pt x="229671" y="186373"/>
                        <a:pt x="210575" y="167277"/>
                      </a:cubicBezTo>
                      <a:cubicBezTo>
                        <a:pt x="191477" y="148180"/>
                        <a:pt x="181930" y="125075"/>
                        <a:pt x="181930" y="97962"/>
                      </a:cubicBezTo>
                      <a:cubicBezTo>
                        <a:pt x="181930" y="70846"/>
                        <a:pt x="191477" y="47742"/>
                        <a:pt x="210575" y="28645"/>
                      </a:cubicBezTo>
                      <a:cubicBezTo>
                        <a:pt x="229671" y="9548"/>
                        <a:pt x="252777" y="0"/>
                        <a:pt x="279891" y="0"/>
                      </a:cubicBezTo>
                      <a:close/>
                    </a:path>
                  </a:pathLst>
                </a:custGeom>
                <a:grpFill/>
                <a:ln w="12700"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8" name="组合 57">
                <a:extLst>
                  <a:ext uri="{FF2B5EF4-FFF2-40B4-BE49-F238E27FC236}">
                    <a16:creationId xmlns:a16="http://schemas.microsoft.com/office/drawing/2014/main" id="{DACFC108-AB20-4372-AC0A-6AD04DEB95D3}"/>
                  </a:ext>
                </a:extLst>
              </p:cNvPr>
              <p:cNvGrpSpPr/>
              <p:nvPr/>
            </p:nvGrpSpPr>
            <p:grpSpPr>
              <a:xfrm>
                <a:off x="4099089" y="3187902"/>
                <a:ext cx="873994" cy="688011"/>
                <a:chOff x="2226870" y="2574003"/>
                <a:chExt cx="972701" cy="765714"/>
              </a:xfrm>
              <a:grpFill/>
            </p:grpSpPr>
            <p:sp>
              <p:nvSpPr>
                <p:cNvPr id="108" name="IconShape2">
                  <a:extLst>
                    <a:ext uri="{FF2B5EF4-FFF2-40B4-BE49-F238E27FC236}">
                      <a16:creationId xmlns:a16="http://schemas.microsoft.com/office/drawing/2014/main" id="{0F8F21DF-2FBF-46CE-A277-BE67B0CF3F5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226870" y="2574004"/>
                  <a:ext cx="369087" cy="765713"/>
                </a:xfrm>
                <a:custGeom>
                  <a:avLst/>
                  <a:gdLst>
                    <a:gd name="connsiteX0" fmla="*/ 32602 w 396196"/>
                    <a:gd name="connsiteY0" fmla="*/ 244760 h 832453"/>
                    <a:gd name="connsiteX1" fmla="*/ 366603 w 396196"/>
                    <a:gd name="connsiteY1" fmla="*/ 244760 h 832453"/>
                    <a:gd name="connsiteX2" fmla="*/ 391506 w 396196"/>
                    <a:gd name="connsiteY2" fmla="*/ 255605 h 832453"/>
                    <a:gd name="connsiteX3" fmla="*/ 396196 w 396196"/>
                    <a:gd name="connsiteY3" fmla="*/ 271956 h 832453"/>
                    <a:gd name="connsiteX4" fmla="*/ 396196 w 396196"/>
                    <a:gd name="connsiteY4" fmla="*/ 297319 h 832453"/>
                    <a:gd name="connsiteX5" fmla="*/ 393704 w 396196"/>
                    <a:gd name="connsiteY5" fmla="*/ 312625 h 832453"/>
                    <a:gd name="connsiteX6" fmla="*/ 357814 w 396196"/>
                    <a:gd name="connsiteY6" fmla="*/ 533010 h 832453"/>
                    <a:gd name="connsiteX7" fmla="*/ 325585 w 396196"/>
                    <a:gd name="connsiteY7" fmla="*/ 558197 h 832453"/>
                    <a:gd name="connsiteX8" fmla="*/ 293358 w 396196"/>
                    <a:gd name="connsiteY8" fmla="*/ 586182 h 832453"/>
                    <a:gd name="connsiteX9" fmla="*/ 252339 w 396196"/>
                    <a:gd name="connsiteY9" fmla="*/ 807267 h 832453"/>
                    <a:gd name="connsiteX10" fmla="*/ 220111 w 396196"/>
                    <a:gd name="connsiteY10" fmla="*/ 832453 h 832453"/>
                    <a:gd name="connsiteX11" fmla="*/ 179093 w 396196"/>
                    <a:gd name="connsiteY11" fmla="*/ 832453 h 832453"/>
                    <a:gd name="connsiteX12" fmla="*/ 146865 w 396196"/>
                    <a:gd name="connsiteY12" fmla="*/ 807267 h 832453"/>
                    <a:gd name="connsiteX13" fmla="*/ 108778 w 396196"/>
                    <a:gd name="connsiteY13" fmla="*/ 586182 h 832453"/>
                    <a:gd name="connsiteX14" fmla="*/ 76549 w 396196"/>
                    <a:gd name="connsiteY14" fmla="*/ 558197 h 832453"/>
                    <a:gd name="connsiteX15" fmla="*/ 44321 w 396196"/>
                    <a:gd name="connsiteY15" fmla="*/ 533010 h 832453"/>
                    <a:gd name="connsiteX16" fmla="*/ 374 w 396196"/>
                    <a:gd name="connsiteY16" fmla="*/ 281142 h 832453"/>
                    <a:gd name="connsiteX17" fmla="*/ 32602 w 396196"/>
                    <a:gd name="connsiteY17" fmla="*/ 244760 h 832453"/>
                    <a:gd name="connsiteX18" fmla="*/ 201006 w 396196"/>
                    <a:gd name="connsiteY18" fmla="*/ 0 h 832453"/>
                    <a:gd name="connsiteX19" fmla="*/ 304893 w 396196"/>
                    <a:gd name="connsiteY19" fmla="*/ 100863 h 832453"/>
                    <a:gd name="connsiteX20" fmla="*/ 201006 w 396196"/>
                    <a:gd name="connsiteY20" fmla="*/ 201726 h 832453"/>
                    <a:gd name="connsiteX21" fmla="*/ 97119 w 396196"/>
                    <a:gd name="connsiteY21" fmla="*/ 100863 h 832453"/>
                    <a:gd name="connsiteX22" fmla="*/ 201006 w 396196"/>
                    <a:gd name="connsiteY22" fmla="*/ 0 h 832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96196" h="832453">
                      <a:moveTo>
                        <a:pt x="32602" y="244760"/>
                      </a:moveTo>
                      <a:cubicBezTo>
                        <a:pt x="32602" y="244760"/>
                        <a:pt x="32602" y="244760"/>
                        <a:pt x="366603" y="244760"/>
                      </a:cubicBezTo>
                      <a:cubicBezTo>
                        <a:pt x="376858" y="244760"/>
                        <a:pt x="385647" y="248958"/>
                        <a:pt x="391506" y="255605"/>
                      </a:cubicBezTo>
                      <a:lnTo>
                        <a:pt x="396196" y="271956"/>
                      </a:lnTo>
                      <a:lnTo>
                        <a:pt x="396196" y="297319"/>
                      </a:lnTo>
                      <a:lnTo>
                        <a:pt x="393704" y="312625"/>
                      </a:lnTo>
                      <a:cubicBezTo>
                        <a:pt x="388577" y="344109"/>
                        <a:pt x="378322" y="407076"/>
                        <a:pt x="357814" y="533010"/>
                      </a:cubicBezTo>
                      <a:cubicBezTo>
                        <a:pt x="354884" y="547003"/>
                        <a:pt x="340234" y="558197"/>
                        <a:pt x="325585" y="558197"/>
                      </a:cubicBezTo>
                      <a:cubicBezTo>
                        <a:pt x="308006" y="558197"/>
                        <a:pt x="293358" y="569391"/>
                        <a:pt x="293358" y="586182"/>
                      </a:cubicBezTo>
                      <a:cubicBezTo>
                        <a:pt x="293358" y="586182"/>
                        <a:pt x="293358" y="586182"/>
                        <a:pt x="252339" y="807267"/>
                      </a:cubicBezTo>
                      <a:cubicBezTo>
                        <a:pt x="249409" y="824058"/>
                        <a:pt x="237690" y="832453"/>
                        <a:pt x="220111" y="832453"/>
                      </a:cubicBezTo>
                      <a:cubicBezTo>
                        <a:pt x="220111" y="832453"/>
                        <a:pt x="220111" y="832453"/>
                        <a:pt x="179093" y="832453"/>
                      </a:cubicBezTo>
                      <a:cubicBezTo>
                        <a:pt x="164445" y="832453"/>
                        <a:pt x="149795" y="824058"/>
                        <a:pt x="146865" y="807267"/>
                      </a:cubicBezTo>
                      <a:cubicBezTo>
                        <a:pt x="146865" y="807267"/>
                        <a:pt x="146865" y="807267"/>
                        <a:pt x="108778" y="586182"/>
                      </a:cubicBezTo>
                      <a:cubicBezTo>
                        <a:pt x="105848" y="569391"/>
                        <a:pt x="91198" y="558197"/>
                        <a:pt x="76549" y="558197"/>
                      </a:cubicBezTo>
                      <a:cubicBezTo>
                        <a:pt x="61900" y="558197"/>
                        <a:pt x="47250" y="547003"/>
                        <a:pt x="44321" y="533010"/>
                      </a:cubicBezTo>
                      <a:cubicBezTo>
                        <a:pt x="44321" y="533010"/>
                        <a:pt x="44321" y="533010"/>
                        <a:pt x="374" y="281142"/>
                      </a:cubicBezTo>
                      <a:cubicBezTo>
                        <a:pt x="-2556" y="261552"/>
                        <a:pt x="12093" y="244760"/>
                        <a:pt x="32602" y="244760"/>
                      </a:cubicBezTo>
                      <a:close/>
                      <a:moveTo>
                        <a:pt x="201006" y="0"/>
                      </a:moveTo>
                      <a:cubicBezTo>
                        <a:pt x="258382" y="0"/>
                        <a:pt x="304893" y="45158"/>
                        <a:pt x="304893" y="100863"/>
                      </a:cubicBezTo>
                      <a:cubicBezTo>
                        <a:pt x="304893" y="156569"/>
                        <a:pt x="258382" y="201726"/>
                        <a:pt x="201006" y="201726"/>
                      </a:cubicBezTo>
                      <a:cubicBezTo>
                        <a:pt x="143631" y="201726"/>
                        <a:pt x="97119" y="156569"/>
                        <a:pt x="97119" y="100863"/>
                      </a:cubicBezTo>
                      <a:cubicBezTo>
                        <a:pt x="97119" y="45158"/>
                        <a:pt x="143631" y="0"/>
                        <a:pt x="201006" y="0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9" name="ValueShape">
                  <a:extLst>
                    <a:ext uri="{FF2B5EF4-FFF2-40B4-BE49-F238E27FC236}">
                      <a16:creationId xmlns:a16="http://schemas.microsoft.com/office/drawing/2014/main" id="{8F59A57E-AD79-44F7-BEE3-190376C27D7E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639789" y="2574003"/>
                  <a:ext cx="559782" cy="765713"/>
                </a:xfrm>
                <a:custGeom>
                  <a:avLst/>
                  <a:gdLst>
                    <a:gd name="connsiteX0" fmla="*/ 195923 w 559782"/>
                    <a:gd name="connsiteY0" fmla="*/ 209918 h 769697"/>
                    <a:gd name="connsiteX1" fmla="*/ 363858 w 559782"/>
                    <a:gd name="connsiteY1" fmla="*/ 209918 h 769697"/>
                    <a:gd name="connsiteX2" fmla="*/ 440828 w 559782"/>
                    <a:gd name="connsiteY2" fmla="*/ 256712 h 769697"/>
                    <a:gd name="connsiteX3" fmla="*/ 552784 w 559782"/>
                    <a:gd name="connsiteY3" fmla="*/ 424645 h 769697"/>
                    <a:gd name="connsiteX4" fmla="*/ 559782 w 559782"/>
                    <a:gd name="connsiteY4" fmla="*/ 447824 h 769697"/>
                    <a:gd name="connsiteX5" fmla="*/ 547536 w 559782"/>
                    <a:gd name="connsiteY5" fmla="*/ 477562 h 769697"/>
                    <a:gd name="connsiteX6" fmla="*/ 517798 w 559782"/>
                    <a:gd name="connsiteY6" fmla="*/ 489808 h 769697"/>
                    <a:gd name="connsiteX7" fmla="*/ 482812 w 559782"/>
                    <a:gd name="connsiteY7" fmla="*/ 471002 h 769697"/>
                    <a:gd name="connsiteX8" fmla="*/ 383538 w 559782"/>
                    <a:gd name="connsiteY8" fmla="*/ 321874 h 769697"/>
                    <a:gd name="connsiteX9" fmla="*/ 363858 w 559782"/>
                    <a:gd name="connsiteY9" fmla="*/ 321874 h 769697"/>
                    <a:gd name="connsiteX10" fmla="*/ 363858 w 559782"/>
                    <a:gd name="connsiteY10" fmla="*/ 379600 h 769697"/>
                    <a:gd name="connsiteX11" fmla="*/ 471878 w 559782"/>
                    <a:gd name="connsiteY11" fmla="*/ 559343 h 769697"/>
                    <a:gd name="connsiteX12" fmla="*/ 475814 w 559782"/>
                    <a:gd name="connsiteY12" fmla="*/ 573775 h 769697"/>
                    <a:gd name="connsiteX13" fmla="*/ 467505 w 559782"/>
                    <a:gd name="connsiteY13" fmla="*/ 593454 h 769697"/>
                    <a:gd name="connsiteX14" fmla="*/ 447826 w 559782"/>
                    <a:gd name="connsiteY14" fmla="*/ 601763 h 769697"/>
                    <a:gd name="connsiteX15" fmla="*/ 363858 w 559782"/>
                    <a:gd name="connsiteY15" fmla="*/ 601763 h 769697"/>
                    <a:gd name="connsiteX16" fmla="*/ 363858 w 559782"/>
                    <a:gd name="connsiteY16" fmla="*/ 720717 h 769697"/>
                    <a:gd name="connsiteX17" fmla="*/ 349426 w 559782"/>
                    <a:gd name="connsiteY17" fmla="*/ 755265 h 769697"/>
                    <a:gd name="connsiteX18" fmla="*/ 314878 w 559782"/>
                    <a:gd name="connsiteY18" fmla="*/ 769697 h 769697"/>
                    <a:gd name="connsiteX19" fmla="*/ 244904 w 559782"/>
                    <a:gd name="connsiteY19" fmla="*/ 769697 h 769697"/>
                    <a:gd name="connsiteX20" fmla="*/ 210356 w 559782"/>
                    <a:gd name="connsiteY20" fmla="*/ 755265 h 769697"/>
                    <a:gd name="connsiteX21" fmla="*/ 195923 w 559782"/>
                    <a:gd name="connsiteY21" fmla="*/ 720717 h 769697"/>
                    <a:gd name="connsiteX22" fmla="*/ 195923 w 559782"/>
                    <a:gd name="connsiteY22" fmla="*/ 601763 h 769697"/>
                    <a:gd name="connsiteX23" fmla="*/ 111956 w 559782"/>
                    <a:gd name="connsiteY23" fmla="*/ 601763 h 769697"/>
                    <a:gd name="connsiteX24" fmla="*/ 92276 w 559782"/>
                    <a:gd name="connsiteY24" fmla="*/ 593454 h 769697"/>
                    <a:gd name="connsiteX25" fmla="*/ 83968 w 559782"/>
                    <a:gd name="connsiteY25" fmla="*/ 573775 h 769697"/>
                    <a:gd name="connsiteX26" fmla="*/ 87903 w 559782"/>
                    <a:gd name="connsiteY26" fmla="*/ 559343 h 769697"/>
                    <a:gd name="connsiteX27" fmla="*/ 195923 w 559782"/>
                    <a:gd name="connsiteY27" fmla="*/ 379600 h 769697"/>
                    <a:gd name="connsiteX28" fmla="*/ 195923 w 559782"/>
                    <a:gd name="connsiteY28" fmla="*/ 321874 h 769697"/>
                    <a:gd name="connsiteX29" fmla="*/ 176244 w 559782"/>
                    <a:gd name="connsiteY29" fmla="*/ 321874 h 769697"/>
                    <a:gd name="connsiteX30" fmla="*/ 76970 w 559782"/>
                    <a:gd name="connsiteY30" fmla="*/ 471002 h 769697"/>
                    <a:gd name="connsiteX31" fmla="*/ 41984 w 559782"/>
                    <a:gd name="connsiteY31" fmla="*/ 489808 h 769697"/>
                    <a:gd name="connsiteX32" fmla="*/ 12245 w 559782"/>
                    <a:gd name="connsiteY32" fmla="*/ 477562 h 769697"/>
                    <a:gd name="connsiteX33" fmla="*/ 0 w 559782"/>
                    <a:gd name="connsiteY33" fmla="*/ 447824 h 769697"/>
                    <a:gd name="connsiteX34" fmla="*/ 6998 w 559782"/>
                    <a:gd name="connsiteY34" fmla="*/ 424645 h 769697"/>
                    <a:gd name="connsiteX35" fmla="*/ 118953 w 559782"/>
                    <a:gd name="connsiteY35" fmla="*/ 256712 h 769697"/>
                    <a:gd name="connsiteX36" fmla="*/ 195923 w 559782"/>
                    <a:gd name="connsiteY36" fmla="*/ 209918 h 769697"/>
                    <a:gd name="connsiteX37" fmla="*/ 279891 w 559782"/>
                    <a:gd name="connsiteY37" fmla="*/ 0 h 769697"/>
                    <a:gd name="connsiteX38" fmla="*/ 349208 w 559782"/>
                    <a:gd name="connsiteY38" fmla="*/ 28645 h 769697"/>
                    <a:gd name="connsiteX39" fmla="*/ 377853 w 559782"/>
                    <a:gd name="connsiteY39" fmla="*/ 97962 h 769697"/>
                    <a:gd name="connsiteX40" fmla="*/ 349208 w 559782"/>
                    <a:gd name="connsiteY40" fmla="*/ 167277 h 769697"/>
                    <a:gd name="connsiteX41" fmla="*/ 279891 w 559782"/>
                    <a:gd name="connsiteY41" fmla="*/ 195922 h 769697"/>
                    <a:gd name="connsiteX42" fmla="*/ 210575 w 559782"/>
                    <a:gd name="connsiteY42" fmla="*/ 167277 h 769697"/>
                    <a:gd name="connsiteX43" fmla="*/ 181930 w 559782"/>
                    <a:gd name="connsiteY43" fmla="*/ 97962 h 769697"/>
                    <a:gd name="connsiteX44" fmla="*/ 210575 w 559782"/>
                    <a:gd name="connsiteY44" fmla="*/ 28645 h 769697"/>
                    <a:gd name="connsiteX45" fmla="*/ 279891 w 559782"/>
                    <a:gd name="connsiteY45" fmla="*/ 0 h 769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559782" h="769697">
                      <a:moveTo>
                        <a:pt x="195923" y="209918"/>
                      </a:moveTo>
                      <a:lnTo>
                        <a:pt x="363858" y="209918"/>
                      </a:lnTo>
                      <a:cubicBezTo>
                        <a:pt x="393888" y="209918"/>
                        <a:pt x="419544" y="225516"/>
                        <a:pt x="440828" y="256712"/>
                      </a:cubicBezTo>
                      <a:lnTo>
                        <a:pt x="552784" y="424645"/>
                      </a:lnTo>
                      <a:cubicBezTo>
                        <a:pt x="557449" y="431643"/>
                        <a:pt x="559782" y="439368"/>
                        <a:pt x="559782" y="447824"/>
                      </a:cubicBezTo>
                      <a:cubicBezTo>
                        <a:pt x="559782" y="459486"/>
                        <a:pt x="555700" y="469398"/>
                        <a:pt x="547536" y="477562"/>
                      </a:cubicBezTo>
                      <a:cubicBezTo>
                        <a:pt x="539373" y="485725"/>
                        <a:pt x="529460" y="489808"/>
                        <a:pt x="517798" y="489808"/>
                      </a:cubicBezTo>
                      <a:cubicBezTo>
                        <a:pt x="502928" y="489808"/>
                        <a:pt x="491267" y="483539"/>
                        <a:pt x="482812" y="471002"/>
                      </a:cubicBezTo>
                      <a:lnTo>
                        <a:pt x="383538" y="321874"/>
                      </a:lnTo>
                      <a:lnTo>
                        <a:pt x="363858" y="321874"/>
                      </a:lnTo>
                      <a:lnTo>
                        <a:pt x="363858" y="379600"/>
                      </a:lnTo>
                      <a:lnTo>
                        <a:pt x="471878" y="559343"/>
                      </a:lnTo>
                      <a:cubicBezTo>
                        <a:pt x="474502" y="563716"/>
                        <a:pt x="475814" y="568526"/>
                        <a:pt x="475814" y="573775"/>
                      </a:cubicBezTo>
                      <a:cubicBezTo>
                        <a:pt x="475814" y="581355"/>
                        <a:pt x="473044" y="587914"/>
                        <a:pt x="467505" y="593454"/>
                      </a:cubicBezTo>
                      <a:cubicBezTo>
                        <a:pt x="461965" y="598993"/>
                        <a:pt x="455405" y="601763"/>
                        <a:pt x="447826" y="601763"/>
                      </a:cubicBezTo>
                      <a:lnTo>
                        <a:pt x="363858" y="601763"/>
                      </a:lnTo>
                      <a:lnTo>
                        <a:pt x="363858" y="720717"/>
                      </a:lnTo>
                      <a:cubicBezTo>
                        <a:pt x="363858" y="734128"/>
                        <a:pt x="359047" y="745644"/>
                        <a:pt x="349426" y="755265"/>
                      </a:cubicBezTo>
                      <a:cubicBezTo>
                        <a:pt x="339805" y="764887"/>
                        <a:pt x="328289" y="769697"/>
                        <a:pt x="314878" y="769697"/>
                      </a:cubicBezTo>
                      <a:lnTo>
                        <a:pt x="244904" y="769697"/>
                      </a:lnTo>
                      <a:cubicBezTo>
                        <a:pt x="231493" y="769697"/>
                        <a:pt x="219977" y="764887"/>
                        <a:pt x="210356" y="755265"/>
                      </a:cubicBezTo>
                      <a:cubicBezTo>
                        <a:pt x="200733" y="745644"/>
                        <a:pt x="195923" y="734128"/>
                        <a:pt x="195923" y="720717"/>
                      </a:cubicBezTo>
                      <a:lnTo>
                        <a:pt x="195923" y="601763"/>
                      </a:lnTo>
                      <a:lnTo>
                        <a:pt x="111956" y="601763"/>
                      </a:lnTo>
                      <a:cubicBezTo>
                        <a:pt x="104375" y="601763"/>
                        <a:pt x="97815" y="598993"/>
                        <a:pt x="92276" y="593454"/>
                      </a:cubicBezTo>
                      <a:cubicBezTo>
                        <a:pt x="86738" y="587914"/>
                        <a:pt x="83968" y="581355"/>
                        <a:pt x="83968" y="573775"/>
                      </a:cubicBezTo>
                      <a:cubicBezTo>
                        <a:pt x="83968" y="568526"/>
                        <a:pt x="85279" y="563716"/>
                        <a:pt x="87903" y="559343"/>
                      </a:cubicBezTo>
                      <a:lnTo>
                        <a:pt x="195923" y="379600"/>
                      </a:lnTo>
                      <a:lnTo>
                        <a:pt x="195923" y="321874"/>
                      </a:lnTo>
                      <a:lnTo>
                        <a:pt x="176244" y="321874"/>
                      </a:lnTo>
                      <a:lnTo>
                        <a:pt x="76970" y="471002"/>
                      </a:lnTo>
                      <a:cubicBezTo>
                        <a:pt x="68515" y="483539"/>
                        <a:pt x="56852" y="489808"/>
                        <a:pt x="41984" y="489808"/>
                      </a:cubicBezTo>
                      <a:cubicBezTo>
                        <a:pt x="30321" y="489808"/>
                        <a:pt x="20409" y="485725"/>
                        <a:pt x="12245" y="477562"/>
                      </a:cubicBezTo>
                      <a:cubicBezTo>
                        <a:pt x="4081" y="469398"/>
                        <a:pt x="0" y="459486"/>
                        <a:pt x="0" y="447824"/>
                      </a:cubicBezTo>
                      <a:cubicBezTo>
                        <a:pt x="0" y="439368"/>
                        <a:pt x="2333" y="431643"/>
                        <a:pt x="6998" y="424645"/>
                      </a:cubicBezTo>
                      <a:lnTo>
                        <a:pt x="118953" y="256712"/>
                      </a:lnTo>
                      <a:cubicBezTo>
                        <a:pt x="140237" y="225516"/>
                        <a:pt x="165894" y="209918"/>
                        <a:pt x="195923" y="209918"/>
                      </a:cubicBezTo>
                      <a:close/>
                      <a:moveTo>
                        <a:pt x="279891" y="0"/>
                      </a:moveTo>
                      <a:cubicBezTo>
                        <a:pt x="307006" y="0"/>
                        <a:pt x="330111" y="9548"/>
                        <a:pt x="349208" y="28645"/>
                      </a:cubicBezTo>
                      <a:cubicBezTo>
                        <a:pt x="368305" y="47742"/>
                        <a:pt x="377853" y="70846"/>
                        <a:pt x="377853" y="97962"/>
                      </a:cubicBezTo>
                      <a:cubicBezTo>
                        <a:pt x="377853" y="125075"/>
                        <a:pt x="368305" y="148180"/>
                        <a:pt x="349208" y="167277"/>
                      </a:cubicBezTo>
                      <a:cubicBezTo>
                        <a:pt x="330111" y="186373"/>
                        <a:pt x="307006" y="195922"/>
                        <a:pt x="279891" y="195922"/>
                      </a:cubicBezTo>
                      <a:cubicBezTo>
                        <a:pt x="252777" y="195922"/>
                        <a:pt x="229671" y="186373"/>
                        <a:pt x="210575" y="167277"/>
                      </a:cubicBezTo>
                      <a:cubicBezTo>
                        <a:pt x="191477" y="148180"/>
                        <a:pt x="181930" y="125075"/>
                        <a:pt x="181930" y="97962"/>
                      </a:cubicBezTo>
                      <a:cubicBezTo>
                        <a:pt x="181930" y="70846"/>
                        <a:pt x="191477" y="47742"/>
                        <a:pt x="210575" y="28645"/>
                      </a:cubicBezTo>
                      <a:cubicBezTo>
                        <a:pt x="229671" y="9548"/>
                        <a:pt x="252777" y="0"/>
                        <a:pt x="279891" y="0"/>
                      </a:cubicBezTo>
                      <a:close/>
                    </a:path>
                  </a:pathLst>
                </a:custGeom>
                <a:grpFill/>
                <a:ln w="12700"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9" name="组合 58">
                <a:extLst>
                  <a:ext uri="{FF2B5EF4-FFF2-40B4-BE49-F238E27FC236}">
                    <a16:creationId xmlns:a16="http://schemas.microsoft.com/office/drawing/2014/main" id="{8EF1F4D5-D245-4713-AEE1-108B808D3C5A}"/>
                  </a:ext>
                </a:extLst>
              </p:cNvPr>
              <p:cNvGrpSpPr/>
              <p:nvPr/>
            </p:nvGrpSpPr>
            <p:grpSpPr>
              <a:xfrm>
                <a:off x="5070123" y="3187902"/>
                <a:ext cx="873994" cy="688011"/>
                <a:chOff x="2226870" y="2574003"/>
                <a:chExt cx="972701" cy="765714"/>
              </a:xfrm>
              <a:grpFill/>
            </p:grpSpPr>
            <p:sp>
              <p:nvSpPr>
                <p:cNvPr id="106" name="IconShape2">
                  <a:extLst>
                    <a:ext uri="{FF2B5EF4-FFF2-40B4-BE49-F238E27FC236}">
                      <a16:creationId xmlns:a16="http://schemas.microsoft.com/office/drawing/2014/main" id="{FF9DB06C-A921-4266-B5CD-20B1B5B6C077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226870" y="2574004"/>
                  <a:ext cx="369087" cy="765713"/>
                </a:xfrm>
                <a:custGeom>
                  <a:avLst/>
                  <a:gdLst>
                    <a:gd name="connsiteX0" fmla="*/ 32602 w 396196"/>
                    <a:gd name="connsiteY0" fmla="*/ 244760 h 832453"/>
                    <a:gd name="connsiteX1" fmla="*/ 366603 w 396196"/>
                    <a:gd name="connsiteY1" fmla="*/ 244760 h 832453"/>
                    <a:gd name="connsiteX2" fmla="*/ 391506 w 396196"/>
                    <a:gd name="connsiteY2" fmla="*/ 255605 h 832453"/>
                    <a:gd name="connsiteX3" fmla="*/ 396196 w 396196"/>
                    <a:gd name="connsiteY3" fmla="*/ 271956 h 832453"/>
                    <a:gd name="connsiteX4" fmla="*/ 396196 w 396196"/>
                    <a:gd name="connsiteY4" fmla="*/ 297319 h 832453"/>
                    <a:gd name="connsiteX5" fmla="*/ 393704 w 396196"/>
                    <a:gd name="connsiteY5" fmla="*/ 312625 h 832453"/>
                    <a:gd name="connsiteX6" fmla="*/ 357814 w 396196"/>
                    <a:gd name="connsiteY6" fmla="*/ 533010 h 832453"/>
                    <a:gd name="connsiteX7" fmla="*/ 325585 w 396196"/>
                    <a:gd name="connsiteY7" fmla="*/ 558197 h 832453"/>
                    <a:gd name="connsiteX8" fmla="*/ 293358 w 396196"/>
                    <a:gd name="connsiteY8" fmla="*/ 586182 h 832453"/>
                    <a:gd name="connsiteX9" fmla="*/ 252339 w 396196"/>
                    <a:gd name="connsiteY9" fmla="*/ 807267 h 832453"/>
                    <a:gd name="connsiteX10" fmla="*/ 220111 w 396196"/>
                    <a:gd name="connsiteY10" fmla="*/ 832453 h 832453"/>
                    <a:gd name="connsiteX11" fmla="*/ 179093 w 396196"/>
                    <a:gd name="connsiteY11" fmla="*/ 832453 h 832453"/>
                    <a:gd name="connsiteX12" fmla="*/ 146865 w 396196"/>
                    <a:gd name="connsiteY12" fmla="*/ 807267 h 832453"/>
                    <a:gd name="connsiteX13" fmla="*/ 108778 w 396196"/>
                    <a:gd name="connsiteY13" fmla="*/ 586182 h 832453"/>
                    <a:gd name="connsiteX14" fmla="*/ 76549 w 396196"/>
                    <a:gd name="connsiteY14" fmla="*/ 558197 h 832453"/>
                    <a:gd name="connsiteX15" fmla="*/ 44321 w 396196"/>
                    <a:gd name="connsiteY15" fmla="*/ 533010 h 832453"/>
                    <a:gd name="connsiteX16" fmla="*/ 374 w 396196"/>
                    <a:gd name="connsiteY16" fmla="*/ 281142 h 832453"/>
                    <a:gd name="connsiteX17" fmla="*/ 32602 w 396196"/>
                    <a:gd name="connsiteY17" fmla="*/ 244760 h 832453"/>
                    <a:gd name="connsiteX18" fmla="*/ 201006 w 396196"/>
                    <a:gd name="connsiteY18" fmla="*/ 0 h 832453"/>
                    <a:gd name="connsiteX19" fmla="*/ 304893 w 396196"/>
                    <a:gd name="connsiteY19" fmla="*/ 100863 h 832453"/>
                    <a:gd name="connsiteX20" fmla="*/ 201006 w 396196"/>
                    <a:gd name="connsiteY20" fmla="*/ 201726 h 832453"/>
                    <a:gd name="connsiteX21" fmla="*/ 97119 w 396196"/>
                    <a:gd name="connsiteY21" fmla="*/ 100863 h 832453"/>
                    <a:gd name="connsiteX22" fmla="*/ 201006 w 396196"/>
                    <a:gd name="connsiteY22" fmla="*/ 0 h 832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96196" h="832453">
                      <a:moveTo>
                        <a:pt x="32602" y="244760"/>
                      </a:moveTo>
                      <a:cubicBezTo>
                        <a:pt x="32602" y="244760"/>
                        <a:pt x="32602" y="244760"/>
                        <a:pt x="366603" y="244760"/>
                      </a:cubicBezTo>
                      <a:cubicBezTo>
                        <a:pt x="376858" y="244760"/>
                        <a:pt x="385647" y="248958"/>
                        <a:pt x="391506" y="255605"/>
                      </a:cubicBezTo>
                      <a:lnTo>
                        <a:pt x="396196" y="271956"/>
                      </a:lnTo>
                      <a:lnTo>
                        <a:pt x="396196" y="297319"/>
                      </a:lnTo>
                      <a:lnTo>
                        <a:pt x="393704" y="312625"/>
                      </a:lnTo>
                      <a:cubicBezTo>
                        <a:pt x="388577" y="344109"/>
                        <a:pt x="378322" y="407076"/>
                        <a:pt x="357814" y="533010"/>
                      </a:cubicBezTo>
                      <a:cubicBezTo>
                        <a:pt x="354884" y="547003"/>
                        <a:pt x="340234" y="558197"/>
                        <a:pt x="325585" y="558197"/>
                      </a:cubicBezTo>
                      <a:cubicBezTo>
                        <a:pt x="308006" y="558197"/>
                        <a:pt x="293358" y="569391"/>
                        <a:pt x="293358" y="586182"/>
                      </a:cubicBezTo>
                      <a:cubicBezTo>
                        <a:pt x="293358" y="586182"/>
                        <a:pt x="293358" y="586182"/>
                        <a:pt x="252339" y="807267"/>
                      </a:cubicBezTo>
                      <a:cubicBezTo>
                        <a:pt x="249409" y="824058"/>
                        <a:pt x="237690" y="832453"/>
                        <a:pt x="220111" y="832453"/>
                      </a:cubicBezTo>
                      <a:cubicBezTo>
                        <a:pt x="220111" y="832453"/>
                        <a:pt x="220111" y="832453"/>
                        <a:pt x="179093" y="832453"/>
                      </a:cubicBezTo>
                      <a:cubicBezTo>
                        <a:pt x="164445" y="832453"/>
                        <a:pt x="149795" y="824058"/>
                        <a:pt x="146865" y="807267"/>
                      </a:cubicBezTo>
                      <a:cubicBezTo>
                        <a:pt x="146865" y="807267"/>
                        <a:pt x="146865" y="807267"/>
                        <a:pt x="108778" y="586182"/>
                      </a:cubicBezTo>
                      <a:cubicBezTo>
                        <a:pt x="105848" y="569391"/>
                        <a:pt x="91198" y="558197"/>
                        <a:pt x="76549" y="558197"/>
                      </a:cubicBezTo>
                      <a:cubicBezTo>
                        <a:pt x="61900" y="558197"/>
                        <a:pt x="47250" y="547003"/>
                        <a:pt x="44321" y="533010"/>
                      </a:cubicBezTo>
                      <a:cubicBezTo>
                        <a:pt x="44321" y="533010"/>
                        <a:pt x="44321" y="533010"/>
                        <a:pt x="374" y="281142"/>
                      </a:cubicBezTo>
                      <a:cubicBezTo>
                        <a:pt x="-2556" y="261552"/>
                        <a:pt x="12093" y="244760"/>
                        <a:pt x="32602" y="244760"/>
                      </a:cubicBezTo>
                      <a:close/>
                      <a:moveTo>
                        <a:pt x="201006" y="0"/>
                      </a:moveTo>
                      <a:cubicBezTo>
                        <a:pt x="258382" y="0"/>
                        <a:pt x="304893" y="45158"/>
                        <a:pt x="304893" y="100863"/>
                      </a:cubicBezTo>
                      <a:cubicBezTo>
                        <a:pt x="304893" y="156569"/>
                        <a:pt x="258382" y="201726"/>
                        <a:pt x="201006" y="201726"/>
                      </a:cubicBezTo>
                      <a:cubicBezTo>
                        <a:pt x="143631" y="201726"/>
                        <a:pt x="97119" y="156569"/>
                        <a:pt x="97119" y="100863"/>
                      </a:cubicBezTo>
                      <a:cubicBezTo>
                        <a:pt x="97119" y="45158"/>
                        <a:pt x="143631" y="0"/>
                        <a:pt x="201006" y="0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7" name="ValueShape">
                  <a:extLst>
                    <a:ext uri="{FF2B5EF4-FFF2-40B4-BE49-F238E27FC236}">
                      <a16:creationId xmlns:a16="http://schemas.microsoft.com/office/drawing/2014/main" id="{C2BF195F-80A7-4685-A589-AAE07ECCC71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639789" y="2574003"/>
                  <a:ext cx="559782" cy="765713"/>
                </a:xfrm>
                <a:custGeom>
                  <a:avLst/>
                  <a:gdLst>
                    <a:gd name="connsiteX0" fmla="*/ 195923 w 559782"/>
                    <a:gd name="connsiteY0" fmla="*/ 209918 h 769697"/>
                    <a:gd name="connsiteX1" fmla="*/ 363858 w 559782"/>
                    <a:gd name="connsiteY1" fmla="*/ 209918 h 769697"/>
                    <a:gd name="connsiteX2" fmla="*/ 440828 w 559782"/>
                    <a:gd name="connsiteY2" fmla="*/ 256712 h 769697"/>
                    <a:gd name="connsiteX3" fmla="*/ 552784 w 559782"/>
                    <a:gd name="connsiteY3" fmla="*/ 424645 h 769697"/>
                    <a:gd name="connsiteX4" fmla="*/ 559782 w 559782"/>
                    <a:gd name="connsiteY4" fmla="*/ 447824 h 769697"/>
                    <a:gd name="connsiteX5" fmla="*/ 547536 w 559782"/>
                    <a:gd name="connsiteY5" fmla="*/ 477562 h 769697"/>
                    <a:gd name="connsiteX6" fmla="*/ 517798 w 559782"/>
                    <a:gd name="connsiteY6" fmla="*/ 489808 h 769697"/>
                    <a:gd name="connsiteX7" fmla="*/ 482812 w 559782"/>
                    <a:gd name="connsiteY7" fmla="*/ 471002 h 769697"/>
                    <a:gd name="connsiteX8" fmla="*/ 383538 w 559782"/>
                    <a:gd name="connsiteY8" fmla="*/ 321874 h 769697"/>
                    <a:gd name="connsiteX9" fmla="*/ 363858 w 559782"/>
                    <a:gd name="connsiteY9" fmla="*/ 321874 h 769697"/>
                    <a:gd name="connsiteX10" fmla="*/ 363858 w 559782"/>
                    <a:gd name="connsiteY10" fmla="*/ 379600 h 769697"/>
                    <a:gd name="connsiteX11" fmla="*/ 471878 w 559782"/>
                    <a:gd name="connsiteY11" fmla="*/ 559343 h 769697"/>
                    <a:gd name="connsiteX12" fmla="*/ 475814 w 559782"/>
                    <a:gd name="connsiteY12" fmla="*/ 573775 h 769697"/>
                    <a:gd name="connsiteX13" fmla="*/ 467505 w 559782"/>
                    <a:gd name="connsiteY13" fmla="*/ 593454 h 769697"/>
                    <a:gd name="connsiteX14" fmla="*/ 447826 w 559782"/>
                    <a:gd name="connsiteY14" fmla="*/ 601763 h 769697"/>
                    <a:gd name="connsiteX15" fmla="*/ 363858 w 559782"/>
                    <a:gd name="connsiteY15" fmla="*/ 601763 h 769697"/>
                    <a:gd name="connsiteX16" fmla="*/ 363858 w 559782"/>
                    <a:gd name="connsiteY16" fmla="*/ 720717 h 769697"/>
                    <a:gd name="connsiteX17" fmla="*/ 349426 w 559782"/>
                    <a:gd name="connsiteY17" fmla="*/ 755265 h 769697"/>
                    <a:gd name="connsiteX18" fmla="*/ 314878 w 559782"/>
                    <a:gd name="connsiteY18" fmla="*/ 769697 h 769697"/>
                    <a:gd name="connsiteX19" fmla="*/ 244904 w 559782"/>
                    <a:gd name="connsiteY19" fmla="*/ 769697 h 769697"/>
                    <a:gd name="connsiteX20" fmla="*/ 210356 w 559782"/>
                    <a:gd name="connsiteY20" fmla="*/ 755265 h 769697"/>
                    <a:gd name="connsiteX21" fmla="*/ 195923 w 559782"/>
                    <a:gd name="connsiteY21" fmla="*/ 720717 h 769697"/>
                    <a:gd name="connsiteX22" fmla="*/ 195923 w 559782"/>
                    <a:gd name="connsiteY22" fmla="*/ 601763 h 769697"/>
                    <a:gd name="connsiteX23" fmla="*/ 111956 w 559782"/>
                    <a:gd name="connsiteY23" fmla="*/ 601763 h 769697"/>
                    <a:gd name="connsiteX24" fmla="*/ 92276 w 559782"/>
                    <a:gd name="connsiteY24" fmla="*/ 593454 h 769697"/>
                    <a:gd name="connsiteX25" fmla="*/ 83968 w 559782"/>
                    <a:gd name="connsiteY25" fmla="*/ 573775 h 769697"/>
                    <a:gd name="connsiteX26" fmla="*/ 87903 w 559782"/>
                    <a:gd name="connsiteY26" fmla="*/ 559343 h 769697"/>
                    <a:gd name="connsiteX27" fmla="*/ 195923 w 559782"/>
                    <a:gd name="connsiteY27" fmla="*/ 379600 h 769697"/>
                    <a:gd name="connsiteX28" fmla="*/ 195923 w 559782"/>
                    <a:gd name="connsiteY28" fmla="*/ 321874 h 769697"/>
                    <a:gd name="connsiteX29" fmla="*/ 176244 w 559782"/>
                    <a:gd name="connsiteY29" fmla="*/ 321874 h 769697"/>
                    <a:gd name="connsiteX30" fmla="*/ 76970 w 559782"/>
                    <a:gd name="connsiteY30" fmla="*/ 471002 h 769697"/>
                    <a:gd name="connsiteX31" fmla="*/ 41984 w 559782"/>
                    <a:gd name="connsiteY31" fmla="*/ 489808 h 769697"/>
                    <a:gd name="connsiteX32" fmla="*/ 12245 w 559782"/>
                    <a:gd name="connsiteY32" fmla="*/ 477562 h 769697"/>
                    <a:gd name="connsiteX33" fmla="*/ 0 w 559782"/>
                    <a:gd name="connsiteY33" fmla="*/ 447824 h 769697"/>
                    <a:gd name="connsiteX34" fmla="*/ 6998 w 559782"/>
                    <a:gd name="connsiteY34" fmla="*/ 424645 h 769697"/>
                    <a:gd name="connsiteX35" fmla="*/ 118953 w 559782"/>
                    <a:gd name="connsiteY35" fmla="*/ 256712 h 769697"/>
                    <a:gd name="connsiteX36" fmla="*/ 195923 w 559782"/>
                    <a:gd name="connsiteY36" fmla="*/ 209918 h 769697"/>
                    <a:gd name="connsiteX37" fmla="*/ 279891 w 559782"/>
                    <a:gd name="connsiteY37" fmla="*/ 0 h 769697"/>
                    <a:gd name="connsiteX38" fmla="*/ 349208 w 559782"/>
                    <a:gd name="connsiteY38" fmla="*/ 28645 h 769697"/>
                    <a:gd name="connsiteX39" fmla="*/ 377853 w 559782"/>
                    <a:gd name="connsiteY39" fmla="*/ 97962 h 769697"/>
                    <a:gd name="connsiteX40" fmla="*/ 349208 w 559782"/>
                    <a:gd name="connsiteY40" fmla="*/ 167277 h 769697"/>
                    <a:gd name="connsiteX41" fmla="*/ 279891 w 559782"/>
                    <a:gd name="connsiteY41" fmla="*/ 195922 h 769697"/>
                    <a:gd name="connsiteX42" fmla="*/ 210575 w 559782"/>
                    <a:gd name="connsiteY42" fmla="*/ 167277 h 769697"/>
                    <a:gd name="connsiteX43" fmla="*/ 181930 w 559782"/>
                    <a:gd name="connsiteY43" fmla="*/ 97962 h 769697"/>
                    <a:gd name="connsiteX44" fmla="*/ 210575 w 559782"/>
                    <a:gd name="connsiteY44" fmla="*/ 28645 h 769697"/>
                    <a:gd name="connsiteX45" fmla="*/ 279891 w 559782"/>
                    <a:gd name="connsiteY45" fmla="*/ 0 h 769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559782" h="769697">
                      <a:moveTo>
                        <a:pt x="195923" y="209918"/>
                      </a:moveTo>
                      <a:lnTo>
                        <a:pt x="363858" y="209918"/>
                      </a:lnTo>
                      <a:cubicBezTo>
                        <a:pt x="393888" y="209918"/>
                        <a:pt x="419544" y="225516"/>
                        <a:pt x="440828" y="256712"/>
                      </a:cubicBezTo>
                      <a:lnTo>
                        <a:pt x="552784" y="424645"/>
                      </a:lnTo>
                      <a:cubicBezTo>
                        <a:pt x="557449" y="431643"/>
                        <a:pt x="559782" y="439368"/>
                        <a:pt x="559782" y="447824"/>
                      </a:cubicBezTo>
                      <a:cubicBezTo>
                        <a:pt x="559782" y="459486"/>
                        <a:pt x="555700" y="469398"/>
                        <a:pt x="547536" y="477562"/>
                      </a:cubicBezTo>
                      <a:cubicBezTo>
                        <a:pt x="539373" y="485725"/>
                        <a:pt x="529460" y="489808"/>
                        <a:pt x="517798" y="489808"/>
                      </a:cubicBezTo>
                      <a:cubicBezTo>
                        <a:pt x="502928" y="489808"/>
                        <a:pt x="491267" y="483539"/>
                        <a:pt x="482812" y="471002"/>
                      </a:cubicBezTo>
                      <a:lnTo>
                        <a:pt x="383538" y="321874"/>
                      </a:lnTo>
                      <a:lnTo>
                        <a:pt x="363858" y="321874"/>
                      </a:lnTo>
                      <a:lnTo>
                        <a:pt x="363858" y="379600"/>
                      </a:lnTo>
                      <a:lnTo>
                        <a:pt x="471878" y="559343"/>
                      </a:lnTo>
                      <a:cubicBezTo>
                        <a:pt x="474502" y="563716"/>
                        <a:pt x="475814" y="568526"/>
                        <a:pt x="475814" y="573775"/>
                      </a:cubicBezTo>
                      <a:cubicBezTo>
                        <a:pt x="475814" y="581355"/>
                        <a:pt x="473044" y="587914"/>
                        <a:pt x="467505" y="593454"/>
                      </a:cubicBezTo>
                      <a:cubicBezTo>
                        <a:pt x="461965" y="598993"/>
                        <a:pt x="455405" y="601763"/>
                        <a:pt x="447826" y="601763"/>
                      </a:cubicBezTo>
                      <a:lnTo>
                        <a:pt x="363858" y="601763"/>
                      </a:lnTo>
                      <a:lnTo>
                        <a:pt x="363858" y="720717"/>
                      </a:lnTo>
                      <a:cubicBezTo>
                        <a:pt x="363858" y="734128"/>
                        <a:pt x="359047" y="745644"/>
                        <a:pt x="349426" y="755265"/>
                      </a:cubicBezTo>
                      <a:cubicBezTo>
                        <a:pt x="339805" y="764887"/>
                        <a:pt x="328289" y="769697"/>
                        <a:pt x="314878" y="769697"/>
                      </a:cubicBezTo>
                      <a:lnTo>
                        <a:pt x="244904" y="769697"/>
                      </a:lnTo>
                      <a:cubicBezTo>
                        <a:pt x="231493" y="769697"/>
                        <a:pt x="219977" y="764887"/>
                        <a:pt x="210356" y="755265"/>
                      </a:cubicBezTo>
                      <a:cubicBezTo>
                        <a:pt x="200733" y="745644"/>
                        <a:pt x="195923" y="734128"/>
                        <a:pt x="195923" y="720717"/>
                      </a:cubicBezTo>
                      <a:lnTo>
                        <a:pt x="195923" y="601763"/>
                      </a:lnTo>
                      <a:lnTo>
                        <a:pt x="111956" y="601763"/>
                      </a:lnTo>
                      <a:cubicBezTo>
                        <a:pt x="104375" y="601763"/>
                        <a:pt x="97815" y="598993"/>
                        <a:pt x="92276" y="593454"/>
                      </a:cubicBezTo>
                      <a:cubicBezTo>
                        <a:pt x="86738" y="587914"/>
                        <a:pt x="83968" y="581355"/>
                        <a:pt x="83968" y="573775"/>
                      </a:cubicBezTo>
                      <a:cubicBezTo>
                        <a:pt x="83968" y="568526"/>
                        <a:pt x="85279" y="563716"/>
                        <a:pt x="87903" y="559343"/>
                      </a:cubicBezTo>
                      <a:lnTo>
                        <a:pt x="195923" y="379600"/>
                      </a:lnTo>
                      <a:lnTo>
                        <a:pt x="195923" y="321874"/>
                      </a:lnTo>
                      <a:lnTo>
                        <a:pt x="176244" y="321874"/>
                      </a:lnTo>
                      <a:lnTo>
                        <a:pt x="76970" y="471002"/>
                      </a:lnTo>
                      <a:cubicBezTo>
                        <a:pt x="68515" y="483539"/>
                        <a:pt x="56852" y="489808"/>
                        <a:pt x="41984" y="489808"/>
                      </a:cubicBezTo>
                      <a:cubicBezTo>
                        <a:pt x="30321" y="489808"/>
                        <a:pt x="20409" y="485725"/>
                        <a:pt x="12245" y="477562"/>
                      </a:cubicBezTo>
                      <a:cubicBezTo>
                        <a:pt x="4081" y="469398"/>
                        <a:pt x="0" y="459486"/>
                        <a:pt x="0" y="447824"/>
                      </a:cubicBezTo>
                      <a:cubicBezTo>
                        <a:pt x="0" y="439368"/>
                        <a:pt x="2333" y="431643"/>
                        <a:pt x="6998" y="424645"/>
                      </a:cubicBezTo>
                      <a:lnTo>
                        <a:pt x="118953" y="256712"/>
                      </a:lnTo>
                      <a:cubicBezTo>
                        <a:pt x="140237" y="225516"/>
                        <a:pt x="165894" y="209918"/>
                        <a:pt x="195923" y="209918"/>
                      </a:cubicBezTo>
                      <a:close/>
                      <a:moveTo>
                        <a:pt x="279891" y="0"/>
                      </a:moveTo>
                      <a:cubicBezTo>
                        <a:pt x="307006" y="0"/>
                        <a:pt x="330111" y="9548"/>
                        <a:pt x="349208" y="28645"/>
                      </a:cubicBezTo>
                      <a:cubicBezTo>
                        <a:pt x="368305" y="47742"/>
                        <a:pt x="377853" y="70846"/>
                        <a:pt x="377853" y="97962"/>
                      </a:cubicBezTo>
                      <a:cubicBezTo>
                        <a:pt x="377853" y="125075"/>
                        <a:pt x="368305" y="148180"/>
                        <a:pt x="349208" y="167277"/>
                      </a:cubicBezTo>
                      <a:cubicBezTo>
                        <a:pt x="330111" y="186373"/>
                        <a:pt x="307006" y="195922"/>
                        <a:pt x="279891" y="195922"/>
                      </a:cubicBezTo>
                      <a:cubicBezTo>
                        <a:pt x="252777" y="195922"/>
                        <a:pt x="229671" y="186373"/>
                        <a:pt x="210575" y="167277"/>
                      </a:cubicBezTo>
                      <a:cubicBezTo>
                        <a:pt x="191477" y="148180"/>
                        <a:pt x="181930" y="125075"/>
                        <a:pt x="181930" y="97962"/>
                      </a:cubicBezTo>
                      <a:cubicBezTo>
                        <a:pt x="181930" y="70846"/>
                        <a:pt x="191477" y="47742"/>
                        <a:pt x="210575" y="28645"/>
                      </a:cubicBezTo>
                      <a:cubicBezTo>
                        <a:pt x="229671" y="9548"/>
                        <a:pt x="252777" y="0"/>
                        <a:pt x="279891" y="0"/>
                      </a:cubicBezTo>
                      <a:close/>
                    </a:path>
                  </a:pathLst>
                </a:custGeom>
                <a:grpFill/>
                <a:ln w="12700"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60" name="IconShape2">
                <a:extLst>
                  <a:ext uri="{FF2B5EF4-FFF2-40B4-BE49-F238E27FC236}">
                    <a16:creationId xmlns:a16="http://schemas.microsoft.com/office/drawing/2014/main" id="{68DF29D2-7D53-411E-A85D-888DA5D3B5F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041157" y="3187903"/>
                <a:ext cx="331633" cy="688010"/>
              </a:xfrm>
              <a:custGeom>
                <a:avLst/>
                <a:gdLst>
                  <a:gd name="connsiteX0" fmla="*/ 32602 w 396196"/>
                  <a:gd name="connsiteY0" fmla="*/ 244760 h 832453"/>
                  <a:gd name="connsiteX1" fmla="*/ 366603 w 396196"/>
                  <a:gd name="connsiteY1" fmla="*/ 244760 h 832453"/>
                  <a:gd name="connsiteX2" fmla="*/ 391506 w 396196"/>
                  <a:gd name="connsiteY2" fmla="*/ 255605 h 832453"/>
                  <a:gd name="connsiteX3" fmla="*/ 396196 w 396196"/>
                  <a:gd name="connsiteY3" fmla="*/ 271956 h 832453"/>
                  <a:gd name="connsiteX4" fmla="*/ 396196 w 396196"/>
                  <a:gd name="connsiteY4" fmla="*/ 297319 h 832453"/>
                  <a:gd name="connsiteX5" fmla="*/ 393704 w 396196"/>
                  <a:gd name="connsiteY5" fmla="*/ 312625 h 832453"/>
                  <a:gd name="connsiteX6" fmla="*/ 357814 w 396196"/>
                  <a:gd name="connsiteY6" fmla="*/ 533010 h 832453"/>
                  <a:gd name="connsiteX7" fmla="*/ 325585 w 396196"/>
                  <a:gd name="connsiteY7" fmla="*/ 558197 h 832453"/>
                  <a:gd name="connsiteX8" fmla="*/ 293358 w 396196"/>
                  <a:gd name="connsiteY8" fmla="*/ 586182 h 832453"/>
                  <a:gd name="connsiteX9" fmla="*/ 252339 w 396196"/>
                  <a:gd name="connsiteY9" fmla="*/ 807267 h 832453"/>
                  <a:gd name="connsiteX10" fmla="*/ 220111 w 396196"/>
                  <a:gd name="connsiteY10" fmla="*/ 832453 h 832453"/>
                  <a:gd name="connsiteX11" fmla="*/ 179093 w 396196"/>
                  <a:gd name="connsiteY11" fmla="*/ 832453 h 832453"/>
                  <a:gd name="connsiteX12" fmla="*/ 146865 w 396196"/>
                  <a:gd name="connsiteY12" fmla="*/ 807267 h 832453"/>
                  <a:gd name="connsiteX13" fmla="*/ 108778 w 396196"/>
                  <a:gd name="connsiteY13" fmla="*/ 586182 h 832453"/>
                  <a:gd name="connsiteX14" fmla="*/ 76549 w 396196"/>
                  <a:gd name="connsiteY14" fmla="*/ 558197 h 832453"/>
                  <a:gd name="connsiteX15" fmla="*/ 44321 w 396196"/>
                  <a:gd name="connsiteY15" fmla="*/ 533010 h 832453"/>
                  <a:gd name="connsiteX16" fmla="*/ 374 w 396196"/>
                  <a:gd name="connsiteY16" fmla="*/ 281142 h 832453"/>
                  <a:gd name="connsiteX17" fmla="*/ 32602 w 396196"/>
                  <a:gd name="connsiteY17" fmla="*/ 244760 h 832453"/>
                  <a:gd name="connsiteX18" fmla="*/ 201006 w 396196"/>
                  <a:gd name="connsiteY18" fmla="*/ 0 h 832453"/>
                  <a:gd name="connsiteX19" fmla="*/ 304893 w 396196"/>
                  <a:gd name="connsiteY19" fmla="*/ 100863 h 832453"/>
                  <a:gd name="connsiteX20" fmla="*/ 201006 w 396196"/>
                  <a:gd name="connsiteY20" fmla="*/ 201726 h 832453"/>
                  <a:gd name="connsiteX21" fmla="*/ 97119 w 396196"/>
                  <a:gd name="connsiteY21" fmla="*/ 100863 h 832453"/>
                  <a:gd name="connsiteX22" fmla="*/ 201006 w 396196"/>
                  <a:gd name="connsiteY22" fmla="*/ 0 h 832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96196" h="832453">
                    <a:moveTo>
                      <a:pt x="32602" y="244760"/>
                    </a:moveTo>
                    <a:cubicBezTo>
                      <a:pt x="32602" y="244760"/>
                      <a:pt x="32602" y="244760"/>
                      <a:pt x="366603" y="244760"/>
                    </a:cubicBezTo>
                    <a:cubicBezTo>
                      <a:pt x="376858" y="244760"/>
                      <a:pt x="385647" y="248958"/>
                      <a:pt x="391506" y="255605"/>
                    </a:cubicBezTo>
                    <a:lnTo>
                      <a:pt x="396196" y="271956"/>
                    </a:lnTo>
                    <a:lnTo>
                      <a:pt x="396196" y="297319"/>
                    </a:lnTo>
                    <a:lnTo>
                      <a:pt x="393704" y="312625"/>
                    </a:lnTo>
                    <a:cubicBezTo>
                      <a:pt x="388577" y="344109"/>
                      <a:pt x="378322" y="407076"/>
                      <a:pt x="357814" y="533010"/>
                    </a:cubicBezTo>
                    <a:cubicBezTo>
                      <a:pt x="354884" y="547003"/>
                      <a:pt x="340234" y="558197"/>
                      <a:pt x="325585" y="558197"/>
                    </a:cubicBezTo>
                    <a:cubicBezTo>
                      <a:pt x="308006" y="558197"/>
                      <a:pt x="293358" y="569391"/>
                      <a:pt x="293358" y="586182"/>
                    </a:cubicBezTo>
                    <a:cubicBezTo>
                      <a:pt x="293358" y="586182"/>
                      <a:pt x="293358" y="586182"/>
                      <a:pt x="252339" y="807267"/>
                    </a:cubicBezTo>
                    <a:cubicBezTo>
                      <a:pt x="249409" y="824058"/>
                      <a:pt x="237690" y="832453"/>
                      <a:pt x="220111" y="832453"/>
                    </a:cubicBezTo>
                    <a:cubicBezTo>
                      <a:pt x="220111" y="832453"/>
                      <a:pt x="220111" y="832453"/>
                      <a:pt x="179093" y="832453"/>
                    </a:cubicBezTo>
                    <a:cubicBezTo>
                      <a:pt x="164445" y="832453"/>
                      <a:pt x="149795" y="824058"/>
                      <a:pt x="146865" y="807267"/>
                    </a:cubicBezTo>
                    <a:cubicBezTo>
                      <a:pt x="146865" y="807267"/>
                      <a:pt x="146865" y="807267"/>
                      <a:pt x="108778" y="586182"/>
                    </a:cubicBezTo>
                    <a:cubicBezTo>
                      <a:pt x="105848" y="569391"/>
                      <a:pt x="91198" y="558197"/>
                      <a:pt x="76549" y="558197"/>
                    </a:cubicBezTo>
                    <a:cubicBezTo>
                      <a:pt x="61900" y="558197"/>
                      <a:pt x="47250" y="547003"/>
                      <a:pt x="44321" y="533010"/>
                    </a:cubicBezTo>
                    <a:cubicBezTo>
                      <a:pt x="44321" y="533010"/>
                      <a:pt x="44321" y="533010"/>
                      <a:pt x="374" y="281142"/>
                    </a:cubicBezTo>
                    <a:cubicBezTo>
                      <a:pt x="-2556" y="261552"/>
                      <a:pt x="12093" y="244760"/>
                      <a:pt x="32602" y="244760"/>
                    </a:cubicBezTo>
                    <a:close/>
                    <a:moveTo>
                      <a:pt x="201006" y="0"/>
                    </a:moveTo>
                    <a:cubicBezTo>
                      <a:pt x="258382" y="0"/>
                      <a:pt x="304893" y="45158"/>
                      <a:pt x="304893" y="100863"/>
                    </a:cubicBezTo>
                    <a:cubicBezTo>
                      <a:pt x="304893" y="156569"/>
                      <a:pt x="258382" y="201726"/>
                      <a:pt x="201006" y="201726"/>
                    </a:cubicBezTo>
                    <a:cubicBezTo>
                      <a:pt x="143631" y="201726"/>
                      <a:pt x="97119" y="156569"/>
                      <a:pt x="97119" y="100863"/>
                    </a:cubicBezTo>
                    <a:cubicBezTo>
                      <a:pt x="97119" y="45158"/>
                      <a:pt x="143631" y="0"/>
                      <a:pt x="201006" y="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1" name="ValueShape">
                <a:extLst>
                  <a:ext uri="{FF2B5EF4-FFF2-40B4-BE49-F238E27FC236}">
                    <a16:creationId xmlns:a16="http://schemas.microsoft.com/office/drawing/2014/main" id="{68901EF5-AB6D-43BA-BB33-0B010857D56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412174" y="3187902"/>
                <a:ext cx="502977" cy="688010"/>
              </a:xfrm>
              <a:custGeom>
                <a:avLst/>
                <a:gdLst>
                  <a:gd name="connsiteX0" fmla="*/ 195923 w 559782"/>
                  <a:gd name="connsiteY0" fmla="*/ 209918 h 769697"/>
                  <a:gd name="connsiteX1" fmla="*/ 363858 w 559782"/>
                  <a:gd name="connsiteY1" fmla="*/ 209918 h 769697"/>
                  <a:gd name="connsiteX2" fmla="*/ 440828 w 559782"/>
                  <a:gd name="connsiteY2" fmla="*/ 256712 h 769697"/>
                  <a:gd name="connsiteX3" fmla="*/ 552784 w 559782"/>
                  <a:gd name="connsiteY3" fmla="*/ 424645 h 769697"/>
                  <a:gd name="connsiteX4" fmla="*/ 559782 w 559782"/>
                  <a:gd name="connsiteY4" fmla="*/ 447824 h 769697"/>
                  <a:gd name="connsiteX5" fmla="*/ 547536 w 559782"/>
                  <a:gd name="connsiteY5" fmla="*/ 477562 h 769697"/>
                  <a:gd name="connsiteX6" fmla="*/ 517798 w 559782"/>
                  <a:gd name="connsiteY6" fmla="*/ 489808 h 769697"/>
                  <a:gd name="connsiteX7" fmla="*/ 482812 w 559782"/>
                  <a:gd name="connsiteY7" fmla="*/ 471002 h 769697"/>
                  <a:gd name="connsiteX8" fmla="*/ 383538 w 559782"/>
                  <a:gd name="connsiteY8" fmla="*/ 321874 h 769697"/>
                  <a:gd name="connsiteX9" fmla="*/ 363858 w 559782"/>
                  <a:gd name="connsiteY9" fmla="*/ 321874 h 769697"/>
                  <a:gd name="connsiteX10" fmla="*/ 363858 w 559782"/>
                  <a:gd name="connsiteY10" fmla="*/ 379600 h 769697"/>
                  <a:gd name="connsiteX11" fmla="*/ 471878 w 559782"/>
                  <a:gd name="connsiteY11" fmla="*/ 559343 h 769697"/>
                  <a:gd name="connsiteX12" fmla="*/ 475814 w 559782"/>
                  <a:gd name="connsiteY12" fmla="*/ 573775 h 769697"/>
                  <a:gd name="connsiteX13" fmla="*/ 467505 w 559782"/>
                  <a:gd name="connsiteY13" fmla="*/ 593454 h 769697"/>
                  <a:gd name="connsiteX14" fmla="*/ 447826 w 559782"/>
                  <a:gd name="connsiteY14" fmla="*/ 601763 h 769697"/>
                  <a:gd name="connsiteX15" fmla="*/ 363858 w 559782"/>
                  <a:gd name="connsiteY15" fmla="*/ 601763 h 769697"/>
                  <a:gd name="connsiteX16" fmla="*/ 363858 w 559782"/>
                  <a:gd name="connsiteY16" fmla="*/ 720717 h 769697"/>
                  <a:gd name="connsiteX17" fmla="*/ 349426 w 559782"/>
                  <a:gd name="connsiteY17" fmla="*/ 755265 h 769697"/>
                  <a:gd name="connsiteX18" fmla="*/ 314878 w 559782"/>
                  <a:gd name="connsiteY18" fmla="*/ 769697 h 769697"/>
                  <a:gd name="connsiteX19" fmla="*/ 244904 w 559782"/>
                  <a:gd name="connsiteY19" fmla="*/ 769697 h 769697"/>
                  <a:gd name="connsiteX20" fmla="*/ 210356 w 559782"/>
                  <a:gd name="connsiteY20" fmla="*/ 755265 h 769697"/>
                  <a:gd name="connsiteX21" fmla="*/ 195923 w 559782"/>
                  <a:gd name="connsiteY21" fmla="*/ 720717 h 769697"/>
                  <a:gd name="connsiteX22" fmla="*/ 195923 w 559782"/>
                  <a:gd name="connsiteY22" fmla="*/ 601763 h 769697"/>
                  <a:gd name="connsiteX23" fmla="*/ 111956 w 559782"/>
                  <a:gd name="connsiteY23" fmla="*/ 601763 h 769697"/>
                  <a:gd name="connsiteX24" fmla="*/ 92276 w 559782"/>
                  <a:gd name="connsiteY24" fmla="*/ 593454 h 769697"/>
                  <a:gd name="connsiteX25" fmla="*/ 83968 w 559782"/>
                  <a:gd name="connsiteY25" fmla="*/ 573775 h 769697"/>
                  <a:gd name="connsiteX26" fmla="*/ 87903 w 559782"/>
                  <a:gd name="connsiteY26" fmla="*/ 559343 h 769697"/>
                  <a:gd name="connsiteX27" fmla="*/ 195923 w 559782"/>
                  <a:gd name="connsiteY27" fmla="*/ 379600 h 769697"/>
                  <a:gd name="connsiteX28" fmla="*/ 195923 w 559782"/>
                  <a:gd name="connsiteY28" fmla="*/ 321874 h 769697"/>
                  <a:gd name="connsiteX29" fmla="*/ 176244 w 559782"/>
                  <a:gd name="connsiteY29" fmla="*/ 321874 h 769697"/>
                  <a:gd name="connsiteX30" fmla="*/ 76970 w 559782"/>
                  <a:gd name="connsiteY30" fmla="*/ 471002 h 769697"/>
                  <a:gd name="connsiteX31" fmla="*/ 41984 w 559782"/>
                  <a:gd name="connsiteY31" fmla="*/ 489808 h 769697"/>
                  <a:gd name="connsiteX32" fmla="*/ 12245 w 559782"/>
                  <a:gd name="connsiteY32" fmla="*/ 477562 h 769697"/>
                  <a:gd name="connsiteX33" fmla="*/ 0 w 559782"/>
                  <a:gd name="connsiteY33" fmla="*/ 447824 h 769697"/>
                  <a:gd name="connsiteX34" fmla="*/ 6998 w 559782"/>
                  <a:gd name="connsiteY34" fmla="*/ 424645 h 769697"/>
                  <a:gd name="connsiteX35" fmla="*/ 118953 w 559782"/>
                  <a:gd name="connsiteY35" fmla="*/ 256712 h 769697"/>
                  <a:gd name="connsiteX36" fmla="*/ 195923 w 559782"/>
                  <a:gd name="connsiteY36" fmla="*/ 209918 h 769697"/>
                  <a:gd name="connsiteX37" fmla="*/ 279891 w 559782"/>
                  <a:gd name="connsiteY37" fmla="*/ 0 h 769697"/>
                  <a:gd name="connsiteX38" fmla="*/ 349208 w 559782"/>
                  <a:gd name="connsiteY38" fmla="*/ 28645 h 769697"/>
                  <a:gd name="connsiteX39" fmla="*/ 377853 w 559782"/>
                  <a:gd name="connsiteY39" fmla="*/ 97962 h 769697"/>
                  <a:gd name="connsiteX40" fmla="*/ 349208 w 559782"/>
                  <a:gd name="connsiteY40" fmla="*/ 167277 h 769697"/>
                  <a:gd name="connsiteX41" fmla="*/ 279891 w 559782"/>
                  <a:gd name="connsiteY41" fmla="*/ 195922 h 769697"/>
                  <a:gd name="connsiteX42" fmla="*/ 210575 w 559782"/>
                  <a:gd name="connsiteY42" fmla="*/ 167277 h 769697"/>
                  <a:gd name="connsiteX43" fmla="*/ 181930 w 559782"/>
                  <a:gd name="connsiteY43" fmla="*/ 97962 h 769697"/>
                  <a:gd name="connsiteX44" fmla="*/ 210575 w 559782"/>
                  <a:gd name="connsiteY44" fmla="*/ 28645 h 769697"/>
                  <a:gd name="connsiteX45" fmla="*/ 279891 w 559782"/>
                  <a:gd name="connsiteY45" fmla="*/ 0 h 769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559782" h="769697">
                    <a:moveTo>
                      <a:pt x="195923" y="209918"/>
                    </a:moveTo>
                    <a:lnTo>
                      <a:pt x="363858" y="209918"/>
                    </a:lnTo>
                    <a:cubicBezTo>
                      <a:pt x="393888" y="209918"/>
                      <a:pt x="419544" y="225516"/>
                      <a:pt x="440828" y="256712"/>
                    </a:cubicBezTo>
                    <a:lnTo>
                      <a:pt x="552784" y="424645"/>
                    </a:lnTo>
                    <a:cubicBezTo>
                      <a:pt x="557449" y="431643"/>
                      <a:pt x="559782" y="439368"/>
                      <a:pt x="559782" y="447824"/>
                    </a:cubicBezTo>
                    <a:cubicBezTo>
                      <a:pt x="559782" y="459486"/>
                      <a:pt x="555700" y="469398"/>
                      <a:pt x="547536" y="477562"/>
                    </a:cubicBezTo>
                    <a:cubicBezTo>
                      <a:pt x="539373" y="485725"/>
                      <a:pt x="529460" y="489808"/>
                      <a:pt x="517798" y="489808"/>
                    </a:cubicBezTo>
                    <a:cubicBezTo>
                      <a:pt x="502928" y="489808"/>
                      <a:pt x="491267" y="483539"/>
                      <a:pt x="482812" y="471002"/>
                    </a:cubicBezTo>
                    <a:lnTo>
                      <a:pt x="383538" y="321874"/>
                    </a:lnTo>
                    <a:lnTo>
                      <a:pt x="363858" y="321874"/>
                    </a:lnTo>
                    <a:lnTo>
                      <a:pt x="363858" y="379600"/>
                    </a:lnTo>
                    <a:lnTo>
                      <a:pt x="471878" y="559343"/>
                    </a:lnTo>
                    <a:cubicBezTo>
                      <a:pt x="474502" y="563716"/>
                      <a:pt x="475814" y="568526"/>
                      <a:pt x="475814" y="573775"/>
                    </a:cubicBezTo>
                    <a:cubicBezTo>
                      <a:pt x="475814" y="581355"/>
                      <a:pt x="473044" y="587914"/>
                      <a:pt x="467505" y="593454"/>
                    </a:cubicBezTo>
                    <a:cubicBezTo>
                      <a:pt x="461965" y="598993"/>
                      <a:pt x="455405" y="601763"/>
                      <a:pt x="447826" y="601763"/>
                    </a:cubicBezTo>
                    <a:lnTo>
                      <a:pt x="363858" y="601763"/>
                    </a:lnTo>
                    <a:lnTo>
                      <a:pt x="363858" y="720717"/>
                    </a:lnTo>
                    <a:cubicBezTo>
                      <a:pt x="363858" y="734128"/>
                      <a:pt x="359047" y="745644"/>
                      <a:pt x="349426" y="755265"/>
                    </a:cubicBezTo>
                    <a:cubicBezTo>
                      <a:pt x="339805" y="764887"/>
                      <a:pt x="328289" y="769697"/>
                      <a:pt x="314878" y="769697"/>
                    </a:cubicBezTo>
                    <a:lnTo>
                      <a:pt x="244904" y="769697"/>
                    </a:lnTo>
                    <a:cubicBezTo>
                      <a:pt x="231493" y="769697"/>
                      <a:pt x="219977" y="764887"/>
                      <a:pt x="210356" y="755265"/>
                    </a:cubicBezTo>
                    <a:cubicBezTo>
                      <a:pt x="200733" y="745644"/>
                      <a:pt x="195923" y="734128"/>
                      <a:pt x="195923" y="720717"/>
                    </a:cubicBezTo>
                    <a:lnTo>
                      <a:pt x="195923" y="601763"/>
                    </a:lnTo>
                    <a:lnTo>
                      <a:pt x="111956" y="601763"/>
                    </a:lnTo>
                    <a:cubicBezTo>
                      <a:pt x="104375" y="601763"/>
                      <a:pt x="97815" y="598993"/>
                      <a:pt x="92276" y="593454"/>
                    </a:cubicBezTo>
                    <a:cubicBezTo>
                      <a:pt x="86738" y="587914"/>
                      <a:pt x="83968" y="581355"/>
                      <a:pt x="83968" y="573775"/>
                    </a:cubicBezTo>
                    <a:cubicBezTo>
                      <a:pt x="83968" y="568526"/>
                      <a:pt x="85279" y="563716"/>
                      <a:pt x="87903" y="559343"/>
                    </a:cubicBezTo>
                    <a:lnTo>
                      <a:pt x="195923" y="379600"/>
                    </a:lnTo>
                    <a:lnTo>
                      <a:pt x="195923" y="321874"/>
                    </a:lnTo>
                    <a:lnTo>
                      <a:pt x="176244" y="321874"/>
                    </a:lnTo>
                    <a:lnTo>
                      <a:pt x="76970" y="471002"/>
                    </a:lnTo>
                    <a:cubicBezTo>
                      <a:pt x="68515" y="483539"/>
                      <a:pt x="56852" y="489808"/>
                      <a:pt x="41984" y="489808"/>
                    </a:cubicBezTo>
                    <a:cubicBezTo>
                      <a:pt x="30321" y="489808"/>
                      <a:pt x="20409" y="485725"/>
                      <a:pt x="12245" y="477562"/>
                    </a:cubicBezTo>
                    <a:cubicBezTo>
                      <a:pt x="4081" y="469398"/>
                      <a:pt x="0" y="459486"/>
                      <a:pt x="0" y="447824"/>
                    </a:cubicBezTo>
                    <a:cubicBezTo>
                      <a:pt x="0" y="439368"/>
                      <a:pt x="2333" y="431643"/>
                      <a:pt x="6998" y="424645"/>
                    </a:cubicBezTo>
                    <a:lnTo>
                      <a:pt x="118953" y="256712"/>
                    </a:lnTo>
                    <a:cubicBezTo>
                      <a:pt x="140237" y="225516"/>
                      <a:pt x="165894" y="209918"/>
                      <a:pt x="195923" y="209918"/>
                    </a:cubicBezTo>
                    <a:close/>
                    <a:moveTo>
                      <a:pt x="279891" y="0"/>
                    </a:moveTo>
                    <a:cubicBezTo>
                      <a:pt x="307006" y="0"/>
                      <a:pt x="330111" y="9548"/>
                      <a:pt x="349208" y="28645"/>
                    </a:cubicBezTo>
                    <a:cubicBezTo>
                      <a:pt x="368305" y="47742"/>
                      <a:pt x="377853" y="70846"/>
                      <a:pt x="377853" y="97962"/>
                    </a:cubicBezTo>
                    <a:cubicBezTo>
                      <a:pt x="377853" y="125075"/>
                      <a:pt x="368305" y="148180"/>
                      <a:pt x="349208" y="167277"/>
                    </a:cubicBezTo>
                    <a:cubicBezTo>
                      <a:pt x="330111" y="186373"/>
                      <a:pt x="307006" y="195922"/>
                      <a:pt x="279891" y="195922"/>
                    </a:cubicBezTo>
                    <a:cubicBezTo>
                      <a:pt x="252777" y="195922"/>
                      <a:pt x="229671" y="186373"/>
                      <a:pt x="210575" y="167277"/>
                    </a:cubicBezTo>
                    <a:cubicBezTo>
                      <a:pt x="191477" y="148180"/>
                      <a:pt x="181930" y="125075"/>
                      <a:pt x="181930" y="97962"/>
                    </a:cubicBezTo>
                    <a:cubicBezTo>
                      <a:pt x="181930" y="70846"/>
                      <a:pt x="191477" y="47742"/>
                      <a:pt x="210575" y="28645"/>
                    </a:cubicBezTo>
                    <a:cubicBezTo>
                      <a:pt x="229671" y="9548"/>
                      <a:pt x="252777" y="0"/>
                      <a:pt x="279891" y="0"/>
                    </a:cubicBezTo>
                    <a:close/>
                  </a:path>
                </a:pathLst>
              </a:custGeom>
              <a:grpFill/>
              <a:ln w="12700">
                <a:noFill/>
              </a:ln>
            </p:spPr>
            <p:txBody>
              <a:bodyPr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62" name="组合 61">
                <a:extLst>
                  <a:ext uri="{FF2B5EF4-FFF2-40B4-BE49-F238E27FC236}">
                    <a16:creationId xmlns:a16="http://schemas.microsoft.com/office/drawing/2014/main" id="{EB9F2CA0-3DAB-49CE-8C82-8DF38B993EE6}"/>
                  </a:ext>
                </a:extLst>
              </p:cNvPr>
              <p:cNvGrpSpPr/>
              <p:nvPr/>
            </p:nvGrpSpPr>
            <p:grpSpPr>
              <a:xfrm>
                <a:off x="2157021" y="3972954"/>
                <a:ext cx="873994" cy="688011"/>
                <a:chOff x="2226870" y="2574003"/>
                <a:chExt cx="972701" cy="765714"/>
              </a:xfrm>
              <a:grpFill/>
            </p:grpSpPr>
            <p:sp>
              <p:nvSpPr>
                <p:cNvPr id="104" name="IconShape2">
                  <a:extLst>
                    <a:ext uri="{FF2B5EF4-FFF2-40B4-BE49-F238E27FC236}">
                      <a16:creationId xmlns:a16="http://schemas.microsoft.com/office/drawing/2014/main" id="{78CAEDB7-9EA1-4AAE-8299-54C93FCA390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226870" y="2574004"/>
                  <a:ext cx="369087" cy="765713"/>
                </a:xfrm>
                <a:custGeom>
                  <a:avLst/>
                  <a:gdLst>
                    <a:gd name="connsiteX0" fmla="*/ 32602 w 396196"/>
                    <a:gd name="connsiteY0" fmla="*/ 244760 h 832453"/>
                    <a:gd name="connsiteX1" fmla="*/ 366603 w 396196"/>
                    <a:gd name="connsiteY1" fmla="*/ 244760 h 832453"/>
                    <a:gd name="connsiteX2" fmla="*/ 391506 w 396196"/>
                    <a:gd name="connsiteY2" fmla="*/ 255605 h 832453"/>
                    <a:gd name="connsiteX3" fmla="*/ 396196 w 396196"/>
                    <a:gd name="connsiteY3" fmla="*/ 271956 h 832453"/>
                    <a:gd name="connsiteX4" fmla="*/ 396196 w 396196"/>
                    <a:gd name="connsiteY4" fmla="*/ 297319 h 832453"/>
                    <a:gd name="connsiteX5" fmla="*/ 393704 w 396196"/>
                    <a:gd name="connsiteY5" fmla="*/ 312625 h 832453"/>
                    <a:gd name="connsiteX6" fmla="*/ 357814 w 396196"/>
                    <a:gd name="connsiteY6" fmla="*/ 533010 h 832453"/>
                    <a:gd name="connsiteX7" fmla="*/ 325585 w 396196"/>
                    <a:gd name="connsiteY7" fmla="*/ 558197 h 832453"/>
                    <a:gd name="connsiteX8" fmla="*/ 293358 w 396196"/>
                    <a:gd name="connsiteY8" fmla="*/ 586182 h 832453"/>
                    <a:gd name="connsiteX9" fmla="*/ 252339 w 396196"/>
                    <a:gd name="connsiteY9" fmla="*/ 807267 h 832453"/>
                    <a:gd name="connsiteX10" fmla="*/ 220111 w 396196"/>
                    <a:gd name="connsiteY10" fmla="*/ 832453 h 832453"/>
                    <a:gd name="connsiteX11" fmla="*/ 179093 w 396196"/>
                    <a:gd name="connsiteY11" fmla="*/ 832453 h 832453"/>
                    <a:gd name="connsiteX12" fmla="*/ 146865 w 396196"/>
                    <a:gd name="connsiteY12" fmla="*/ 807267 h 832453"/>
                    <a:gd name="connsiteX13" fmla="*/ 108778 w 396196"/>
                    <a:gd name="connsiteY13" fmla="*/ 586182 h 832453"/>
                    <a:gd name="connsiteX14" fmla="*/ 76549 w 396196"/>
                    <a:gd name="connsiteY14" fmla="*/ 558197 h 832453"/>
                    <a:gd name="connsiteX15" fmla="*/ 44321 w 396196"/>
                    <a:gd name="connsiteY15" fmla="*/ 533010 h 832453"/>
                    <a:gd name="connsiteX16" fmla="*/ 374 w 396196"/>
                    <a:gd name="connsiteY16" fmla="*/ 281142 h 832453"/>
                    <a:gd name="connsiteX17" fmla="*/ 32602 w 396196"/>
                    <a:gd name="connsiteY17" fmla="*/ 244760 h 832453"/>
                    <a:gd name="connsiteX18" fmla="*/ 201006 w 396196"/>
                    <a:gd name="connsiteY18" fmla="*/ 0 h 832453"/>
                    <a:gd name="connsiteX19" fmla="*/ 304893 w 396196"/>
                    <a:gd name="connsiteY19" fmla="*/ 100863 h 832453"/>
                    <a:gd name="connsiteX20" fmla="*/ 201006 w 396196"/>
                    <a:gd name="connsiteY20" fmla="*/ 201726 h 832453"/>
                    <a:gd name="connsiteX21" fmla="*/ 97119 w 396196"/>
                    <a:gd name="connsiteY21" fmla="*/ 100863 h 832453"/>
                    <a:gd name="connsiteX22" fmla="*/ 201006 w 396196"/>
                    <a:gd name="connsiteY22" fmla="*/ 0 h 832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96196" h="832453">
                      <a:moveTo>
                        <a:pt x="32602" y="244760"/>
                      </a:moveTo>
                      <a:cubicBezTo>
                        <a:pt x="32602" y="244760"/>
                        <a:pt x="32602" y="244760"/>
                        <a:pt x="366603" y="244760"/>
                      </a:cubicBezTo>
                      <a:cubicBezTo>
                        <a:pt x="376858" y="244760"/>
                        <a:pt x="385647" y="248958"/>
                        <a:pt x="391506" y="255605"/>
                      </a:cubicBezTo>
                      <a:lnTo>
                        <a:pt x="396196" y="271956"/>
                      </a:lnTo>
                      <a:lnTo>
                        <a:pt x="396196" y="297319"/>
                      </a:lnTo>
                      <a:lnTo>
                        <a:pt x="393704" y="312625"/>
                      </a:lnTo>
                      <a:cubicBezTo>
                        <a:pt x="388577" y="344109"/>
                        <a:pt x="378322" y="407076"/>
                        <a:pt x="357814" y="533010"/>
                      </a:cubicBezTo>
                      <a:cubicBezTo>
                        <a:pt x="354884" y="547003"/>
                        <a:pt x="340234" y="558197"/>
                        <a:pt x="325585" y="558197"/>
                      </a:cubicBezTo>
                      <a:cubicBezTo>
                        <a:pt x="308006" y="558197"/>
                        <a:pt x="293358" y="569391"/>
                        <a:pt x="293358" y="586182"/>
                      </a:cubicBezTo>
                      <a:cubicBezTo>
                        <a:pt x="293358" y="586182"/>
                        <a:pt x="293358" y="586182"/>
                        <a:pt x="252339" y="807267"/>
                      </a:cubicBezTo>
                      <a:cubicBezTo>
                        <a:pt x="249409" y="824058"/>
                        <a:pt x="237690" y="832453"/>
                        <a:pt x="220111" y="832453"/>
                      </a:cubicBezTo>
                      <a:cubicBezTo>
                        <a:pt x="220111" y="832453"/>
                        <a:pt x="220111" y="832453"/>
                        <a:pt x="179093" y="832453"/>
                      </a:cubicBezTo>
                      <a:cubicBezTo>
                        <a:pt x="164445" y="832453"/>
                        <a:pt x="149795" y="824058"/>
                        <a:pt x="146865" y="807267"/>
                      </a:cubicBezTo>
                      <a:cubicBezTo>
                        <a:pt x="146865" y="807267"/>
                        <a:pt x="146865" y="807267"/>
                        <a:pt x="108778" y="586182"/>
                      </a:cubicBezTo>
                      <a:cubicBezTo>
                        <a:pt x="105848" y="569391"/>
                        <a:pt x="91198" y="558197"/>
                        <a:pt x="76549" y="558197"/>
                      </a:cubicBezTo>
                      <a:cubicBezTo>
                        <a:pt x="61900" y="558197"/>
                        <a:pt x="47250" y="547003"/>
                        <a:pt x="44321" y="533010"/>
                      </a:cubicBezTo>
                      <a:cubicBezTo>
                        <a:pt x="44321" y="533010"/>
                        <a:pt x="44321" y="533010"/>
                        <a:pt x="374" y="281142"/>
                      </a:cubicBezTo>
                      <a:cubicBezTo>
                        <a:pt x="-2556" y="261552"/>
                        <a:pt x="12093" y="244760"/>
                        <a:pt x="32602" y="244760"/>
                      </a:cubicBezTo>
                      <a:close/>
                      <a:moveTo>
                        <a:pt x="201006" y="0"/>
                      </a:moveTo>
                      <a:cubicBezTo>
                        <a:pt x="258382" y="0"/>
                        <a:pt x="304893" y="45158"/>
                        <a:pt x="304893" y="100863"/>
                      </a:cubicBezTo>
                      <a:cubicBezTo>
                        <a:pt x="304893" y="156569"/>
                        <a:pt x="258382" y="201726"/>
                        <a:pt x="201006" y="201726"/>
                      </a:cubicBezTo>
                      <a:cubicBezTo>
                        <a:pt x="143631" y="201726"/>
                        <a:pt x="97119" y="156569"/>
                        <a:pt x="97119" y="100863"/>
                      </a:cubicBezTo>
                      <a:cubicBezTo>
                        <a:pt x="97119" y="45158"/>
                        <a:pt x="143631" y="0"/>
                        <a:pt x="201006" y="0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5" name="ValueShape">
                  <a:extLst>
                    <a:ext uri="{FF2B5EF4-FFF2-40B4-BE49-F238E27FC236}">
                      <a16:creationId xmlns:a16="http://schemas.microsoft.com/office/drawing/2014/main" id="{BEE88513-D9C4-4822-BF6D-857455CFD54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639789" y="2574003"/>
                  <a:ext cx="559782" cy="765713"/>
                </a:xfrm>
                <a:custGeom>
                  <a:avLst/>
                  <a:gdLst>
                    <a:gd name="connsiteX0" fmla="*/ 195923 w 559782"/>
                    <a:gd name="connsiteY0" fmla="*/ 209918 h 769697"/>
                    <a:gd name="connsiteX1" fmla="*/ 363858 w 559782"/>
                    <a:gd name="connsiteY1" fmla="*/ 209918 h 769697"/>
                    <a:gd name="connsiteX2" fmla="*/ 440828 w 559782"/>
                    <a:gd name="connsiteY2" fmla="*/ 256712 h 769697"/>
                    <a:gd name="connsiteX3" fmla="*/ 552784 w 559782"/>
                    <a:gd name="connsiteY3" fmla="*/ 424645 h 769697"/>
                    <a:gd name="connsiteX4" fmla="*/ 559782 w 559782"/>
                    <a:gd name="connsiteY4" fmla="*/ 447824 h 769697"/>
                    <a:gd name="connsiteX5" fmla="*/ 547536 w 559782"/>
                    <a:gd name="connsiteY5" fmla="*/ 477562 h 769697"/>
                    <a:gd name="connsiteX6" fmla="*/ 517798 w 559782"/>
                    <a:gd name="connsiteY6" fmla="*/ 489808 h 769697"/>
                    <a:gd name="connsiteX7" fmla="*/ 482812 w 559782"/>
                    <a:gd name="connsiteY7" fmla="*/ 471002 h 769697"/>
                    <a:gd name="connsiteX8" fmla="*/ 383538 w 559782"/>
                    <a:gd name="connsiteY8" fmla="*/ 321874 h 769697"/>
                    <a:gd name="connsiteX9" fmla="*/ 363858 w 559782"/>
                    <a:gd name="connsiteY9" fmla="*/ 321874 h 769697"/>
                    <a:gd name="connsiteX10" fmla="*/ 363858 w 559782"/>
                    <a:gd name="connsiteY10" fmla="*/ 379600 h 769697"/>
                    <a:gd name="connsiteX11" fmla="*/ 471878 w 559782"/>
                    <a:gd name="connsiteY11" fmla="*/ 559343 h 769697"/>
                    <a:gd name="connsiteX12" fmla="*/ 475814 w 559782"/>
                    <a:gd name="connsiteY12" fmla="*/ 573775 h 769697"/>
                    <a:gd name="connsiteX13" fmla="*/ 467505 w 559782"/>
                    <a:gd name="connsiteY13" fmla="*/ 593454 h 769697"/>
                    <a:gd name="connsiteX14" fmla="*/ 447826 w 559782"/>
                    <a:gd name="connsiteY14" fmla="*/ 601763 h 769697"/>
                    <a:gd name="connsiteX15" fmla="*/ 363858 w 559782"/>
                    <a:gd name="connsiteY15" fmla="*/ 601763 h 769697"/>
                    <a:gd name="connsiteX16" fmla="*/ 363858 w 559782"/>
                    <a:gd name="connsiteY16" fmla="*/ 720717 h 769697"/>
                    <a:gd name="connsiteX17" fmla="*/ 349426 w 559782"/>
                    <a:gd name="connsiteY17" fmla="*/ 755265 h 769697"/>
                    <a:gd name="connsiteX18" fmla="*/ 314878 w 559782"/>
                    <a:gd name="connsiteY18" fmla="*/ 769697 h 769697"/>
                    <a:gd name="connsiteX19" fmla="*/ 244904 w 559782"/>
                    <a:gd name="connsiteY19" fmla="*/ 769697 h 769697"/>
                    <a:gd name="connsiteX20" fmla="*/ 210356 w 559782"/>
                    <a:gd name="connsiteY20" fmla="*/ 755265 h 769697"/>
                    <a:gd name="connsiteX21" fmla="*/ 195923 w 559782"/>
                    <a:gd name="connsiteY21" fmla="*/ 720717 h 769697"/>
                    <a:gd name="connsiteX22" fmla="*/ 195923 w 559782"/>
                    <a:gd name="connsiteY22" fmla="*/ 601763 h 769697"/>
                    <a:gd name="connsiteX23" fmla="*/ 111956 w 559782"/>
                    <a:gd name="connsiteY23" fmla="*/ 601763 h 769697"/>
                    <a:gd name="connsiteX24" fmla="*/ 92276 w 559782"/>
                    <a:gd name="connsiteY24" fmla="*/ 593454 h 769697"/>
                    <a:gd name="connsiteX25" fmla="*/ 83968 w 559782"/>
                    <a:gd name="connsiteY25" fmla="*/ 573775 h 769697"/>
                    <a:gd name="connsiteX26" fmla="*/ 87903 w 559782"/>
                    <a:gd name="connsiteY26" fmla="*/ 559343 h 769697"/>
                    <a:gd name="connsiteX27" fmla="*/ 195923 w 559782"/>
                    <a:gd name="connsiteY27" fmla="*/ 379600 h 769697"/>
                    <a:gd name="connsiteX28" fmla="*/ 195923 w 559782"/>
                    <a:gd name="connsiteY28" fmla="*/ 321874 h 769697"/>
                    <a:gd name="connsiteX29" fmla="*/ 176244 w 559782"/>
                    <a:gd name="connsiteY29" fmla="*/ 321874 h 769697"/>
                    <a:gd name="connsiteX30" fmla="*/ 76970 w 559782"/>
                    <a:gd name="connsiteY30" fmla="*/ 471002 h 769697"/>
                    <a:gd name="connsiteX31" fmla="*/ 41984 w 559782"/>
                    <a:gd name="connsiteY31" fmla="*/ 489808 h 769697"/>
                    <a:gd name="connsiteX32" fmla="*/ 12245 w 559782"/>
                    <a:gd name="connsiteY32" fmla="*/ 477562 h 769697"/>
                    <a:gd name="connsiteX33" fmla="*/ 0 w 559782"/>
                    <a:gd name="connsiteY33" fmla="*/ 447824 h 769697"/>
                    <a:gd name="connsiteX34" fmla="*/ 6998 w 559782"/>
                    <a:gd name="connsiteY34" fmla="*/ 424645 h 769697"/>
                    <a:gd name="connsiteX35" fmla="*/ 118953 w 559782"/>
                    <a:gd name="connsiteY35" fmla="*/ 256712 h 769697"/>
                    <a:gd name="connsiteX36" fmla="*/ 195923 w 559782"/>
                    <a:gd name="connsiteY36" fmla="*/ 209918 h 769697"/>
                    <a:gd name="connsiteX37" fmla="*/ 279891 w 559782"/>
                    <a:gd name="connsiteY37" fmla="*/ 0 h 769697"/>
                    <a:gd name="connsiteX38" fmla="*/ 349208 w 559782"/>
                    <a:gd name="connsiteY38" fmla="*/ 28645 h 769697"/>
                    <a:gd name="connsiteX39" fmla="*/ 377853 w 559782"/>
                    <a:gd name="connsiteY39" fmla="*/ 97962 h 769697"/>
                    <a:gd name="connsiteX40" fmla="*/ 349208 w 559782"/>
                    <a:gd name="connsiteY40" fmla="*/ 167277 h 769697"/>
                    <a:gd name="connsiteX41" fmla="*/ 279891 w 559782"/>
                    <a:gd name="connsiteY41" fmla="*/ 195922 h 769697"/>
                    <a:gd name="connsiteX42" fmla="*/ 210575 w 559782"/>
                    <a:gd name="connsiteY42" fmla="*/ 167277 h 769697"/>
                    <a:gd name="connsiteX43" fmla="*/ 181930 w 559782"/>
                    <a:gd name="connsiteY43" fmla="*/ 97962 h 769697"/>
                    <a:gd name="connsiteX44" fmla="*/ 210575 w 559782"/>
                    <a:gd name="connsiteY44" fmla="*/ 28645 h 769697"/>
                    <a:gd name="connsiteX45" fmla="*/ 279891 w 559782"/>
                    <a:gd name="connsiteY45" fmla="*/ 0 h 769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559782" h="769697">
                      <a:moveTo>
                        <a:pt x="195923" y="209918"/>
                      </a:moveTo>
                      <a:lnTo>
                        <a:pt x="363858" y="209918"/>
                      </a:lnTo>
                      <a:cubicBezTo>
                        <a:pt x="393888" y="209918"/>
                        <a:pt x="419544" y="225516"/>
                        <a:pt x="440828" y="256712"/>
                      </a:cubicBezTo>
                      <a:lnTo>
                        <a:pt x="552784" y="424645"/>
                      </a:lnTo>
                      <a:cubicBezTo>
                        <a:pt x="557449" y="431643"/>
                        <a:pt x="559782" y="439368"/>
                        <a:pt x="559782" y="447824"/>
                      </a:cubicBezTo>
                      <a:cubicBezTo>
                        <a:pt x="559782" y="459486"/>
                        <a:pt x="555700" y="469398"/>
                        <a:pt x="547536" y="477562"/>
                      </a:cubicBezTo>
                      <a:cubicBezTo>
                        <a:pt x="539373" y="485725"/>
                        <a:pt x="529460" y="489808"/>
                        <a:pt x="517798" y="489808"/>
                      </a:cubicBezTo>
                      <a:cubicBezTo>
                        <a:pt x="502928" y="489808"/>
                        <a:pt x="491267" y="483539"/>
                        <a:pt x="482812" y="471002"/>
                      </a:cubicBezTo>
                      <a:lnTo>
                        <a:pt x="383538" y="321874"/>
                      </a:lnTo>
                      <a:lnTo>
                        <a:pt x="363858" y="321874"/>
                      </a:lnTo>
                      <a:lnTo>
                        <a:pt x="363858" y="379600"/>
                      </a:lnTo>
                      <a:lnTo>
                        <a:pt x="471878" y="559343"/>
                      </a:lnTo>
                      <a:cubicBezTo>
                        <a:pt x="474502" y="563716"/>
                        <a:pt x="475814" y="568526"/>
                        <a:pt x="475814" y="573775"/>
                      </a:cubicBezTo>
                      <a:cubicBezTo>
                        <a:pt x="475814" y="581355"/>
                        <a:pt x="473044" y="587914"/>
                        <a:pt x="467505" y="593454"/>
                      </a:cubicBezTo>
                      <a:cubicBezTo>
                        <a:pt x="461965" y="598993"/>
                        <a:pt x="455405" y="601763"/>
                        <a:pt x="447826" y="601763"/>
                      </a:cubicBezTo>
                      <a:lnTo>
                        <a:pt x="363858" y="601763"/>
                      </a:lnTo>
                      <a:lnTo>
                        <a:pt x="363858" y="720717"/>
                      </a:lnTo>
                      <a:cubicBezTo>
                        <a:pt x="363858" y="734128"/>
                        <a:pt x="359047" y="745644"/>
                        <a:pt x="349426" y="755265"/>
                      </a:cubicBezTo>
                      <a:cubicBezTo>
                        <a:pt x="339805" y="764887"/>
                        <a:pt x="328289" y="769697"/>
                        <a:pt x="314878" y="769697"/>
                      </a:cubicBezTo>
                      <a:lnTo>
                        <a:pt x="244904" y="769697"/>
                      </a:lnTo>
                      <a:cubicBezTo>
                        <a:pt x="231493" y="769697"/>
                        <a:pt x="219977" y="764887"/>
                        <a:pt x="210356" y="755265"/>
                      </a:cubicBezTo>
                      <a:cubicBezTo>
                        <a:pt x="200733" y="745644"/>
                        <a:pt x="195923" y="734128"/>
                        <a:pt x="195923" y="720717"/>
                      </a:cubicBezTo>
                      <a:lnTo>
                        <a:pt x="195923" y="601763"/>
                      </a:lnTo>
                      <a:lnTo>
                        <a:pt x="111956" y="601763"/>
                      </a:lnTo>
                      <a:cubicBezTo>
                        <a:pt x="104375" y="601763"/>
                        <a:pt x="97815" y="598993"/>
                        <a:pt x="92276" y="593454"/>
                      </a:cubicBezTo>
                      <a:cubicBezTo>
                        <a:pt x="86738" y="587914"/>
                        <a:pt x="83968" y="581355"/>
                        <a:pt x="83968" y="573775"/>
                      </a:cubicBezTo>
                      <a:cubicBezTo>
                        <a:pt x="83968" y="568526"/>
                        <a:pt x="85279" y="563716"/>
                        <a:pt x="87903" y="559343"/>
                      </a:cubicBezTo>
                      <a:lnTo>
                        <a:pt x="195923" y="379600"/>
                      </a:lnTo>
                      <a:lnTo>
                        <a:pt x="195923" y="321874"/>
                      </a:lnTo>
                      <a:lnTo>
                        <a:pt x="176244" y="321874"/>
                      </a:lnTo>
                      <a:lnTo>
                        <a:pt x="76970" y="471002"/>
                      </a:lnTo>
                      <a:cubicBezTo>
                        <a:pt x="68515" y="483539"/>
                        <a:pt x="56852" y="489808"/>
                        <a:pt x="41984" y="489808"/>
                      </a:cubicBezTo>
                      <a:cubicBezTo>
                        <a:pt x="30321" y="489808"/>
                        <a:pt x="20409" y="485725"/>
                        <a:pt x="12245" y="477562"/>
                      </a:cubicBezTo>
                      <a:cubicBezTo>
                        <a:pt x="4081" y="469398"/>
                        <a:pt x="0" y="459486"/>
                        <a:pt x="0" y="447824"/>
                      </a:cubicBezTo>
                      <a:cubicBezTo>
                        <a:pt x="0" y="439368"/>
                        <a:pt x="2333" y="431643"/>
                        <a:pt x="6998" y="424645"/>
                      </a:cubicBezTo>
                      <a:lnTo>
                        <a:pt x="118953" y="256712"/>
                      </a:lnTo>
                      <a:cubicBezTo>
                        <a:pt x="140237" y="225516"/>
                        <a:pt x="165894" y="209918"/>
                        <a:pt x="195923" y="209918"/>
                      </a:cubicBezTo>
                      <a:close/>
                      <a:moveTo>
                        <a:pt x="279891" y="0"/>
                      </a:moveTo>
                      <a:cubicBezTo>
                        <a:pt x="307006" y="0"/>
                        <a:pt x="330111" y="9548"/>
                        <a:pt x="349208" y="28645"/>
                      </a:cubicBezTo>
                      <a:cubicBezTo>
                        <a:pt x="368305" y="47742"/>
                        <a:pt x="377853" y="70846"/>
                        <a:pt x="377853" y="97962"/>
                      </a:cubicBezTo>
                      <a:cubicBezTo>
                        <a:pt x="377853" y="125075"/>
                        <a:pt x="368305" y="148180"/>
                        <a:pt x="349208" y="167277"/>
                      </a:cubicBezTo>
                      <a:cubicBezTo>
                        <a:pt x="330111" y="186373"/>
                        <a:pt x="307006" y="195922"/>
                        <a:pt x="279891" y="195922"/>
                      </a:cubicBezTo>
                      <a:cubicBezTo>
                        <a:pt x="252777" y="195922"/>
                        <a:pt x="229671" y="186373"/>
                        <a:pt x="210575" y="167277"/>
                      </a:cubicBezTo>
                      <a:cubicBezTo>
                        <a:pt x="191477" y="148180"/>
                        <a:pt x="181930" y="125075"/>
                        <a:pt x="181930" y="97962"/>
                      </a:cubicBezTo>
                      <a:cubicBezTo>
                        <a:pt x="181930" y="70846"/>
                        <a:pt x="191477" y="47742"/>
                        <a:pt x="210575" y="28645"/>
                      </a:cubicBezTo>
                      <a:cubicBezTo>
                        <a:pt x="229671" y="9548"/>
                        <a:pt x="252777" y="0"/>
                        <a:pt x="279891" y="0"/>
                      </a:cubicBezTo>
                      <a:close/>
                    </a:path>
                  </a:pathLst>
                </a:custGeom>
                <a:grpFill/>
                <a:ln w="12700"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63" name="组合 62">
                <a:extLst>
                  <a:ext uri="{FF2B5EF4-FFF2-40B4-BE49-F238E27FC236}">
                    <a16:creationId xmlns:a16="http://schemas.microsoft.com/office/drawing/2014/main" id="{7293ACBE-00AF-41DA-A7AD-8F4299F984F3}"/>
                  </a:ext>
                </a:extLst>
              </p:cNvPr>
              <p:cNvGrpSpPr/>
              <p:nvPr/>
            </p:nvGrpSpPr>
            <p:grpSpPr>
              <a:xfrm>
                <a:off x="3128055" y="3972954"/>
                <a:ext cx="873994" cy="688011"/>
                <a:chOff x="2226870" y="2574003"/>
                <a:chExt cx="972701" cy="765714"/>
              </a:xfrm>
              <a:grpFill/>
            </p:grpSpPr>
            <p:sp>
              <p:nvSpPr>
                <p:cNvPr id="102" name="IconShape2">
                  <a:extLst>
                    <a:ext uri="{FF2B5EF4-FFF2-40B4-BE49-F238E27FC236}">
                      <a16:creationId xmlns:a16="http://schemas.microsoft.com/office/drawing/2014/main" id="{60C5B98F-EE6D-48D5-B2C9-1079C0DD7AB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226870" y="2574004"/>
                  <a:ext cx="369087" cy="765713"/>
                </a:xfrm>
                <a:custGeom>
                  <a:avLst/>
                  <a:gdLst>
                    <a:gd name="connsiteX0" fmla="*/ 32602 w 396196"/>
                    <a:gd name="connsiteY0" fmla="*/ 244760 h 832453"/>
                    <a:gd name="connsiteX1" fmla="*/ 366603 w 396196"/>
                    <a:gd name="connsiteY1" fmla="*/ 244760 h 832453"/>
                    <a:gd name="connsiteX2" fmla="*/ 391506 w 396196"/>
                    <a:gd name="connsiteY2" fmla="*/ 255605 h 832453"/>
                    <a:gd name="connsiteX3" fmla="*/ 396196 w 396196"/>
                    <a:gd name="connsiteY3" fmla="*/ 271956 h 832453"/>
                    <a:gd name="connsiteX4" fmla="*/ 396196 w 396196"/>
                    <a:gd name="connsiteY4" fmla="*/ 297319 h 832453"/>
                    <a:gd name="connsiteX5" fmla="*/ 393704 w 396196"/>
                    <a:gd name="connsiteY5" fmla="*/ 312625 h 832453"/>
                    <a:gd name="connsiteX6" fmla="*/ 357814 w 396196"/>
                    <a:gd name="connsiteY6" fmla="*/ 533010 h 832453"/>
                    <a:gd name="connsiteX7" fmla="*/ 325585 w 396196"/>
                    <a:gd name="connsiteY7" fmla="*/ 558197 h 832453"/>
                    <a:gd name="connsiteX8" fmla="*/ 293358 w 396196"/>
                    <a:gd name="connsiteY8" fmla="*/ 586182 h 832453"/>
                    <a:gd name="connsiteX9" fmla="*/ 252339 w 396196"/>
                    <a:gd name="connsiteY9" fmla="*/ 807267 h 832453"/>
                    <a:gd name="connsiteX10" fmla="*/ 220111 w 396196"/>
                    <a:gd name="connsiteY10" fmla="*/ 832453 h 832453"/>
                    <a:gd name="connsiteX11" fmla="*/ 179093 w 396196"/>
                    <a:gd name="connsiteY11" fmla="*/ 832453 h 832453"/>
                    <a:gd name="connsiteX12" fmla="*/ 146865 w 396196"/>
                    <a:gd name="connsiteY12" fmla="*/ 807267 h 832453"/>
                    <a:gd name="connsiteX13" fmla="*/ 108778 w 396196"/>
                    <a:gd name="connsiteY13" fmla="*/ 586182 h 832453"/>
                    <a:gd name="connsiteX14" fmla="*/ 76549 w 396196"/>
                    <a:gd name="connsiteY14" fmla="*/ 558197 h 832453"/>
                    <a:gd name="connsiteX15" fmla="*/ 44321 w 396196"/>
                    <a:gd name="connsiteY15" fmla="*/ 533010 h 832453"/>
                    <a:gd name="connsiteX16" fmla="*/ 374 w 396196"/>
                    <a:gd name="connsiteY16" fmla="*/ 281142 h 832453"/>
                    <a:gd name="connsiteX17" fmla="*/ 32602 w 396196"/>
                    <a:gd name="connsiteY17" fmla="*/ 244760 h 832453"/>
                    <a:gd name="connsiteX18" fmla="*/ 201006 w 396196"/>
                    <a:gd name="connsiteY18" fmla="*/ 0 h 832453"/>
                    <a:gd name="connsiteX19" fmla="*/ 304893 w 396196"/>
                    <a:gd name="connsiteY19" fmla="*/ 100863 h 832453"/>
                    <a:gd name="connsiteX20" fmla="*/ 201006 w 396196"/>
                    <a:gd name="connsiteY20" fmla="*/ 201726 h 832453"/>
                    <a:gd name="connsiteX21" fmla="*/ 97119 w 396196"/>
                    <a:gd name="connsiteY21" fmla="*/ 100863 h 832453"/>
                    <a:gd name="connsiteX22" fmla="*/ 201006 w 396196"/>
                    <a:gd name="connsiteY22" fmla="*/ 0 h 832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96196" h="832453">
                      <a:moveTo>
                        <a:pt x="32602" y="244760"/>
                      </a:moveTo>
                      <a:cubicBezTo>
                        <a:pt x="32602" y="244760"/>
                        <a:pt x="32602" y="244760"/>
                        <a:pt x="366603" y="244760"/>
                      </a:cubicBezTo>
                      <a:cubicBezTo>
                        <a:pt x="376858" y="244760"/>
                        <a:pt x="385647" y="248958"/>
                        <a:pt x="391506" y="255605"/>
                      </a:cubicBezTo>
                      <a:lnTo>
                        <a:pt x="396196" y="271956"/>
                      </a:lnTo>
                      <a:lnTo>
                        <a:pt x="396196" y="297319"/>
                      </a:lnTo>
                      <a:lnTo>
                        <a:pt x="393704" y="312625"/>
                      </a:lnTo>
                      <a:cubicBezTo>
                        <a:pt x="388577" y="344109"/>
                        <a:pt x="378322" y="407076"/>
                        <a:pt x="357814" y="533010"/>
                      </a:cubicBezTo>
                      <a:cubicBezTo>
                        <a:pt x="354884" y="547003"/>
                        <a:pt x="340234" y="558197"/>
                        <a:pt x="325585" y="558197"/>
                      </a:cubicBezTo>
                      <a:cubicBezTo>
                        <a:pt x="308006" y="558197"/>
                        <a:pt x="293358" y="569391"/>
                        <a:pt x="293358" y="586182"/>
                      </a:cubicBezTo>
                      <a:cubicBezTo>
                        <a:pt x="293358" y="586182"/>
                        <a:pt x="293358" y="586182"/>
                        <a:pt x="252339" y="807267"/>
                      </a:cubicBezTo>
                      <a:cubicBezTo>
                        <a:pt x="249409" y="824058"/>
                        <a:pt x="237690" y="832453"/>
                        <a:pt x="220111" y="832453"/>
                      </a:cubicBezTo>
                      <a:cubicBezTo>
                        <a:pt x="220111" y="832453"/>
                        <a:pt x="220111" y="832453"/>
                        <a:pt x="179093" y="832453"/>
                      </a:cubicBezTo>
                      <a:cubicBezTo>
                        <a:pt x="164445" y="832453"/>
                        <a:pt x="149795" y="824058"/>
                        <a:pt x="146865" y="807267"/>
                      </a:cubicBezTo>
                      <a:cubicBezTo>
                        <a:pt x="146865" y="807267"/>
                        <a:pt x="146865" y="807267"/>
                        <a:pt x="108778" y="586182"/>
                      </a:cubicBezTo>
                      <a:cubicBezTo>
                        <a:pt x="105848" y="569391"/>
                        <a:pt x="91198" y="558197"/>
                        <a:pt x="76549" y="558197"/>
                      </a:cubicBezTo>
                      <a:cubicBezTo>
                        <a:pt x="61900" y="558197"/>
                        <a:pt x="47250" y="547003"/>
                        <a:pt x="44321" y="533010"/>
                      </a:cubicBezTo>
                      <a:cubicBezTo>
                        <a:pt x="44321" y="533010"/>
                        <a:pt x="44321" y="533010"/>
                        <a:pt x="374" y="281142"/>
                      </a:cubicBezTo>
                      <a:cubicBezTo>
                        <a:pt x="-2556" y="261552"/>
                        <a:pt x="12093" y="244760"/>
                        <a:pt x="32602" y="244760"/>
                      </a:cubicBezTo>
                      <a:close/>
                      <a:moveTo>
                        <a:pt x="201006" y="0"/>
                      </a:moveTo>
                      <a:cubicBezTo>
                        <a:pt x="258382" y="0"/>
                        <a:pt x="304893" y="45158"/>
                        <a:pt x="304893" y="100863"/>
                      </a:cubicBezTo>
                      <a:cubicBezTo>
                        <a:pt x="304893" y="156569"/>
                        <a:pt x="258382" y="201726"/>
                        <a:pt x="201006" y="201726"/>
                      </a:cubicBezTo>
                      <a:cubicBezTo>
                        <a:pt x="143631" y="201726"/>
                        <a:pt x="97119" y="156569"/>
                        <a:pt x="97119" y="100863"/>
                      </a:cubicBezTo>
                      <a:cubicBezTo>
                        <a:pt x="97119" y="45158"/>
                        <a:pt x="143631" y="0"/>
                        <a:pt x="201006" y="0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3" name="ValueShape">
                  <a:extLst>
                    <a:ext uri="{FF2B5EF4-FFF2-40B4-BE49-F238E27FC236}">
                      <a16:creationId xmlns:a16="http://schemas.microsoft.com/office/drawing/2014/main" id="{C77C6188-2D6D-4F00-ADAF-57DF98E9A2C0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639789" y="2574003"/>
                  <a:ext cx="559782" cy="765713"/>
                </a:xfrm>
                <a:custGeom>
                  <a:avLst/>
                  <a:gdLst>
                    <a:gd name="connsiteX0" fmla="*/ 195923 w 559782"/>
                    <a:gd name="connsiteY0" fmla="*/ 209918 h 769697"/>
                    <a:gd name="connsiteX1" fmla="*/ 363858 w 559782"/>
                    <a:gd name="connsiteY1" fmla="*/ 209918 h 769697"/>
                    <a:gd name="connsiteX2" fmla="*/ 440828 w 559782"/>
                    <a:gd name="connsiteY2" fmla="*/ 256712 h 769697"/>
                    <a:gd name="connsiteX3" fmla="*/ 552784 w 559782"/>
                    <a:gd name="connsiteY3" fmla="*/ 424645 h 769697"/>
                    <a:gd name="connsiteX4" fmla="*/ 559782 w 559782"/>
                    <a:gd name="connsiteY4" fmla="*/ 447824 h 769697"/>
                    <a:gd name="connsiteX5" fmla="*/ 547536 w 559782"/>
                    <a:gd name="connsiteY5" fmla="*/ 477562 h 769697"/>
                    <a:gd name="connsiteX6" fmla="*/ 517798 w 559782"/>
                    <a:gd name="connsiteY6" fmla="*/ 489808 h 769697"/>
                    <a:gd name="connsiteX7" fmla="*/ 482812 w 559782"/>
                    <a:gd name="connsiteY7" fmla="*/ 471002 h 769697"/>
                    <a:gd name="connsiteX8" fmla="*/ 383538 w 559782"/>
                    <a:gd name="connsiteY8" fmla="*/ 321874 h 769697"/>
                    <a:gd name="connsiteX9" fmla="*/ 363858 w 559782"/>
                    <a:gd name="connsiteY9" fmla="*/ 321874 h 769697"/>
                    <a:gd name="connsiteX10" fmla="*/ 363858 w 559782"/>
                    <a:gd name="connsiteY10" fmla="*/ 379600 h 769697"/>
                    <a:gd name="connsiteX11" fmla="*/ 471878 w 559782"/>
                    <a:gd name="connsiteY11" fmla="*/ 559343 h 769697"/>
                    <a:gd name="connsiteX12" fmla="*/ 475814 w 559782"/>
                    <a:gd name="connsiteY12" fmla="*/ 573775 h 769697"/>
                    <a:gd name="connsiteX13" fmla="*/ 467505 w 559782"/>
                    <a:gd name="connsiteY13" fmla="*/ 593454 h 769697"/>
                    <a:gd name="connsiteX14" fmla="*/ 447826 w 559782"/>
                    <a:gd name="connsiteY14" fmla="*/ 601763 h 769697"/>
                    <a:gd name="connsiteX15" fmla="*/ 363858 w 559782"/>
                    <a:gd name="connsiteY15" fmla="*/ 601763 h 769697"/>
                    <a:gd name="connsiteX16" fmla="*/ 363858 w 559782"/>
                    <a:gd name="connsiteY16" fmla="*/ 720717 h 769697"/>
                    <a:gd name="connsiteX17" fmla="*/ 349426 w 559782"/>
                    <a:gd name="connsiteY17" fmla="*/ 755265 h 769697"/>
                    <a:gd name="connsiteX18" fmla="*/ 314878 w 559782"/>
                    <a:gd name="connsiteY18" fmla="*/ 769697 h 769697"/>
                    <a:gd name="connsiteX19" fmla="*/ 244904 w 559782"/>
                    <a:gd name="connsiteY19" fmla="*/ 769697 h 769697"/>
                    <a:gd name="connsiteX20" fmla="*/ 210356 w 559782"/>
                    <a:gd name="connsiteY20" fmla="*/ 755265 h 769697"/>
                    <a:gd name="connsiteX21" fmla="*/ 195923 w 559782"/>
                    <a:gd name="connsiteY21" fmla="*/ 720717 h 769697"/>
                    <a:gd name="connsiteX22" fmla="*/ 195923 w 559782"/>
                    <a:gd name="connsiteY22" fmla="*/ 601763 h 769697"/>
                    <a:gd name="connsiteX23" fmla="*/ 111956 w 559782"/>
                    <a:gd name="connsiteY23" fmla="*/ 601763 h 769697"/>
                    <a:gd name="connsiteX24" fmla="*/ 92276 w 559782"/>
                    <a:gd name="connsiteY24" fmla="*/ 593454 h 769697"/>
                    <a:gd name="connsiteX25" fmla="*/ 83968 w 559782"/>
                    <a:gd name="connsiteY25" fmla="*/ 573775 h 769697"/>
                    <a:gd name="connsiteX26" fmla="*/ 87903 w 559782"/>
                    <a:gd name="connsiteY26" fmla="*/ 559343 h 769697"/>
                    <a:gd name="connsiteX27" fmla="*/ 195923 w 559782"/>
                    <a:gd name="connsiteY27" fmla="*/ 379600 h 769697"/>
                    <a:gd name="connsiteX28" fmla="*/ 195923 w 559782"/>
                    <a:gd name="connsiteY28" fmla="*/ 321874 h 769697"/>
                    <a:gd name="connsiteX29" fmla="*/ 176244 w 559782"/>
                    <a:gd name="connsiteY29" fmla="*/ 321874 h 769697"/>
                    <a:gd name="connsiteX30" fmla="*/ 76970 w 559782"/>
                    <a:gd name="connsiteY30" fmla="*/ 471002 h 769697"/>
                    <a:gd name="connsiteX31" fmla="*/ 41984 w 559782"/>
                    <a:gd name="connsiteY31" fmla="*/ 489808 h 769697"/>
                    <a:gd name="connsiteX32" fmla="*/ 12245 w 559782"/>
                    <a:gd name="connsiteY32" fmla="*/ 477562 h 769697"/>
                    <a:gd name="connsiteX33" fmla="*/ 0 w 559782"/>
                    <a:gd name="connsiteY33" fmla="*/ 447824 h 769697"/>
                    <a:gd name="connsiteX34" fmla="*/ 6998 w 559782"/>
                    <a:gd name="connsiteY34" fmla="*/ 424645 h 769697"/>
                    <a:gd name="connsiteX35" fmla="*/ 118953 w 559782"/>
                    <a:gd name="connsiteY35" fmla="*/ 256712 h 769697"/>
                    <a:gd name="connsiteX36" fmla="*/ 195923 w 559782"/>
                    <a:gd name="connsiteY36" fmla="*/ 209918 h 769697"/>
                    <a:gd name="connsiteX37" fmla="*/ 279891 w 559782"/>
                    <a:gd name="connsiteY37" fmla="*/ 0 h 769697"/>
                    <a:gd name="connsiteX38" fmla="*/ 349208 w 559782"/>
                    <a:gd name="connsiteY38" fmla="*/ 28645 h 769697"/>
                    <a:gd name="connsiteX39" fmla="*/ 377853 w 559782"/>
                    <a:gd name="connsiteY39" fmla="*/ 97962 h 769697"/>
                    <a:gd name="connsiteX40" fmla="*/ 349208 w 559782"/>
                    <a:gd name="connsiteY40" fmla="*/ 167277 h 769697"/>
                    <a:gd name="connsiteX41" fmla="*/ 279891 w 559782"/>
                    <a:gd name="connsiteY41" fmla="*/ 195922 h 769697"/>
                    <a:gd name="connsiteX42" fmla="*/ 210575 w 559782"/>
                    <a:gd name="connsiteY42" fmla="*/ 167277 h 769697"/>
                    <a:gd name="connsiteX43" fmla="*/ 181930 w 559782"/>
                    <a:gd name="connsiteY43" fmla="*/ 97962 h 769697"/>
                    <a:gd name="connsiteX44" fmla="*/ 210575 w 559782"/>
                    <a:gd name="connsiteY44" fmla="*/ 28645 h 769697"/>
                    <a:gd name="connsiteX45" fmla="*/ 279891 w 559782"/>
                    <a:gd name="connsiteY45" fmla="*/ 0 h 769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559782" h="769697">
                      <a:moveTo>
                        <a:pt x="195923" y="209918"/>
                      </a:moveTo>
                      <a:lnTo>
                        <a:pt x="363858" y="209918"/>
                      </a:lnTo>
                      <a:cubicBezTo>
                        <a:pt x="393888" y="209918"/>
                        <a:pt x="419544" y="225516"/>
                        <a:pt x="440828" y="256712"/>
                      </a:cubicBezTo>
                      <a:lnTo>
                        <a:pt x="552784" y="424645"/>
                      </a:lnTo>
                      <a:cubicBezTo>
                        <a:pt x="557449" y="431643"/>
                        <a:pt x="559782" y="439368"/>
                        <a:pt x="559782" y="447824"/>
                      </a:cubicBezTo>
                      <a:cubicBezTo>
                        <a:pt x="559782" y="459486"/>
                        <a:pt x="555700" y="469398"/>
                        <a:pt x="547536" y="477562"/>
                      </a:cubicBezTo>
                      <a:cubicBezTo>
                        <a:pt x="539373" y="485725"/>
                        <a:pt x="529460" y="489808"/>
                        <a:pt x="517798" y="489808"/>
                      </a:cubicBezTo>
                      <a:cubicBezTo>
                        <a:pt x="502928" y="489808"/>
                        <a:pt x="491267" y="483539"/>
                        <a:pt x="482812" y="471002"/>
                      </a:cubicBezTo>
                      <a:lnTo>
                        <a:pt x="383538" y="321874"/>
                      </a:lnTo>
                      <a:lnTo>
                        <a:pt x="363858" y="321874"/>
                      </a:lnTo>
                      <a:lnTo>
                        <a:pt x="363858" y="379600"/>
                      </a:lnTo>
                      <a:lnTo>
                        <a:pt x="471878" y="559343"/>
                      </a:lnTo>
                      <a:cubicBezTo>
                        <a:pt x="474502" y="563716"/>
                        <a:pt x="475814" y="568526"/>
                        <a:pt x="475814" y="573775"/>
                      </a:cubicBezTo>
                      <a:cubicBezTo>
                        <a:pt x="475814" y="581355"/>
                        <a:pt x="473044" y="587914"/>
                        <a:pt x="467505" y="593454"/>
                      </a:cubicBezTo>
                      <a:cubicBezTo>
                        <a:pt x="461965" y="598993"/>
                        <a:pt x="455405" y="601763"/>
                        <a:pt x="447826" y="601763"/>
                      </a:cubicBezTo>
                      <a:lnTo>
                        <a:pt x="363858" y="601763"/>
                      </a:lnTo>
                      <a:lnTo>
                        <a:pt x="363858" y="720717"/>
                      </a:lnTo>
                      <a:cubicBezTo>
                        <a:pt x="363858" y="734128"/>
                        <a:pt x="359047" y="745644"/>
                        <a:pt x="349426" y="755265"/>
                      </a:cubicBezTo>
                      <a:cubicBezTo>
                        <a:pt x="339805" y="764887"/>
                        <a:pt x="328289" y="769697"/>
                        <a:pt x="314878" y="769697"/>
                      </a:cubicBezTo>
                      <a:lnTo>
                        <a:pt x="244904" y="769697"/>
                      </a:lnTo>
                      <a:cubicBezTo>
                        <a:pt x="231493" y="769697"/>
                        <a:pt x="219977" y="764887"/>
                        <a:pt x="210356" y="755265"/>
                      </a:cubicBezTo>
                      <a:cubicBezTo>
                        <a:pt x="200733" y="745644"/>
                        <a:pt x="195923" y="734128"/>
                        <a:pt x="195923" y="720717"/>
                      </a:cubicBezTo>
                      <a:lnTo>
                        <a:pt x="195923" y="601763"/>
                      </a:lnTo>
                      <a:lnTo>
                        <a:pt x="111956" y="601763"/>
                      </a:lnTo>
                      <a:cubicBezTo>
                        <a:pt x="104375" y="601763"/>
                        <a:pt x="97815" y="598993"/>
                        <a:pt x="92276" y="593454"/>
                      </a:cubicBezTo>
                      <a:cubicBezTo>
                        <a:pt x="86738" y="587914"/>
                        <a:pt x="83968" y="581355"/>
                        <a:pt x="83968" y="573775"/>
                      </a:cubicBezTo>
                      <a:cubicBezTo>
                        <a:pt x="83968" y="568526"/>
                        <a:pt x="85279" y="563716"/>
                        <a:pt x="87903" y="559343"/>
                      </a:cubicBezTo>
                      <a:lnTo>
                        <a:pt x="195923" y="379600"/>
                      </a:lnTo>
                      <a:lnTo>
                        <a:pt x="195923" y="321874"/>
                      </a:lnTo>
                      <a:lnTo>
                        <a:pt x="176244" y="321874"/>
                      </a:lnTo>
                      <a:lnTo>
                        <a:pt x="76970" y="471002"/>
                      </a:lnTo>
                      <a:cubicBezTo>
                        <a:pt x="68515" y="483539"/>
                        <a:pt x="56852" y="489808"/>
                        <a:pt x="41984" y="489808"/>
                      </a:cubicBezTo>
                      <a:cubicBezTo>
                        <a:pt x="30321" y="489808"/>
                        <a:pt x="20409" y="485725"/>
                        <a:pt x="12245" y="477562"/>
                      </a:cubicBezTo>
                      <a:cubicBezTo>
                        <a:pt x="4081" y="469398"/>
                        <a:pt x="0" y="459486"/>
                        <a:pt x="0" y="447824"/>
                      </a:cubicBezTo>
                      <a:cubicBezTo>
                        <a:pt x="0" y="439368"/>
                        <a:pt x="2333" y="431643"/>
                        <a:pt x="6998" y="424645"/>
                      </a:cubicBezTo>
                      <a:lnTo>
                        <a:pt x="118953" y="256712"/>
                      </a:lnTo>
                      <a:cubicBezTo>
                        <a:pt x="140237" y="225516"/>
                        <a:pt x="165894" y="209918"/>
                        <a:pt x="195923" y="209918"/>
                      </a:cubicBezTo>
                      <a:close/>
                      <a:moveTo>
                        <a:pt x="279891" y="0"/>
                      </a:moveTo>
                      <a:cubicBezTo>
                        <a:pt x="307006" y="0"/>
                        <a:pt x="330111" y="9548"/>
                        <a:pt x="349208" y="28645"/>
                      </a:cubicBezTo>
                      <a:cubicBezTo>
                        <a:pt x="368305" y="47742"/>
                        <a:pt x="377853" y="70846"/>
                        <a:pt x="377853" y="97962"/>
                      </a:cubicBezTo>
                      <a:cubicBezTo>
                        <a:pt x="377853" y="125075"/>
                        <a:pt x="368305" y="148180"/>
                        <a:pt x="349208" y="167277"/>
                      </a:cubicBezTo>
                      <a:cubicBezTo>
                        <a:pt x="330111" y="186373"/>
                        <a:pt x="307006" y="195922"/>
                        <a:pt x="279891" y="195922"/>
                      </a:cubicBezTo>
                      <a:cubicBezTo>
                        <a:pt x="252777" y="195922"/>
                        <a:pt x="229671" y="186373"/>
                        <a:pt x="210575" y="167277"/>
                      </a:cubicBezTo>
                      <a:cubicBezTo>
                        <a:pt x="191477" y="148180"/>
                        <a:pt x="181930" y="125075"/>
                        <a:pt x="181930" y="97962"/>
                      </a:cubicBezTo>
                      <a:cubicBezTo>
                        <a:pt x="181930" y="70846"/>
                        <a:pt x="191477" y="47742"/>
                        <a:pt x="210575" y="28645"/>
                      </a:cubicBezTo>
                      <a:cubicBezTo>
                        <a:pt x="229671" y="9548"/>
                        <a:pt x="252777" y="0"/>
                        <a:pt x="279891" y="0"/>
                      </a:cubicBezTo>
                      <a:close/>
                    </a:path>
                  </a:pathLst>
                </a:custGeom>
                <a:grpFill/>
                <a:ln w="12700"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64" name="组合 63">
                <a:extLst>
                  <a:ext uri="{FF2B5EF4-FFF2-40B4-BE49-F238E27FC236}">
                    <a16:creationId xmlns:a16="http://schemas.microsoft.com/office/drawing/2014/main" id="{71E7065D-1CCA-4878-81EE-1531F8CE541E}"/>
                  </a:ext>
                </a:extLst>
              </p:cNvPr>
              <p:cNvGrpSpPr/>
              <p:nvPr/>
            </p:nvGrpSpPr>
            <p:grpSpPr>
              <a:xfrm>
                <a:off x="4099089" y="3972954"/>
                <a:ext cx="873994" cy="688011"/>
                <a:chOff x="2226870" y="2574003"/>
                <a:chExt cx="972701" cy="765714"/>
              </a:xfrm>
              <a:grpFill/>
            </p:grpSpPr>
            <p:sp>
              <p:nvSpPr>
                <p:cNvPr id="100" name="IconShape2">
                  <a:extLst>
                    <a:ext uri="{FF2B5EF4-FFF2-40B4-BE49-F238E27FC236}">
                      <a16:creationId xmlns:a16="http://schemas.microsoft.com/office/drawing/2014/main" id="{EA711466-41F1-4B74-BE4F-723C827F9470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226870" y="2574004"/>
                  <a:ext cx="369087" cy="765713"/>
                </a:xfrm>
                <a:custGeom>
                  <a:avLst/>
                  <a:gdLst>
                    <a:gd name="connsiteX0" fmla="*/ 32602 w 396196"/>
                    <a:gd name="connsiteY0" fmla="*/ 244760 h 832453"/>
                    <a:gd name="connsiteX1" fmla="*/ 366603 w 396196"/>
                    <a:gd name="connsiteY1" fmla="*/ 244760 h 832453"/>
                    <a:gd name="connsiteX2" fmla="*/ 391506 w 396196"/>
                    <a:gd name="connsiteY2" fmla="*/ 255605 h 832453"/>
                    <a:gd name="connsiteX3" fmla="*/ 396196 w 396196"/>
                    <a:gd name="connsiteY3" fmla="*/ 271956 h 832453"/>
                    <a:gd name="connsiteX4" fmla="*/ 396196 w 396196"/>
                    <a:gd name="connsiteY4" fmla="*/ 297319 h 832453"/>
                    <a:gd name="connsiteX5" fmla="*/ 393704 w 396196"/>
                    <a:gd name="connsiteY5" fmla="*/ 312625 h 832453"/>
                    <a:gd name="connsiteX6" fmla="*/ 357814 w 396196"/>
                    <a:gd name="connsiteY6" fmla="*/ 533010 h 832453"/>
                    <a:gd name="connsiteX7" fmla="*/ 325585 w 396196"/>
                    <a:gd name="connsiteY7" fmla="*/ 558197 h 832453"/>
                    <a:gd name="connsiteX8" fmla="*/ 293358 w 396196"/>
                    <a:gd name="connsiteY8" fmla="*/ 586182 h 832453"/>
                    <a:gd name="connsiteX9" fmla="*/ 252339 w 396196"/>
                    <a:gd name="connsiteY9" fmla="*/ 807267 h 832453"/>
                    <a:gd name="connsiteX10" fmla="*/ 220111 w 396196"/>
                    <a:gd name="connsiteY10" fmla="*/ 832453 h 832453"/>
                    <a:gd name="connsiteX11" fmla="*/ 179093 w 396196"/>
                    <a:gd name="connsiteY11" fmla="*/ 832453 h 832453"/>
                    <a:gd name="connsiteX12" fmla="*/ 146865 w 396196"/>
                    <a:gd name="connsiteY12" fmla="*/ 807267 h 832453"/>
                    <a:gd name="connsiteX13" fmla="*/ 108778 w 396196"/>
                    <a:gd name="connsiteY13" fmla="*/ 586182 h 832453"/>
                    <a:gd name="connsiteX14" fmla="*/ 76549 w 396196"/>
                    <a:gd name="connsiteY14" fmla="*/ 558197 h 832453"/>
                    <a:gd name="connsiteX15" fmla="*/ 44321 w 396196"/>
                    <a:gd name="connsiteY15" fmla="*/ 533010 h 832453"/>
                    <a:gd name="connsiteX16" fmla="*/ 374 w 396196"/>
                    <a:gd name="connsiteY16" fmla="*/ 281142 h 832453"/>
                    <a:gd name="connsiteX17" fmla="*/ 32602 w 396196"/>
                    <a:gd name="connsiteY17" fmla="*/ 244760 h 832453"/>
                    <a:gd name="connsiteX18" fmla="*/ 201006 w 396196"/>
                    <a:gd name="connsiteY18" fmla="*/ 0 h 832453"/>
                    <a:gd name="connsiteX19" fmla="*/ 304893 w 396196"/>
                    <a:gd name="connsiteY19" fmla="*/ 100863 h 832453"/>
                    <a:gd name="connsiteX20" fmla="*/ 201006 w 396196"/>
                    <a:gd name="connsiteY20" fmla="*/ 201726 h 832453"/>
                    <a:gd name="connsiteX21" fmla="*/ 97119 w 396196"/>
                    <a:gd name="connsiteY21" fmla="*/ 100863 h 832453"/>
                    <a:gd name="connsiteX22" fmla="*/ 201006 w 396196"/>
                    <a:gd name="connsiteY22" fmla="*/ 0 h 832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96196" h="832453">
                      <a:moveTo>
                        <a:pt x="32602" y="244760"/>
                      </a:moveTo>
                      <a:cubicBezTo>
                        <a:pt x="32602" y="244760"/>
                        <a:pt x="32602" y="244760"/>
                        <a:pt x="366603" y="244760"/>
                      </a:cubicBezTo>
                      <a:cubicBezTo>
                        <a:pt x="376858" y="244760"/>
                        <a:pt x="385647" y="248958"/>
                        <a:pt x="391506" y="255605"/>
                      </a:cubicBezTo>
                      <a:lnTo>
                        <a:pt x="396196" y="271956"/>
                      </a:lnTo>
                      <a:lnTo>
                        <a:pt x="396196" y="297319"/>
                      </a:lnTo>
                      <a:lnTo>
                        <a:pt x="393704" y="312625"/>
                      </a:lnTo>
                      <a:cubicBezTo>
                        <a:pt x="388577" y="344109"/>
                        <a:pt x="378322" y="407076"/>
                        <a:pt x="357814" y="533010"/>
                      </a:cubicBezTo>
                      <a:cubicBezTo>
                        <a:pt x="354884" y="547003"/>
                        <a:pt x="340234" y="558197"/>
                        <a:pt x="325585" y="558197"/>
                      </a:cubicBezTo>
                      <a:cubicBezTo>
                        <a:pt x="308006" y="558197"/>
                        <a:pt x="293358" y="569391"/>
                        <a:pt x="293358" y="586182"/>
                      </a:cubicBezTo>
                      <a:cubicBezTo>
                        <a:pt x="293358" y="586182"/>
                        <a:pt x="293358" y="586182"/>
                        <a:pt x="252339" y="807267"/>
                      </a:cubicBezTo>
                      <a:cubicBezTo>
                        <a:pt x="249409" y="824058"/>
                        <a:pt x="237690" y="832453"/>
                        <a:pt x="220111" y="832453"/>
                      </a:cubicBezTo>
                      <a:cubicBezTo>
                        <a:pt x="220111" y="832453"/>
                        <a:pt x="220111" y="832453"/>
                        <a:pt x="179093" y="832453"/>
                      </a:cubicBezTo>
                      <a:cubicBezTo>
                        <a:pt x="164445" y="832453"/>
                        <a:pt x="149795" y="824058"/>
                        <a:pt x="146865" y="807267"/>
                      </a:cubicBezTo>
                      <a:cubicBezTo>
                        <a:pt x="146865" y="807267"/>
                        <a:pt x="146865" y="807267"/>
                        <a:pt x="108778" y="586182"/>
                      </a:cubicBezTo>
                      <a:cubicBezTo>
                        <a:pt x="105848" y="569391"/>
                        <a:pt x="91198" y="558197"/>
                        <a:pt x="76549" y="558197"/>
                      </a:cubicBezTo>
                      <a:cubicBezTo>
                        <a:pt x="61900" y="558197"/>
                        <a:pt x="47250" y="547003"/>
                        <a:pt x="44321" y="533010"/>
                      </a:cubicBezTo>
                      <a:cubicBezTo>
                        <a:pt x="44321" y="533010"/>
                        <a:pt x="44321" y="533010"/>
                        <a:pt x="374" y="281142"/>
                      </a:cubicBezTo>
                      <a:cubicBezTo>
                        <a:pt x="-2556" y="261552"/>
                        <a:pt x="12093" y="244760"/>
                        <a:pt x="32602" y="244760"/>
                      </a:cubicBezTo>
                      <a:close/>
                      <a:moveTo>
                        <a:pt x="201006" y="0"/>
                      </a:moveTo>
                      <a:cubicBezTo>
                        <a:pt x="258382" y="0"/>
                        <a:pt x="304893" y="45158"/>
                        <a:pt x="304893" y="100863"/>
                      </a:cubicBezTo>
                      <a:cubicBezTo>
                        <a:pt x="304893" y="156569"/>
                        <a:pt x="258382" y="201726"/>
                        <a:pt x="201006" y="201726"/>
                      </a:cubicBezTo>
                      <a:cubicBezTo>
                        <a:pt x="143631" y="201726"/>
                        <a:pt x="97119" y="156569"/>
                        <a:pt x="97119" y="100863"/>
                      </a:cubicBezTo>
                      <a:cubicBezTo>
                        <a:pt x="97119" y="45158"/>
                        <a:pt x="143631" y="0"/>
                        <a:pt x="201006" y="0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1" name="ValueShape">
                  <a:extLst>
                    <a:ext uri="{FF2B5EF4-FFF2-40B4-BE49-F238E27FC236}">
                      <a16:creationId xmlns:a16="http://schemas.microsoft.com/office/drawing/2014/main" id="{66750194-274A-4392-9EFA-30C0C4DEB549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639789" y="2574003"/>
                  <a:ext cx="559782" cy="765713"/>
                </a:xfrm>
                <a:custGeom>
                  <a:avLst/>
                  <a:gdLst>
                    <a:gd name="connsiteX0" fmla="*/ 195923 w 559782"/>
                    <a:gd name="connsiteY0" fmla="*/ 209918 h 769697"/>
                    <a:gd name="connsiteX1" fmla="*/ 363858 w 559782"/>
                    <a:gd name="connsiteY1" fmla="*/ 209918 h 769697"/>
                    <a:gd name="connsiteX2" fmla="*/ 440828 w 559782"/>
                    <a:gd name="connsiteY2" fmla="*/ 256712 h 769697"/>
                    <a:gd name="connsiteX3" fmla="*/ 552784 w 559782"/>
                    <a:gd name="connsiteY3" fmla="*/ 424645 h 769697"/>
                    <a:gd name="connsiteX4" fmla="*/ 559782 w 559782"/>
                    <a:gd name="connsiteY4" fmla="*/ 447824 h 769697"/>
                    <a:gd name="connsiteX5" fmla="*/ 547536 w 559782"/>
                    <a:gd name="connsiteY5" fmla="*/ 477562 h 769697"/>
                    <a:gd name="connsiteX6" fmla="*/ 517798 w 559782"/>
                    <a:gd name="connsiteY6" fmla="*/ 489808 h 769697"/>
                    <a:gd name="connsiteX7" fmla="*/ 482812 w 559782"/>
                    <a:gd name="connsiteY7" fmla="*/ 471002 h 769697"/>
                    <a:gd name="connsiteX8" fmla="*/ 383538 w 559782"/>
                    <a:gd name="connsiteY8" fmla="*/ 321874 h 769697"/>
                    <a:gd name="connsiteX9" fmla="*/ 363858 w 559782"/>
                    <a:gd name="connsiteY9" fmla="*/ 321874 h 769697"/>
                    <a:gd name="connsiteX10" fmla="*/ 363858 w 559782"/>
                    <a:gd name="connsiteY10" fmla="*/ 379600 h 769697"/>
                    <a:gd name="connsiteX11" fmla="*/ 471878 w 559782"/>
                    <a:gd name="connsiteY11" fmla="*/ 559343 h 769697"/>
                    <a:gd name="connsiteX12" fmla="*/ 475814 w 559782"/>
                    <a:gd name="connsiteY12" fmla="*/ 573775 h 769697"/>
                    <a:gd name="connsiteX13" fmla="*/ 467505 w 559782"/>
                    <a:gd name="connsiteY13" fmla="*/ 593454 h 769697"/>
                    <a:gd name="connsiteX14" fmla="*/ 447826 w 559782"/>
                    <a:gd name="connsiteY14" fmla="*/ 601763 h 769697"/>
                    <a:gd name="connsiteX15" fmla="*/ 363858 w 559782"/>
                    <a:gd name="connsiteY15" fmla="*/ 601763 h 769697"/>
                    <a:gd name="connsiteX16" fmla="*/ 363858 w 559782"/>
                    <a:gd name="connsiteY16" fmla="*/ 720717 h 769697"/>
                    <a:gd name="connsiteX17" fmla="*/ 349426 w 559782"/>
                    <a:gd name="connsiteY17" fmla="*/ 755265 h 769697"/>
                    <a:gd name="connsiteX18" fmla="*/ 314878 w 559782"/>
                    <a:gd name="connsiteY18" fmla="*/ 769697 h 769697"/>
                    <a:gd name="connsiteX19" fmla="*/ 244904 w 559782"/>
                    <a:gd name="connsiteY19" fmla="*/ 769697 h 769697"/>
                    <a:gd name="connsiteX20" fmla="*/ 210356 w 559782"/>
                    <a:gd name="connsiteY20" fmla="*/ 755265 h 769697"/>
                    <a:gd name="connsiteX21" fmla="*/ 195923 w 559782"/>
                    <a:gd name="connsiteY21" fmla="*/ 720717 h 769697"/>
                    <a:gd name="connsiteX22" fmla="*/ 195923 w 559782"/>
                    <a:gd name="connsiteY22" fmla="*/ 601763 h 769697"/>
                    <a:gd name="connsiteX23" fmla="*/ 111956 w 559782"/>
                    <a:gd name="connsiteY23" fmla="*/ 601763 h 769697"/>
                    <a:gd name="connsiteX24" fmla="*/ 92276 w 559782"/>
                    <a:gd name="connsiteY24" fmla="*/ 593454 h 769697"/>
                    <a:gd name="connsiteX25" fmla="*/ 83968 w 559782"/>
                    <a:gd name="connsiteY25" fmla="*/ 573775 h 769697"/>
                    <a:gd name="connsiteX26" fmla="*/ 87903 w 559782"/>
                    <a:gd name="connsiteY26" fmla="*/ 559343 h 769697"/>
                    <a:gd name="connsiteX27" fmla="*/ 195923 w 559782"/>
                    <a:gd name="connsiteY27" fmla="*/ 379600 h 769697"/>
                    <a:gd name="connsiteX28" fmla="*/ 195923 w 559782"/>
                    <a:gd name="connsiteY28" fmla="*/ 321874 h 769697"/>
                    <a:gd name="connsiteX29" fmla="*/ 176244 w 559782"/>
                    <a:gd name="connsiteY29" fmla="*/ 321874 h 769697"/>
                    <a:gd name="connsiteX30" fmla="*/ 76970 w 559782"/>
                    <a:gd name="connsiteY30" fmla="*/ 471002 h 769697"/>
                    <a:gd name="connsiteX31" fmla="*/ 41984 w 559782"/>
                    <a:gd name="connsiteY31" fmla="*/ 489808 h 769697"/>
                    <a:gd name="connsiteX32" fmla="*/ 12245 w 559782"/>
                    <a:gd name="connsiteY32" fmla="*/ 477562 h 769697"/>
                    <a:gd name="connsiteX33" fmla="*/ 0 w 559782"/>
                    <a:gd name="connsiteY33" fmla="*/ 447824 h 769697"/>
                    <a:gd name="connsiteX34" fmla="*/ 6998 w 559782"/>
                    <a:gd name="connsiteY34" fmla="*/ 424645 h 769697"/>
                    <a:gd name="connsiteX35" fmla="*/ 118953 w 559782"/>
                    <a:gd name="connsiteY35" fmla="*/ 256712 h 769697"/>
                    <a:gd name="connsiteX36" fmla="*/ 195923 w 559782"/>
                    <a:gd name="connsiteY36" fmla="*/ 209918 h 769697"/>
                    <a:gd name="connsiteX37" fmla="*/ 279891 w 559782"/>
                    <a:gd name="connsiteY37" fmla="*/ 0 h 769697"/>
                    <a:gd name="connsiteX38" fmla="*/ 349208 w 559782"/>
                    <a:gd name="connsiteY38" fmla="*/ 28645 h 769697"/>
                    <a:gd name="connsiteX39" fmla="*/ 377853 w 559782"/>
                    <a:gd name="connsiteY39" fmla="*/ 97962 h 769697"/>
                    <a:gd name="connsiteX40" fmla="*/ 349208 w 559782"/>
                    <a:gd name="connsiteY40" fmla="*/ 167277 h 769697"/>
                    <a:gd name="connsiteX41" fmla="*/ 279891 w 559782"/>
                    <a:gd name="connsiteY41" fmla="*/ 195922 h 769697"/>
                    <a:gd name="connsiteX42" fmla="*/ 210575 w 559782"/>
                    <a:gd name="connsiteY42" fmla="*/ 167277 h 769697"/>
                    <a:gd name="connsiteX43" fmla="*/ 181930 w 559782"/>
                    <a:gd name="connsiteY43" fmla="*/ 97962 h 769697"/>
                    <a:gd name="connsiteX44" fmla="*/ 210575 w 559782"/>
                    <a:gd name="connsiteY44" fmla="*/ 28645 h 769697"/>
                    <a:gd name="connsiteX45" fmla="*/ 279891 w 559782"/>
                    <a:gd name="connsiteY45" fmla="*/ 0 h 769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559782" h="769697">
                      <a:moveTo>
                        <a:pt x="195923" y="209918"/>
                      </a:moveTo>
                      <a:lnTo>
                        <a:pt x="363858" y="209918"/>
                      </a:lnTo>
                      <a:cubicBezTo>
                        <a:pt x="393888" y="209918"/>
                        <a:pt x="419544" y="225516"/>
                        <a:pt x="440828" y="256712"/>
                      </a:cubicBezTo>
                      <a:lnTo>
                        <a:pt x="552784" y="424645"/>
                      </a:lnTo>
                      <a:cubicBezTo>
                        <a:pt x="557449" y="431643"/>
                        <a:pt x="559782" y="439368"/>
                        <a:pt x="559782" y="447824"/>
                      </a:cubicBezTo>
                      <a:cubicBezTo>
                        <a:pt x="559782" y="459486"/>
                        <a:pt x="555700" y="469398"/>
                        <a:pt x="547536" y="477562"/>
                      </a:cubicBezTo>
                      <a:cubicBezTo>
                        <a:pt x="539373" y="485725"/>
                        <a:pt x="529460" y="489808"/>
                        <a:pt x="517798" y="489808"/>
                      </a:cubicBezTo>
                      <a:cubicBezTo>
                        <a:pt x="502928" y="489808"/>
                        <a:pt x="491267" y="483539"/>
                        <a:pt x="482812" y="471002"/>
                      </a:cubicBezTo>
                      <a:lnTo>
                        <a:pt x="383538" y="321874"/>
                      </a:lnTo>
                      <a:lnTo>
                        <a:pt x="363858" y="321874"/>
                      </a:lnTo>
                      <a:lnTo>
                        <a:pt x="363858" y="379600"/>
                      </a:lnTo>
                      <a:lnTo>
                        <a:pt x="471878" y="559343"/>
                      </a:lnTo>
                      <a:cubicBezTo>
                        <a:pt x="474502" y="563716"/>
                        <a:pt x="475814" y="568526"/>
                        <a:pt x="475814" y="573775"/>
                      </a:cubicBezTo>
                      <a:cubicBezTo>
                        <a:pt x="475814" y="581355"/>
                        <a:pt x="473044" y="587914"/>
                        <a:pt x="467505" y="593454"/>
                      </a:cubicBezTo>
                      <a:cubicBezTo>
                        <a:pt x="461965" y="598993"/>
                        <a:pt x="455405" y="601763"/>
                        <a:pt x="447826" y="601763"/>
                      </a:cubicBezTo>
                      <a:lnTo>
                        <a:pt x="363858" y="601763"/>
                      </a:lnTo>
                      <a:lnTo>
                        <a:pt x="363858" y="720717"/>
                      </a:lnTo>
                      <a:cubicBezTo>
                        <a:pt x="363858" y="734128"/>
                        <a:pt x="359047" y="745644"/>
                        <a:pt x="349426" y="755265"/>
                      </a:cubicBezTo>
                      <a:cubicBezTo>
                        <a:pt x="339805" y="764887"/>
                        <a:pt x="328289" y="769697"/>
                        <a:pt x="314878" y="769697"/>
                      </a:cubicBezTo>
                      <a:lnTo>
                        <a:pt x="244904" y="769697"/>
                      </a:lnTo>
                      <a:cubicBezTo>
                        <a:pt x="231493" y="769697"/>
                        <a:pt x="219977" y="764887"/>
                        <a:pt x="210356" y="755265"/>
                      </a:cubicBezTo>
                      <a:cubicBezTo>
                        <a:pt x="200733" y="745644"/>
                        <a:pt x="195923" y="734128"/>
                        <a:pt x="195923" y="720717"/>
                      </a:cubicBezTo>
                      <a:lnTo>
                        <a:pt x="195923" y="601763"/>
                      </a:lnTo>
                      <a:lnTo>
                        <a:pt x="111956" y="601763"/>
                      </a:lnTo>
                      <a:cubicBezTo>
                        <a:pt x="104375" y="601763"/>
                        <a:pt x="97815" y="598993"/>
                        <a:pt x="92276" y="593454"/>
                      </a:cubicBezTo>
                      <a:cubicBezTo>
                        <a:pt x="86738" y="587914"/>
                        <a:pt x="83968" y="581355"/>
                        <a:pt x="83968" y="573775"/>
                      </a:cubicBezTo>
                      <a:cubicBezTo>
                        <a:pt x="83968" y="568526"/>
                        <a:pt x="85279" y="563716"/>
                        <a:pt x="87903" y="559343"/>
                      </a:cubicBezTo>
                      <a:lnTo>
                        <a:pt x="195923" y="379600"/>
                      </a:lnTo>
                      <a:lnTo>
                        <a:pt x="195923" y="321874"/>
                      </a:lnTo>
                      <a:lnTo>
                        <a:pt x="176244" y="321874"/>
                      </a:lnTo>
                      <a:lnTo>
                        <a:pt x="76970" y="471002"/>
                      </a:lnTo>
                      <a:cubicBezTo>
                        <a:pt x="68515" y="483539"/>
                        <a:pt x="56852" y="489808"/>
                        <a:pt x="41984" y="489808"/>
                      </a:cubicBezTo>
                      <a:cubicBezTo>
                        <a:pt x="30321" y="489808"/>
                        <a:pt x="20409" y="485725"/>
                        <a:pt x="12245" y="477562"/>
                      </a:cubicBezTo>
                      <a:cubicBezTo>
                        <a:pt x="4081" y="469398"/>
                        <a:pt x="0" y="459486"/>
                        <a:pt x="0" y="447824"/>
                      </a:cubicBezTo>
                      <a:cubicBezTo>
                        <a:pt x="0" y="439368"/>
                        <a:pt x="2333" y="431643"/>
                        <a:pt x="6998" y="424645"/>
                      </a:cubicBezTo>
                      <a:lnTo>
                        <a:pt x="118953" y="256712"/>
                      </a:lnTo>
                      <a:cubicBezTo>
                        <a:pt x="140237" y="225516"/>
                        <a:pt x="165894" y="209918"/>
                        <a:pt x="195923" y="209918"/>
                      </a:cubicBezTo>
                      <a:close/>
                      <a:moveTo>
                        <a:pt x="279891" y="0"/>
                      </a:moveTo>
                      <a:cubicBezTo>
                        <a:pt x="307006" y="0"/>
                        <a:pt x="330111" y="9548"/>
                        <a:pt x="349208" y="28645"/>
                      </a:cubicBezTo>
                      <a:cubicBezTo>
                        <a:pt x="368305" y="47742"/>
                        <a:pt x="377853" y="70846"/>
                        <a:pt x="377853" y="97962"/>
                      </a:cubicBezTo>
                      <a:cubicBezTo>
                        <a:pt x="377853" y="125075"/>
                        <a:pt x="368305" y="148180"/>
                        <a:pt x="349208" y="167277"/>
                      </a:cubicBezTo>
                      <a:cubicBezTo>
                        <a:pt x="330111" y="186373"/>
                        <a:pt x="307006" y="195922"/>
                        <a:pt x="279891" y="195922"/>
                      </a:cubicBezTo>
                      <a:cubicBezTo>
                        <a:pt x="252777" y="195922"/>
                        <a:pt x="229671" y="186373"/>
                        <a:pt x="210575" y="167277"/>
                      </a:cubicBezTo>
                      <a:cubicBezTo>
                        <a:pt x="191477" y="148180"/>
                        <a:pt x="181930" y="125075"/>
                        <a:pt x="181930" y="97962"/>
                      </a:cubicBezTo>
                      <a:cubicBezTo>
                        <a:pt x="181930" y="70846"/>
                        <a:pt x="191477" y="47742"/>
                        <a:pt x="210575" y="28645"/>
                      </a:cubicBezTo>
                      <a:cubicBezTo>
                        <a:pt x="229671" y="9548"/>
                        <a:pt x="252777" y="0"/>
                        <a:pt x="279891" y="0"/>
                      </a:cubicBezTo>
                      <a:close/>
                    </a:path>
                  </a:pathLst>
                </a:custGeom>
                <a:grpFill/>
                <a:ln w="12700"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65" name="组合 64">
                <a:extLst>
                  <a:ext uri="{FF2B5EF4-FFF2-40B4-BE49-F238E27FC236}">
                    <a16:creationId xmlns:a16="http://schemas.microsoft.com/office/drawing/2014/main" id="{86734F3C-AFCE-455E-9F18-2353E71951A9}"/>
                  </a:ext>
                </a:extLst>
              </p:cNvPr>
              <p:cNvGrpSpPr/>
              <p:nvPr/>
            </p:nvGrpSpPr>
            <p:grpSpPr>
              <a:xfrm>
                <a:off x="5070123" y="3972954"/>
                <a:ext cx="873994" cy="688011"/>
                <a:chOff x="2226870" y="2574003"/>
                <a:chExt cx="972701" cy="765714"/>
              </a:xfrm>
              <a:grpFill/>
            </p:grpSpPr>
            <p:sp>
              <p:nvSpPr>
                <p:cNvPr id="98" name="IconShape2">
                  <a:extLst>
                    <a:ext uri="{FF2B5EF4-FFF2-40B4-BE49-F238E27FC236}">
                      <a16:creationId xmlns:a16="http://schemas.microsoft.com/office/drawing/2014/main" id="{4BA52DB0-F4E4-4561-AEB0-DC93F8B3DA42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226870" y="2574004"/>
                  <a:ext cx="369087" cy="765713"/>
                </a:xfrm>
                <a:custGeom>
                  <a:avLst/>
                  <a:gdLst>
                    <a:gd name="connsiteX0" fmla="*/ 32602 w 396196"/>
                    <a:gd name="connsiteY0" fmla="*/ 244760 h 832453"/>
                    <a:gd name="connsiteX1" fmla="*/ 366603 w 396196"/>
                    <a:gd name="connsiteY1" fmla="*/ 244760 h 832453"/>
                    <a:gd name="connsiteX2" fmla="*/ 391506 w 396196"/>
                    <a:gd name="connsiteY2" fmla="*/ 255605 h 832453"/>
                    <a:gd name="connsiteX3" fmla="*/ 396196 w 396196"/>
                    <a:gd name="connsiteY3" fmla="*/ 271956 h 832453"/>
                    <a:gd name="connsiteX4" fmla="*/ 396196 w 396196"/>
                    <a:gd name="connsiteY4" fmla="*/ 297319 h 832453"/>
                    <a:gd name="connsiteX5" fmla="*/ 393704 w 396196"/>
                    <a:gd name="connsiteY5" fmla="*/ 312625 h 832453"/>
                    <a:gd name="connsiteX6" fmla="*/ 357814 w 396196"/>
                    <a:gd name="connsiteY6" fmla="*/ 533010 h 832453"/>
                    <a:gd name="connsiteX7" fmla="*/ 325585 w 396196"/>
                    <a:gd name="connsiteY7" fmla="*/ 558197 h 832453"/>
                    <a:gd name="connsiteX8" fmla="*/ 293358 w 396196"/>
                    <a:gd name="connsiteY8" fmla="*/ 586182 h 832453"/>
                    <a:gd name="connsiteX9" fmla="*/ 252339 w 396196"/>
                    <a:gd name="connsiteY9" fmla="*/ 807267 h 832453"/>
                    <a:gd name="connsiteX10" fmla="*/ 220111 w 396196"/>
                    <a:gd name="connsiteY10" fmla="*/ 832453 h 832453"/>
                    <a:gd name="connsiteX11" fmla="*/ 179093 w 396196"/>
                    <a:gd name="connsiteY11" fmla="*/ 832453 h 832453"/>
                    <a:gd name="connsiteX12" fmla="*/ 146865 w 396196"/>
                    <a:gd name="connsiteY12" fmla="*/ 807267 h 832453"/>
                    <a:gd name="connsiteX13" fmla="*/ 108778 w 396196"/>
                    <a:gd name="connsiteY13" fmla="*/ 586182 h 832453"/>
                    <a:gd name="connsiteX14" fmla="*/ 76549 w 396196"/>
                    <a:gd name="connsiteY14" fmla="*/ 558197 h 832453"/>
                    <a:gd name="connsiteX15" fmla="*/ 44321 w 396196"/>
                    <a:gd name="connsiteY15" fmla="*/ 533010 h 832453"/>
                    <a:gd name="connsiteX16" fmla="*/ 374 w 396196"/>
                    <a:gd name="connsiteY16" fmla="*/ 281142 h 832453"/>
                    <a:gd name="connsiteX17" fmla="*/ 32602 w 396196"/>
                    <a:gd name="connsiteY17" fmla="*/ 244760 h 832453"/>
                    <a:gd name="connsiteX18" fmla="*/ 201006 w 396196"/>
                    <a:gd name="connsiteY18" fmla="*/ 0 h 832453"/>
                    <a:gd name="connsiteX19" fmla="*/ 304893 w 396196"/>
                    <a:gd name="connsiteY19" fmla="*/ 100863 h 832453"/>
                    <a:gd name="connsiteX20" fmla="*/ 201006 w 396196"/>
                    <a:gd name="connsiteY20" fmla="*/ 201726 h 832453"/>
                    <a:gd name="connsiteX21" fmla="*/ 97119 w 396196"/>
                    <a:gd name="connsiteY21" fmla="*/ 100863 h 832453"/>
                    <a:gd name="connsiteX22" fmla="*/ 201006 w 396196"/>
                    <a:gd name="connsiteY22" fmla="*/ 0 h 832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96196" h="832453">
                      <a:moveTo>
                        <a:pt x="32602" y="244760"/>
                      </a:moveTo>
                      <a:cubicBezTo>
                        <a:pt x="32602" y="244760"/>
                        <a:pt x="32602" y="244760"/>
                        <a:pt x="366603" y="244760"/>
                      </a:cubicBezTo>
                      <a:cubicBezTo>
                        <a:pt x="376858" y="244760"/>
                        <a:pt x="385647" y="248958"/>
                        <a:pt x="391506" y="255605"/>
                      </a:cubicBezTo>
                      <a:lnTo>
                        <a:pt x="396196" y="271956"/>
                      </a:lnTo>
                      <a:lnTo>
                        <a:pt x="396196" y="297319"/>
                      </a:lnTo>
                      <a:lnTo>
                        <a:pt x="393704" y="312625"/>
                      </a:lnTo>
                      <a:cubicBezTo>
                        <a:pt x="388577" y="344109"/>
                        <a:pt x="378322" y="407076"/>
                        <a:pt x="357814" y="533010"/>
                      </a:cubicBezTo>
                      <a:cubicBezTo>
                        <a:pt x="354884" y="547003"/>
                        <a:pt x="340234" y="558197"/>
                        <a:pt x="325585" y="558197"/>
                      </a:cubicBezTo>
                      <a:cubicBezTo>
                        <a:pt x="308006" y="558197"/>
                        <a:pt x="293358" y="569391"/>
                        <a:pt x="293358" y="586182"/>
                      </a:cubicBezTo>
                      <a:cubicBezTo>
                        <a:pt x="293358" y="586182"/>
                        <a:pt x="293358" y="586182"/>
                        <a:pt x="252339" y="807267"/>
                      </a:cubicBezTo>
                      <a:cubicBezTo>
                        <a:pt x="249409" y="824058"/>
                        <a:pt x="237690" y="832453"/>
                        <a:pt x="220111" y="832453"/>
                      </a:cubicBezTo>
                      <a:cubicBezTo>
                        <a:pt x="220111" y="832453"/>
                        <a:pt x="220111" y="832453"/>
                        <a:pt x="179093" y="832453"/>
                      </a:cubicBezTo>
                      <a:cubicBezTo>
                        <a:pt x="164445" y="832453"/>
                        <a:pt x="149795" y="824058"/>
                        <a:pt x="146865" y="807267"/>
                      </a:cubicBezTo>
                      <a:cubicBezTo>
                        <a:pt x="146865" y="807267"/>
                        <a:pt x="146865" y="807267"/>
                        <a:pt x="108778" y="586182"/>
                      </a:cubicBezTo>
                      <a:cubicBezTo>
                        <a:pt x="105848" y="569391"/>
                        <a:pt x="91198" y="558197"/>
                        <a:pt x="76549" y="558197"/>
                      </a:cubicBezTo>
                      <a:cubicBezTo>
                        <a:pt x="61900" y="558197"/>
                        <a:pt x="47250" y="547003"/>
                        <a:pt x="44321" y="533010"/>
                      </a:cubicBezTo>
                      <a:cubicBezTo>
                        <a:pt x="44321" y="533010"/>
                        <a:pt x="44321" y="533010"/>
                        <a:pt x="374" y="281142"/>
                      </a:cubicBezTo>
                      <a:cubicBezTo>
                        <a:pt x="-2556" y="261552"/>
                        <a:pt x="12093" y="244760"/>
                        <a:pt x="32602" y="244760"/>
                      </a:cubicBezTo>
                      <a:close/>
                      <a:moveTo>
                        <a:pt x="201006" y="0"/>
                      </a:moveTo>
                      <a:cubicBezTo>
                        <a:pt x="258382" y="0"/>
                        <a:pt x="304893" y="45158"/>
                        <a:pt x="304893" y="100863"/>
                      </a:cubicBezTo>
                      <a:cubicBezTo>
                        <a:pt x="304893" y="156569"/>
                        <a:pt x="258382" y="201726"/>
                        <a:pt x="201006" y="201726"/>
                      </a:cubicBezTo>
                      <a:cubicBezTo>
                        <a:pt x="143631" y="201726"/>
                        <a:pt x="97119" y="156569"/>
                        <a:pt x="97119" y="100863"/>
                      </a:cubicBezTo>
                      <a:cubicBezTo>
                        <a:pt x="97119" y="45158"/>
                        <a:pt x="143631" y="0"/>
                        <a:pt x="201006" y="0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9" name="ValueShape">
                  <a:extLst>
                    <a:ext uri="{FF2B5EF4-FFF2-40B4-BE49-F238E27FC236}">
                      <a16:creationId xmlns:a16="http://schemas.microsoft.com/office/drawing/2014/main" id="{8C75196B-B534-4573-B468-6BC57E64469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639789" y="2574003"/>
                  <a:ext cx="559782" cy="765713"/>
                </a:xfrm>
                <a:custGeom>
                  <a:avLst/>
                  <a:gdLst>
                    <a:gd name="connsiteX0" fmla="*/ 195923 w 559782"/>
                    <a:gd name="connsiteY0" fmla="*/ 209918 h 769697"/>
                    <a:gd name="connsiteX1" fmla="*/ 363858 w 559782"/>
                    <a:gd name="connsiteY1" fmla="*/ 209918 h 769697"/>
                    <a:gd name="connsiteX2" fmla="*/ 440828 w 559782"/>
                    <a:gd name="connsiteY2" fmla="*/ 256712 h 769697"/>
                    <a:gd name="connsiteX3" fmla="*/ 552784 w 559782"/>
                    <a:gd name="connsiteY3" fmla="*/ 424645 h 769697"/>
                    <a:gd name="connsiteX4" fmla="*/ 559782 w 559782"/>
                    <a:gd name="connsiteY4" fmla="*/ 447824 h 769697"/>
                    <a:gd name="connsiteX5" fmla="*/ 547536 w 559782"/>
                    <a:gd name="connsiteY5" fmla="*/ 477562 h 769697"/>
                    <a:gd name="connsiteX6" fmla="*/ 517798 w 559782"/>
                    <a:gd name="connsiteY6" fmla="*/ 489808 h 769697"/>
                    <a:gd name="connsiteX7" fmla="*/ 482812 w 559782"/>
                    <a:gd name="connsiteY7" fmla="*/ 471002 h 769697"/>
                    <a:gd name="connsiteX8" fmla="*/ 383538 w 559782"/>
                    <a:gd name="connsiteY8" fmla="*/ 321874 h 769697"/>
                    <a:gd name="connsiteX9" fmla="*/ 363858 w 559782"/>
                    <a:gd name="connsiteY9" fmla="*/ 321874 h 769697"/>
                    <a:gd name="connsiteX10" fmla="*/ 363858 w 559782"/>
                    <a:gd name="connsiteY10" fmla="*/ 379600 h 769697"/>
                    <a:gd name="connsiteX11" fmla="*/ 471878 w 559782"/>
                    <a:gd name="connsiteY11" fmla="*/ 559343 h 769697"/>
                    <a:gd name="connsiteX12" fmla="*/ 475814 w 559782"/>
                    <a:gd name="connsiteY12" fmla="*/ 573775 h 769697"/>
                    <a:gd name="connsiteX13" fmla="*/ 467505 w 559782"/>
                    <a:gd name="connsiteY13" fmla="*/ 593454 h 769697"/>
                    <a:gd name="connsiteX14" fmla="*/ 447826 w 559782"/>
                    <a:gd name="connsiteY14" fmla="*/ 601763 h 769697"/>
                    <a:gd name="connsiteX15" fmla="*/ 363858 w 559782"/>
                    <a:gd name="connsiteY15" fmla="*/ 601763 h 769697"/>
                    <a:gd name="connsiteX16" fmla="*/ 363858 w 559782"/>
                    <a:gd name="connsiteY16" fmla="*/ 720717 h 769697"/>
                    <a:gd name="connsiteX17" fmla="*/ 349426 w 559782"/>
                    <a:gd name="connsiteY17" fmla="*/ 755265 h 769697"/>
                    <a:gd name="connsiteX18" fmla="*/ 314878 w 559782"/>
                    <a:gd name="connsiteY18" fmla="*/ 769697 h 769697"/>
                    <a:gd name="connsiteX19" fmla="*/ 244904 w 559782"/>
                    <a:gd name="connsiteY19" fmla="*/ 769697 h 769697"/>
                    <a:gd name="connsiteX20" fmla="*/ 210356 w 559782"/>
                    <a:gd name="connsiteY20" fmla="*/ 755265 h 769697"/>
                    <a:gd name="connsiteX21" fmla="*/ 195923 w 559782"/>
                    <a:gd name="connsiteY21" fmla="*/ 720717 h 769697"/>
                    <a:gd name="connsiteX22" fmla="*/ 195923 w 559782"/>
                    <a:gd name="connsiteY22" fmla="*/ 601763 h 769697"/>
                    <a:gd name="connsiteX23" fmla="*/ 111956 w 559782"/>
                    <a:gd name="connsiteY23" fmla="*/ 601763 h 769697"/>
                    <a:gd name="connsiteX24" fmla="*/ 92276 w 559782"/>
                    <a:gd name="connsiteY24" fmla="*/ 593454 h 769697"/>
                    <a:gd name="connsiteX25" fmla="*/ 83968 w 559782"/>
                    <a:gd name="connsiteY25" fmla="*/ 573775 h 769697"/>
                    <a:gd name="connsiteX26" fmla="*/ 87903 w 559782"/>
                    <a:gd name="connsiteY26" fmla="*/ 559343 h 769697"/>
                    <a:gd name="connsiteX27" fmla="*/ 195923 w 559782"/>
                    <a:gd name="connsiteY27" fmla="*/ 379600 h 769697"/>
                    <a:gd name="connsiteX28" fmla="*/ 195923 w 559782"/>
                    <a:gd name="connsiteY28" fmla="*/ 321874 h 769697"/>
                    <a:gd name="connsiteX29" fmla="*/ 176244 w 559782"/>
                    <a:gd name="connsiteY29" fmla="*/ 321874 h 769697"/>
                    <a:gd name="connsiteX30" fmla="*/ 76970 w 559782"/>
                    <a:gd name="connsiteY30" fmla="*/ 471002 h 769697"/>
                    <a:gd name="connsiteX31" fmla="*/ 41984 w 559782"/>
                    <a:gd name="connsiteY31" fmla="*/ 489808 h 769697"/>
                    <a:gd name="connsiteX32" fmla="*/ 12245 w 559782"/>
                    <a:gd name="connsiteY32" fmla="*/ 477562 h 769697"/>
                    <a:gd name="connsiteX33" fmla="*/ 0 w 559782"/>
                    <a:gd name="connsiteY33" fmla="*/ 447824 h 769697"/>
                    <a:gd name="connsiteX34" fmla="*/ 6998 w 559782"/>
                    <a:gd name="connsiteY34" fmla="*/ 424645 h 769697"/>
                    <a:gd name="connsiteX35" fmla="*/ 118953 w 559782"/>
                    <a:gd name="connsiteY35" fmla="*/ 256712 h 769697"/>
                    <a:gd name="connsiteX36" fmla="*/ 195923 w 559782"/>
                    <a:gd name="connsiteY36" fmla="*/ 209918 h 769697"/>
                    <a:gd name="connsiteX37" fmla="*/ 279891 w 559782"/>
                    <a:gd name="connsiteY37" fmla="*/ 0 h 769697"/>
                    <a:gd name="connsiteX38" fmla="*/ 349208 w 559782"/>
                    <a:gd name="connsiteY38" fmla="*/ 28645 h 769697"/>
                    <a:gd name="connsiteX39" fmla="*/ 377853 w 559782"/>
                    <a:gd name="connsiteY39" fmla="*/ 97962 h 769697"/>
                    <a:gd name="connsiteX40" fmla="*/ 349208 w 559782"/>
                    <a:gd name="connsiteY40" fmla="*/ 167277 h 769697"/>
                    <a:gd name="connsiteX41" fmla="*/ 279891 w 559782"/>
                    <a:gd name="connsiteY41" fmla="*/ 195922 h 769697"/>
                    <a:gd name="connsiteX42" fmla="*/ 210575 w 559782"/>
                    <a:gd name="connsiteY42" fmla="*/ 167277 h 769697"/>
                    <a:gd name="connsiteX43" fmla="*/ 181930 w 559782"/>
                    <a:gd name="connsiteY43" fmla="*/ 97962 h 769697"/>
                    <a:gd name="connsiteX44" fmla="*/ 210575 w 559782"/>
                    <a:gd name="connsiteY44" fmla="*/ 28645 h 769697"/>
                    <a:gd name="connsiteX45" fmla="*/ 279891 w 559782"/>
                    <a:gd name="connsiteY45" fmla="*/ 0 h 769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559782" h="769697">
                      <a:moveTo>
                        <a:pt x="195923" y="209918"/>
                      </a:moveTo>
                      <a:lnTo>
                        <a:pt x="363858" y="209918"/>
                      </a:lnTo>
                      <a:cubicBezTo>
                        <a:pt x="393888" y="209918"/>
                        <a:pt x="419544" y="225516"/>
                        <a:pt x="440828" y="256712"/>
                      </a:cubicBezTo>
                      <a:lnTo>
                        <a:pt x="552784" y="424645"/>
                      </a:lnTo>
                      <a:cubicBezTo>
                        <a:pt x="557449" y="431643"/>
                        <a:pt x="559782" y="439368"/>
                        <a:pt x="559782" y="447824"/>
                      </a:cubicBezTo>
                      <a:cubicBezTo>
                        <a:pt x="559782" y="459486"/>
                        <a:pt x="555700" y="469398"/>
                        <a:pt x="547536" y="477562"/>
                      </a:cubicBezTo>
                      <a:cubicBezTo>
                        <a:pt x="539373" y="485725"/>
                        <a:pt x="529460" y="489808"/>
                        <a:pt x="517798" y="489808"/>
                      </a:cubicBezTo>
                      <a:cubicBezTo>
                        <a:pt x="502928" y="489808"/>
                        <a:pt x="491267" y="483539"/>
                        <a:pt x="482812" y="471002"/>
                      </a:cubicBezTo>
                      <a:lnTo>
                        <a:pt x="383538" y="321874"/>
                      </a:lnTo>
                      <a:lnTo>
                        <a:pt x="363858" y="321874"/>
                      </a:lnTo>
                      <a:lnTo>
                        <a:pt x="363858" y="379600"/>
                      </a:lnTo>
                      <a:lnTo>
                        <a:pt x="471878" y="559343"/>
                      </a:lnTo>
                      <a:cubicBezTo>
                        <a:pt x="474502" y="563716"/>
                        <a:pt x="475814" y="568526"/>
                        <a:pt x="475814" y="573775"/>
                      </a:cubicBezTo>
                      <a:cubicBezTo>
                        <a:pt x="475814" y="581355"/>
                        <a:pt x="473044" y="587914"/>
                        <a:pt x="467505" y="593454"/>
                      </a:cubicBezTo>
                      <a:cubicBezTo>
                        <a:pt x="461965" y="598993"/>
                        <a:pt x="455405" y="601763"/>
                        <a:pt x="447826" y="601763"/>
                      </a:cubicBezTo>
                      <a:lnTo>
                        <a:pt x="363858" y="601763"/>
                      </a:lnTo>
                      <a:lnTo>
                        <a:pt x="363858" y="720717"/>
                      </a:lnTo>
                      <a:cubicBezTo>
                        <a:pt x="363858" y="734128"/>
                        <a:pt x="359047" y="745644"/>
                        <a:pt x="349426" y="755265"/>
                      </a:cubicBezTo>
                      <a:cubicBezTo>
                        <a:pt x="339805" y="764887"/>
                        <a:pt x="328289" y="769697"/>
                        <a:pt x="314878" y="769697"/>
                      </a:cubicBezTo>
                      <a:lnTo>
                        <a:pt x="244904" y="769697"/>
                      </a:lnTo>
                      <a:cubicBezTo>
                        <a:pt x="231493" y="769697"/>
                        <a:pt x="219977" y="764887"/>
                        <a:pt x="210356" y="755265"/>
                      </a:cubicBezTo>
                      <a:cubicBezTo>
                        <a:pt x="200733" y="745644"/>
                        <a:pt x="195923" y="734128"/>
                        <a:pt x="195923" y="720717"/>
                      </a:cubicBezTo>
                      <a:lnTo>
                        <a:pt x="195923" y="601763"/>
                      </a:lnTo>
                      <a:lnTo>
                        <a:pt x="111956" y="601763"/>
                      </a:lnTo>
                      <a:cubicBezTo>
                        <a:pt x="104375" y="601763"/>
                        <a:pt x="97815" y="598993"/>
                        <a:pt x="92276" y="593454"/>
                      </a:cubicBezTo>
                      <a:cubicBezTo>
                        <a:pt x="86738" y="587914"/>
                        <a:pt x="83968" y="581355"/>
                        <a:pt x="83968" y="573775"/>
                      </a:cubicBezTo>
                      <a:cubicBezTo>
                        <a:pt x="83968" y="568526"/>
                        <a:pt x="85279" y="563716"/>
                        <a:pt x="87903" y="559343"/>
                      </a:cubicBezTo>
                      <a:lnTo>
                        <a:pt x="195923" y="379600"/>
                      </a:lnTo>
                      <a:lnTo>
                        <a:pt x="195923" y="321874"/>
                      </a:lnTo>
                      <a:lnTo>
                        <a:pt x="176244" y="321874"/>
                      </a:lnTo>
                      <a:lnTo>
                        <a:pt x="76970" y="471002"/>
                      </a:lnTo>
                      <a:cubicBezTo>
                        <a:pt x="68515" y="483539"/>
                        <a:pt x="56852" y="489808"/>
                        <a:pt x="41984" y="489808"/>
                      </a:cubicBezTo>
                      <a:cubicBezTo>
                        <a:pt x="30321" y="489808"/>
                        <a:pt x="20409" y="485725"/>
                        <a:pt x="12245" y="477562"/>
                      </a:cubicBezTo>
                      <a:cubicBezTo>
                        <a:pt x="4081" y="469398"/>
                        <a:pt x="0" y="459486"/>
                        <a:pt x="0" y="447824"/>
                      </a:cubicBezTo>
                      <a:cubicBezTo>
                        <a:pt x="0" y="439368"/>
                        <a:pt x="2333" y="431643"/>
                        <a:pt x="6998" y="424645"/>
                      </a:cubicBezTo>
                      <a:lnTo>
                        <a:pt x="118953" y="256712"/>
                      </a:lnTo>
                      <a:cubicBezTo>
                        <a:pt x="140237" y="225516"/>
                        <a:pt x="165894" y="209918"/>
                        <a:pt x="195923" y="209918"/>
                      </a:cubicBezTo>
                      <a:close/>
                      <a:moveTo>
                        <a:pt x="279891" y="0"/>
                      </a:moveTo>
                      <a:cubicBezTo>
                        <a:pt x="307006" y="0"/>
                        <a:pt x="330111" y="9548"/>
                        <a:pt x="349208" y="28645"/>
                      </a:cubicBezTo>
                      <a:cubicBezTo>
                        <a:pt x="368305" y="47742"/>
                        <a:pt x="377853" y="70846"/>
                        <a:pt x="377853" y="97962"/>
                      </a:cubicBezTo>
                      <a:cubicBezTo>
                        <a:pt x="377853" y="125075"/>
                        <a:pt x="368305" y="148180"/>
                        <a:pt x="349208" y="167277"/>
                      </a:cubicBezTo>
                      <a:cubicBezTo>
                        <a:pt x="330111" y="186373"/>
                        <a:pt x="307006" y="195922"/>
                        <a:pt x="279891" y="195922"/>
                      </a:cubicBezTo>
                      <a:cubicBezTo>
                        <a:pt x="252777" y="195922"/>
                        <a:pt x="229671" y="186373"/>
                        <a:pt x="210575" y="167277"/>
                      </a:cubicBezTo>
                      <a:cubicBezTo>
                        <a:pt x="191477" y="148180"/>
                        <a:pt x="181930" y="125075"/>
                        <a:pt x="181930" y="97962"/>
                      </a:cubicBezTo>
                      <a:cubicBezTo>
                        <a:pt x="181930" y="70846"/>
                        <a:pt x="191477" y="47742"/>
                        <a:pt x="210575" y="28645"/>
                      </a:cubicBezTo>
                      <a:cubicBezTo>
                        <a:pt x="229671" y="9548"/>
                        <a:pt x="252777" y="0"/>
                        <a:pt x="279891" y="0"/>
                      </a:cubicBezTo>
                      <a:close/>
                    </a:path>
                  </a:pathLst>
                </a:custGeom>
                <a:grpFill/>
                <a:ln w="12700"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66" name="IconShape2">
                <a:extLst>
                  <a:ext uri="{FF2B5EF4-FFF2-40B4-BE49-F238E27FC236}">
                    <a16:creationId xmlns:a16="http://schemas.microsoft.com/office/drawing/2014/main" id="{62D29C84-0F80-486C-87C7-324EEE89B89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041157" y="3972955"/>
                <a:ext cx="331633" cy="688010"/>
              </a:xfrm>
              <a:custGeom>
                <a:avLst/>
                <a:gdLst>
                  <a:gd name="connsiteX0" fmla="*/ 32602 w 396196"/>
                  <a:gd name="connsiteY0" fmla="*/ 244760 h 832453"/>
                  <a:gd name="connsiteX1" fmla="*/ 366603 w 396196"/>
                  <a:gd name="connsiteY1" fmla="*/ 244760 h 832453"/>
                  <a:gd name="connsiteX2" fmla="*/ 391506 w 396196"/>
                  <a:gd name="connsiteY2" fmla="*/ 255605 h 832453"/>
                  <a:gd name="connsiteX3" fmla="*/ 396196 w 396196"/>
                  <a:gd name="connsiteY3" fmla="*/ 271956 h 832453"/>
                  <a:gd name="connsiteX4" fmla="*/ 396196 w 396196"/>
                  <a:gd name="connsiteY4" fmla="*/ 297319 h 832453"/>
                  <a:gd name="connsiteX5" fmla="*/ 393704 w 396196"/>
                  <a:gd name="connsiteY5" fmla="*/ 312625 h 832453"/>
                  <a:gd name="connsiteX6" fmla="*/ 357814 w 396196"/>
                  <a:gd name="connsiteY6" fmla="*/ 533010 h 832453"/>
                  <a:gd name="connsiteX7" fmla="*/ 325585 w 396196"/>
                  <a:gd name="connsiteY7" fmla="*/ 558197 h 832453"/>
                  <a:gd name="connsiteX8" fmla="*/ 293358 w 396196"/>
                  <a:gd name="connsiteY8" fmla="*/ 586182 h 832453"/>
                  <a:gd name="connsiteX9" fmla="*/ 252339 w 396196"/>
                  <a:gd name="connsiteY9" fmla="*/ 807267 h 832453"/>
                  <a:gd name="connsiteX10" fmla="*/ 220111 w 396196"/>
                  <a:gd name="connsiteY10" fmla="*/ 832453 h 832453"/>
                  <a:gd name="connsiteX11" fmla="*/ 179093 w 396196"/>
                  <a:gd name="connsiteY11" fmla="*/ 832453 h 832453"/>
                  <a:gd name="connsiteX12" fmla="*/ 146865 w 396196"/>
                  <a:gd name="connsiteY12" fmla="*/ 807267 h 832453"/>
                  <a:gd name="connsiteX13" fmla="*/ 108778 w 396196"/>
                  <a:gd name="connsiteY13" fmla="*/ 586182 h 832453"/>
                  <a:gd name="connsiteX14" fmla="*/ 76549 w 396196"/>
                  <a:gd name="connsiteY14" fmla="*/ 558197 h 832453"/>
                  <a:gd name="connsiteX15" fmla="*/ 44321 w 396196"/>
                  <a:gd name="connsiteY15" fmla="*/ 533010 h 832453"/>
                  <a:gd name="connsiteX16" fmla="*/ 374 w 396196"/>
                  <a:gd name="connsiteY16" fmla="*/ 281142 h 832453"/>
                  <a:gd name="connsiteX17" fmla="*/ 32602 w 396196"/>
                  <a:gd name="connsiteY17" fmla="*/ 244760 h 832453"/>
                  <a:gd name="connsiteX18" fmla="*/ 201006 w 396196"/>
                  <a:gd name="connsiteY18" fmla="*/ 0 h 832453"/>
                  <a:gd name="connsiteX19" fmla="*/ 304893 w 396196"/>
                  <a:gd name="connsiteY19" fmla="*/ 100863 h 832453"/>
                  <a:gd name="connsiteX20" fmla="*/ 201006 w 396196"/>
                  <a:gd name="connsiteY20" fmla="*/ 201726 h 832453"/>
                  <a:gd name="connsiteX21" fmla="*/ 97119 w 396196"/>
                  <a:gd name="connsiteY21" fmla="*/ 100863 h 832453"/>
                  <a:gd name="connsiteX22" fmla="*/ 201006 w 396196"/>
                  <a:gd name="connsiteY22" fmla="*/ 0 h 832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96196" h="832453">
                    <a:moveTo>
                      <a:pt x="32602" y="244760"/>
                    </a:moveTo>
                    <a:cubicBezTo>
                      <a:pt x="32602" y="244760"/>
                      <a:pt x="32602" y="244760"/>
                      <a:pt x="366603" y="244760"/>
                    </a:cubicBezTo>
                    <a:cubicBezTo>
                      <a:pt x="376858" y="244760"/>
                      <a:pt x="385647" y="248958"/>
                      <a:pt x="391506" y="255605"/>
                    </a:cubicBezTo>
                    <a:lnTo>
                      <a:pt x="396196" y="271956"/>
                    </a:lnTo>
                    <a:lnTo>
                      <a:pt x="396196" y="297319"/>
                    </a:lnTo>
                    <a:lnTo>
                      <a:pt x="393704" y="312625"/>
                    </a:lnTo>
                    <a:cubicBezTo>
                      <a:pt x="388577" y="344109"/>
                      <a:pt x="378322" y="407076"/>
                      <a:pt x="357814" y="533010"/>
                    </a:cubicBezTo>
                    <a:cubicBezTo>
                      <a:pt x="354884" y="547003"/>
                      <a:pt x="340234" y="558197"/>
                      <a:pt x="325585" y="558197"/>
                    </a:cubicBezTo>
                    <a:cubicBezTo>
                      <a:pt x="308006" y="558197"/>
                      <a:pt x="293358" y="569391"/>
                      <a:pt x="293358" y="586182"/>
                    </a:cubicBezTo>
                    <a:cubicBezTo>
                      <a:pt x="293358" y="586182"/>
                      <a:pt x="293358" y="586182"/>
                      <a:pt x="252339" y="807267"/>
                    </a:cubicBezTo>
                    <a:cubicBezTo>
                      <a:pt x="249409" y="824058"/>
                      <a:pt x="237690" y="832453"/>
                      <a:pt x="220111" y="832453"/>
                    </a:cubicBezTo>
                    <a:cubicBezTo>
                      <a:pt x="220111" y="832453"/>
                      <a:pt x="220111" y="832453"/>
                      <a:pt x="179093" y="832453"/>
                    </a:cubicBezTo>
                    <a:cubicBezTo>
                      <a:pt x="164445" y="832453"/>
                      <a:pt x="149795" y="824058"/>
                      <a:pt x="146865" y="807267"/>
                    </a:cubicBezTo>
                    <a:cubicBezTo>
                      <a:pt x="146865" y="807267"/>
                      <a:pt x="146865" y="807267"/>
                      <a:pt x="108778" y="586182"/>
                    </a:cubicBezTo>
                    <a:cubicBezTo>
                      <a:pt x="105848" y="569391"/>
                      <a:pt x="91198" y="558197"/>
                      <a:pt x="76549" y="558197"/>
                    </a:cubicBezTo>
                    <a:cubicBezTo>
                      <a:pt x="61900" y="558197"/>
                      <a:pt x="47250" y="547003"/>
                      <a:pt x="44321" y="533010"/>
                    </a:cubicBezTo>
                    <a:cubicBezTo>
                      <a:pt x="44321" y="533010"/>
                      <a:pt x="44321" y="533010"/>
                      <a:pt x="374" y="281142"/>
                    </a:cubicBezTo>
                    <a:cubicBezTo>
                      <a:pt x="-2556" y="261552"/>
                      <a:pt x="12093" y="244760"/>
                      <a:pt x="32602" y="244760"/>
                    </a:cubicBezTo>
                    <a:close/>
                    <a:moveTo>
                      <a:pt x="201006" y="0"/>
                    </a:moveTo>
                    <a:cubicBezTo>
                      <a:pt x="258382" y="0"/>
                      <a:pt x="304893" y="45158"/>
                      <a:pt x="304893" y="100863"/>
                    </a:cubicBezTo>
                    <a:cubicBezTo>
                      <a:pt x="304893" y="156569"/>
                      <a:pt x="258382" y="201726"/>
                      <a:pt x="201006" y="201726"/>
                    </a:cubicBezTo>
                    <a:cubicBezTo>
                      <a:pt x="143631" y="201726"/>
                      <a:pt x="97119" y="156569"/>
                      <a:pt x="97119" y="100863"/>
                    </a:cubicBezTo>
                    <a:cubicBezTo>
                      <a:pt x="97119" y="45158"/>
                      <a:pt x="143631" y="0"/>
                      <a:pt x="201006" y="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7" name="ValueShape">
                <a:extLst>
                  <a:ext uri="{FF2B5EF4-FFF2-40B4-BE49-F238E27FC236}">
                    <a16:creationId xmlns:a16="http://schemas.microsoft.com/office/drawing/2014/main" id="{E03C891E-6C63-4604-A072-DA15F52EAC2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412174" y="3972954"/>
                <a:ext cx="502977" cy="688010"/>
              </a:xfrm>
              <a:custGeom>
                <a:avLst/>
                <a:gdLst>
                  <a:gd name="connsiteX0" fmla="*/ 195923 w 559782"/>
                  <a:gd name="connsiteY0" fmla="*/ 209918 h 769697"/>
                  <a:gd name="connsiteX1" fmla="*/ 363858 w 559782"/>
                  <a:gd name="connsiteY1" fmla="*/ 209918 h 769697"/>
                  <a:gd name="connsiteX2" fmla="*/ 440828 w 559782"/>
                  <a:gd name="connsiteY2" fmla="*/ 256712 h 769697"/>
                  <a:gd name="connsiteX3" fmla="*/ 552784 w 559782"/>
                  <a:gd name="connsiteY3" fmla="*/ 424645 h 769697"/>
                  <a:gd name="connsiteX4" fmla="*/ 559782 w 559782"/>
                  <a:gd name="connsiteY4" fmla="*/ 447824 h 769697"/>
                  <a:gd name="connsiteX5" fmla="*/ 547536 w 559782"/>
                  <a:gd name="connsiteY5" fmla="*/ 477562 h 769697"/>
                  <a:gd name="connsiteX6" fmla="*/ 517798 w 559782"/>
                  <a:gd name="connsiteY6" fmla="*/ 489808 h 769697"/>
                  <a:gd name="connsiteX7" fmla="*/ 482812 w 559782"/>
                  <a:gd name="connsiteY7" fmla="*/ 471002 h 769697"/>
                  <a:gd name="connsiteX8" fmla="*/ 383538 w 559782"/>
                  <a:gd name="connsiteY8" fmla="*/ 321874 h 769697"/>
                  <a:gd name="connsiteX9" fmla="*/ 363858 w 559782"/>
                  <a:gd name="connsiteY9" fmla="*/ 321874 h 769697"/>
                  <a:gd name="connsiteX10" fmla="*/ 363858 w 559782"/>
                  <a:gd name="connsiteY10" fmla="*/ 379600 h 769697"/>
                  <a:gd name="connsiteX11" fmla="*/ 471878 w 559782"/>
                  <a:gd name="connsiteY11" fmla="*/ 559343 h 769697"/>
                  <a:gd name="connsiteX12" fmla="*/ 475814 w 559782"/>
                  <a:gd name="connsiteY12" fmla="*/ 573775 h 769697"/>
                  <a:gd name="connsiteX13" fmla="*/ 467505 w 559782"/>
                  <a:gd name="connsiteY13" fmla="*/ 593454 h 769697"/>
                  <a:gd name="connsiteX14" fmla="*/ 447826 w 559782"/>
                  <a:gd name="connsiteY14" fmla="*/ 601763 h 769697"/>
                  <a:gd name="connsiteX15" fmla="*/ 363858 w 559782"/>
                  <a:gd name="connsiteY15" fmla="*/ 601763 h 769697"/>
                  <a:gd name="connsiteX16" fmla="*/ 363858 w 559782"/>
                  <a:gd name="connsiteY16" fmla="*/ 720717 h 769697"/>
                  <a:gd name="connsiteX17" fmla="*/ 349426 w 559782"/>
                  <a:gd name="connsiteY17" fmla="*/ 755265 h 769697"/>
                  <a:gd name="connsiteX18" fmla="*/ 314878 w 559782"/>
                  <a:gd name="connsiteY18" fmla="*/ 769697 h 769697"/>
                  <a:gd name="connsiteX19" fmla="*/ 244904 w 559782"/>
                  <a:gd name="connsiteY19" fmla="*/ 769697 h 769697"/>
                  <a:gd name="connsiteX20" fmla="*/ 210356 w 559782"/>
                  <a:gd name="connsiteY20" fmla="*/ 755265 h 769697"/>
                  <a:gd name="connsiteX21" fmla="*/ 195923 w 559782"/>
                  <a:gd name="connsiteY21" fmla="*/ 720717 h 769697"/>
                  <a:gd name="connsiteX22" fmla="*/ 195923 w 559782"/>
                  <a:gd name="connsiteY22" fmla="*/ 601763 h 769697"/>
                  <a:gd name="connsiteX23" fmla="*/ 111956 w 559782"/>
                  <a:gd name="connsiteY23" fmla="*/ 601763 h 769697"/>
                  <a:gd name="connsiteX24" fmla="*/ 92276 w 559782"/>
                  <a:gd name="connsiteY24" fmla="*/ 593454 h 769697"/>
                  <a:gd name="connsiteX25" fmla="*/ 83968 w 559782"/>
                  <a:gd name="connsiteY25" fmla="*/ 573775 h 769697"/>
                  <a:gd name="connsiteX26" fmla="*/ 87903 w 559782"/>
                  <a:gd name="connsiteY26" fmla="*/ 559343 h 769697"/>
                  <a:gd name="connsiteX27" fmla="*/ 195923 w 559782"/>
                  <a:gd name="connsiteY27" fmla="*/ 379600 h 769697"/>
                  <a:gd name="connsiteX28" fmla="*/ 195923 w 559782"/>
                  <a:gd name="connsiteY28" fmla="*/ 321874 h 769697"/>
                  <a:gd name="connsiteX29" fmla="*/ 176244 w 559782"/>
                  <a:gd name="connsiteY29" fmla="*/ 321874 h 769697"/>
                  <a:gd name="connsiteX30" fmla="*/ 76970 w 559782"/>
                  <a:gd name="connsiteY30" fmla="*/ 471002 h 769697"/>
                  <a:gd name="connsiteX31" fmla="*/ 41984 w 559782"/>
                  <a:gd name="connsiteY31" fmla="*/ 489808 h 769697"/>
                  <a:gd name="connsiteX32" fmla="*/ 12245 w 559782"/>
                  <a:gd name="connsiteY32" fmla="*/ 477562 h 769697"/>
                  <a:gd name="connsiteX33" fmla="*/ 0 w 559782"/>
                  <a:gd name="connsiteY33" fmla="*/ 447824 h 769697"/>
                  <a:gd name="connsiteX34" fmla="*/ 6998 w 559782"/>
                  <a:gd name="connsiteY34" fmla="*/ 424645 h 769697"/>
                  <a:gd name="connsiteX35" fmla="*/ 118953 w 559782"/>
                  <a:gd name="connsiteY35" fmla="*/ 256712 h 769697"/>
                  <a:gd name="connsiteX36" fmla="*/ 195923 w 559782"/>
                  <a:gd name="connsiteY36" fmla="*/ 209918 h 769697"/>
                  <a:gd name="connsiteX37" fmla="*/ 279891 w 559782"/>
                  <a:gd name="connsiteY37" fmla="*/ 0 h 769697"/>
                  <a:gd name="connsiteX38" fmla="*/ 349208 w 559782"/>
                  <a:gd name="connsiteY38" fmla="*/ 28645 h 769697"/>
                  <a:gd name="connsiteX39" fmla="*/ 377853 w 559782"/>
                  <a:gd name="connsiteY39" fmla="*/ 97962 h 769697"/>
                  <a:gd name="connsiteX40" fmla="*/ 349208 w 559782"/>
                  <a:gd name="connsiteY40" fmla="*/ 167277 h 769697"/>
                  <a:gd name="connsiteX41" fmla="*/ 279891 w 559782"/>
                  <a:gd name="connsiteY41" fmla="*/ 195922 h 769697"/>
                  <a:gd name="connsiteX42" fmla="*/ 210575 w 559782"/>
                  <a:gd name="connsiteY42" fmla="*/ 167277 h 769697"/>
                  <a:gd name="connsiteX43" fmla="*/ 181930 w 559782"/>
                  <a:gd name="connsiteY43" fmla="*/ 97962 h 769697"/>
                  <a:gd name="connsiteX44" fmla="*/ 210575 w 559782"/>
                  <a:gd name="connsiteY44" fmla="*/ 28645 h 769697"/>
                  <a:gd name="connsiteX45" fmla="*/ 279891 w 559782"/>
                  <a:gd name="connsiteY45" fmla="*/ 0 h 769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559782" h="769697">
                    <a:moveTo>
                      <a:pt x="195923" y="209918"/>
                    </a:moveTo>
                    <a:lnTo>
                      <a:pt x="363858" y="209918"/>
                    </a:lnTo>
                    <a:cubicBezTo>
                      <a:pt x="393888" y="209918"/>
                      <a:pt x="419544" y="225516"/>
                      <a:pt x="440828" y="256712"/>
                    </a:cubicBezTo>
                    <a:lnTo>
                      <a:pt x="552784" y="424645"/>
                    </a:lnTo>
                    <a:cubicBezTo>
                      <a:pt x="557449" y="431643"/>
                      <a:pt x="559782" y="439368"/>
                      <a:pt x="559782" y="447824"/>
                    </a:cubicBezTo>
                    <a:cubicBezTo>
                      <a:pt x="559782" y="459486"/>
                      <a:pt x="555700" y="469398"/>
                      <a:pt x="547536" y="477562"/>
                    </a:cubicBezTo>
                    <a:cubicBezTo>
                      <a:pt x="539373" y="485725"/>
                      <a:pt x="529460" y="489808"/>
                      <a:pt x="517798" y="489808"/>
                    </a:cubicBezTo>
                    <a:cubicBezTo>
                      <a:pt x="502928" y="489808"/>
                      <a:pt x="491267" y="483539"/>
                      <a:pt x="482812" y="471002"/>
                    </a:cubicBezTo>
                    <a:lnTo>
                      <a:pt x="383538" y="321874"/>
                    </a:lnTo>
                    <a:lnTo>
                      <a:pt x="363858" y="321874"/>
                    </a:lnTo>
                    <a:lnTo>
                      <a:pt x="363858" y="379600"/>
                    </a:lnTo>
                    <a:lnTo>
                      <a:pt x="471878" y="559343"/>
                    </a:lnTo>
                    <a:cubicBezTo>
                      <a:pt x="474502" y="563716"/>
                      <a:pt x="475814" y="568526"/>
                      <a:pt x="475814" y="573775"/>
                    </a:cubicBezTo>
                    <a:cubicBezTo>
                      <a:pt x="475814" y="581355"/>
                      <a:pt x="473044" y="587914"/>
                      <a:pt x="467505" y="593454"/>
                    </a:cubicBezTo>
                    <a:cubicBezTo>
                      <a:pt x="461965" y="598993"/>
                      <a:pt x="455405" y="601763"/>
                      <a:pt x="447826" y="601763"/>
                    </a:cubicBezTo>
                    <a:lnTo>
                      <a:pt x="363858" y="601763"/>
                    </a:lnTo>
                    <a:lnTo>
                      <a:pt x="363858" y="720717"/>
                    </a:lnTo>
                    <a:cubicBezTo>
                      <a:pt x="363858" y="734128"/>
                      <a:pt x="359047" y="745644"/>
                      <a:pt x="349426" y="755265"/>
                    </a:cubicBezTo>
                    <a:cubicBezTo>
                      <a:pt x="339805" y="764887"/>
                      <a:pt x="328289" y="769697"/>
                      <a:pt x="314878" y="769697"/>
                    </a:cubicBezTo>
                    <a:lnTo>
                      <a:pt x="244904" y="769697"/>
                    </a:lnTo>
                    <a:cubicBezTo>
                      <a:pt x="231493" y="769697"/>
                      <a:pt x="219977" y="764887"/>
                      <a:pt x="210356" y="755265"/>
                    </a:cubicBezTo>
                    <a:cubicBezTo>
                      <a:pt x="200733" y="745644"/>
                      <a:pt x="195923" y="734128"/>
                      <a:pt x="195923" y="720717"/>
                    </a:cubicBezTo>
                    <a:lnTo>
                      <a:pt x="195923" y="601763"/>
                    </a:lnTo>
                    <a:lnTo>
                      <a:pt x="111956" y="601763"/>
                    </a:lnTo>
                    <a:cubicBezTo>
                      <a:pt x="104375" y="601763"/>
                      <a:pt x="97815" y="598993"/>
                      <a:pt x="92276" y="593454"/>
                    </a:cubicBezTo>
                    <a:cubicBezTo>
                      <a:pt x="86738" y="587914"/>
                      <a:pt x="83968" y="581355"/>
                      <a:pt x="83968" y="573775"/>
                    </a:cubicBezTo>
                    <a:cubicBezTo>
                      <a:pt x="83968" y="568526"/>
                      <a:pt x="85279" y="563716"/>
                      <a:pt x="87903" y="559343"/>
                    </a:cubicBezTo>
                    <a:lnTo>
                      <a:pt x="195923" y="379600"/>
                    </a:lnTo>
                    <a:lnTo>
                      <a:pt x="195923" y="321874"/>
                    </a:lnTo>
                    <a:lnTo>
                      <a:pt x="176244" y="321874"/>
                    </a:lnTo>
                    <a:lnTo>
                      <a:pt x="76970" y="471002"/>
                    </a:lnTo>
                    <a:cubicBezTo>
                      <a:pt x="68515" y="483539"/>
                      <a:pt x="56852" y="489808"/>
                      <a:pt x="41984" y="489808"/>
                    </a:cubicBezTo>
                    <a:cubicBezTo>
                      <a:pt x="30321" y="489808"/>
                      <a:pt x="20409" y="485725"/>
                      <a:pt x="12245" y="477562"/>
                    </a:cubicBezTo>
                    <a:cubicBezTo>
                      <a:pt x="4081" y="469398"/>
                      <a:pt x="0" y="459486"/>
                      <a:pt x="0" y="447824"/>
                    </a:cubicBezTo>
                    <a:cubicBezTo>
                      <a:pt x="0" y="439368"/>
                      <a:pt x="2333" y="431643"/>
                      <a:pt x="6998" y="424645"/>
                    </a:cubicBezTo>
                    <a:lnTo>
                      <a:pt x="118953" y="256712"/>
                    </a:lnTo>
                    <a:cubicBezTo>
                      <a:pt x="140237" y="225516"/>
                      <a:pt x="165894" y="209918"/>
                      <a:pt x="195923" y="209918"/>
                    </a:cubicBezTo>
                    <a:close/>
                    <a:moveTo>
                      <a:pt x="279891" y="0"/>
                    </a:moveTo>
                    <a:cubicBezTo>
                      <a:pt x="307006" y="0"/>
                      <a:pt x="330111" y="9548"/>
                      <a:pt x="349208" y="28645"/>
                    </a:cubicBezTo>
                    <a:cubicBezTo>
                      <a:pt x="368305" y="47742"/>
                      <a:pt x="377853" y="70846"/>
                      <a:pt x="377853" y="97962"/>
                    </a:cubicBezTo>
                    <a:cubicBezTo>
                      <a:pt x="377853" y="125075"/>
                      <a:pt x="368305" y="148180"/>
                      <a:pt x="349208" y="167277"/>
                    </a:cubicBezTo>
                    <a:cubicBezTo>
                      <a:pt x="330111" y="186373"/>
                      <a:pt x="307006" y="195922"/>
                      <a:pt x="279891" y="195922"/>
                    </a:cubicBezTo>
                    <a:cubicBezTo>
                      <a:pt x="252777" y="195922"/>
                      <a:pt x="229671" y="186373"/>
                      <a:pt x="210575" y="167277"/>
                    </a:cubicBezTo>
                    <a:cubicBezTo>
                      <a:pt x="191477" y="148180"/>
                      <a:pt x="181930" y="125075"/>
                      <a:pt x="181930" y="97962"/>
                    </a:cubicBezTo>
                    <a:cubicBezTo>
                      <a:pt x="181930" y="70846"/>
                      <a:pt x="191477" y="47742"/>
                      <a:pt x="210575" y="28645"/>
                    </a:cubicBezTo>
                    <a:cubicBezTo>
                      <a:pt x="229671" y="9548"/>
                      <a:pt x="252777" y="0"/>
                      <a:pt x="279891" y="0"/>
                    </a:cubicBezTo>
                    <a:close/>
                  </a:path>
                </a:pathLst>
              </a:custGeom>
              <a:grpFill/>
              <a:ln w="12700">
                <a:noFill/>
              </a:ln>
            </p:spPr>
            <p:txBody>
              <a:bodyPr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68" name="组合 67">
                <a:extLst>
                  <a:ext uri="{FF2B5EF4-FFF2-40B4-BE49-F238E27FC236}">
                    <a16:creationId xmlns:a16="http://schemas.microsoft.com/office/drawing/2014/main" id="{12398627-F1EE-494E-909E-C4A2E999E0BA}"/>
                  </a:ext>
                </a:extLst>
              </p:cNvPr>
              <p:cNvGrpSpPr/>
              <p:nvPr/>
            </p:nvGrpSpPr>
            <p:grpSpPr>
              <a:xfrm>
                <a:off x="2157021" y="4758005"/>
                <a:ext cx="873994" cy="688011"/>
                <a:chOff x="2226870" y="2574003"/>
                <a:chExt cx="972701" cy="765714"/>
              </a:xfrm>
              <a:grpFill/>
            </p:grpSpPr>
            <p:sp>
              <p:nvSpPr>
                <p:cNvPr id="96" name="IconShape2">
                  <a:extLst>
                    <a:ext uri="{FF2B5EF4-FFF2-40B4-BE49-F238E27FC236}">
                      <a16:creationId xmlns:a16="http://schemas.microsoft.com/office/drawing/2014/main" id="{EA993B5B-3608-4D80-949C-71AB07A00AF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226870" y="2574004"/>
                  <a:ext cx="369087" cy="765713"/>
                </a:xfrm>
                <a:custGeom>
                  <a:avLst/>
                  <a:gdLst>
                    <a:gd name="connsiteX0" fmla="*/ 32602 w 396196"/>
                    <a:gd name="connsiteY0" fmla="*/ 244760 h 832453"/>
                    <a:gd name="connsiteX1" fmla="*/ 366603 w 396196"/>
                    <a:gd name="connsiteY1" fmla="*/ 244760 h 832453"/>
                    <a:gd name="connsiteX2" fmla="*/ 391506 w 396196"/>
                    <a:gd name="connsiteY2" fmla="*/ 255605 h 832453"/>
                    <a:gd name="connsiteX3" fmla="*/ 396196 w 396196"/>
                    <a:gd name="connsiteY3" fmla="*/ 271956 h 832453"/>
                    <a:gd name="connsiteX4" fmla="*/ 396196 w 396196"/>
                    <a:gd name="connsiteY4" fmla="*/ 297319 h 832453"/>
                    <a:gd name="connsiteX5" fmla="*/ 393704 w 396196"/>
                    <a:gd name="connsiteY5" fmla="*/ 312625 h 832453"/>
                    <a:gd name="connsiteX6" fmla="*/ 357814 w 396196"/>
                    <a:gd name="connsiteY6" fmla="*/ 533010 h 832453"/>
                    <a:gd name="connsiteX7" fmla="*/ 325585 w 396196"/>
                    <a:gd name="connsiteY7" fmla="*/ 558197 h 832453"/>
                    <a:gd name="connsiteX8" fmla="*/ 293358 w 396196"/>
                    <a:gd name="connsiteY8" fmla="*/ 586182 h 832453"/>
                    <a:gd name="connsiteX9" fmla="*/ 252339 w 396196"/>
                    <a:gd name="connsiteY9" fmla="*/ 807267 h 832453"/>
                    <a:gd name="connsiteX10" fmla="*/ 220111 w 396196"/>
                    <a:gd name="connsiteY10" fmla="*/ 832453 h 832453"/>
                    <a:gd name="connsiteX11" fmla="*/ 179093 w 396196"/>
                    <a:gd name="connsiteY11" fmla="*/ 832453 h 832453"/>
                    <a:gd name="connsiteX12" fmla="*/ 146865 w 396196"/>
                    <a:gd name="connsiteY12" fmla="*/ 807267 h 832453"/>
                    <a:gd name="connsiteX13" fmla="*/ 108778 w 396196"/>
                    <a:gd name="connsiteY13" fmla="*/ 586182 h 832453"/>
                    <a:gd name="connsiteX14" fmla="*/ 76549 w 396196"/>
                    <a:gd name="connsiteY14" fmla="*/ 558197 h 832453"/>
                    <a:gd name="connsiteX15" fmla="*/ 44321 w 396196"/>
                    <a:gd name="connsiteY15" fmla="*/ 533010 h 832453"/>
                    <a:gd name="connsiteX16" fmla="*/ 374 w 396196"/>
                    <a:gd name="connsiteY16" fmla="*/ 281142 h 832453"/>
                    <a:gd name="connsiteX17" fmla="*/ 32602 w 396196"/>
                    <a:gd name="connsiteY17" fmla="*/ 244760 h 832453"/>
                    <a:gd name="connsiteX18" fmla="*/ 201006 w 396196"/>
                    <a:gd name="connsiteY18" fmla="*/ 0 h 832453"/>
                    <a:gd name="connsiteX19" fmla="*/ 304893 w 396196"/>
                    <a:gd name="connsiteY19" fmla="*/ 100863 h 832453"/>
                    <a:gd name="connsiteX20" fmla="*/ 201006 w 396196"/>
                    <a:gd name="connsiteY20" fmla="*/ 201726 h 832453"/>
                    <a:gd name="connsiteX21" fmla="*/ 97119 w 396196"/>
                    <a:gd name="connsiteY21" fmla="*/ 100863 h 832453"/>
                    <a:gd name="connsiteX22" fmla="*/ 201006 w 396196"/>
                    <a:gd name="connsiteY22" fmla="*/ 0 h 832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96196" h="832453">
                      <a:moveTo>
                        <a:pt x="32602" y="244760"/>
                      </a:moveTo>
                      <a:cubicBezTo>
                        <a:pt x="32602" y="244760"/>
                        <a:pt x="32602" y="244760"/>
                        <a:pt x="366603" y="244760"/>
                      </a:cubicBezTo>
                      <a:cubicBezTo>
                        <a:pt x="376858" y="244760"/>
                        <a:pt x="385647" y="248958"/>
                        <a:pt x="391506" y="255605"/>
                      </a:cubicBezTo>
                      <a:lnTo>
                        <a:pt x="396196" y="271956"/>
                      </a:lnTo>
                      <a:lnTo>
                        <a:pt x="396196" y="297319"/>
                      </a:lnTo>
                      <a:lnTo>
                        <a:pt x="393704" y="312625"/>
                      </a:lnTo>
                      <a:cubicBezTo>
                        <a:pt x="388577" y="344109"/>
                        <a:pt x="378322" y="407076"/>
                        <a:pt x="357814" y="533010"/>
                      </a:cubicBezTo>
                      <a:cubicBezTo>
                        <a:pt x="354884" y="547003"/>
                        <a:pt x="340234" y="558197"/>
                        <a:pt x="325585" y="558197"/>
                      </a:cubicBezTo>
                      <a:cubicBezTo>
                        <a:pt x="308006" y="558197"/>
                        <a:pt x="293358" y="569391"/>
                        <a:pt x="293358" y="586182"/>
                      </a:cubicBezTo>
                      <a:cubicBezTo>
                        <a:pt x="293358" y="586182"/>
                        <a:pt x="293358" y="586182"/>
                        <a:pt x="252339" y="807267"/>
                      </a:cubicBezTo>
                      <a:cubicBezTo>
                        <a:pt x="249409" y="824058"/>
                        <a:pt x="237690" y="832453"/>
                        <a:pt x="220111" y="832453"/>
                      </a:cubicBezTo>
                      <a:cubicBezTo>
                        <a:pt x="220111" y="832453"/>
                        <a:pt x="220111" y="832453"/>
                        <a:pt x="179093" y="832453"/>
                      </a:cubicBezTo>
                      <a:cubicBezTo>
                        <a:pt x="164445" y="832453"/>
                        <a:pt x="149795" y="824058"/>
                        <a:pt x="146865" y="807267"/>
                      </a:cubicBezTo>
                      <a:cubicBezTo>
                        <a:pt x="146865" y="807267"/>
                        <a:pt x="146865" y="807267"/>
                        <a:pt x="108778" y="586182"/>
                      </a:cubicBezTo>
                      <a:cubicBezTo>
                        <a:pt x="105848" y="569391"/>
                        <a:pt x="91198" y="558197"/>
                        <a:pt x="76549" y="558197"/>
                      </a:cubicBezTo>
                      <a:cubicBezTo>
                        <a:pt x="61900" y="558197"/>
                        <a:pt x="47250" y="547003"/>
                        <a:pt x="44321" y="533010"/>
                      </a:cubicBezTo>
                      <a:cubicBezTo>
                        <a:pt x="44321" y="533010"/>
                        <a:pt x="44321" y="533010"/>
                        <a:pt x="374" y="281142"/>
                      </a:cubicBezTo>
                      <a:cubicBezTo>
                        <a:pt x="-2556" y="261552"/>
                        <a:pt x="12093" y="244760"/>
                        <a:pt x="32602" y="244760"/>
                      </a:cubicBezTo>
                      <a:close/>
                      <a:moveTo>
                        <a:pt x="201006" y="0"/>
                      </a:moveTo>
                      <a:cubicBezTo>
                        <a:pt x="258382" y="0"/>
                        <a:pt x="304893" y="45158"/>
                        <a:pt x="304893" y="100863"/>
                      </a:cubicBezTo>
                      <a:cubicBezTo>
                        <a:pt x="304893" y="156569"/>
                        <a:pt x="258382" y="201726"/>
                        <a:pt x="201006" y="201726"/>
                      </a:cubicBezTo>
                      <a:cubicBezTo>
                        <a:pt x="143631" y="201726"/>
                        <a:pt x="97119" y="156569"/>
                        <a:pt x="97119" y="100863"/>
                      </a:cubicBezTo>
                      <a:cubicBezTo>
                        <a:pt x="97119" y="45158"/>
                        <a:pt x="143631" y="0"/>
                        <a:pt x="201006" y="0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7" name="ValueShape">
                  <a:extLst>
                    <a:ext uri="{FF2B5EF4-FFF2-40B4-BE49-F238E27FC236}">
                      <a16:creationId xmlns:a16="http://schemas.microsoft.com/office/drawing/2014/main" id="{01D2BEC7-F326-475E-846D-D69A884EAF22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639789" y="2574003"/>
                  <a:ext cx="559782" cy="765713"/>
                </a:xfrm>
                <a:custGeom>
                  <a:avLst/>
                  <a:gdLst>
                    <a:gd name="connsiteX0" fmla="*/ 195923 w 559782"/>
                    <a:gd name="connsiteY0" fmla="*/ 209918 h 769697"/>
                    <a:gd name="connsiteX1" fmla="*/ 363858 w 559782"/>
                    <a:gd name="connsiteY1" fmla="*/ 209918 h 769697"/>
                    <a:gd name="connsiteX2" fmla="*/ 440828 w 559782"/>
                    <a:gd name="connsiteY2" fmla="*/ 256712 h 769697"/>
                    <a:gd name="connsiteX3" fmla="*/ 552784 w 559782"/>
                    <a:gd name="connsiteY3" fmla="*/ 424645 h 769697"/>
                    <a:gd name="connsiteX4" fmla="*/ 559782 w 559782"/>
                    <a:gd name="connsiteY4" fmla="*/ 447824 h 769697"/>
                    <a:gd name="connsiteX5" fmla="*/ 547536 w 559782"/>
                    <a:gd name="connsiteY5" fmla="*/ 477562 h 769697"/>
                    <a:gd name="connsiteX6" fmla="*/ 517798 w 559782"/>
                    <a:gd name="connsiteY6" fmla="*/ 489808 h 769697"/>
                    <a:gd name="connsiteX7" fmla="*/ 482812 w 559782"/>
                    <a:gd name="connsiteY7" fmla="*/ 471002 h 769697"/>
                    <a:gd name="connsiteX8" fmla="*/ 383538 w 559782"/>
                    <a:gd name="connsiteY8" fmla="*/ 321874 h 769697"/>
                    <a:gd name="connsiteX9" fmla="*/ 363858 w 559782"/>
                    <a:gd name="connsiteY9" fmla="*/ 321874 h 769697"/>
                    <a:gd name="connsiteX10" fmla="*/ 363858 w 559782"/>
                    <a:gd name="connsiteY10" fmla="*/ 379600 h 769697"/>
                    <a:gd name="connsiteX11" fmla="*/ 471878 w 559782"/>
                    <a:gd name="connsiteY11" fmla="*/ 559343 h 769697"/>
                    <a:gd name="connsiteX12" fmla="*/ 475814 w 559782"/>
                    <a:gd name="connsiteY12" fmla="*/ 573775 h 769697"/>
                    <a:gd name="connsiteX13" fmla="*/ 467505 w 559782"/>
                    <a:gd name="connsiteY13" fmla="*/ 593454 h 769697"/>
                    <a:gd name="connsiteX14" fmla="*/ 447826 w 559782"/>
                    <a:gd name="connsiteY14" fmla="*/ 601763 h 769697"/>
                    <a:gd name="connsiteX15" fmla="*/ 363858 w 559782"/>
                    <a:gd name="connsiteY15" fmla="*/ 601763 h 769697"/>
                    <a:gd name="connsiteX16" fmla="*/ 363858 w 559782"/>
                    <a:gd name="connsiteY16" fmla="*/ 720717 h 769697"/>
                    <a:gd name="connsiteX17" fmla="*/ 349426 w 559782"/>
                    <a:gd name="connsiteY17" fmla="*/ 755265 h 769697"/>
                    <a:gd name="connsiteX18" fmla="*/ 314878 w 559782"/>
                    <a:gd name="connsiteY18" fmla="*/ 769697 h 769697"/>
                    <a:gd name="connsiteX19" fmla="*/ 244904 w 559782"/>
                    <a:gd name="connsiteY19" fmla="*/ 769697 h 769697"/>
                    <a:gd name="connsiteX20" fmla="*/ 210356 w 559782"/>
                    <a:gd name="connsiteY20" fmla="*/ 755265 h 769697"/>
                    <a:gd name="connsiteX21" fmla="*/ 195923 w 559782"/>
                    <a:gd name="connsiteY21" fmla="*/ 720717 h 769697"/>
                    <a:gd name="connsiteX22" fmla="*/ 195923 w 559782"/>
                    <a:gd name="connsiteY22" fmla="*/ 601763 h 769697"/>
                    <a:gd name="connsiteX23" fmla="*/ 111956 w 559782"/>
                    <a:gd name="connsiteY23" fmla="*/ 601763 h 769697"/>
                    <a:gd name="connsiteX24" fmla="*/ 92276 w 559782"/>
                    <a:gd name="connsiteY24" fmla="*/ 593454 h 769697"/>
                    <a:gd name="connsiteX25" fmla="*/ 83968 w 559782"/>
                    <a:gd name="connsiteY25" fmla="*/ 573775 h 769697"/>
                    <a:gd name="connsiteX26" fmla="*/ 87903 w 559782"/>
                    <a:gd name="connsiteY26" fmla="*/ 559343 h 769697"/>
                    <a:gd name="connsiteX27" fmla="*/ 195923 w 559782"/>
                    <a:gd name="connsiteY27" fmla="*/ 379600 h 769697"/>
                    <a:gd name="connsiteX28" fmla="*/ 195923 w 559782"/>
                    <a:gd name="connsiteY28" fmla="*/ 321874 h 769697"/>
                    <a:gd name="connsiteX29" fmla="*/ 176244 w 559782"/>
                    <a:gd name="connsiteY29" fmla="*/ 321874 h 769697"/>
                    <a:gd name="connsiteX30" fmla="*/ 76970 w 559782"/>
                    <a:gd name="connsiteY30" fmla="*/ 471002 h 769697"/>
                    <a:gd name="connsiteX31" fmla="*/ 41984 w 559782"/>
                    <a:gd name="connsiteY31" fmla="*/ 489808 h 769697"/>
                    <a:gd name="connsiteX32" fmla="*/ 12245 w 559782"/>
                    <a:gd name="connsiteY32" fmla="*/ 477562 h 769697"/>
                    <a:gd name="connsiteX33" fmla="*/ 0 w 559782"/>
                    <a:gd name="connsiteY33" fmla="*/ 447824 h 769697"/>
                    <a:gd name="connsiteX34" fmla="*/ 6998 w 559782"/>
                    <a:gd name="connsiteY34" fmla="*/ 424645 h 769697"/>
                    <a:gd name="connsiteX35" fmla="*/ 118953 w 559782"/>
                    <a:gd name="connsiteY35" fmla="*/ 256712 h 769697"/>
                    <a:gd name="connsiteX36" fmla="*/ 195923 w 559782"/>
                    <a:gd name="connsiteY36" fmla="*/ 209918 h 769697"/>
                    <a:gd name="connsiteX37" fmla="*/ 279891 w 559782"/>
                    <a:gd name="connsiteY37" fmla="*/ 0 h 769697"/>
                    <a:gd name="connsiteX38" fmla="*/ 349208 w 559782"/>
                    <a:gd name="connsiteY38" fmla="*/ 28645 h 769697"/>
                    <a:gd name="connsiteX39" fmla="*/ 377853 w 559782"/>
                    <a:gd name="connsiteY39" fmla="*/ 97962 h 769697"/>
                    <a:gd name="connsiteX40" fmla="*/ 349208 w 559782"/>
                    <a:gd name="connsiteY40" fmla="*/ 167277 h 769697"/>
                    <a:gd name="connsiteX41" fmla="*/ 279891 w 559782"/>
                    <a:gd name="connsiteY41" fmla="*/ 195922 h 769697"/>
                    <a:gd name="connsiteX42" fmla="*/ 210575 w 559782"/>
                    <a:gd name="connsiteY42" fmla="*/ 167277 h 769697"/>
                    <a:gd name="connsiteX43" fmla="*/ 181930 w 559782"/>
                    <a:gd name="connsiteY43" fmla="*/ 97962 h 769697"/>
                    <a:gd name="connsiteX44" fmla="*/ 210575 w 559782"/>
                    <a:gd name="connsiteY44" fmla="*/ 28645 h 769697"/>
                    <a:gd name="connsiteX45" fmla="*/ 279891 w 559782"/>
                    <a:gd name="connsiteY45" fmla="*/ 0 h 769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559782" h="769697">
                      <a:moveTo>
                        <a:pt x="195923" y="209918"/>
                      </a:moveTo>
                      <a:lnTo>
                        <a:pt x="363858" y="209918"/>
                      </a:lnTo>
                      <a:cubicBezTo>
                        <a:pt x="393888" y="209918"/>
                        <a:pt x="419544" y="225516"/>
                        <a:pt x="440828" y="256712"/>
                      </a:cubicBezTo>
                      <a:lnTo>
                        <a:pt x="552784" y="424645"/>
                      </a:lnTo>
                      <a:cubicBezTo>
                        <a:pt x="557449" y="431643"/>
                        <a:pt x="559782" y="439368"/>
                        <a:pt x="559782" y="447824"/>
                      </a:cubicBezTo>
                      <a:cubicBezTo>
                        <a:pt x="559782" y="459486"/>
                        <a:pt x="555700" y="469398"/>
                        <a:pt x="547536" y="477562"/>
                      </a:cubicBezTo>
                      <a:cubicBezTo>
                        <a:pt x="539373" y="485725"/>
                        <a:pt x="529460" y="489808"/>
                        <a:pt x="517798" y="489808"/>
                      </a:cubicBezTo>
                      <a:cubicBezTo>
                        <a:pt x="502928" y="489808"/>
                        <a:pt x="491267" y="483539"/>
                        <a:pt x="482812" y="471002"/>
                      </a:cubicBezTo>
                      <a:lnTo>
                        <a:pt x="383538" y="321874"/>
                      </a:lnTo>
                      <a:lnTo>
                        <a:pt x="363858" y="321874"/>
                      </a:lnTo>
                      <a:lnTo>
                        <a:pt x="363858" y="379600"/>
                      </a:lnTo>
                      <a:lnTo>
                        <a:pt x="471878" y="559343"/>
                      </a:lnTo>
                      <a:cubicBezTo>
                        <a:pt x="474502" y="563716"/>
                        <a:pt x="475814" y="568526"/>
                        <a:pt x="475814" y="573775"/>
                      </a:cubicBezTo>
                      <a:cubicBezTo>
                        <a:pt x="475814" y="581355"/>
                        <a:pt x="473044" y="587914"/>
                        <a:pt x="467505" y="593454"/>
                      </a:cubicBezTo>
                      <a:cubicBezTo>
                        <a:pt x="461965" y="598993"/>
                        <a:pt x="455405" y="601763"/>
                        <a:pt x="447826" y="601763"/>
                      </a:cubicBezTo>
                      <a:lnTo>
                        <a:pt x="363858" y="601763"/>
                      </a:lnTo>
                      <a:lnTo>
                        <a:pt x="363858" y="720717"/>
                      </a:lnTo>
                      <a:cubicBezTo>
                        <a:pt x="363858" y="734128"/>
                        <a:pt x="359047" y="745644"/>
                        <a:pt x="349426" y="755265"/>
                      </a:cubicBezTo>
                      <a:cubicBezTo>
                        <a:pt x="339805" y="764887"/>
                        <a:pt x="328289" y="769697"/>
                        <a:pt x="314878" y="769697"/>
                      </a:cubicBezTo>
                      <a:lnTo>
                        <a:pt x="244904" y="769697"/>
                      </a:lnTo>
                      <a:cubicBezTo>
                        <a:pt x="231493" y="769697"/>
                        <a:pt x="219977" y="764887"/>
                        <a:pt x="210356" y="755265"/>
                      </a:cubicBezTo>
                      <a:cubicBezTo>
                        <a:pt x="200733" y="745644"/>
                        <a:pt x="195923" y="734128"/>
                        <a:pt x="195923" y="720717"/>
                      </a:cubicBezTo>
                      <a:lnTo>
                        <a:pt x="195923" y="601763"/>
                      </a:lnTo>
                      <a:lnTo>
                        <a:pt x="111956" y="601763"/>
                      </a:lnTo>
                      <a:cubicBezTo>
                        <a:pt x="104375" y="601763"/>
                        <a:pt x="97815" y="598993"/>
                        <a:pt x="92276" y="593454"/>
                      </a:cubicBezTo>
                      <a:cubicBezTo>
                        <a:pt x="86738" y="587914"/>
                        <a:pt x="83968" y="581355"/>
                        <a:pt x="83968" y="573775"/>
                      </a:cubicBezTo>
                      <a:cubicBezTo>
                        <a:pt x="83968" y="568526"/>
                        <a:pt x="85279" y="563716"/>
                        <a:pt x="87903" y="559343"/>
                      </a:cubicBezTo>
                      <a:lnTo>
                        <a:pt x="195923" y="379600"/>
                      </a:lnTo>
                      <a:lnTo>
                        <a:pt x="195923" y="321874"/>
                      </a:lnTo>
                      <a:lnTo>
                        <a:pt x="176244" y="321874"/>
                      </a:lnTo>
                      <a:lnTo>
                        <a:pt x="76970" y="471002"/>
                      </a:lnTo>
                      <a:cubicBezTo>
                        <a:pt x="68515" y="483539"/>
                        <a:pt x="56852" y="489808"/>
                        <a:pt x="41984" y="489808"/>
                      </a:cubicBezTo>
                      <a:cubicBezTo>
                        <a:pt x="30321" y="489808"/>
                        <a:pt x="20409" y="485725"/>
                        <a:pt x="12245" y="477562"/>
                      </a:cubicBezTo>
                      <a:cubicBezTo>
                        <a:pt x="4081" y="469398"/>
                        <a:pt x="0" y="459486"/>
                        <a:pt x="0" y="447824"/>
                      </a:cubicBezTo>
                      <a:cubicBezTo>
                        <a:pt x="0" y="439368"/>
                        <a:pt x="2333" y="431643"/>
                        <a:pt x="6998" y="424645"/>
                      </a:cubicBezTo>
                      <a:lnTo>
                        <a:pt x="118953" y="256712"/>
                      </a:lnTo>
                      <a:cubicBezTo>
                        <a:pt x="140237" y="225516"/>
                        <a:pt x="165894" y="209918"/>
                        <a:pt x="195923" y="209918"/>
                      </a:cubicBezTo>
                      <a:close/>
                      <a:moveTo>
                        <a:pt x="279891" y="0"/>
                      </a:moveTo>
                      <a:cubicBezTo>
                        <a:pt x="307006" y="0"/>
                        <a:pt x="330111" y="9548"/>
                        <a:pt x="349208" y="28645"/>
                      </a:cubicBezTo>
                      <a:cubicBezTo>
                        <a:pt x="368305" y="47742"/>
                        <a:pt x="377853" y="70846"/>
                        <a:pt x="377853" y="97962"/>
                      </a:cubicBezTo>
                      <a:cubicBezTo>
                        <a:pt x="377853" y="125075"/>
                        <a:pt x="368305" y="148180"/>
                        <a:pt x="349208" y="167277"/>
                      </a:cubicBezTo>
                      <a:cubicBezTo>
                        <a:pt x="330111" y="186373"/>
                        <a:pt x="307006" y="195922"/>
                        <a:pt x="279891" y="195922"/>
                      </a:cubicBezTo>
                      <a:cubicBezTo>
                        <a:pt x="252777" y="195922"/>
                        <a:pt x="229671" y="186373"/>
                        <a:pt x="210575" y="167277"/>
                      </a:cubicBezTo>
                      <a:cubicBezTo>
                        <a:pt x="191477" y="148180"/>
                        <a:pt x="181930" y="125075"/>
                        <a:pt x="181930" y="97962"/>
                      </a:cubicBezTo>
                      <a:cubicBezTo>
                        <a:pt x="181930" y="70846"/>
                        <a:pt x="191477" y="47742"/>
                        <a:pt x="210575" y="28645"/>
                      </a:cubicBezTo>
                      <a:cubicBezTo>
                        <a:pt x="229671" y="9548"/>
                        <a:pt x="252777" y="0"/>
                        <a:pt x="279891" y="0"/>
                      </a:cubicBezTo>
                      <a:close/>
                    </a:path>
                  </a:pathLst>
                </a:custGeom>
                <a:grpFill/>
                <a:ln w="12700"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69" name="组合 68">
                <a:extLst>
                  <a:ext uri="{FF2B5EF4-FFF2-40B4-BE49-F238E27FC236}">
                    <a16:creationId xmlns:a16="http://schemas.microsoft.com/office/drawing/2014/main" id="{640BF231-7E8D-4FA9-BCB8-0DF2A38F62DF}"/>
                  </a:ext>
                </a:extLst>
              </p:cNvPr>
              <p:cNvGrpSpPr/>
              <p:nvPr/>
            </p:nvGrpSpPr>
            <p:grpSpPr>
              <a:xfrm>
                <a:off x="2157021" y="5543057"/>
                <a:ext cx="873994" cy="688011"/>
                <a:chOff x="2226870" y="2574003"/>
                <a:chExt cx="972701" cy="765714"/>
              </a:xfrm>
              <a:grpFill/>
            </p:grpSpPr>
            <p:sp>
              <p:nvSpPr>
                <p:cNvPr id="94" name="IconShape2">
                  <a:extLst>
                    <a:ext uri="{FF2B5EF4-FFF2-40B4-BE49-F238E27FC236}">
                      <a16:creationId xmlns:a16="http://schemas.microsoft.com/office/drawing/2014/main" id="{DEBD3811-6341-4A2B-AFCE-7238CA2F59A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226870" y="2574004"/>
                  <a:ext cx="369087" cy="765713"/>
                </a:xfrm>
                <a:custGeom>
                  <a:avLst/>
                  <a:gdLst>
                    <a:gd name="connsiteX0" fmla="*/ 32602 w 396196"/>
                    <a:gd name="connsiteY0" fmla="*/ 244760 h 832453"/>
                    <a:gd name="connsiteX1" fmla="*/ 366603 w 396196"/>
                    <a:gd name="connsiteY1" fmla="*/ 244760 h 832453"/>
                    <a:gd name="connsiteX2" fmla="*/ 391506 w 396196"/>
                    <a:gd name="connsiteY2" fmla="*/ 255605 h 832453"/>
                    <a:gd name="connsiteX3" fmla="*/ 396196 w 396196"/>
                    <a:gd name="connsiteY3" fmla="*/ 271956 h 832453"/>
                    <a:gd name="connsiteX4" fmla="*/ 396196 w 396196"/>
                    <a:gd name="connsiteY4" fmla="*/ 297319 h 832453"/>
                    <a:gd name="connsiteX5" fmla="*/ 393704 w 396196"/>
                    <a:gd name="connsiteY5" fmla="*/ 312625 h 832453"/>
                    <a:gd name="connsiteX6" fmla="*/ 357814 w 396196"/>
                    <a:gd name="connsiteY6" fmla="*/ 533010 h 832453"/>
                    <a:gd name="connsiteX7" fmla="*/ 325585 w 396196"/>
                    <a:gd name="connsiteY7" fmla="*/ 558197 h 832453"/>
                    <a:gd name="connsiteX8" fmla="*/ 293358 w 396196"/>
                    <a:gd name="connsiteY8" fmla="*/ 586182 h 832453"/>
                    <a:gd name="connsiteX9" fmla="*/ 252339 w 396196"/>
                    <a:gd name="connsiteY9" fmla="*/ 807267 h 832453"/>
                    <a:gd name="connsiteX10" fmla="*/ 220111 w 396196"/>
                    <a:gd name="connsiteY10" fmla="*/ 832453 h 832453"/>
                    <a:gd name="connsiteX11" fmla="*/ 179093 w 396196"/>
                    <a:gd name="connsiteY11" fmla="*/ 832453 h 832453"/>
                    <a:gd name="connsiteX12" fmla="*/ 146865 w 396196"/>
                    <a:gd name="connsiteY12" fmla="*/ 807267 h 832453"/>
                    <a:gd name="connsiteX13" fmla="*/ 108778 w 396196"/>
                    <a:gd name="connsiteY13" fmla="*/ 586182 h 832453"/>
                    <a:gd name="connsiteX14" fmla="*/ 76549 w 396196"/>
                    <a:gd name="connsiteY14" fmla="*/ 558197 h 832453"/>
                    <a:gd name="connsiteX15" fmla="*/ 44321 w 396196"/>
                    <a:gd name="connsiteY15" fmla="*/ 533010 h 832453"/>
                    <a:gd name="connsiteX16" fmla="*/ 374 w 396196"/>
                    <a:gd name="connsiteY16" fmla="*/ 281142 h 832453"/>
                    <a:gd name="connsiteX17" fmla="*/ 32602 w 396196"/>
                    <a:gd name="connsiteY17" fmla="*/ 244760 h 832453"/>
                    <a:gd name="connsiteX18" fmla="*/ 201006 w 396196"/>
                    <a:gd name="connsiteY18" fmla="*/ 0 h 832453"/>
                    <a:gd name="connsiteX19" fmla="*/ 304893 w 396196"/>
                    <a:gd name="connsiteY19" fmla="*/ 100863 h 832453"/>
                    <a:gd name="connsiteX20" fmla="*/ 201006 w 396196"/>
                    <a:gd name="connsiteY20" fmla="*/ 201726 h 832453"/>
                    <a:gd name="connsiteX21" fmla="*/ 97119 w 396196"/>
                    <a:gd name="connsiteY21" fmla="*/ 100863 h 832453"/>
                    <a:gd name="connsiteX22" fmla="*/ 201006 w 396196"/>
                    <a:gd name="connsiteY22" fmla="*/ 0 h 832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96196" h="832453">
                      <a:moveTo>
                        <a:pt x="32602" y="244760"/>
                      </a:moveTo>
                      <a:cubicBezTo>
                        <a:pt x="32602" y="244760"/>
                        <a:pt x="32602" y="244760"/>
                        <a:pt x="366603" y="244760"/>
                      </a:cubicBezTo>
                      <a:cubicBezTo>
                        <a:pt x="376858" y="244760"/>
                        <a:pt x="385647" y="248958"/>
                        <a:pt x="391506" y="255605"/>
                      </a:cubicBezTo>
                      <a:lnTo>
                        <a:pt x="396196" y="271956"/>
                      </a:lnTo>
                      <a:lnTo>
                        <a:pt x="396196" y="297319"/>
                      </a:lnTo>
                      <a:lnTo>
                        <a:pt x="393704" y="312625"/>
                      </a:lnTo>
                      <a:cubicBezTo>
                        <a:pt x="388577" y="344109"/>
                        <a:pt x="378322" y="407076"/>
                        <a:pt x="357814" y="533010"/>
                      </a:cubicBezTo>
                      <a:cubicBezTo>
                        <a:pt x="354884" y="547003"/>
                        <a:pt x="340234" y="558197"/>
                        <a:pt x="325585" y="558197"/>
                      </a:cubicBezTo>
                      <a:cubicBezTo>
                        <a:pt x="308006" y="558197"/>
                        <a:pt x="293358" y="569391"/>
                        <a:pt x="293358" y="586182"/>
                      </a:cubicBezTo>
                      <a:cubicBezTo>
                        <a:pt x="293358" y="586182"/>
                        <a:pt x="293358" y="586182"/>
                        <a:pt x="252339" y="807267"/>
                      </a:cubicBezTo>
                      <a:cubicBezTo>
                        <a:pt x="249409" y="824058"/>
                        <a:pt x="237690" y="832453"/>
                        <a:pt x="220111" y="832453"/>
                      </a:cubicBezTo>
                      <a:cubicBezTo>
                        <a:pt x="220111" y="832453"/>
                        <a:pt x="220111" y="832453"/>
                        <a:pt x="179093" y="832453"/>
                      </a:cubicBezTo>
                      <a:cubicBezTo>
                        <a:pt x="164445" y="832453"/>
                        <a:pt x="149795" y="824058"/>
                        <a:pt x="146865" y="807267"/>
                      </a:cubicBezTo>
                      <a:cubicBezTo>
                        <a:pt x="146865" y="807267"/>
                        <a:pt x="146865" y="807267"/>
                        <a:pt x="108778" y="586182"/>
                      </a:cubicBezTo>
                      <a:cubicBezTo>
                        <a:pt x="105848" y="569391"/>
                        <a:pt x="91198" y="558197"/>
                        <a:pt x="76549" y="558197"/>
                      </a:cubicBezTo>
                      <a:cubicBezTo>
                        <a:pt x="61900" y="558197"/>
                        <a:pt x="47250" y="547003"/>
                        <a:pt x="44321" y="533010"/>
                      </a:cubicBezTo>
                      <a:cubicBezTo>
                        <a:pt x="44321" y="533010"/>
                        <a:pt x="44321" y="533010"/>
                        <a:pt x="374" y="281142"/>
                      </a:cubicBezTo>
                      <a:cubicBezTo>
                        <a:pt x="-2556" y="261552"/>
                        <a:pt x="12093" y="244760"/>
                        <a:pt x="32602" y="244760"/>
                      </a:cubicBezTo>
                      <a:close/>
                      <a:moveTo>
                        <a:pt x="201006" y="0"/>
                      </a:moveTo>
                      <a:cubicBezTo>
                        <a:pt x="258382" y="0"/>
                        <a:pt x="304893" y="45158"/>
                        <a:pt x="304893" y="100863"/>
                      </a:cubicBezTo>
                      <a:cubicBezTo>
                        <a:pt x="304893" y="156569"/>
                        <a:pt x="258382" y="201726"/>
                        <a:pt x="201006" y="201726"/>
                      </a:cubicBezTo>
                      <a:cubicBezTo>
                        <a:pt x="143631" y="201726"/>
                        <a:pt x="97119" y="156569"/>
                        <a:pt x="97119" y="100863"/>
                      </a:cubicBezTo>
                      <a:cubicBezTo>
                        <a:pt x="97119" y="45158"/>
                        <a:pt x="143631" y="0"/>
                        <a:pt x="201006" y="0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5" name="ValueShape">
                  <a:extLst>
                    <a:ext uri="{FF2B5EF4-FFF2-40B4-BE49-F238E27FC236}">
                      <a16:creationId xmlns:a16="http://schemas.microsoft.com/office/drawing/2014/main" id="{7435B89C-AED0-4B04-B541-79412367F5F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639789" y="2574003"/>
                  <a:ext cx="559782" cy="765713"/>
                </a:xfrm>
                <a:custGeom>
                  <a:avLst/>
                  <a:gdLst>
                    <a:gd name="connsiteX0" fmla="*/ 195923 w 559782"/>
                    <a:gd name="connsiteY0" fmla="*/ 209918 h 769697"/>
                    <a:gd name="connsiteX1" fmla="*/ 363858 w 559782"/>
                    <a:gd name="connsiteY1" fmla="*/ 209918 h 769697"/>
                    <a:gd name="connsiteX2" fmla="*/ 440828 w 559782"/>
                    <a:gd name="connsiteY2" fmla="*/ 256712 h 769697"/>
                    <a:gd name="connsiteX3" fmla="*/ 552784 w 559782"/>
                    <a:gd name="connsiteY3" fmla="*/ 424645 h 769697"/>
                    <a:gd name="connsiteX4" fmla="*/ 559782 w 559782"/>
                    <a:gd name="connsiteY4" fmla="*/ 447824 h 769697"/>
                    <a:gd name="connsiteX5" fmla="*/ 547536 w 559782"/>
                    <a:gd name="connsiteY5" fmla="*/ 477562 h 769697"/>
                    <a:gd name="connsiteX6" fmla="*/ 517798 w 559782"/>
                    <a:gd name="connsiteY6" fmla="*/ 489808 h 769697"/>
                    <a:gd name="connsiteX7" fmla="*/ 482812 w 559782"/>
                    <a:gd name="connsiteY7" fmla="*/ 471002 h 769697"/>
                    <a:gd name="connsiteX8" fmla="*/ 383538 w 559782"/>
                    <a:gd name="connsiteY8" fmla="*/ 321874 h 769697"/>
                    <a:gd name="connsiteX9" fmla="*/ 363858 w 559782"/>
                    <a:gd name="connsiteY9" fmla="*/ 321874 h 769697"/>
                    <a:gd name="connsiteX10" fmla="*/ 363858 w 559782"/>
                    <a:gd name="connsiteY10" fmla="*/ 379600 h 769697"/>
                    <a:gd name="connsiteX11" fmla="*/ 471878 w 559782"/>
                    <a:gd name="connsiteY11" fmla="*/ 559343 h 769697"/>
                    <a:gd name="connsiteX12" fmla="*/ 475814 w 559782"/>
                    <a:gd name="connsiteY12" fmla="*/ 573775 h 769697"/>
                    <a:gd name="connsiteX13" fmla="*/ 467505 w 559782"/>
                    <a:gd name="connsiteY13" fmla="*/ 593454 h 769697"/>
                    <a:gd name="connsiteX14" fmla="*/ 447826 w 559782"/>
                    <a:gd name="connsiteY14" fmla="*/ 601763 h 769697"/>
                    <a:gd name="connsiteX15" fmla="*/ 363858 w 559782"/>
                    <a:gd name="connsiteY15" fmla="*/ 601763 h 769697"/>
                    <a:gd name="connsiteX16" fmla="*/ 363858 w 559782"/>
                    <a:gd name="connsiteY16" fmla="*/ 720717 h 769697"/>
                    <a:gd name="connsiteX17" fmla="*/ 349426 w 559782"/>
                    <a:gd name="connsiteY17" fmla="*/ 755265 h 769697"/>
                    <a:gd name="connsiteX18" fmla="*/ 314878 w 559782"/>
                    <a:gd name="connsiteY18" fmla="*/ 769697 h 769697"/>
                    <a:gd name="connsiteX19" fmla="*/ 244904 w 559782"/>
                    <a:gd name="connsiteY19" fmla="*/ 769697 h 769697"/>
                    <a:gd name="connsiteX20" fmla="*/ 210356 w 559782"/>
                    <a:gd name="connsiteY20" fmla="*/ 755265 h 769697"/>
                    <a:gd name="connsiteX21" fmla="*/ 195923 w 559782"/>
                    <a:gd name="connsiteY21" fmla="*/ 720717 h 769697"/>
                    <a:gd name="connsiteX22" fmla="*/ 195923 w 559782"/>
                    <a:gd name="connsiteY22" fmla="*/ 601763 h 769697"/>
                    <a:gd name="connsiteX23" fmla="*/ 111956 w 559782"/>
                    <a:gd name="connsiteY23" fmla="*/ 601763 h 769697"/>
                    <a:gd name="connsiteX24" fmla="*/ 92276 w 559782"/>
                    <a:gd name="connsiteY24" fmla="*/ 593454 h 769697"/>
                    <a:gd name="connsiteX25" fmla="*/ 83968 w 559782"/>
                    <a:gd name="connsiteY25" fmla="*/ 573775 h 769697"/>
                    <a:gd name="connsiteX26" fmla="*/ 87903 w 559782"/>
                    <a:gd name="connsiteY26" fmla="*/ 559343 h 769697"/>
                    <a:gd name="connsiteX27" fmla="*/ 195923 w 559782"/>
                    <a:gd name="connsiteY27" fmla="*/ 379600 h 769697"/>
                    <a:gd name="connsiteX28" fmla="*/ 195923 w 559782"/>
                    <a:gd name="connsiteY28" fmla="*/ 321874 h 769697"/>
                    <a:gd name="connsiteX29" fmla="*/ 176244 w 559782"/>
                    <a:gd name="connsiteY29" fmla="*/ 321874 h 769697"/>
                    <a:gd name="connsiteX30" fmla="*/ 76970 w 559782"/>
                    <a:gd name="connsiteY30" fmla="*/ 471002 h 769697"/>
                    <a:gd name="connsiteX31" fmla="*/ 41984 w 559782"/>
                    <a:gd name="connsiteY31" fmla="*/ 489808 h 769697"/>
                    <a:gd name="connsiteX32" fmla="*/ 12245 w 559782"/>
                    <a:gd name="connsiteY32" fmla="*/ 477562 h 769697"/>
                    <a:gd name="connsiteX33" fmla="*/ 0 w 559782"/>
                    <a:gd name="connsiteY33" fmla="*/ 447824 h 769697"/>
                    <a:gd name="connsiteX34" fmla="*/ 6998 w 559782"/>
                    <a:gd name="connsiteY34" fmla="*/ 424645 h 769697"/>
                    <a:gd name="connsiteX35" fmla="*/ 118953 w 559782"/>
                    <a:gd name="connsiteY35" fmla="*/ 256712 h 769697"/>
                    <a:gd name="connsiteX36" fmla="*/ 195923 w 559782"/>
                    <a:gd name="connsiteY36" fmla="*/ 209918 h 769697"/>
                    <a:gd name="connsiteX37" fmla="*/ 279891 w 559782"/>
                    <a:gd name="connsiteY37" fmla="*/ 0 h 769697"/>
                    <a:gd name="connsiteX38" fmla="*/ 349208 w 559782"/>
                    <a:gd name="connsiteY38" fmla="*/ 28645 h 769697"/>
                    <a:gd name="connsiteX39" fmla="*/ 377853 w 559782"/>
                    <a:gd name="connsiteY39" fmla="*/ 97962 h 769697"/>
                    <a:gd name="connsiteX40" fmla="*/ 349208 w 559782"/>
                    <a:gd name="connsiteY40" fmla="*/ 167277 h 769697"/>
                    <a:gd name="connsiteX41" fmla="*/ 279891 w 559782"/>
                    <a:gd name="connsiteY41" fmla="*/ 195922 h 769697"/>
                    <a:gd name="connsiteX42" fmla="*/ 210575 w 559782"/>
                    <a:gd name="connsiteY42" fmla="*/ 167277 h 769697"/>
                    <a:gd name="connsiteX43" fmla="*/ 181930 w 559782"/>
                    <a:gd name="connsiteY43" fmla="*/ 97962 h 769697"/>
                    <a:gd name="connsiteX44" fmla="*/ 210575 w 559782"/>
                    <a:gd name="connsiteY44" fmla="*/ 28645 h 769697"/>
                    <a:gd name="connsiteX45" fmla="*/ 279891 w 559782"/>
                    <a:gd name="connsiteY45" fmla="*/ 0 h 769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559782" h="769697">
                      <a:moveTo>
                        <a:pt x="195923" y="209918"/>
                      </a:moveTo>
                      <a:lnTo>
                        <a:pt x="363858" y="209918"/>
                      </a:lnTo>
                      <a:cubicBezTo>
                        <a:pt x="393888" y="209918"/>
                        <a:pt x="419544" y="225516"/>
                        <a:pt x="440828" y="256712"/>
                      </a:cubicBezTo>
                      <a:lnTo>
                        <a:pt x="552784" y="424645"/>
                      </a:lnTo>
                      <a:cubicBezTo>
                        <a:pt x="557449" y="431643"/>
                        <a:pt x="559782" y="439368"/>
                        <a:pt x="559782" y="447824"/>
                      </a:cubicBezTo>
                      <a:cubicBezTo>
                        <a:pt x="559782" y="459486"/>
                        <a:pt x="555700" y="469398"/>
                        <a:pt x="547536" y="477562"/>
                      </a:cubicBezTo>
                      <a:cubicBezTo>
                        <a:pt x="539373" y="485725"/>
                        <a:pt x="529460" y="489808"/>
                        <a:pt x="517798" y="489808"/>
                      </a:cubicBezTo>
                      <a:cubicBezTo>
                        <a:pt x="502928" y="489808"/>
                        <a:pt x="491267" y="483539"/>
                        <a:pt x="482812" y="471002"/>
                      </a:cubicBezTo>
                      <a:lnTo>
                        <a:pt x="383538" y="321874"/>
                      </a:lnTo>
                      <a:lnTo>
                        <a:pt x="363858" y="321874"/>
                      </a:lnTo>
                      <a:lnTo>
                        <a:pt x="363858" y="379600"/>
                      </a:lnTo>
                      <a:lnTo>
                        <a:pt x="471878" y="559343"/>
                      </a:lnTo>
                      <a:cubicBezTo>
                        <a:pt x="474502" y="563716"/>
                        <a:pt x="475814" y="568526"/>
                        <a:pt x="475814" y="573775"/>
                      </a:cubicBezTo>
                      <a:cubicBezTo>
                        <a:pt x="475814" y="581355"/>
                        <a:pt x="473044" y="587914"/>
                        <a:pt x="467505" y="593454"/>
                      </a:cubicBezTo>
                      <a:cubicBezTo>
                        <a:pt x="461965" y="598993"/>
                        <a:pt x="455405" y="601763"/>
                        <a:pt x="447826" y="601763"/>
                      </a:cubicBezTo>
                      <a:lnTo>
                        <a:pt x="363858" y="601763"/>
                      </a:lnTo>
                      <a:lnTo>
                        <a:pt x="363858" y="720717"/>
                      </a:lnTo>
                      <a:cubicBezTo>
                        <a:pt x="363858" y="734128"/>
                        <a:pt x="359047" y="745644"/>
                        <a:pt x="349426" y="755265"/>
                      </a:cubicBezTo>
                      <a:cubicBezTo>
                        <a:pt x="339805" y="764887"/>
                        <a:pt x="328289" y="769697"/>
                        <a:pt x="314878" y="769697"/>
                      </a:cubicBezTo>
                      <a:lnTo>
                        <a:pt x="244904" y="769697"/>
                      </a:lnTo>
                      <a:cubicBezTo>
                        <a:pt x="231493" y="769697"/>
                        <a:pt x="219977" y="764887"/>
                        <a:pt x="210356" y="755265"/>
                      </a:cubicBezTo>
                      <a:cubicBezTo>
                        <a:pt x="200733" y="745644"/>
                        <a:pt x="195923" y="734128"/>
                        <a:pt x="195923" y="720717"/>
                      </a:cubicBezTo>
                      <a:lnTo>
                        <a:pt x="195923" y="601763"/>
                      </a:lnTo>
                      <a:lnTo>
                        <a:pt x="111956" y="601763"/>
                      </a:lnTo>
                      <a:cubicBezTo>
                        <a:pt x="104375" y="601763"/>
                        <a:pt x="97815" y="598993"/>
                        <a:pt x="92276" y="593454"/>
                      </a:cubicBezTo>
                      <a:cubicBezTo>
                        <a:pt x="86738" y="587914"/>
                        <a:pt x="83968" y="581355"/>
                        <a:pt x="83968" y="573775"/>
                      </a:cubicBezTo>
                      <a:cubicBezTo>
                        <a:pt x="83968" y="568526"/>
                        <a:pt x="85279" y="563716"/>
                        <a:pt x="87903" y="559343"/>
                      </a:cubicBezTo>
                      <a:lnTo>
                        <a:pt x="195923" y="379600"/>
                      </a:lnTo>
                      <a:lnTo>
                        <a:pt x="195923" y="321874"/>
                      </a:lnTo>
                      <a:lnTo>
                        <a:pt x="176244" y="321874"/>
                      </a:lnTo>
                      <a:lnTo>
                        <a:pt x="76970" y="471002"/>
                      </a:lnTo>
                      <a:cubicBezTo>
                        <a:pt x="68515" y="483539"/>
                        <a:pt x="56852" y="489808"/>
                        <a:pt x="41984" y="489808"/>
                      </a:cubicBezTo>
                      <a:cubicBezTo>
                        <a:pt x="30321" y="489808"/>
                        <a:pt x="20409" y="485725"/>
                        <a:pt x="12245" y="477562"/>
                      </a:cubicBezTo>
                      <a:cubicBezTo>
                        <a:pt x="4081" y="469398"/>
                        <a:pt x="0" y="459486"/>
                        <a:pt x="0" y="447824"/>
                      </a:cubicBezTo>
                      <a:cubicBezTo>
                        <a:pt x="0" y="439368"/>
                        <a:pt x="2333" y="431643"/>
                        <a:pt x="6998" y="424645"/>
                      </a:cubicBezTo>
                      <a:lnTo>
                        <a:pt x="118953" y="256712"/>
                      </a:lnTo>
                      <a:cubicBezTo>
                        <a:pt x="140237" y="225516"/>
                        <a:pt x="165894" y="209918"/>
                        <a:pt x="195923" y="209918"/>
                      </a:cubicBezTo>
                      <a:close/>
                      <a:moveTo>
                        <a:pt x="279891" y="0"/>
                      </a:moveTo>
                      <a:cubicBezTo>
                        <a:pt x="307006" y="0"/>
                        <a:pt x="330111" y="9548"/>
                        <a:pt x="349208" y="28645"/>
                      </a:cubicBezTo>
                      <a:cubicBezTo>
                        <a:pt x="368305" y="47742"/>
                        <a:pt x="377853" y="70846"/>
                        <a:pt x="377853" y="97962"/>
                      </a:cubicBezTo>
                      <a:cubicBezTo>
                        <a:pt x="377853" y="125075"/>
                        <a:pt x="368305" y="148180"/>
                        <a:pt x="349208" y="167277"/>
                      </a:cubicBezTo>
                      <a:cubicBezTo>
                        <a:pt x="330111" y="186373"/>
                        <a:pt x="307006" y="195922"/>
                        <a:pt x="279891" y="195922"/>
                      </a:cubicBezTo>
                      <a:cubicBezTo>
                        <a:pt x="252777" y="195922"/>
                        <a:pt x="229671" y="186373"/>
                        <a:pt x="210575" y="167277"/>
                      </a:cubicBezTo>
                      <a:cubicBezTo>
                        <a:pt x="191477" y="148180"/>
                        <a:pt x="181930" y="125075"/>
                        <a:pt x="181930" y="97962"/>
                      </a:cubicBezTo>
                      <a:cubicBezTo>
                        <a:pt x="181930" y="70846"/>
                        <a:pt x="191477" y="47742"/>
                        <a:pt x="210575" y="28645"/>
                      </a:cubicBezTo>
                      <a:cubicBezTo>
                        <a:pt x="229671" y="9548"/>
                        <a:pt x="252777" y="0"/>
                        <a:pt x="279891" y="0"/>
                      </a:cubicBezTo>
                      <a:close/>
                    </a:path>
                  </a:pathLst>
                </a:custGeom>
                <a:grpFill/>
                <a:ln w="12700"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70" name="组合 69">
                <a:extLst>
                  <a:ext uri="{FF2B5EF4-FFF2-40B4-BE49-F238E27FC236}">
                    <a16:creationId xmlns:a16="http://schemas.microsoft.com/office/drawing/2014/main" id="{46E77C2E-6074-407D-819B-145355A612F1}"/>
                  </a:ext>
                </a:extLst>
              </p:cNvPr>
              <p:cNvGrpSpPr/>
              <p:nvPr/>
            </p:nvGrpSpPr>
            <p:grpSpPr>
              <a:xfrm>
                <a:off x="3128055" y="4758005"/>
                <a:ext cx="873994" cy="688011"/>
                <a:chOff x="2226870" y="2574003"/>
                <a:chExt cx="972701" cy="765714"/>
              </a:xfrm>
              <a:grpFill/>
            </p:grpSpPr>
            <p:sp>
              <p:nvSpPr>
                <p:cNvPr id="92" name="IconShape2">
                  <a:extLst>
                    <a:ext uri="{FF2B5EF4-FFF2-40B4-BE49-F238E27FC236}">
                      <a16:creationId xmlns:a16="http://schemas.microsoft.com/office/drawing/2014/main" id="{3EBF02BE-F582-43FD-9958-FB1FBB8DD8C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226870" y="2574004"/>
                  <a:ext cx="369087" cy="765713"/>
                </a:xfrm>
                <a:custGeom>
                  <a:avLst/>
                  <a:gdLst>
                    <a:gd name="connsiteX0" fmla="*/ 32602 w 396196"/>
                    <a:gd name="connsiteY0" fmla="*/ 244760 h 832453"/>
                    <a:gd name="connsiteX1" fmla="*/ 366603 w 396196"/>
                    <a:gd name="connsiteY1" fmla="*/ 244760 h 832453"/>
                    <a:gd name="connsiteX2" fmla="*/ 391506 w 396196"/>
                    <a:gd name="connsiteY2" fmla="*/ 255605 h 832453"/>
                    <a:gd name="connsiteX3" fmla="*/ 396196 w 396196"/>
                    <a:gd name="connsiteY3" fmla="*/ 271956 h 832453"/>
                    <a:gd name="connsiteX4" fmla="*/ 396196 w 396196"/>
                    <a:gd name="connsiteY4" fmla="*/ 297319 h 832453"/>
                    <a:gd name="connsiteX5" fmla="*/ 393704 w 396196"/>
                    <a:gd name="connsiteY5" fmla="*/ 312625 h 832453"/>
                    <a:gd name="connsiteX6" fmla="*/ 357814 w 396196"/>
                    <a:gd name="connsiteY6" fmla="*/ 533010 h 832453"/>
                    <a:gd name="connsiteX7" fmla="*/ 325585 w 396196"/>
                    <a:gd name="connsiteY7" fmla="*/ 558197 h 832453"/>
                    <a:gd name="connsiteX8" fmla="*/ 293358 w 396196"/>
                    <a:gd name="connsiteY8" fmla="*/ 586182 h 832453"/>
                    <a:gd name="connsiteX9" fmla="*/ 252339 w 396196"/>
                    <a:gd name="connsiteY9" fmla="*/ 807267 h 832453"/>
                    <a:gd name="connsiteX10" fmla="*/ 220111 w 396196"/>
                    <a:gd name="connsiteY10" fmla="*/ 832453 h 832453"/>
                    <a:gd name="connsiteX11" fmla="*/ 179093 w 396196"/>
                    <a:gd name="connsiteY11" fmla="*/ 832453 h 832453"/>
                    <a:gd name="connsiteX12" fmla="*/ 146865 w 396196"/>
                    <a:gd name="connsiteY12" fmla="*/ 807267 h 832453"/>
                    <a:gd name="connsiteX13" fmla="*/ 108778 w 396196"/>
                    <a:gd name="connsiteY13" fmla="*/ 586182 h 832453"/>
                    <a:gd name="connsiteX14" fmla="*/ 76549 w 396196"/>
                    <a:gd name="connsiteY14" fmla="*/ 558197 h 832453"/>
                    <a:gd name="connsiteX15" fmla="*/ 44321 w 396196"/>
                    <a:gd name="connsiteY15" fmla="*/ 533010 h 832453"/>
                    <a:gd name="connsiteX16" fmla="*/ 374 w 396196"/>
                    <a:gd name="connsiteY16" fmla="*/ 281142 h 832453"/>
                    <a:gd name="connsiteX17" fmla="*/ 32602 w 396196"/>
                    <a:gd name="connsiteY17" fmla="*/ 244760 h 832453"/>
                    <a:gd name="connsiteX18" fmla="*/ 201006 w 396196"/>
                    <a:gd name="connsiteY18" fmla="*/ 0 h 832453"/>
                    <a:gd name="connsiteX19" fmla="*/ 304893 w 396196"/>
                    <a:gd name="connsiteY19" fmla="*/ 100863 h 832453"/>
                    <a:gd name="connsiteX20" fmla="*/ 201006 w 396196"/>
                    <a:gd name="connsiteY20" fmla="*/ 201726 h 832453"/>
                    <a:gd name="connsiteX21" fmla="*/ 97119 w 396196"/>
                    <a:gd name="connsiteY21" fmla="*/ 100863 h 832453"/>
                    <a:gd name="connsiteX22" fmla="*/ 201006 w 396196"/>
                    <a:gd name="connsiteY22" fmla="*/ 0 h 832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96196" h="832453">
                      <a:moveTo>
                        <a:pt x="32602" y="244760"/>
                      </a:moveTo>
                      <a:cubicBezTo>
                        <a:pt x="32602" y="244760"/>
                        <a:pt x="32602" y="244760"/>
                        <a:pt x="366603" y="244760"/>
                      </a:cubicBezTo>
                      <a:cubicBezTo>
                        <a:pt x="376858" y="244760"/>
                        <a:pt x="385647" y="248958"/>
                        <a:pt x="391506" y="255605"/>
                      </a:cubicBezTo>
                      <a:lnTo>
                        <a:pt x="396196" y="271956"/>
                      </a:lnTo>
                      <a:lnTo>
                        <a:pt x="396196" y="297319"/>
                      </a:lnTo>
                      <a:lnTo>
                        <a:pt x="393704" y="312625"/>
                      </a:lnTo>
                      <a:cubicBezTo>
                        <a:pt x="388577" y="344109"/>
                        <a:pt x="378322" y="407076"/>
                        <a:pt x="357814" y="533010"/>
                      </a:cubicBezTo>
                      <a:cubicBezTo>
                        <a:pt x="354884" y="547003"/>
                        <a:pt x="340234" y="558197"/>
                        <a:pt x="325585" y="558197"/>
                      </a:cubicBezTo>
                      <a:cubicBezTo>
                        <a:pt x="308006" y="558197"/>
                        <a:pt x="293358" y="569391"/>
                        <a:pt x="293358" y="586182"/>
                      </a:cubicBezTo>
                      <a:cubicBezTo>
                        <a:pt x="293358" y="586182"/>
                        <a:pt x="293358" y="586182"/>
                        <a:pt x="252339" y="807267"/>
                      </a:cubicBezTo>
                      <a:cubicBezTo>
                        <a:pt x="249409" y="824058"/>
                        <a:pt x="237690" y="832453"/>
                        <a:pt x="220111" y="832453"/>
                      </a:cubicBezTo>
                      <a:cubicBezTo>
                        <a:pt x="220111" y="832453"/>
                        <a:pt x="220111" y="832453"/>
                        <a:pt x="179093" y="832453"/>
                      </a:cubicBezTo>
                      <a:cubicBezTo>
                        <a:pt x="164445" y="832453"/>
                        <a:pt x="149795" y="824058"/>
                        <a:pt x="146865" y="807267"/>
                      </a:cubicBezTo>
                      <a:cubicBezTo>
                        <a:pt x="146865" y="807267"/>
                        <a:pt x="146865" y="807267"/>
                        <a:pt x="108778" y="586182"/>
                      </a:cubicBezTo>
                      <a:cubicBezTo>
                        <a:pt x="105848" y="569391"/>
                        <a:pt x="91198" y="558197"/>
                        <a:pt x="76549" y="558197"/>
                      </a:cubicBezTo>
                      <a:cubicBezTo>
                        <a:pt x="61900" y="558197"/>
                        <a:pt x="47250" y="547003"/>
                        <a:pt x="44321" y="533010"/>
                      </a:cubicBezTo>
                      <a:cubicBezTo>
                        <a:pt x="44321" y="533010"/>
                        <a:pt x="44321" y="533010"/>
                        <a:pt x="374" y="281142"/>
                      </a:cubicBezTo>
                      <a:cubicBezTo>
                        <a:pt x="-2556" y="261552"/>
                        <a:pt x="12093" y="244760"/>
                        <a:pt x="32602" y="244760"/>
                      </a:cubicBezTo>
                      <a:close/>
                      <a:moveTo>
                        <a:pt x="201006" y="0"/>
                      </a:moveTo>
                      <a:cubicBezTo>
                        <a:pt x="258382" y="0"/>
                        <a:pt x="304893" y="45158"/>
                        <a:pt x="304893" y="100863"/>
                      </a:cubicBezTo>
                      <a:cubicBezTo>
                        <a:pt x="304893" y="156569"/>
                        <a:pt x="258382" y="201726"/>
                        <a:pt x="201006" y="201726"/>
                      </a:cubicBezTo>
                      <a:cubicBezTo>
                        <a:pt x="143631" y="201726"/>
                        <a:pt x="97119" y="156569"/>
                        <a:pt x="97119" y="100863"/>
                      </a:cubicBezTo>
                      <a:cubicBezTo>
                        <a:pt x="97119" y="45158"/>
                        <a:pt x="143631" y="0"/>
                        <a:pt x="201006" y="0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3" name="ValueShape">
                  <a:extLst>
                    <a:ext uri="{FF2B5EF4-FFF2-40B4-BE49-F238E27FC236}">
                      <a16:creationId xmlns:a16="http://schemas.microsoft.com/office/drawing/2014/main" id="{6FC6C509-3216-4170-89E7-60570F23A820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639789" y="2574003"/>
                  <a:ext cx="559782" cy="765713"/>
                </a:xfrm>
                <a:custGeom>
                  <a:avLst/>
                  <a:gdLst>
                    <a:gd name="connsiteX0" fmla="*/ 195923 w 559782"/>
                    <a:gd name="connsiteY0" fmla="*/ 209918 h 769697"/>
                    <a:gd name="connsiteX1" fmla="*/ 363858 w 559782"/>
                    <a:gd name="connsiteY1" fmla="*/ 209918 h 769697"/>
                    <a:gd name="connsiteX2" fmla="*/ 440828 w 559782"/>
                    <a:gd name="connsiteY2" fmla="*/ 256712 h 769697"/>
                    <a:gd name="connsiteX3" fmla="*/ 552784 w 559782"/>
                    <a:gd name="connsiteY3" fmla="*/ 424645 h 769697"/>
                    <a:gd name="connsiteX4" fmla="*/ 559782 w 559782"/>
                    <a:gd name="connsiteY4" fmla="*/ 447824 h 769697"/>
                    <a:gd name="connsiteX5" fmla="*/ 547536 w 559782"/>
                    <a:gd name="connsiteY5" fmla="*/ 477562 h 769697"/>
                    <a:gd name="connsiteX6" fmla="*/ 517798 w 559782"/>
                    <a:gd name="connsiteY6" fmla="*/ 489808 h 769697"/>
                    <a:gd name="connsiteX7" fmla="*/ 482812 w 559782"/>
                    <a:gd name="connsiteY7" fmla="*/ 471002 h 769697"/>
                    <a:gd name="connsiteX8" fmla="*/ 383538 w 559782"/>
                    <a:gd name="connsiteY8" fmla="*/ 321874 h 769697"/>
                    <a:gd name="connsiteX9" fmla="*/ 363858 w 559782"/>
                    <a:gd name="connsiteY9" fmla="*/ 321874 h 769697"/>
                    <a:gd name="connsiteX10" fmla="*/ 363858 w 559782"/>
                    <a:gd name="connsiteY10" fmla="*/ 379600 h 769697"/>
                    <a:gd name="connsiteX11" fmla="*/ 471878 w 559782"/>
                    <a:gd name="connsiteY11" fmla="*/ 559343 h 769697"/>
                    <a:gd name="connsiteX12" fmla="*/ 475814 w 559782"/>
                    <a:gd name="connsiteY12" fmla="*/ 573775 h 769697"/>
                    <a:gd name="connsiteX13" fmla="*/ 467505 w 559782"/>
                    <a:gd name="connsiteY13" fmla="*/ 593454 h 769697"/>
                    <a:gd name="connsiteX14" fmla="*/ 447826 w 559782"/>
                    <a:gd name="connsiteY14" fmla="*/ 601763 h 769697"/>
                    <a:gd name="connsiteX15" fmla="*/ 363858 w 559782"/>
                    <a:gd name="connsiteY15" fmla="*/ 601763 h 769697"/>
                    <a:gd name="connsiteX16" fmla="*/ 363858 w 559782"/>
                    <a:gd name="connsiteY16" fmla="*/ 720717 h 769697"/>
                    <a:gd name="connsiteX17" fmla="*/ 349426 w 559782"/>
                    <a:gd name="connsiteY17" fmla="*/ 755265 h 769697"/>
                    <a:gd name="connsiteX18" fmla="*/ 314878 w 559782"/>
                    <a:gd name="connsiteY18" fmla="*/ 769697 h 769697"/>
                    <a:gd name="connsiteX19" fmla="*/ 244904 w 559782"/>
                    <a:gd name="connsiteY19" fmla="*/ 769697 h 769697"/>
                    <a:gd name="connsiteX20" fmla="*/ 210356 w 559782"/>
                    <a:gd name="connsiteY20" fmla="*/ 755265 h 769697"/>
                    <a:gd name="connsiteX21" fmla="*/ 195923 w 559782"/>
                    <a:gd name="connsiteY21" fmla="*/ 720717 h 769697"/>
                    <a:gd name="connsiteX22" fmla="*/ 195923 w 559782"/>
                    <a:gd name="connsiteY22" fmla="*/ 601763 h 769697"/>
                    <a:gd name="connsiteX23" fmla="*/ 111956 w 559782"/>
                    <a:gd name="connsiteY23" fmla="*/ 601763 h 769697"/>
                    <a:gd name="connsiteX24" fmla="*/ 92276 w 559782"/>
                    <a:gd name="connsiteY24" fmla="*/ 593454 h 769697"/>
                    <a:gd name="connsiteX25" fmla="*/ 83968 w 559782"/>
                    <a:gd name="connsiteY25" fmla="*/ 573775 h 769697"/>
                    <a:gd name="connsiteX26" fmla="*/ 87903 w 559782"/>
                    <a:gd name="connsiteY26" fmla="*/ 559343 h 769697"/>
                    <a:gd name="connsiteX27" fmla="*/ 195923 w 559782"/>
                    <a:gd name="connsiteY27" fmla="*/ 379600 h 769697"/>
                    <a:gd name="connsiteX28" fmla="*/ 195923 w 559782"/>
                    <a:gd name="connsiteY28" fmla="*/ 321874 h 769697"/>
                    <a:gd name="connsiteX29" fmla="*/ 176244 w 559782"/>
                    <a:gd name="connsiteY29" fmla="*/ 321874 h 769697"/>
                    <a:gd name="connsiteX30" fmla="*/ 76970 w 559782"/>
                    <a:gd name="connsiteY30" fmla="*/ 471002 h 769697"/>
                    <a:gd name="connsiteX31" fmla="*/ 41984 w 559782"/>
                    <a:gd name="connsiteY31" fmla="*/ 489808 h 769697"/>
                    <a:gd name="connsiteX32" fmla="*/ 12245 w 559782"/>
                    <a:gd name="connsiteY32" fmla="*/ 477562 h 769697"/>
                    <a:gd name="connsiteX33" fmla="*/ 0 w 559782"/>
                    <a:gd name="connsiteY33" fmla="*/ 447824 h 769697"/>
                    <a:gd name="connsiteX34" fmla="*/ 6998 w 559782"/>
                    <a:gd name="connsiteY34" fmla="*/ 424645 h 769697"/>
                    <a:gd name="connsiteX35" fmla="*/ 118953 w 559782"/>
                    <a:gd name="connsiteY35" fmla="*/ 256712 h 769697"/>
                    <a:gd name="connsiteX36" fmla="*/ 195923 w 559782"/>
                    <a:gd name="connsiteY36" fmla="*/ 209918 h 769697"/>
                    <a:gd name="connsiteX37" fmla="*/ 279891 w 559782"/>
                    <a:gd name="connsiteY37" fmla="*/ 0 h 769697"/>
                    <a:gd name="connsiteX38" fmla="*/ 349208 w 559782"/>
                    <a:gd name="connsiteY38" fmla="*/ 28645 h 769697"/>
                    <a:gd name="connsiteX39" fmla="*/ 377853 w 559782"/>
                    <a:gd name="connsiteY39" fmla="*/ 97962 h 769697"/>
                    <a:gd name="connsiteX40" fmla="*/ 349208 w 559782"/>
                    <a:gd name="connsiteY40" fmla="*/ 167277 h 769697"/>
                    <a:gd name="connsiteX41" fmla="*/ 279891 w 559782"/>
                    <a:gd name="connsiteY41" fmla="*/ 195922 h 769697"/>
                    <a:gd name="connsiteX42" fmla="*/ 210575 w 559782"/>
                    <a:gd name="connsiteY42" fmla="*/ 167277 h 769697"/>
                    <a:gd name="connsiteX43" fmla="*/ 181930 w 559782"/>
                    <a:gd name="connsiteY43" fmla="*/ 97962 h 769697"/>
                    <a:gd name="connsiteX44" fmla="*/ 210575 w 559782"/>
                    <a:gd name="connsiteY44" fmla="*/ 28645 h 769697"/>
                    <a:gd name="connsiteX45" fmla="*/ 279891 w 559782"/>
                    <a:gd name="connsiteY45" fmla="*/ 0 h 769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559782" h="769697">
                      <a:moveTo>
                        <a:pt x="195923" y="209918"/>
                      </a:moveTo>
                      <a:lnTo>
                        <a:pt x="363858" y="209918"/>
                      </a:lnTo>
                      <a:cubicBezTo>
                        <a:pt x="393888" y="209918"/>
                        <a:pt x="419544" y="225516"/>
                        <a:pt x="440828" y="256712"/>
                      </a:cubicBezTo>
                      <a:lnTo>
                        <a:pt x="552784" y="424645"/>
                      </a:lnTo>
                      <a:cubicBezTo>
                        <a:pt x="557449" y="431643"/>
                        <a:pt x="559782" y="439368"/>
                        <a:pt x="559782" y="447824"/>
                      </a:cubicBezTo>
                      <a:cubicBezTo>
                        <a:pt x="559782" y="459486"/>
                        <a:pt x="555700" y="469398"/>
                        <a:pt x="547536" y="477562"/>
                      </a:cubicBezTo>
                      <a:cubicBezTo>
                        <a:pt x="539373" y="485725"/>
                        <a:pt x="529460" y="489808"/>
                        <a:pt x="517798" y="489808"/>
                      </a:cubicBezTo>
                      <a:cubicBezTo>
                        <a:pt x="502928" y="489808"/>
                        <a:pt x="491267" y="483539"/>
                        <a:pt x="482812" y="471002"/>
                      </a:cubicBezTo>
                      <a:lnTo>
                        <a:pt x="383538" y="321874"/>
                      </a:lnTo>
                      <a:lnTo>
                        <a:pt x="363858" y="321874"/>
                      </a:lnTo>
                      <a:lnTo>
                        <a:pt x="363858" y="379600"/>
                      </a:lnTo>
                      <a:lnTo>
                        <a:pt x="471878" y="559343"/>
                      </a:lnTo>
                      <a:cubicBezTo>
                        <a:pt x="474502" y="563716"/>
                        <a:pt x="475814" y="568526"/>
                        <a:pt x="475814" y="573775"/>
                      </a:cubicBezTo>
                      <a:cubicBezTo>
                        <a:pt x="475814" y="581355"/>
                        <a:pt x="473044" y="587914"/>
                        <a:pt x="467505" y="593454"/>
                      </a:cubicBezTo>
                      <a:cubicBezTo>
                        <a:pt x="461965" y="598993"/>
                        <a:pt x="455405" y="601763"/>
                        <a:pt x="447826" y="601763"/>
                      </a:cubicBezTo>
                      <a:lnTo>
                        <a:pt x="363858" y="601763"/>
                      </a:lnTo>
                      <a:lnTo>
                        <a:pt x="363858" y="720717"/>
                      </a:lnTo>
                      <a:cubicBezTo>
                        <a:pt x="363858" y="734128"/>
                        <a:pt x="359047" y="745644"/>
                        <a:pt x="349426" y="755265"/>
                      </a:cubicBezTo>
                      <a:cubicBezTo>
                        <a:pt x="339805" y="764887"/>
                        <a:pt x="328289" y="769697"/>
                        <a:pt x="314878" y="769697"/>
                      </a:cubicBezTo>
                      <a:lnTo>
                        <a:pt x="244904" y="769697"/>
                      </a:lnTo>
                      <a:cubicBezTo>
                        <a:pt x="231493" y="769697"/>
                        <a:pt x="219977" y="764887"/>
                        <a:pt x="210356" y="755265"/>
                      </a:cubicBezTo>
                      <a:cubicBezTo>
                        <a:pt x="200733" y="745644"/>
                        <a:pt x="195923" y="734128"/>
                        <a:pt x="195923" y="720717"/>
                      </a:cubicBezTo>
                      <a:lnTo>
                        <a:pt x="195923" y="601763"/>
                      </a:lnTo>
                      <a:lnTo>
                        <a:pt x="111956" y="601763"/>
                      </a:lnTo>
                      <a:cubicBezTo>
                        <a:pt x="104375" y="601763"/>
                        <a:pt x="97815" y="598993"/>
                        <a:pt x="92276" y="593454"/>
                      </a:cubicBezTo>
                      <a:cubicBezTo>
                        <a:pt x="86738" y="587914"/>
                        <a:pt x="83968" y="581355"/>
                        <a:pt x="83968" y="573775"/>
                      </a:cubicBezTo>
                      <a:cubicBezTo>
                        <a:pt x="83968" y="568526"/>
                        <a:pt x="85279" y="563716"/>
                        <a:pt x="87903" y="559343"/>
                      </a:cubicBezTo>
                      <a:lnTo>
                        <a:pt x="195923" y="379600"/>
                      </a:lnTo>
                      <a:lnTo>
                        <a:pt x="195923" y="321874"/>
                      </a:lnTo>
                      <a:lnTo>
                        <a:pt x="176244" y="321874"/>
                      </a:lnTo>
                      <a:lnTo>
                        <a:pt x="76970" y="471002"/>
                      </a:lnTo>
                      <a:cubicBezTo>
                        <a:pt x="68515" y="483539"/>
                        <a:pt x="56852" y="489808"/>
                        <a:pt x="41984" y="489808"/>
                      </a:cubicBezTo>
                      <a:cubicBezTo>
                        <a:pt x="30321" y="489808"/>
                        <a:pt x="20409" y="485725"/>
                        <a:pt x="12245" y="477562"/>
                      </a:cubicBezTo>
                      <a:cubicBezTo>
                        <a:pt x="4081" y="469398"/>
                        <a:pt x="0" y="459486"/>
                        <a:pt x="0" y="447824"/>
                      </a:cubicBezTo>
                      <a:cubicBezTo>
                        <a:pt x="0" y="439368"/>
                        <a:pt x="2333" y="431643"/>
                        <a:pt x="6998" y="424645"/>
                      </a:cubicBezTo>
                      <a:lnTo>
                        <a:pt x="118953" y="256712"/>
                      </a:lnTo>
                      <a:cubicBezTo>
                        <a:pt x="140237" y="225516"/>
                        <a:pt x="165894" y="209918"/>
                        <a:pt x="195923" y="209918"/>
                      </a:cubicBezTo>
                      <a:close/>
                      <a:moveTo>
                        <a:pt x="279891" y="0"/>
                      </a:moveTo>
                      <a:cubicBezTo>
                        <a:pt x="307006" y="0"/>
                        <a:pt x="330111" y="9548"/>
                        <a:pt x="349208" y="28645"/>
                      </a:cubicBezTo>
                      <a:cubicBezTo>
                        <a:pt x="368305" y="47742"/>
                        <a:pt x="377853" y="70846"/>
                        <a:pt x="377853" y="97962"/>
                      </a:cubicBezTo>
                      <a:cubicBezTo>
                        <a:pt x="377853" y="125075"/>
                        <a:pt x="368305" y="148180"/>
                        <a:pt x="349208" y="167277"/>
                      </a:cubicBezTo>
                      <a:cubicBezTo>
                        <a:pt x="330111" y="186373"/>
                        <a:pt x="307006" y="195922"/>
                        <a:pt x="279891" y="195922"/>
                      </a:cubicBezTo>
                      <a:cubicBezTo>
                        <a:pt x="252777" y="195922"/>
                        <a:pt x="229671" y="186373"/>
                        <a:pt x="210575" y="167277"/>
                      </a:cubicBezTo>
                      <a:cubicBezTo>
                        <a:pt x="191477" y="148180"/>
                        <a:pt x="181930" y="125075"/>
                        <a:pt x="181930" y="97962"/>
                      </a:cubicBezTo>
                      <a:cubicBezTo>
                        <a:pt x="181930" y="70846"/>
                        <a:pt x="191477" y="47742"/>
                        <a:pt x="210575" y="28645"/>
                      </a:cubicBezTo>
                      <a:cubicBezTo>
                        <a:pt x="229671" y="9548"/>
                        <a:pt x="252777" y="0"/>
                        <a:pt x="279891" y="0"/>
                      </a:cubicBezTo>
                      <a:close/>
                    </a:path>
                  </a:pathLst>
                </a:custGeom>
                <a:grpFill/>
                <a:ln w="12700"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71" name="组合 70">
                <a:extLst>
                  <a:ext uri="{FF2B5EF4-FFF2-40B4-BE49-F238E27FC236}">
                    <a16:creationId xmlns:a16="http://schemas.microsoft.com/office/drawing/2014/main" id="{5261F4A4-14DC-44B7-8CCA-5DCE1232F503}"/>
                  </a:ext>
                </a:extLst>
              </p:cNvPr>
              <p:cNvGrpSpPr/>
              <p:nvPr/>
            </p:nvGrpSpPr>
            <p:grpSpPr>
              <a:xfrm>
                <a:off x="3128055" y="5543057"/>
                <a:ext cx="873994" cy="688011"/>
                <a:chOff x="2226870" y="2574003"/>
                <a:chExt cx="972701" cy="765714"/>
              </a:xfrm>
              <a:grpFill/>
            </p:grpSpPr>
            <p:sp>
              <p:nvSpPr>
                <p:cNvPr id="90" name="IconShape2">
                  <a:extLst>
                    <a:ext uri="{FF2B5EF4-FFF2-40B4-BE49-F238E27FC236}">
                      <a16:creationId xmlns:a16="http://schemas.microsoft.com/office/drawing/2014/main" id="{A21F3058-A88A-4724-9A5F-126A6E83C7AA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226870" y="2574004"/>
                  <a:ext cx="369087" cy="765713"/>
                </a:xfrm>
                <a:custGeom>
                  <a:avLst/>
                  <a:gdLst>
                    <a:gd name="connsiteX0" fmla="*/ 32602 w 396196"/>
                    <a:gd name="connsiteY0" fmla="*/ 244760 h 832453"/>
                    <a:gd name="connsiteX1" fmla="*/ 366603 w 396196"/>
                    <a:gd name="connsiteY1" fmla="*/ 244760 h 832453"/>
                    <a:gd name="connsiteX2" fmla="*/ 391506 w 396196"/>
                    <a:gd name="connsiteY2" fmla="*/ 255605 h 832453"/>
                    <a:gd name="connsiteX3" fmla="*/ 396196 w 396196"/>
                    <a:gd name="connsiteY3" fmla="*/ 271956 h 832453"/>
                    <a:gd name="connsiteX4" fmla="*/ 396196 w 396196"/>
                    <a:gd name="connsiteY4" fmla="*/ 297319 h 832453"/>
                    <a:gd name="connsiteX5" fmla="*/ 393704 w 396196"/>
                    <a:gd name="connsiteY5" fmla="*/ 312625 h 832453"/>
                    <a:gd name="connsiteX6" fmla="*/ 357814 w 396196"/>
                    <a:gd name="connsiteY6" fmla="*/ 533010 h 832453"/>
                    <a:gd name="connsiteX7" fmla="*/ 325585 w 396196"/>
                    <a:gd name="connsiteY7" fmla="*/ 558197 h 832453"/>
                    <a:gd name="connsiteX8" fmla="*/ 293358 w 396196"/>
                    <a:gd name="connsiteY8" fmla="*/ 586182 h 832453"/>
                    <a:gd name="connsiteX9" fmla="*/ 252339 w 396196"/>
                    <a:gd name="connsiteY9" fmla="*/ 807267 h 832453"/>
                    <a:gd name="connsiteX10" fmla="*/ 220111 w 396196"/>
                    <a:gd name="connsiteY10" fmla="*/ 832453 h 832453"/>
                    <a:gd name="connsiteX11" fmla="*/ 179093 w 396196"/>
                    <a:gd name="connsiteY11" fmla="*/ 832453 h 832453"/>
                    <a:gd name="connsiteX12" fmla="*/ 146865 w 396196"/>
                    <a:gd name="connsiteY12" fmla="*/ 807267 h 832453"/>
                    <a:gd name="connsiteX13" fmla="*/ 108778 w 396196"/>
                    <a:gd name="connsiteY13" fmla="*/ 586182 h 832453"/>
                    <a:gd name="connsiteX14" fmla="*/ 76549 w 396196"/>
                    <a:gd name="connsiteY14" fmla="*/ 558197 h 832453"/>
                    <a:gd name="connsiteX15" fmla="*/ 44321 w 396196"/>
                    <a:gd name="connsiteY15" fmla="*/ 533010 h 832453"/>
                    <a:gd name="connsiteX16" fmla="*/ 374 w 396196"/>
                    <a:gd name="connsiteY16" fmla="*/ 281142 h 832453"/>
                    <a:gd name="connsiteX17" fmla="*/ 32602 w 396196"/>
                    <a:gd name="connsiteY17" fmla="*/ 244760 h 832453"/>
                    <a:gd name="connsiteX18" fmla="*/ 201006 w 396196"/>
                    <a:gd name="connsiteY18" fmla="*/ 0 h 832453"/>
                    <a:gd name="connsiteX19" fmla="*/ 304893 w 396196"/>
                    <a:gd name="connsiteY19" fmla="*/ 100863 h 832453"/>
                    <a:gd name="connsiteX20" fmla="*/ 201006 w 396196"/>
                    <a:gd name="connsiteY20" fmla="*/ 201726 h 832453"/>
                    <a:gd name="connsiteX21" fmla="*/ 97119 w 396196"/>
                    <a:gd name="connsiteY21" fmla="*/ 100863 h 832453"/>
                    <a:gd name="connsiteX22" fmla="*/ 201006 w 396196"/>
                    <a:gd name="connsiteY22" fmla="*/ 0 h 832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96196" h="832453">
                      <a:moveTo>
                        <a:pt x="32602" y="244760"/>
                      </a:moveTo>
                      <a:cubicBezTo>
                        <a:pt x="32602" y="244760"/>
                        <a:pt x="32602" y="244760"/>
                        <a:pt x="366603" y="244760"/>
                      </a:cubicBezTo>
                      <a:cubicBezTo>
                        <a:pt x="376858" y="244760"/>
                        <a:pt x="385647" y="248958"/>
                        <a:pt x="391506" y="255605"/>
                      </a:cubicBezTo>
                      <a:lnTo>
                        <a:pt x="396196" y="271956"/>
                      </a:lnTo>
                      <a:lnTo>
                        <a:pt x="396196" y="297319"/>
                      </a:lnTo>
                      <a:lnTo>
                        <a:pt x="393704" y="312625"/>
                      </a:lnTo>
                      <a:cubicBezTo>
                        <a:pt x="388577" y="344109"/>
                        <a:pt x="378322" y="407076"/>
                        <a:pt x="357814" y="533010"/>
                      </a:cubicBezTo>
                      <a:cubicBezTo>
                        <a:pt x="354884" y="547003"/>
                        <a:pt x="340234" y="558197"/>
                        <a:pt x="325585" y="558197"/>
                      </a:cubicBezTo>
                      <a:cubicBezTo>
                        <a:pt x="308006" y="558197"/>
                        <a:pt x="293358" y="569391"/>
                        <a:pt x="293358" y="586182"/>
                      </a:cubicBezTo>
                      <a:cubicBezTo>
                        <a:pt x="293358" y="586182"/>
                        <a:pt x="293358" y="586182"/>
                        <a:pt x="252339" y="807267"/>
                      </a:cubicBezTo>
                      <a:cubicBezTo>
                        <a:pt x="249409" y="824058"/>
                        <a:pt x="237690" y="832453"/>
                        <a:pt x="220111" y="832453"/>
                      </a:cubicBezTo>
                      <a:cubicBezTo>
                        <a:pt x="220111" y="832453"/>
                        <a:pt x="220111" y="832453"/>
                        <a:pt x="179093" y="832453"/>
                      </a:cubicBezTo>
                      <a:cubicBezTo>
                        <a:pt x="164445" y="832453"/>
                        <a:pt x="149795" y="824058"/>
                        <a:pt x="146865" y="807267"/>
                      </a:cubicBezTo>
                      <a:cubicBezTo>
                        <a:pt x="146865" y="807267"/>
                        <a:pt x="146865" y="807267"/>
                        <a:pt x="108778" y="586182"/>
                      </a:cubicBezTo>
                      <a:cubicBezTo>
                        <a:pt x="105848" y="569391"/>
                        <a:pt x="91198" y="558197"/>
                        <a:pt x="76549" y="558197"/>
                      </a:cubicBezTo>
                      <a:cubicBezTo>
                        <a:pt x="61900" y="558197"/>
                        <a:pt x="47250" y="547003"/>
                        <a:pt x="44321" y="533010"/>
                      </a:cubicBezTo>
                      <a:cubicBezTo>
                        <a:pt x="44321" y="533010"/>
                        <a:pt x="44321" y="533010"/>
                        <a:pt x="374" y="281142"/>
                      </a:cubicBezTo>
                      <a:cubicBezTo>
                        <a:pt x="-2556" y="261552"/>
                        <a:pt x="12093" y="244760"/>
                        <a:pt x="32602" y="244760"/>
                      </a:cubicBezTo>
                      <a:close/>
                      <a:moveTo>
                        <a:pt x="201006" y="0"/>
                      </a:moveTo>
                      <a:cubicBezTo>
                        <a:pt x="258382" y="0"/>
                        <a:pt x="304893" y="45158"/>
                        <a:pt x="304893" y="100863"/>
                      </a:cubicBezTo>
                      <a:cubicBezTo>
                        <a:pt x="304893" y="156569"/>
                        <a:pt x="258382" y="201726"/>
                        <a:pt x="201006" y="201726"/>
                      </a:cubicBezTo>
                      <a:cubicBezTo>
                        <a:pt x="143631" y="201726"/>
                        <a:pt x="97119" y="156569"/>
                        <a:pt x="97119" y="100863"/>
                      </a:cubicBezTo>
                      <a:cubicBezTo>
                        <a:pt x="97119" y="45158"/>
                        <a:pt x="143631" y="0"/>
                        <a:pt x="201006" y="0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1" name="ValueShape">
                  <a:extLst>
                    <a:ext uri="{FF2B5EF4-FFF2-40B4-BE49-F238E27FC236}">
                      <a16:creationId xmlns:a16="http://schemas.microsoft.com/office/drawing/2014/main" id="{4F175F7F-E513-41A0-9075-467A8E38E156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639789" y="2574003"/>
                  <a:ext cx="559782" cy="765713"/>
                </a:xfrm>
                <a:custGeom>
                  <a:avLst/>
                  <a:gdLst>
                    <a:gd name="connsiteX0" fmla="*/ 195923 w 559782"/>
                    <a:gd name="connsiteY0" fmla="*/ 209918 h 769697"/>
                    <a:gd name="connsiteX1" fmla="*/ 363858 w 559782"/>
                    <a:gd name="connsiteY1" fmla="*/ 209918 h 769697"/>
                    <a:gd name="connsiteX2" fmla="*/ 440828 w 559782"/>
                    <a:gd name="connsiteY2" fmla="*/ 256712 h 769697"/>
                    <a:gd name="connsiteX3" fmla="*/ 552784 w 559782"/>
                    <a:gd name="connsiteY3" fmla="*/ 424645 h 769697"/>
                    <a:gd name="connsiteX4" fmla="*/ 559782 w 559782"/>
                    <a:gd name="connsiteY4" fmla="*/ 447824 h 769697"/>
                    <a:gd name="connsiteX5" fmla="*/ 547536 w 559782"/>
                    <a:gd name="connsiteY5" fmla="*/ 477562 h 769697"/>
                    <a:gd name="connsiteX6" fmla="*/ 517798 w 559782"/>
                    <a:gd name="connsiteY6" fmla="*/ 489808 h 769697"/>
                    <a:gd name="connsiteX7" fmla="*/ 482812 w 559782"/>
                    <a:gd name="connsiteY7" fmla="*/ 471002 h 769697"/>
                    <a:gd name="connsiteX8" fmla="*/ 383538 w 559782"/>
                    <a:gd name="connsiteY8" fmla="*/ 321874 h 769697"/>
                    <a:gd name="connsiteX9" fmla="*/ 363858 w 559782"/>
                    <a:gd name="connsiteY9" fmla="*/ 321874 h 769697"/>
                    <a:gd name="connsiteX10" fmla="*/ 363858 w 559782"/>
                    <a:gd name="connsiteY10" fmla="*/ 379600 h 769697"/>
                    <a:gd name="connsiteX11" fmla="*/ 471878 w 559782"/>
                    <a:gd name="connsiteY11" fmla="*/ 559343 h 769697"/>
                    <a:gd name="connsiteX12" fmla="*/ 475814 w 559782"/>
                    <a:gd name="connsiteY12" fmla="*/ 573775 h 769697"/>
                    <a:gd name="connsiteX13" fmla="*/ 467505 w 559782"/>
                    <a:gd name="connsiteY13" fmla="*/ 593454 h 769697"/>
                    <a:gd name="connsiteX14" fmla="*/ 447826 w 559782"/>
                    <a:gd name="connsiteY14" fmla="*/ 601763 h 769697"/>
                    <a:gd name="connsiteX15" fmla="*/ 363858 w 559782"/>
                    <a:gd name="connsiteY15" fmla="*/ 601763 h 769697"/>
                    <a:gd name="connsiteX16" fmla="*/ 363858 w 559782"/>
                    <a:gd name="connsiteY16" fmla="*/ 720717 h 769697"/>
                    <a:gd name="connsiteX17" fmla="*/ 349426 w 559782"/>
                    <a:gd name="connsiteY17" fmla="*/ 755265 h 769697"/>
                    <a:gd name="connsiteX18" fmla="*/ 314878 w 559782"/>
                    <a:gd name="connsiteY18" fmla="*/ 769697 h 769697"/>
                    <a:gd name="connsiteX19" fmla="*/ 244904 w 559782"/>
                    <a:gd name="connsiteY19" fmla="*/ 769697 h 769697"/>
                    <a:gd name="connsiteX20" fmla="*/ 210356 w 559782"/>
                    <a:gd name="connsiteY20" fmla="*/ 755265 h 769697"/>
                    <a:gd name="connsiteX21" fmla="*/ 195923 w 559782"/>
                    <a:gd name="connsiteY21" fmla="*/ 720717 h 769697"/>
                    <a:gd name="connsiteX22" fmla="*/ 195923 w 559782"/>
                    <a:gd name="connsiteY22" fmla="*/ 601763 h 769697"/>
                    <a:gd name="connsiteX23" fmla="*/ 111956 w 559782"/>
                    <a:gd name="connsiteY23" fmla="*/ 601763 h 769697"/>
                    <a:gd name="connsiteX24" fmla="*/ 92276 w 559782"/>
                    <a:gd name="connsiteY24" fmla="*/ 593454 h 769697"/>
                    <a:gd name="connsiteX25" fmla="*/ 83968 w 559782"/>
                    <a:gd name="connsiteY25" fmla="*/ 573775 h 769697"/>
                    <a:gd name="connsiteX26" fmla="*/ 87903 w 559782"/>
                    <a:gd name="connsiteY26" fmla="*/ 559343 h 769697"/>
                    <a:gd name="connsiteX27" fmla="*/ 195923 w 559782"/>
                    <a:gd name="connsiteY27" fmla="*/ 379600 h 769697"/>
                    <a:gd name="connsiteX28" fmla="*/ 195923 w 559782"/>
                    <a:gd name="connsiteY28" fmla="*/ 321874 h 769697"/>
                    <a:gd name="connsiteX29" fmla="*/ 176244 w 559782"/>
                    <a:gd name="connsiteY29" fmla="*/ 321874 h 769697"/>
                    <a:gd name="connsiteX30" fmla="*/ 76970 w 559782"/>
                    <a:gd name="connsiteY30" fmla="*/ 471002 h 769697"/>
                    <a:gd name="connsiteX31" fmla="*/ 41984 w 559782"/>
                    <a:gd name="connsiteY31" fmla="*/ 489808 h 769697"/>
                    <a:gd name="connsiteX32" fmla="*/ 12245 w 559782"/>
                    <a:gd name="connsiteY32" fmla="*/ 477562 h 769697"/>
                    <a:gd name="connsiteX33" fmla="*/ 0 w 559782"/>
                    <a:gd name="connsiteY33" fmla="*/ 447824 h 769697"/>
                    <a:gd name="connsiteX34" fmla="*/ 6998 w 559782"/>
                    <a:gd name="connsiteY34" fmla="*/ 424645 h 769697"/>
                    <a:gd name="connsiteX35" fmla="*/ 118953 w 559782"/>
                    <a:gd name="connsiteY35" fmla="*/ 256712 h 769697"/>
                    <a:gd name="connsiteX36" fmla="*/ 195923 w 559782"/>
                    <a:gd name="connsiteY36" fmla="*/ 209918 h 769697"/>
                    <a:gd name="connsiteX37" fmla="*/ 279891 w 559782"/>
                    <a:gd name="connsiteY37" fmla="*/ 0 h 769697"/>
                    <a:gd name="connsiteX38" fmla="*/ 349208 w 559782"/>
                    <a:gd name="connsiteY38" fmla="*/ 28645 h 769697"/>
                    <a:gd name="connsiteX39" fmla="*/ 377853 w 559782"/>
                    <a:gd name="connsiteY39" fmla="*/ 97962 h 769697"/>
                    <a:gd name="connsiteX40" fmla="*/ 349208 w 559782"/>
                    <a:gd name="connsiteY40" fmla="*/ 167277 h 769697"/>
                    <a:gd name="connsiteX41" fmla="*/ 279891 w 559782"/>
                    <a:gd name="connsiteY41" fmla="*/ 195922 h 769697"/>
                    <a:gd name="connsiteX42" fmla="*/ 210575 w 559782"/>
                    <a:gd name="connsiteY42" fmla="*/ 167277 h 769697"/>
                    <a:gd name="connsiteX43" fmla="*/ 181930 w 559782"/>
                    <a:gd name="connsiteY43" fmla="*/ 97962 h 769697"/>
                    <a:gd name="connsiteX44" fmla="*/ 210575 w 559782"/>
                    <a:gd name="connsiteY44" fmla="*/ 28645 h 769697"/>
                    <a:gd name="connsiteX45" fmla="*/ 279891 w 559782"/>
                    <a:gd name="connsiteY45" fmla="*/ 0 h 769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559782" h="769697">
                      <a:moveTo>
                        <a:pt x="195923" y="209918"/>
                      </a:moveTo>
                      <a:lnTo>
                        <a:pt x="363858" y="209918"/>
                      </a:lnTo>
                      <a:cubicBezTo>
                        <a:pt x="393888" y="209918"/>
                        <a:pt x="419544" y="225516"/>
                        <a:pt x="440828" y="256712"/>
                      </a:cubicBezTo>
                      <a:lnTo>
                        <a:pt x="552784" y="424645"/>
                      </a:lnTo>
                      <a:cubicBezTo>
                        <a:pt x="557449" y="431643"/>
                        <a:pt x="559782" y="439368"/>
                        <a:pt x="559782" y="447824"/>
                      </a:cubicBezTo>
                      <a:cubicBezTo>
                        <a:pt x="559782" y="459486"/>
                        <a:pt x="555700" y="469398"/>
                        <a:pt x="547536" y="477562"/>
                      </a:cubicBezTo>
                      <a:cubicBezTo>
                        <a:pt x="539373" y="485725"/>
                        <a:pt x="529460" y="489808"/>
                        <a:pt x="517798" y="489808"/>
                      </a:cubicBezTo>
                      <a:cubicBezTo>
                        <a:pt x="502928" y="489808"/>
                        <a:pt x="491267" y="483539"/>
                        <a:pt x="482812" y="471002"/>
                      </a:cubicBezTo>
                      <a:lnTo>
                        <a:pt x="383538" y="321874"/>
                      </a:lnTo>
                      <a:lnTo>
                        <a:pt x="363858" y="321874"/>
                      </a:lnTo>
                      <a:lnTo>
                        <a:pt x="363858" y="379600"/>
                      </a:lnTo>
                      <a:lnTo>
                        <a:pt x="471878" y="559343"/>
                      </a:lnTo>
                      <a:cubicBezTo>
                        <a:pt x="474502" y="563716"/>
                        <a:pt x="475814" y="568526"/>
                        <a:pt x="475814" y="573775"/>
                      </a:cubicBezTo>
                      <a:cubicBezTo>
                        <a:pt x="475814" y="581355"/>
                        <a:pt x="473044" y="587914"/>
                        <a:pt x="467505" y="593454"/>
                      </a:cubicBezTo>
                      <a:cubicBezTo>
                        <a:pt x="461965" y="598993"/>
                        <a:pt x="455405" y="601763"/>
                        <a:pt x="447826" y="601763"/>
                      </a:cubicBezTo>
                      <a:lnTo>
                        <a:pt x="363858" y="601763"/>
                      </a:lnTo>
                      <a:lnTo>
                        <a:pt x="363858" y="720717"/>
                      </a:lnTo>
                      <a:cubicBezTo>
                        <a:pt x="363858" y="734128"/>
                        <a:pt x="359047" y="745644"/>
                        <a:pt x="349426" y="755265"/>
                      </a:cubicBezTo>
                      <a:cubicBezTo>
                        <a:pt x="339805" y="764887"/>
                        <a:pt x="328289" y="769697"/>
                        <a:pt x="314878" y="769697"/>
                      </a:cubicBezTo>
                      <a:lnTo>
                        <a:pt x="244904" y="769697"/>
                      </a:lnTo>
                      <a:cubicBezTo>
                        <a:pt x="231493" y="769697"/>
                        <a:pt x="219977" y="764887"/>
                        <a:pt x="210356" y="755265"/>
                      </a:cubicBezTo>
                      <a:cubicBezTo>
                        <a:pt x="200733" y="745644"/>
                        <a:pt x="195923" y="734128"/>
                        <a:pt x="195923" y="720717"/>
                      </a:cubicBezTo>
                      <a:lnTo>
                        <a:pt x="195923" y="601763"/>
                      </a:lnTo>
                      <a:lnTo>
                        <a:pt x="111956" y="601763"/>
                      </a:lnTo>
                      <a:cubicBezTo>
                        <a:pt x="104375" y="601763"/>
                        <a:pt x="97815" y="598993"/>
                        <a:pt x="92276" y="593454"/>
                      </a:cubicBezTo>
                      <a:cubicBezTo>
                        <a:pt x="86738" y="587914"/>
                        <a:pt x="83968" y="581355"/>
                        <a:pt x="83968" y="573775"/>
                      </a:cubicBezTo>
                      <a:cubicBezTo>
                        <a:pt x="83968" y="568526"/>
                        <a:pt x="85279" y="563716"/>
                        <a:pt x="87903" y="559343"/>
                      </a:cubicBezTo>
                      <a:lnTo>
                        <a:pt x="195923" y="379600"/>
                      </a:lnTo>
                      <a:lnTo>
                        <a:pt x="195923" y="321874"/>
                      </a:lnTo>
                      <a:lnTo>
                        <a:pt x="176244" y="321874"/>
                      </a:lnTo>
                      <a:lnTo>
                        <a:pt x="76970" y="471002"/>
                      </a:lnTo>
                      <a:cubicBezTo>
                        <a:pt x="68515" y="483539"/>
                        <a:pt x="56852" y="489808"/>
                        <a:pt x="41984" y="489808"/>
                      </a:cubicBezTo>
                      <a:cubicBezTo>
                        <a:pt x="30321" y="489808"/>
                        <a:pt x="20409" y="485725"/>
                        <a:pt x="12245" y="477562"/>
                      </a:cubicBezTo>
                      <a:cubicBezTo>
                        <a:pt x="4081" y="469398"/>
                        <a:pt x="0" y="459486"/>
                        <a:pt x="0" y="447824"/>
                      </a:cubicBezTo>
                      <a:cubicBezTo>
                        <a:pt x="0" y="439368"/>
                        <a:pt x="2333" y="431643"/>
                        <a:pt x="6998" y="424645"/>
                      </a:cubicBezTo>
                      <a:lnTo>
                        <a:pt x="118953" y="256712"/>
                      </a:lnTo>
                      <a:cubicBezTo>
                        <a:pt x="140237" y="225516"/>
                        <a:pt x="165894" y="209918"/>
                        <a:pt x="195923" y="209918"/>
                      </a:cubicBezTo>
                      <a:close/>
                      <a:moveTo>
                        <a:pt x="279891" y="0"/>
                      </a:moveTo>
                      <a:cubicBezTo>
                        <a:pt x="307006" y="0"/>
                        <a:pt x="330111" y="9548"/>
                        <a:pt x="349208" y="28645"/>
                      </a:cubicBezTo>
                      <a:cubicBezTo>
                        <a:pt x="368305" y="47742"/>
                        <a:pt x="377853" y="70846"/>
                        <a:pt x="377853" y="97962"/>
                      </a:cubicBezTo>
                      <a:cubicBezTo>
                        <a:pt x="377853" y="125075"/>
                        <a:pt x="368305" y="148180"/>
                        <a:pt x="349208" y="167277"/>
                      </a:cubicBezTo>
                      <a:cubicBezTo>
                        <a:pt x="330111" y="186373"/>
                        <a:pt x="307006" y="195922"/>
                        <a:pt x="279891" y="195922"/>
                      </a:cubicBezTo>
                      <a:cubicBezTo>
                        <a:pt x="252777" y="195922"/>
                        <a:pt x="229671" y="186373"/>
                        <a:pt x="210575" y="167277"/>
                      </a:cubicBezTo>
                      <a:cubicBezTo>
                        <a:pt x="191477" y="148180"/>
                        <a:pt x="181930" y="125075"/>
                        <a:pt x="181930" y="97962"/>
                      </a:cubicBezTo>
                      <a:cubicBezTo>
                        <a:pt x="181930" y="70846"/>
                        <a:pt x="191477" y="47742"/>
                        <a:pt x="210575" y="28645"/>
                      </a:cubicBezTo>
                      <a:cubicBezTo>
                        <a:pt x="229671" y="9548"/>
                        <a:pt x="252777" y="0"/>
                        <a:pt x="279891" y="0"/>
                      </a:cubicBezTo>
                      <a:close/>
                    </a:path>
                  </a:pathLst>
                </a:custGeom>
                <a:grpFill/>
                <a:ln w="12700"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72" name="组合 71">
                <a:extLst>
                  <a:ext uri="{FF2B5EF4-FFF2-40B4-BE49-F238E27FC236}">
                    <a16:creationId xmlns:a16="http://schemas.microsoft.com/office/drawing/2014/main" id="{7DF4AD99-FDE7-449C-BA4F-0DF48E0528D8}"/>
                  </a:ext>
                </a:extLst>
              </p:cNvPr>
              <p:cNvGrpSpPr/>
              <p:nvPr/>
            </p:nvGrpSpPr>
            <p:grpSpPr>
              <a:xfrm>
                <a:off x="4099089" y="4758005"/>
                <a:ext cx="873994" cy="688011"/>
                <a:chOff x="2226870" y="2574003"/>
                <a:chExt cx="972701" cy="765714"/>
              </a:xfrm>
              <a:grpFill/>
            </p:grpSpPr>
            <p:sp>
              <p:nvSpPr>
                <p:cNvPr id="88" name="IconShape2">
                  <a:extLst>
                    <a:ext uri="{FF2B5EF4-FFF2-40B4-BE49-F238E27FC236}">
                      <a16:creationId xmlns:a16="http://schemas.microsoft.com/office/drawing/2014/main" id="{B0349811-4FF8-4441-9435-06764D81651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226870" y="2574004"/>
                  <a:ext cx="369087" cy="765713"/>
                </a:xfrm>
                <a:custGeom>
                  <a:avLst/>
                  <a:gdLst>
                    <a:gd name="connsiteX0" fmla="*/ 32602 w 396196"/>
                    <a:gd name="connsiteY0" fmla="*/ 244760 h 832453"/>
                    <a:gd name="connsiteX1" fmla="*/ 366603 w 396196"/>
                    <a:gd name="connsiteY1" fmla="*/ 244760 h 832453"/>
                    <a:gd name="connsiteX2" fmla="*/ 391506 w 396196"/>
                    <a:gd name="connsiteY2" fmla="*/ 255605 h 832453"/>
                    <a:gd name="connsiteX3" fmla="*/ 396196 w 396196"/>
                    <a:gd name="connsiteY3" fmla="*/ 271956 h 832453"/>
                    <a:gd name="connsiteX4" fmla="*/ 396196 w 396196"/>
                    <a:gd name="connsiteY4" fmla="*/ 297319 h 832453"/>
                    <a:gd name="connsiteX5" fmla="*/ 393704 w 396196"/>
                    <a:gd name="connsiteY5" fmla="*/ 312625 h 832453"/>
                    <a:gd name="connsiteX6" fmla="*/ 357814 w 396196"/>
                    <a:gd name="connsiteY6" fmla="*/ 533010 h 832453"/>
                    <a:gd name="connsiteX7" fmla="*/ 325585 w 396196"/>
                    <a:gd name="connsiteY7" fmla="*/ 558197 h 832453"/>
                    <a:gd name="connsiteX8" fmla="*/ 293358 w 396196"/>
                    <a:gd name="connsiteY8" fmla="*/ 586182 h 832453"/>
                    <a:gd name="connsiteX9" fmla="*/ 252339 w 396196"/>
                    <a:gd name="connsiteY9" fmla="*/ 807267 h 832453"/>
                    <a:gd name="connsiteX10" fmla="*/ 220111 w 396196"/>
                    <a:gd name="connsiteY10" fmla="*/ 832453 h 832453"/>
                    <a:gd name="connsiteX11" fmla="*/ 179093 w 396196"/>
                    <a:gd name="connsiteY11" fmla="*/ 832453 h 832453"/>
                    <a:gd name="connsiteX12" fmla="*/ 146865 w 396196"/>
                    <a:gd name="connsiteY12" fmla="*/ 807267 h 832453"/>
                    <a:gd name="connsiteX13" fmla="*/ 108778 w 396196"/>
                    <a:gd name="connsiteY13" fmla="*/ 586182 h 832453"/>
                    <a:gd name="connsiteX14" fmla="*/ 76549 w 396196"/>
                    <a:gd name="connsiteY14" fmla="*/ 558197 h 832453"/>
                    <a:gd name="connsiteX15" fmla="*/ 44321 w 396196"/>
                    <a:gd name="connsiteY15" fmla="*/ 533010 h 832453"/>
                    <a:gd name="connsiteX16" fmla="*/ 374 w 396196"/>
                    <a:gd name="connsiteY16" fmla="*/ 281142 h 832453"/>
                    <a:gd name="connsiteX17" fmla="*/ 32602 w 396196"/>
                    <a:gd name="connsiteY17" fmla="*/ 244760 h 832453"/>
                    <a:gd name="connsiteX18" fmla="*/ 201006 w 396196"/>
                    <a:gd name="connsiteY18" fmla="*/ 0 h 832453"/>
                    <a:gd name="connsiteX19" fmla="*/ 304893 w 396196"/>
                    <a:gd name="connsiteY19" fmla="*/ 100863 h 832453"/>
                    <a:gd name="connsiteX20" fmla="*/ 201006 w 396196"/>
                    <a:gd name="connsiteY20" fmla="*/ 201726 h 832453"/>
                    <a:gd name="connsiteX21" fmla="*/ 97119 w 396196"/>
                    <a:gd name="connsiteY21" fmla="*/ 100863 h 832453"/>
                    <a:gd name="connsiteX22" fmla="*/ 201006 w 396196"/>
                    <a:gd name="connsiteY22" fmla="*/ 0 h 832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96196" h="832453">
                      <a:moveTo>
                        <a:pt x="32602" y="244760"/>
                      </a:moveTo>
                      <a:cubicBezTo>
                        <a:pt x="32602" y="244760"/>
                        <a:pt x="32602" y="244760"/>
                        <a:pt x="366603" y="244760"/>
                      </a:cubicBezTo>
                      <a:cubicBezTo>
                        <a:pt x="376858" y="244760"/>
                        <a:pt x="385647" y="248958"/>
                        <a:pt x="391506" y="255605"/>
                      </a:cubicBezTo>
                      <a:lnTo>
                        <a:pt x="396196" y="271956"/>
                      </a:lnTo>
                      <a:lnTo>
                        <a:pt x="396196" y="297319"/>
                      </a:lnTo>
                      <a:lnTo>
                        <a:pt x="393704" y="312625"/>
                      </a:lnTo>
                      <a:cubicBezTo>
                        <a:pt x="388577" y="344109"/>
                        <a:pt x="378322" y="407076"/>
                        <a:pt x="357814" y="533010"/>
                      </a:cubicBezTo>
                      <a:cubicBezTo>
                        <a:pt x="354884" y="547003"/>
                        <a:pt x="340234" y="558197"/>
                        <a:pt x="325585" y="558197"/>
                      </a:cubicBezTo>
                      <a:cubicBezTo>
                        <a:pt x="308006" y="558197"/>
                        <a:pt x="293358" y="569391"/>
                        <a:pt x="293358" y="586182"/>
                      </a:cubicBezTo>
                      <a:cubicBezTo>
                        <a:pt x="293358" y="586182"/>
                        <a:pt x="293358" y="586182"/>
                        <a:pt x="252339" y="807267"/>
                      </a:cubicBezTo>
                      <a:cubicBezTo>
                        <a:pt x="249409" y="824058"/>
                        <a:pt x="237690" y="832453"/>
                        <a:pt x="220111" y="832453"/>
                      </a:cubicBezTo>
                      <a:cubicBezTo>
                        <a:pt x="220111" y="832453"/>
                        <a:pt x="220111" y="832453"/>
                        <a:pt x="179093" y="832453"/>
                      </a:cubicBezTo>
                      <a:cubicBezTo>
                        <a:pt x="164445" y="832453"/>
                        <a:pt x="149795" y="824058"/>
                        <a:pt x="146865" y="807267"/>
                      </a:cubicBezTo>
                      <a:cubicBezTo>
                        <a:pt x="146865" y="807267"/>
                        <a:pt x="146865" y="807267"/>
                        <a:pt x="108778" y="586182"/>
                      </a:cubicBezTo>
                      <a:cubicBezTo>
                        <a:pt x="105848" y="569391"/>
                        <a:pt x="91198" y="558197"/>
                        <a:pt x="76549" y="558197"/>
                      </a:cubicBezTo>
                      <a:cubicBezTo>
                        <a:pt x="61900" y="558197"/>
                        <a:pt x="47250" y="547003"/>
                        <a:pt x="44321" y="533010"/>
                      </a:cubicBezTo>
                      <a:cubicBezTo>
                        <a:pt x="44321" y="533010"/>
                        <a:pt x="44321" y="533010"/>
                        <a:pt x="374" y="281142"/>
                      </a:cubicBezTo>
                      <a:cubicBezTo>
                        <a:pt x="-2556" y="261552"/>
                        <a:pt x="12093" y="244760"/>
                        <a:pt x="32602" y="244760"/>
                      </a:cubicBezTo>
                      <a:close/>
                      <a:moveTo>
                        <a:pt x="201006" y="0"/>
                      </a:moveTo>
                      <a:cubicBezTo>
                        <a:pt x="258382" y="0"/>
                        <a:pt x="304893" y="45158"/>
                        <a:pt x="304893" y="100863"/>
                      </a:cubicBezTo>
                      <a:cubicBezTo>
                        <a:pt x="304893" y="156569"/>
                        <a:pt x="258382" y="201726"/>
                        <a:pt x="201006" y="201726"/>
                      </a:cubicBezTo>
                      <a:cubicBezTo>
                        <a:pt x="143631" y="201726"/>
                        <a:pt x="97119" y="156569"/>
                        <a:pt x="97119" y="100863"/>
                      </a:cubicBezTo>
                      <a:cubicBezTo>
                        <a:pt x="97119" y="45158"/>
                        <a:pt x="143631" y="0"/>
                        <a:pt x="201006" y="0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9" name="ValueShape">
                  <a:extLst>
                    <a:ext uri="{FF2B5EF4-FFF2-40B4-BE49-F238E27FC236}">
                      <a16:creationId xmlns:a16="http://schemas.microsoft.com/office/drawing/2014/main" id="{D9B05671-839A-4C71-996E-BF393EB53152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639789" y="2574003"/>
                  <a:ext cx="559782" cy="765713"/>
                </a:xfrm>
                <a:custGeom>
                  <a:avLst/>
                  <a:gdLst>
                    <a:gd name="connsiteX0" fmla="*/ 195923 w 559782"/>
                    <a:gd name="connsiteY0" fmla="*/ 209918 h 769697"/>
                    <a:gd name="connsiteX1" fmla="*/ 363858 w 559782"/>
                    <a:gd name="connsiteY1" fmla="*/ 209918 h 769697"/>
                    <a:gd name="connsiteX2" fmla="*/ 440828 w 559782"/>
                    <a:gd name="connsiteY2" fmla="*/ 256712 h 769697"/>
                    <a:gd name="connsiteX3" fmla="*/ 552784 w 559782"/>
                    <a:gd name="connsiteY3" fmla="*/ 424645 h 769697"/>
                    <a:gd name="connsiteX4" fmla="*/ 559782 w 559782"/>
                    <a:gd name="connsiteY4" fmla="*/ 447824 h 769697"/>
                    <a:gd name="connsiteX5" fmla="*/ 547536 w 559782"/>
                    <a:gd name="connsiteY5" fmla="*/ 477562 h 769697"/>
                    <a:gd name="connsiteX6" fmla="*/ 517798 w 559782"/>
                    <a:gd name="connsiteY6" fmla="*/ 489808 h 769697"/>
                    <a:gd name="connsiteX7" fmla="*/ 482812 w 559782"/>
                    <a:gd name="connsiteY7" fmla="*/ 471002 h 769697"/>
                    <a:gd name="connsiteX8" fmla="*/ 383538 w 559782"/>
                    <a:gd name="connsiteY8" fmla="*/ 321874 h 769697"/>
                    <a:gd name="connsiteX9" fmla="*/ 363858 w 559782"/>
                    <a:gd name="connsiteY9" fmla="*/ 321874 h 769697"/>
                    <a:gd name="connsiteX10" fmla="*/ 363858 w 559782"/>
                    <a:gd name="connsiteY10" fmla="*/ 379600 h 769697"/>
                    <a:gd name="connsiteX11" fmla="*/ 471878 w 559782"/>
                    <a:gd name="connsiteY11" fmla="*/ 559343 h 769697"/>
                    <a:gd name="connsiteX12" fmla="*/ 475814 w 559782"/>
                    <a:gd name="connsiteY12" fmla="*/ 573775 h 769697"/>
                    <a:gd name="connsiteX13" fmla="*/ 467505 w 559782"/>
                    <a:gd name="connsiteY13" fmla="*/ 593454 h 769697"/>
                    <a:gd name="connsiteX14" fmla="*/ 447826 w 559782"/>
                    <a:gd name="connsiteY14" fmla="*/ 601763 h 769697"/>
                    <a:gd name="connsiteX15" fmla="*/ 363858 w 559782"/>
                    <a:gd name="connsiteY15" fmla="*/ 601763 h 769697"/>
                    <a:gd name="connsiteX16" fmla="*/ 363858 w 559782"/>
                    <a:gd name="connsiteY16" fmla="*/ 720717 h 769697"/>
                    <a:gd name="connsiteX17" fmla="*/ 349426 w 559782"/>
                    <a:gd name="connsiteY17" fmla="*/ 755265 h 769697"/>
                    <a:gd name="connsiteX18" fmla="*/ 314878 w 559782"/>
                    <a:gd name="connsiteY18" fmla="*/ 769697 h 769697"/>
                    <a:gd name="connsiteX19" fmla="*/ 244904 w 559782"/>
                    <a:gd name="connsiteY19" fmla="*/ 769697 h 769697"/>
                    <a:gd name="connsiteX20" fmla="*/ 210356 w 559782"/>
                    <a:gd name="connsiteY20" fmla="*/ 755265 h 769697"/>
                    <a:gd name="connsiteX21" fmla="*/ 195923 w 559782"/>
                    <a:gd name="connsiteY21" fmla="*/ 720717 h 769697"/>
                    <a:gd name="connsiteX22" fmla="*/ 195923 w 559782"/>
                    <a:gd name="connsiteY22" fmla="*/ 601763 h 769697"/>
                    <a:gd name="connsiteX23" fmla="*/ 111956 w 559782"/>
                    <a:gd name="connsiteY23" fmla="*/ 601763 h 769697"/>
                    <a:gd name="connsiteX24" fmla="*/ 92276 w 559782"/>
                    <a:gd name="connsiteY24" fmla="*/ 593454 h 769697"/>
                    <a:gd name="connsiteX25" fmla="*/ 83968 w 559782"/>
                    <a:gd name="connsiteY25" fmla="*/ 573775 h 769697"/>
                    <a:gd name="connsiteX26" fmla="*/ 87903 w 559782"/>
                    <a:gd name="connsiteY26" fmla="*/ 559343 h 769697"/>
                    <a:gd name="connsiteX27" fmla="*/ 195923 w 559782"/>
                    <a:gd name="connsiteY27" fmla="*/ 379600 h 769697"/>
                    <a:gd name="connsiteX28" fmla="*/ 195923 w 559782"/>
                    <a:gd name="connsiteY28" fmla="*/ 321874 h 769697"/>
                    <a:gd name="connsiteX29" fmla="*/ 176244 w 559782"/>
                    <a:gd name="connsiteY29" fmla="*/ 321874 h 769697"/>
                    <a:gd name="connsiteX30" fmla="*/ 76970 w 559782"/>
                    <a:gd name="connsiteY30" fmla="*/ 471002 h 769697"/>
                    <a:gd name="connsiteX31" fmla="*/ 41984 w 559782"/>
                    <a:gd name="connsiteY31" fmla="*/ 489808 h 769697"/>
                    <a:gd name="connsiteX32" fmla="*/ 12245 w 559782"/>
                    <a:gd name="connsiteY32" fmla="*/ 477562 h 769697"/>
                    <a:gd name="connsiteX33" fmla="*/ 0 w 559782"/>
                    <a:gd name="connsiteY33" fmla="*/ 447824 h 769697"/>
                    <a:gd name="connsiteX34" fmla="*/ 6998 w 559782"/>
                    <a:gd name="connsiteY34" fmla="*/ 424645 h 769697"/>
                    <a:gd name="connsiteX35" fmla="*/ 118953 w 559782"/>
                    <a:gd name="connsiteY35" fmla="*/ 256712 h 769697"/>
                    <a:gd name="connsiteX36" fmla="*/ 195923 w 559782"/>
                    <a:gd name="connsiteY36" fmla="*/ 209918 h 769697"/>
                    <a:gd name="connsiteX37" fmla="*/ 279891 w 559782"/>
                    <a:gd name="connsiteY37" fmla="*/ 0 h 769697"/>
                    <a:gd name="connsiteX38" fmla="*/ 349208 w 559782"/>
                    <a:gd name="connsiteY38" fmla="*/ 28645 h 769697"/>
                    <a:gd name="connsiteX39" fmla="*/ 377853 w 559782"/>
                    <a:gd name="connsiteY39" fmla="*/ 97962 h 769697"/>
                    <a:gd name="connsiteX40" fmla="*/ 349208 w 559782"/>
                    <a:gd name="connsiteY40" fmla="*/ 167277 h 769697"/>
                    <a:gd name="connsiteX41" fmla="*/ 279891 w 559782"/>
                    <a:gd name="connsiteY41" fmla="*/ 195922 h 769697"/>
                    <a:gd name="connsiteX42" fmla="*/ 210575 w 559782"/>
                    <a:gd name="connsiteY42" fmla="*/ 167277 h 769697"/>
                    <a:gd name="connsiteX43" fmla="*/ 181930 w 559782"/>
                    <a:gd name="connsiteY43" fmla="*/ 97962 h 769697"/>
                    <a:gd name="connsiteX44" fmla="*/ 210575 w 559782"/>
                    <a:gd name="connsiteY44" fmla="*/ 28645 h 769697"/>
                    <a:gd name="connsiteX45" fmla="*/ 279891 w 559782"/>
                    <a:gd name="connsiteY45" fmla="*/ 0 h 769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559782" h="769697">
                      <a:moveTo>
                        <a:pt x="195923" y="209918"/>
                      </a:moveTo>
                      <a:lnTo>
                        <a:pt x="363858" y="209918"/>
                      </a:lnTo>
                      <a:cubicBezTo>
                        <a:pt x="393888" y="209918"/>
                        <a:pt x="419544" y="225516"/>
                        <a:pt x="440828" y="256712"/>
                      </a:cubicBezTo>
                      <a:lnTo>
                        <a:pt x="552784" y="424645"/>
                      </a:lnTo>
                      <a:cubicBezTo>
                        <a:pt x="557449" y="431643"/>
                        <a:pt x="559782" y="439368"/>
                        <a:pt x="559782" y="447824"/>
                      </a:cubicBezTo>
                      <a:cubicBezTo>
                        <a:pt x="559782" y="459486"/>
                        <a:pt x="555700" y="469398"/>
                        <a:pt x="547536" y="477562"/>
                      </a:cubicBezTo>
                      <a:cubicBezTo>
                        <a:pt x="539373" y="485725"/>
                        <a:pt x="529460" y="489808"/>
                        <a:pt x="517798" y="489808"/>
                      </a:cubicBezTo>
                      <a:cubicBezTo>
                        <a:pt x="502928" y="489808"/>
                        <a:pt x="491267" y="483539"/>
                        <a:pt x="482812" y="471002"/>
                      </a:cubicBezTo>
                      <a:lnTo>
                        <a:pt x="383538" y="321874"/>
                      </a:lnTo>
                      <a:lnTo>
                        <a:pt x="363858" y="321874"/>
                      </a:lnTo>
                      <a:lnTo>
                        <a:pt x="363858" y="379600"/>
                      </a:lnTo>
                      <a:lnTo>
                        <a:pt x="471878" y="559343"/>
                      </a:lnTo>
                      <a:cubicBezTo>
                        <a:pt x="474502" y="563716"/>
                        <a:pt x="475814" y="568526"/>
                        <a:pt x="475814" y="573775"/>
                      </a:cubicBezTo>
                      <a:cubicBezTo>
                        <a:pt x="475814" y="581355"/>
                        <a:pt x="473044" y="587914"/>
                        <a:pt x="467505" y="593454"/>
                      </a:cubicBezTo>
                      <a:cubicBezTo>
                        <a:pt x="461965" y="598993"/>
                        <a:pt x="455405" y="601763"/>
                        <a:pt x="447826" y="601763"/>
                      </a:cubicBezTo>
                      <a:lnTo>
                        <a:pt x="363858" y="601763"/>
                      </a:lnTo>
                      <a:lnTo>
                        <a:pt x="363858" y="720717"/>
                      </a:lnTo>
                      <a:cubicBezTo>
                        <a:pt x="363858" y="734128"/>
                        <a:pt x="359047" y="745644"/>
                        <a:pt x="349426" y="755265"/>
                      </a:cubicBezTo>
                      <a:cubicBezTo>
                        <a:pt x="339805" y="764887"/>
                        <a:pt x="328289" y="769697"/>
                        <a:pt x="314878" y="769697"/>
                      </a:cubicBezTo>
                      <a:lnTo>
                        <a:pt x="244904" y="769697"/>
                      </a:lnTo>
                      <a:cubicBezTo>
                        <a:pt x="231493" y="769697"/>
                        <a:pt x="219977" y="764887"/>
                        <a:pt x="210356" y="755265"/>
                      </a:cubicBezTo>
                      <a:cubicBezTo>
                        <a:pt x="200733" y="745644"/>
                        <a:pt x="195923" y="734128"/>
                        <a:pt x="195923" y="720717"/>
                      </a:cubicBezTo>
                      <a:lnTo>
                        <a:pt x="195923" y="601763"/>
                      </a:lnTo>
                      <a:lnTo>
                        <a:pt x="111956" y="601763"/>
                      </a:lnTo>
                      <a:cubicBezTo>
                        <a:pt x="104375" y="601763"/>
                        <a:pt x="97815" y="598993"/>
                        <a:pt x="92276" y="593454"/>
                      </a:cubicBezTo>
                      <a:cubicBezTo>
                        <a:pt x="86738" y="587914"/>
                        <a:pt x="83968" y="581355"/>
                        <a:pt x="83968" y="573775"/>
                      </a:cubicBezTo>
                      <a:cubicBezTo>
                        <a:pt x="83968" y="568526"/>
                        <a:pt x="85279" y="563716"/>
                        <a:pt x="87903" y="559343"/>
                      </a:cubicBezTo>
                      <a:lnTo>
                        <a:pt x="195923" y="379600"/>
                      </a:lnTo>
                      <a:lnTo>
                        <a:pt x="195923" y="321874"/>
                      </a:lnTo>
                      <a:lnTo>
                        <a:pt x="176244" y="321874"/>
                      </a:lnTo>
                      <a:lnTo>
                        <a:pt x="76970" y="471002"/>
                      </a:lnTo>
                      <a:cubicBezTo>
                        <a:pt x="68515" y="483539"/>
                        <a:pt x="56852" y="489808"/>
                        <a:pt x="41984" y="489808"/>
                      </a:cubicBezTo>
                      <a:cubicBezTo>
                        <a:pt x="30321" y="489808"/>
                        <a:pt x="20409" y="485725"/>
                        <a:pt x="12245" y="477562"/>
                      </a:cubicBezTo>
                      <a:cubicBezTo>
                        <a:pt x="4081" y="469398"/>
                        <a:pt x="0" y="459486"/>
                        <a:pt x="0" y="447824"/>
                      </a:cubicBezTo>
                      <a:cubicBezTo>
                        <a:pt x="0" y="439368"/>
                        <a:pt x="2333" y="431643"/>
                        <a:pt x="6998" y="424645"/>
                      </a:cubicBezTo>
                      <a:lnTo>
                        <a:pt x="118953" y="256712"/>
                      </a:lnTo>
                      <a:cubicBezTo>
                        <a:pt x="140237" y="225516"/>
                        <a:pt x="165894" y="209918"/>
                        <a:pt x="195923" y="209918"/>
                      </a:cubicBezTo>
                      <a:close/>
                      <a:moveTo>
                        <a:pt x="279891" y="0"/>
                      </a:moveTo>
                      <a:cubicBezTo>
                        <a:pt x="307006" y="0"/>
                        <a:pt x="330111" y="9548"/>
                        <a:pt x="349208" y="28645"/>
                      </a:cubicBezTo>
                      <a:cubicBezTo>
                        <a:pt x="368305" y="47742"/>
                        <a:pt x="377853" y="70846"/>
                        <a:pt x="377853" y="97962"/>
                      </a:cubicBezTo>
                      <a:cubicBezTo>
                        <a:pt x="377853" y="125075"/>
                        <a:pt x="368305" y="148180"/>
                        <a:pt x="349208" y="167277"/>
                      </a:cubicBezTo>
                      <a:cubicBezTo>
                        <a:pt x="330111" y="186373"/>
                        <a:pt x="307006" y="195922"/>
                        <a:pt x="279891" y="195922"/>
                      </a:cubicBezTo>
                      <a:cubicBezTo>
                        <a:pt x="252777" y="195922"/>
                        <a:pt x="229671" y="186373"/>
                        <a:pt x="210575" y="167277"/>
                      </a:cubicBezTo>
                      <a:cubicBezTo>
                        <a:pt x="191477" y="148180"/>
                        <a:pt x="181930" y="125075"/>
                        <a:pt x="181930" y="97962"/>
                      </a:cubicBezTo>
                      <a:cubicBezTo>
                        <a:pt x="181930" y="70846"/>
                        <a:pt x="191477" y="47742"/>
                        <a:pt x="210575" y="28645"/>
                      </a:cubicBezTo>
                      <a:cubicBezTo>
                        <a:pt x="229671" y="9548"/>
                        <a:pt x="252777" y="0"/>
                        <a:pt x="279891" y="0"/>
                      </a:cubicBezTo>
                      <a:close/>
                    </a:path>
                  </a:pathLst>
                </a:custGeom>
                <a:grpFill/>
                <a:ln w="12700"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73" name="组合 72">
                <a:extLst>
                  <a:ext uri="{FF2B5EF4-FFF2-40B4-BE49-F238E27FC236}">
                    <a16:creationId xmlns:a16="http://schemas.microsoft.com/office/drawing/2014/main" id="{B1CA4F14-7B8E-46A8-B80A-0699E362E40E}"/>
                  </a:ext>
                </a:extLst>
              </p:cNvPr>
              <p:cNvGrpSpPr/>
              <p:nvPr/>
            </p:nvGrpSpPr>
            <p:grpSpPr>
              <a:xfrm>
                <a:off x="4099089" y="5543057"/>
                <a:ext cx="873994" cy="688011"/>
                <a:chOff x="2226870" y="2574003"/>
                <a:chExt cx="972701" cy="765714"/>
              </a:xfrm>
              <a:grpFill/>
            </p:grpSpPr>
            <p:sp>
              <p:nvSpPr>
                <p:cNvPr id="86" name="IconShape2">
                  <a:extLst>
                    <a:ext uri="{FF2B5EF4-FFF2-40B4-BE49-F238E27FC236}">
                      <a16:creationId xmlns:a16="http://schemas.microsoft.com/office/drawing/2014/main" id="{511B29E6-10B5-4507-AB31-323296D424FD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226870" y="2574004"/>
                  <a:ext cx="369087" cy="765713"/>
                </a:xfrm>
                <a:custGeom>
                  <a:avLst/>
                  <a:gdLst>
                    <a:gd name="connsiteX0" fmla="*/ 32602 w 396196"/>
                    <a:gd name="connsiteY0" fmla="*/ 244760 h 832453"/>
                    <a:gd name="connsiteX1" fmla="*/ 366603 w 396196"/>
                    <a:gd name="connsiteY1" fmla="*/ 244760 h 832453"/>
                    <a:gd name="connsiteX2" fmla="*/ 391506 w 396196"/>
                    <a:gd name="connsiteY2" fmla="*/ 255605 h 832453"/>
                    <a:gd name="connsiteX3" fmla="*/ 396196 w 396196"/>
                    <a:gd name="connsiteY3" fmla="*/ 271956 h 832453"/>
                    <a:gd name="connsiteX4" fmla="*/ 396196 w 396196"/>
                    <a:gd name="connsiteY4" fmla="*/ 297319 h 832453"/>
                    <a:gd name="connsiteX5" fmla="*/ 393704 w 396196"/>
                    <a:gd name="connsiteY5" fmla="*/ 312625 h 832453"/>
                    <a:gd name="connsiteX6" fmla="*/ 357814 w 396196"/>
                    <a:gd name="connsiteY6" fmla="*/ 533010 h 832453"/>
                    <a:gd name="connsiteX7" fmla="*/ 325585 w 396196"/>
                    <a:gd name="connsiteY7" fmla="*/ 558197 h 832453"/>
                    <a:gd name="connsiteX8" fmla="*/ 293358 w 396196"/>
                    <a:gd name="connsiteY8" fmla="*/ 586182 h 832453"/>
                    <a:gd name="connsiteX9" fmla="*/ 252339 w 396196"/>
                    <a:gd name="connsiteY9" fmla="*/ 807267 h 832453"/>
                    <a:gd name="connsiteX10" fmla="*/ 220111 w 396196"/>
                    <a:gd name="connsiteY10" fmla="*/ 832453 h 832453"/>
                    <a:gd name="connsiteX11" fmla="*/ 179093 w 396196"/>
                    <a:gd name="connsiteY11" fmla="*/ 832453 h 832453"/>
                    <a:gd name="connsiteX12" fmla="*/ 146865 w 396196"/>
                    <a:gd name="connsiteY12" fmla="*/ 807267 h 832453"/>
                    <a:gd name="connsiteX13" fmla="*/ 108778 w 396196"/>
                    <a:gd name="connsiteY13" fmla="*/ 586182 h 832453"/>
                    <a:gd name="connsiteX14" fmla="*/ 76549 w 396196"/>
                    <a:gd name="connsiteY14" fmla="*/ 558197 h 832453"/>
                    <a:gd name="connsiteX15" fmla="*/ 44321 w 396196"/>
                    <a:gd name="connsiteY15" fmla="*/ 533010 h 832453"/>
                    <a:gd name="connsiteX16" fmla="*/ 374 w 396196"/>
                    <a:gd name="connsiteY16" fmla="*/ 281142 h 832453"/>
                    <a:gd name="connsiteX17" fmla="*/ 32602 w 396196"/>
                    <a:gd name="connsiteY17" fmla="*/ 244760 h 832453"/>
                    <a:gd name="connsiteX18" fmla="*/ 201006 w 396196"/>
                    <a:gd name="connsiteY18" fmla="*/ 0 h 832453"/>
                    <a:gd name="connsiteX19" fmla="*/ 304893 w 396196"/>
                    <a:gd name="connsiteY19" fmla="*/ 100863 h 832453"/>
                    <a:gd name="connsiteX20" fmla="*/ 201006 w 396196"/>
                    <a:gd name="connsiteY20" fmla="*/ 201726 h 832453"/>
                    <a:gd name="connsiteX21" fmla="*/ 97119 w 396196"/>
                    <a:gd name="connsiteY21" fmla="*/ 100863 h 832453"/>
                    <a:gd name="connsiteX22" fmla="*/ 201006 w 396196"/>
                    <a:gd name="connsiteY22" fmla="*/ 0 h 832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96196" h="832453">
                      <a:moveTo>
                        <a:pt x="32602" y="244760"/>
                      </a:moveTo>
                      <a:cubicBezTo>
                        <a:pt x="32602" y="244760"/>
                        <a:pt x="32602" y="244760"/>
                        <a:pt x="366603" y="244760"/>
                      </a:cubicBezTo>
                      <a:cubicBezTo>
                        <a:pt x="376858" y="244760"/>
                        <a:pt x="385647" y="248958"/>
                        <a:pt x="391506" y="255605"/>
                      </a:cubicBezTo>
                      <a:lnTo>
                        <a:pt x="396196" y="271956"/>
                      </a:lnTo>
                      <a:lnTo>
                        <a:pt x="396196" y="297319"/>
                      </a:lnTo>
                      <a:lnTo>
                        <a:pt x="393704" y="312625"/>
                      </a:lnTo>
                      <a:cubicBezTo>
                        <a:pt x="388577" y="344109"/>
                        <a:pt x="378322" y="407076"/>
                        <a:pt x="357814" y="533010"/>
                      </a:cubicBezTo>
                      <a:cubicBezTo>
                        <a:pt x="354884" y="547003"/>
                        <a:pt x="340234" y="558197"/>
                        <a:pt x="325585" y="558197"/>
                      </a:cubicBezTo>
                      <a:cubicBezTo>
                        <a:pt x="308006" y="558197"/>
                        <a:pt x="293358" y="569391"/>
                        <a:pt x="293358" y="586182"/>
                      </a:cubicBezTo>
                      <a:cubicBezTo>
                        <a:pt x="293358" y="586182"/>
                        <a:pt x="293358" y="586182"/>
                        <a:pt x="252339" y="807267"/>
                      </a:cubicBezTo>
                      <a:cubicBezTo>
                        <a:pt x="249409" y="824058"/>
                        <a:pt x="237690" y="832453"/>
                        <a:pt x="220111" y="832453"/>
                      </a:cubicBezTo>
                      <a:cubicBezTo>
                        <a:pt x="220111" y="832453"/>
                        <a:pt x="220111" y="832453"/>
                        <a:pt x="179093" y="832453"/>
                      </a:cubicBezTo>
                      <a:cubicBezTo>
                        <a:pt x="164445" y="832453"/>
                        <a:pt x="149795" y="824058"/>
                        <a:pt x="146865" y="807267"/>
                      </a:cubicBezTo>
                      <a:cubicBezTo>
                        <a:pt x="146865" y="807267"/>
                        <a:pt x="146865" y="807267"/>
                        <a:pt x="108778" y="586182"/>
                      </a:cubicBezTo>
                      <a:cubicBezTo>
                        <a:pt x="105848" y="569391"/>
                        <a:pt x="91198" y="558197"/>
                        <a:pt x="76549" y="558197"/>
                      </a:cubicBezTo>
                      <a:cubicBezTo>
                        <a:pt x="61900" y="558197"/>
                        <a:pt x="47250" y="547003"/>
                        <a:pt x="44321" y="533010"/>
                      </a:cubicBezTo>
                      <a:cubicBezTo>
                        <a:pt x="44321" y="533010"/>
                        <a:pt x="44321" y="533010"/>
                        <a:pt x="374" y="281142"/>
                      </a:cubicBezTo>
                      <a:cubicBezTo>
                        <a:pt x="-2556" y="261552"/>
                        <a:pt x="12093" y="244760"/>
                        <a:pt x="32602" y="244760"/>
                      </a:cubicBezTo>
                      <a:close/>
                      <a:moveTo>
                        <a:pt x="201006" y="0"/>
                      </a:moveTo>
                      <a:cubicBezTo>
                        <a:pt x="258382" y="0"/>
                        <a:pt x="304893" y="45158"/>
                        <a:pt x="304893" y="100863"/>
                      </a:cubicBezTo>
                      <a:cubicBezTo>
                        <a:pt x="304893" y="156569"/>
                        <a:pt x="258382" y="201726"/>
                        <a:pt x="201006" y="201726"/>
                      </a:cubicBezTo>
                      <a:cubicBezTo>
                        <a:pt x="143631" y="201726"/>
                        <a:pt x="97119" y="156569"/>
                        <a:pt x="97119" y="100863"/>
                      </a:cubicBezTo>
                      <a:cubicBezTo>
                        <a:pt x="97119" y="45158"/>
                        <a:pt x="143631" y="0"/>
                        <a:pt x="201006" y="0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7" name="ValueShape">
                  <a:extLst>
                    <a:ext uri="{FF2B5EF4-FFF2-40B4-BE49-F238E27FC236}">
                      <a16:creationId xmlns:a16="http://schemas.microsoft.com/office/drawing/2014/main" id="{B9FF48D8-25A1-4D37-96E3-91D2449BF22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639789" y="2574003"/>
                  <a:ext cx="559782" cy="765713"/>
                </a:xfrm>
                <a:custGeom>
                  <a:avLst/>
                  <a:gdLst>
                    <a:gd name="connsiteX0" fmla="*/ 195923 w 559782"/>
                    <a:gd name="connsiteY0" fmla="*/ 209918 h 769697"/>
                    <a:gd name="connsiteX1" fmla="*/ 363858 w 559782"/>
                    <a:gd name="connsiteY1" fmla="*/ 209918 h 769697"/>
                    <a:gd name="connsiteX2" fmla="*/ 440828 w 559782"/>
                    <a:gd name="connsiteY2" fmla="*/ 256712 h 769697"/>
                    <a:gd name="connsiteX3" fmla="*/ 552784 w 559782"/>
                    <a:gd name="connsiteY3" fmla="*/ 424645 h 769697"/>
                    <a:gd name="connsiteX4" fmla="*/ 559782 w 559782"/>
                    <a:gd name="connsiteY4" fmla="*/ 447824 h 769697"/>
                    <a:gd name="connsiteX5" fmla="*/ 547536 w 559782"/>
                    <a:gd name="connsiteY5" fmla="*/ 477562 h 769697"/>
                    <a:gd name="connsiteX6" fmla="*/ 517798 w 559782"/>
                    <a:gd name="connsiteY6" fmla="*/ 489808 h 769697"/>
                    <a:gd name="connsiteX7" fmla="*/ 482812 w 559782"/>
                    <a:gd name="connsiteY7" fmla="*/ 471002 h 769697"/>
                    <a:gd name="connsiteX8" fmla="*/ 383538 w 559782"/>
                    <a:gd name="connsiteY8" fmla="*/ 321874 h 769697"/>
                    <a:gd name="connsiteX9" fmla="*/ 363858 w 559782"/>
                    <a:gd name="connsiteY9" fmla="*/ 321874 h 769697"/>
                    <a:gd name="connsiteX10" fmla="*/ 363858 w 559782"/>
                    <a:gd name="connsiteY10" fmla="*/ 379600 h 769697"/>
                    <a:gd name="connsiteX11" fmla="*/ 471878 w 559782"/>
                    <a:gd name="connsiteY11" fmla="*/ 559343 h 769697"/>
                    <a:gd name="connsiteX12" fmla="*/ 475814 w 559782"/>
                    <a:gd name="connsiteY12" fmla="*/ 573775 h 769697"/>
                    <a:gd name="connsiteX13" fmla="*/ 467505 w 559782"/>
                    <a:gd name="connsiteY13" fmla="*/ 593454 h 769697"/>
                    <a:gd name="connsiteX14" fmla="*/ 447826 w 559782"/>
                    <a:gd name="connsiteY14" fmla="*/ 601763 h 769697"/>
                    <a:gd name="connsiteX15" fmla="*/ 363858 w 559782"/>
                    <a:gd name="connsiteY15" fmla="*/ 601763 h 769697"/>
                    <a:gd name="connsiteX16" fmla="*/ 363858 w 559782"/>
                    <a:gd name="connsiteY16" fmla="*/ 720717 h 769697"/>
                    <a:gd name="connsiteX17" fmla="*/ 349426 w 559782"/>
                    <a:gd name="connsiteY17" fmla="*/ 755265 h 769697"/>
                    <a:gd name="connsiteX18" fmla="*/ 314878 w 559782"/>
                    <a:gd name="connsiteY18" fmla="*/ 769697 h 769697"/>
                    <a:gd name="connsiteX19" fmla="*/ 244904 w 559782"/>
                    <a:gd name="connsiteY19" fmla="*/ 769697 h 769697"/>
                    <a:gd name="connsiteX20" fmla="*/ 210356 w 559782"/>
                    <a:gd name="connsiteY20" fmla="*/ 755265 h 769697"/>
                    <a:gd name="connsiteX21" fmla="*/ 195923 w 559782"/>
                    <a:gd name="connsiteY21" fmla="*/ 720717 h 769697"/>
                    <a:gd name="connsiteX22" fmla="*/ 195923 w 559782"/>
                    <a:gd name="connsiteY22" fmla="*/ 601763 h 769697"/>
                    <a:gd name="connsiteX23" fmla="*/ 111956 w 559782"/>
                    <a:gd name="connsiteY23" fmla="*/ 601763 h 769697"/>
                    <a:gd name="connsiteX24" fmla="*/ 92276 w 559782"/>
                    <a:gd name="connsiteY24" fmla="*/ 593454 h 769697"/>
                    <a:gd name="connsiteX25" fmla="*/ 83968 w 559782"/>
                    <a:gd name="connsiteY25" fmla="*/ 573775 h 769697"/>
                    <a:gd name="connsiteX26" fmla="*/ 87903 w 559782"/>
                    <a:gd name="connsiteY26" fmla="*/ 559343 h 769697"/>
                    <a:gd name="connsiteX27" fmla="*/ 195923 w 559782"/>
                    <a:gd name="connsiteY27" fmla="*/ 379600 h 769697"/>
                    <a:gd name="connsiteX28" fmla="*/ 195923 w 559782"/>
                    <a:gd name="connsiteY28" fmla="*/ 321874 h 769697"/>
                    <a:gd name="connsiteX29" fmla="*/ 176244 w 559782"/>
                    <a:gd name="connsiteY29" fmla="*/ 321874 h 769697"/>
                    <a:gd name="connsiteX30" fmla="*/ 76970 w 559782"/>
                    <a:gd name="connsiteY30" fmla="*/ 471002 h 769697"/>
                    <a:gd name="connsiteX31" fmla="*/ 41984 w 559782"/>
                    <a:gd name="connsiteY31" fmla="*/ 489808 h 769697"/>
                    <a:gd name="connsiteX32" fmla="*/ 12245 w 559782"/>
                    <a:gd name="connsiteY32" fmla="*/ 477562 h 769697"/>
                    <a:gd name="connsiteX33" fmla="*/ 0 w 559782"/>
                    <a:gd name="connsiteY33" fmla="*/ 447824 h 769697"/>
                    <a:gd name="connsiteX34" fmla="*/ 6998 w 559782"/>
                    <a:gd name="connsiteY34" fmla="*/ 424645 h 769697"/>
                    <a:gd name="connsiteX35" fmla="*/ 118953 w 559782"/>
                    <a:gd name="connsiteY35" fmla="*/ 256712 h 769697"/>
                    <a:gd name="connsiteX36" fmla="*/ 195923 w 559782"/>
                    <a:gd name="connsiteY36" fmla="*/ 209918 h 769697"/>
                    <a:gd name="connsiteX37" fmla="*/ 279891 w 559782"/>
                    <a:gd name="connsiteY37" fmla="*/ 0 h 769697"/>
                    <a:gd name="connsiteX38" fmla="*/ 349208 w 559782"/>
                    <a:gd name="connsiteY38" fmla="*/ 28645 h 769697"/>
                    <a:gd name="connsiteX39" fmla="*/ 377853 w 559782"/>
                    <a:gd name="connsiteY39" fmla="*/ 97962 h 769697"/>
                    <a:gd name="connsiteX40" fmla="*/ 349208 w 559782"/>
                    <a:gd name="connsiteY40" fmla="*/ 167277 h 769697"/>
                    <a:gd name="connsiteX41" fmla="*/ 279891 w 559782"/>
                    <a:gd name="connsiteY41" fmla="*/ 195922 h 769697"/>
                    <a:gd name="connsiteX42" fmla="*/ 210575 w 559782"/>
                    <a:gd name="connsiteY42" fmla="*/ 167277 h 769697"/>
                    <a:gd name="connsiteX43" fmla="*/ 181930 w 559782"/>
                    <a:gd name="connsiteY43" fmla="*/ 97962 h 769697"/>
                    <a:gd name="connsiteX44" fmla="*/ 210575 w 559782"/>
                    <a:gd name="connsiteY44" fmla="*/ 28645 h 769697"/>
                    <a:gd name="connsiteX45" fmla="*/ 279891 w 559782"/>
                    <a:gd name="connsiteY45" fmla="*/ 0 h 769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559782" h="769697">
                      <a:moveTo>
                        <a:pt x="195923" y="209918"/>
                      </a:moveTo>
                      <a:lnTo>
                        <a:pt x="363858" y="209918"/>
                      </a:lnTo>
                      <a:cubicBezTo>
                        <a:pt x="393888" y="209918"/>
                        <a:pt x="419544" y="225516"/>
                        <a:pt x="440828" y="256712"/>
                      </a:cubicBezTo>
                      <a:lnTo>
                        <a:pt x="552784" y="424645"/>
                      </a:lnTo>
                      <a:cubicBezTo>
                        <a:pt x="557449" y="431643"/>
                        <a:pt x="559782" y="439368"/>
                        <a:pt x="559782" y="447824"/>
                      </a:cubicBezTo>
                      <a:cubicBezTo>
                        <a:pt x="559782" y="459486"/>
                        <a:pt x="555700" y="469398"/>
                        <a:pt x="547536" y="477562"/>
                      </a:cubicBezTo>
                      <a:cubicBezTo>
                        <a:pt x="539373" y="485725"/>
                        <a:pt x="529460" y="489808"/>
                        <a:pt x="517798" y="489808"/>
                      </a:cubicBezTo>
                      <a:cubicBezTo>
                        <a:pt x="502928" y="489808"/>
                        <a:pt x="491267" y="483539"/>
                        <a:pt x="482812" y="471002"/>
                      </a:cubicBezTo>
                      <a:lnTo>
                        <a:pt x="383538" y="321874"/>
                      </a:lnTo>
                      <a:lnTo>
                        <a:pt x="363858" y="321874"/>
                      </a:lnTo>
                      <a:lnTo>
                        <a:pt x="363858" y="379600"/>
                      </a:lnTo>
                      <a:lnTo>
                        <a:pt x="471878" y="559343"/>
                      </a:lnTo>
                      <a:cubicBezTo>
                        <a:pt x="474502" y="563716"/>
                        <a:pt x="475814" y="568526"/>
                        <a:pt x="475814" y="573775"/>
                      </a:cubicBezTo>
                      <a:cubicBezTo>
                        <a:pt x="475814" y="581355"/>
                        <a:pt x="473044" y="587914"/>
                        <a:pt x="467505" y="593454"/>
                      </a:cubicBezTo>
                      <a:cubicBezTo>
                        <a:pt x="461965" y="598993"/>
                        <a:pt x="455405" y="601763"/>
                        <a:pt x="447826" y="601763"/>
                      </a:cubicBezTo>
                      <a:lnTo>
                        <a:pt x="363858" y="601763"/>
                      </a:lnTo>
                      <a:lnTo>
                        <a:pt x="363858" y="720717"/>
                      </a:lnTo>
                      <a:cubicBezTo>
                        <a:pt x="363858" y="734128"/>
                        <a:pt x="359047" y="745644"/>
                        <a:pt x="349426" y="755265"/>
                      </a:cubicBezTo>
                      <a:cubicBezTo>
                        <a:pt x="339805" y="764887"/>
                        <a:pt x="328289" y="769697"/>
                        <a:pt x="314878" y="769697"/>
                      </a:cubicBezTo>
                      <a:lnTo>
                        <a:pt x="244904" y="769697"/>
                      </a:lnTo>
                      <a:cubicBezTo>
                        <a:pt x="231493" y="769697"/>
                        <a:pt x="219977" y="764887"/>
                        <a:pt x="210356" y="755265"/>
                      </a:cubicBezTo>
                      <a:cubicBezTo>
                        <a:pt x="200733" y="745644"/>
                        <a:pt x="195923" y="734128"/>
                        <a:pt x="195923" y="720717"/>
                      </a:cubicBezTo>
                      <a:lnTo>
                        <a:pt x="195923" y="601763"/>
                      </a:lnTo>
                      <a:lnTo>
                        <a:pt x="111956" y="601763"/>
                      </a:lnTo>
                      <a:cubicBezTo>
                        <a:pt x="104375" y="601763"/>
                        <a:pt x="97815" y="598993"/>
                        <a:pt x="92276" y="593454"/>
                      </a:cubicBezTo>
                      <a:cubicBezTo>
                        <a:pt x="86738" y="587914"/>
                        <a:pt x="83968" y="581355"/>
                        <a:pt x="83968" y="573775"/>
                      </a:cubicBezTo>
                      <a:cubicBezTo>
                        <a:pt x="83968" y="568526"/>
                        <a:pt x="85279" y="563716"/>
                        <a:pt x="87903" y="559343"/>
                      </a:cubicBezTo>
                      <a:lnTo>
                        <a:pt x="195923" y="379600"/>
                      </a:lnTo>
                      <a:lnTo>
                        <a:pt x="195923" y="321874"/>
                      </a:lnTo>
                      <a:lnTo>
                        <a:pt x="176244" y="321874"/>
                      </a:lnTo>
                      <a:lnTo>
                        <a:pt x="76970" y="471002"/>
                      </a:lnTo>
                      <a:cubicBezTo>
                        <a:pt x="68515" y="483539"/>
                        <a:pt x="56852" y="489808"/>
                        <a:pt x="41984" y="489808"/>
                      </a:cubicBezTo>
                      <a:cubicBezTo>
                        <a:pt x="30321" y="489808"/>
                        <a:pt x="20409" y="485725"/>
                        <a:pt x="12245" y="477562"/>
                      </a:cubicBezTo>
                      <a:cubicBezTo>
                        <a:pt x="4081" y="469398"/>
                        <a:pt x="0" y="459486"/>
                        <a:pt x="0" y="447824"/>
                      </a:cubicBezTo>
                      <a:cubicBezTo>
                        <a:pt x="0" y="439368"/>
                        <a:pt x="2333" y="431643"/>
                        <a:pt x="6998" y="424645"/>
                      </a:cubicBezTo>
                      <a:lnTo>
                        <a:pt x="118953" y="256712"/>
                      </a:lnTo>
                      <a:cubicBezTo>
                        <a:pt x="140237" y="225516"/>
                        <a:pt x="165894" y="209918"/>
                        <a:pt x="195923" y="209918"/>
                      </a:cubicBezTo>
                      <a:close/>
                      <a:moveTo>
                        <a:pt x="279891" y="0"/>
                      </a:moveTo>
                      <a:cubicBezTo>
                        <a:pt x="307006" y="0"/>
                        <a:pt x="330111" y="9548"/>
                        <a:pt x="349208" y="28645"/>
                      </a:cubicBezTo>
                      <a:cubicBezTo>
                        <a:pt x="368305" y="47742"/>
                        <a:pt x="377853" y="70846"/>
                        <a:pt x="377853" y="97962"/>
                      </a:cubicBezTo>
                      <a:cubicBezTo>
                        <a:pt x="377853" y="125075"/>
                        <a:pt x="368305" y="148180"/>
                        <a:pt x="349208" y="167277"/>
                      </a:cubicBezTo>
                      <a:cubicBezTo>
                        <a:pt x="330111" y="186373"/>
                        <a:pt x="307006" y="195922"/>
                        <a:pt x="279891" y="195922"/>
                      </a:cubicBezTo>
                      <a:cubicBezTo>
                        <a:pt x="252777" y="195922"/>
                        <a:pt x="229671" y="186373"/>
                        <a:pt x="210575" y="167277"/>
                      </a:cubicBezTo>
                      <a:cubicBezTo>
                        <a:pt x="191477" y="148180"/>
                        <a:pt x="181930" y="125075"/>
                        <a:pt x="181930" y="97962"/>
                      </a:cubicBezTo>
                      <a:cubicBezTo>
                        <a:pt x="181930" y="70846"/>
                        <a:pt x="191477" y="47742"/>
                        <a:pt x="210575" y="28645"/>
                      </a:cubicBezTo>
                      <a:cubicBezTo>
                        <a:pt x="229671" y="9548"/>
                        <a:pt x="252777" y="0"/>
                        <a:pt x="279891" y="0"/>
                      </a:cubicBezTo>
                      <a:close/>
                    </a:path>
                  </a:pathLst>
                </a:custGeom>
                <a:grpFill/>
                <a:ln w="12700"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74" name="组合 73">
                <a:extLst>
                  <a:ext uri="{FF2B5EF4-FFF2-40B4-BE49-F238E27FC236}">
                    <a16:creationId xmlns:a16="http://schemas.microsoft.com/office/drawing/2014/main" id="{9F822BFD-4F49-4778-ABC9-0F9C134F3C82}"/>
                  </a:ext>
                </a:extLst>
              </p:cNvPr>
              <p:cNvGrpSpPr/>
              <p:nvPr/>
            </p:nvGrpSpPr>
            <p:grpSpPr>
              <a:xfrm>
                <a:off x="5070123" y="4758005"/>
                <a:ext cx="873994" cy="688011"/>
                <a:chOff x="2226870" y="2574003"/>
                <a:chExt cx="972701" cy="765714"/>
              </a:xfrm>
              <a:grpFill/>
            </p:grpSpPr>
            <p:sp>
              <p:nvSpPr>
                <p:cNvPr id="84" name="IconShape2">
                  <a:extLst>
                    <a:ext uri="{FF2B5EF4-FFF2-40B4-BE49-F238E27FC236}">
                      <a16:creationId xmlns:a16="http://schemas.microsoft.com/office/drawing/2014/main" id="{6B371E33-972F-420B-98C1-A22B24447F8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226870" y="2574004"/>
                  <a:ext cx="369087" cy="765713"/>
                </a:xfrm>
                <a:custGeom>
                  <a:avLst/>
                  <a:gdLst>
                    <a:gd name="connsiteX0" fmla="*/ 32602 w 396196"/>
                    <a:gd name="connsiteY0" fmla="*/ 244760 h 832453"/>
                    <a:gd name="connsiteX1" fmla="*/ 366603 w 396196"/>
                    <a:gd name="connsiteY1" fmla="*/ 244760 h 832453"/>
                    <a:gd name="connsiteX2" fmla="*/ 391506 w 396196"/>
                    <a:gd name="connsiteY2" fmla="*/ 255605 h 832453"/>
                    <a:gd name="connsiteX3" fmla="*/ 396196 w 396196"/>
                    <a:gd name="connsiteY3" fmla="*/ 271956 h 832453"/>
                    <a:gd name="connsiteX4" fmla="*/ 396196 w 396196"/>
                    <a:gd name="connsiteY4" fmla="*/ 297319 h 832453"/>
                    <a:gd name="connsiteX5" fmla="*/ 393704 w 396196"/>
                    <a:gd name="connsiteY5" fmla="*/ 312625 h 832453"/>
                    <a:gd name="connsiteX6" fmla="*/ 357814 w 396196"/>
                    <a:gd name="connsiteY6" fmla="*/ 533010 h 832453"/>
                    <a:gd name="connsiteX7" fmla="*/ 325585 w 396196"/>
                    <a:gd name="connsiteY7" fmla="*/ 558197 h 832453"/>
                    <a:gd name="connsiteX8" fmla="*/ 293358 w 396196"/>
                    <a:gd name="connsiteY8" fmla="*/ 586182 h 832453"/>
                    <a:gd name="connsiteX9" fmla="*/ 252339 w 396196"/>
                    <a:gd name="connsiteY9" fmla="*/ 807267 h 832453"/>
                    <a:gd name="connsiteX10" fmla="*/ 220111 w 396196"/>
                    <a:gd name="connsiteY10" fmla="*/ 832453 h 832453"/>
                    <a:gd name="connsiteX11" fmla="*/ 179093 w 396196"/>
                    <a:gd name="connsiteY11" fmla="*/ 832453 h 832453"/>
                    <a:gd name="connsiteX12" fmla="*/ 146865 w 396196"/>
                    <a:gd name="connsiteY12" fmla="*/ 807267 h 832453"/>
                    <a:gd name="connsiteX13" fmla="*/ 108778 w 396196"/>
                    <a:gd name="connsiteY13" fmla="*/ 586182 h 832453"/>
                    <a:gd name="connsiteX14" fmla="*/ 76549 w 396196"/>
                    <a:gd name="connsiteY14" fmla="*/ 558197 h 832453"/>
                    <a:gd name="connsiteX15" fmla="*/ 44321 w 396196"/>
                    <a:gd name="connsiteY15" fmla="*/ 533010 h 832453"/>
                    <a:gd name="connsiteX16" fmla="*/ 374 w 396196"/>
                    <a:gd name="connsiteY16" fmla="*/ 281142 h 832453"/>
                    <a:gd name="connsiteX17" fmla="*/ 32602 w 396196"/>
                    <a:gd name="connsiteY17" fmla="*/ 244760 h 832453"/>
                    <a:gd name="connsiteX18" fmla="*/ 201006 w 396196"/>
                    <a:gd name="connsiteY18" fmla="*/ 0 h 832453"/>
                    <a:gd name="connsiteX19" fmla="*/ 304893 w 396196"/>
                    <a:gd name="connsiteY19" fmla="*/ 100863 h 832453"/>
                    <a:gd name="connsiteX20" fmla="*/ 201006 w 396196"/>
                    <a:gd name="connsiteY20" fmla="*/ 201726 h 832453"/>
                    <a:gd name="connsiteX21" fmla="*/ 97119 w 396196"/>
                    <a:gd name="connsiteY21" fmla="*/ 100863 h 832453"/>
                    <a:gd name="connsiteX22" fmla="*/ 201006 w 396196"/>
                    <a:gd name="connsiteY22" fmla="*/ 0 h 832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96196" h="832453">
                      <a:moveTo>
                        <a:pt x="32602" y="244760"/>
                      </a:moveTo>
                      <a:cubicBezTo>
                        <a:pt x="32602" y="244760"/>
                        <a:pt x="32602" y="244760"/>
                        <a:pt x="366603" y="244760"/>
                      </a:cubicBezTo>
                      <a:cubicBezTo>
                        <a:pt x="376858" y="244760"/>
                        <a:pt x="385647" y="248958"/>
                        <a:pt x="391506" y="255605"/>
                      </a:cubicBezTo>
                      <a:lnTo>
                        <a:pt x="396196" y="271956"/>
                      </a:lnTo>
                      <a:lnTo>
                        <a:pt x="396196" y="297319"/>
                      </a:lnTo>
                      <a:lnTo>
                        <a:pt x="393704" y="312625"/>
                      </a:lnTo>
                      <a:cubicBezTo>
                        <a:pt x="388577" y="344109"/>
                        <a:pt x="378322" y="407076"/>
                        <a:pt x="357814" y="533010"/>
                      </a:cubicBezTo>
                      <a:cubicBezTo>
                        <a:pt x="354884" y="547003"/>
                        <a:pt x="340234" y="558197"/>
                        <a:pt x="325585" y="558197"/>
                      </a:cubicBezTo>
                      <a:cubicBezTo>
                        <a:pt x="308006" y="558197"/>
                        <a:pt x="293358" y="569391"/>
                        <a:pt x="293358" y="586182"/>
                      </a:cubicBezTo>
                      <a:cubicBezTo>
                        <a:pt x="293358" y="586182"/>
                        <a:pt x="293358" y="586182"/>
                        <a:pt x="252339" y="807267"/>
                      </a:cubicBezTo>
                      <a:cubicBezTo>
                        <a:pt x="249409" y="824058"/>
                        <a:pt x="237690" y="832453"/>
                        <a:pt x="220111" y="832453"/>
                      </a:cubicBezTo>
                      <a:cubicBezTo>
                        <a:pt x="220111" y="832453"/>
                        <a:pt x="220111" y="832453"/>
                        <a:pt x="179093" y="832453"/>
                      </a:cubicBezTo>
                      <a:cubicBezTo>
                        <a:pt x="164445" y="832453"/>
                        <a:pt x="149795" y="824058"/>
                        <a:pt x="146865" y="807267"/>
                      </a:cubicBezTo>
                      <a:cubicBezTo>
                        <a:pt x="146865" y="807267"/>
                        <a:pt x="146865" y="807267"/>
                        <a:pt x="108778" y="586182"/>
                      </a:cubicBezTo>
                      <a:cubicBezTo>
                        <a:pt x="105848" y="569391"/>
                        <a:pt x="91198" y="558197"/>
                        <a:pt x="76549" y="558197"/>
                      </a:cubicBezTo>
                      <a:cubicBezTo>
                        <a:pt x="61900" y="558197"/>
                        <a:pt x="47250" y="547003"/>
                        <a:pt x="44321" y="533010"/>
                      </a:cubicBezTo>
                      <a:cubicBezTo>
                        <a:pt x="44321" y="533010"/>
                        <a:pt x="44321" y="533010"/>
                        <a:pt x="374" y="281142"/>
                      </a:cubicBezTo>
                      <a:cubicBezTo>
                        <a:pt x="-2556" y="261552"/>
                        <a:pt x="12093" y="244760"/>
                        <a:pt x="32602" y="244760"/>
                      </a:cubicBezTo>
                      <a:close/>
                      <a:moveTo>
                        <a:pt x="201006" y="0"/>
                      </a:moveTo>
                      <a:cubicBezTo>
                        <a:pt x="258382" y="0"/>
                        <a:pt x="304893" y="45158"/>
                        <a:pt x="304893" y="100863"/>
                      </a:cubicBezTo>
                      <a:cubicBezTo>
                        <a:pt x="304893" y="156569"/>
                        <a:pt x="258382" y="201726"/>
                        <a:pt x="201006" y="201726"/>
                      </a:cubicBezTo>
                      <a:cubicBezTo>
                        <a:pt x="143631" y="201726"/>
                        <a:pt x="97119" y="156569"/>
                        <a:pt x="97119" y="100863"/>
                      </a:cubicBezTo>
                      <a:cubicBezTo>
                        <a:pt x="97119" y="45158"/>
                        <a:pt x="143631" y="0"/>
                        <a:pt x="201006" y="0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5" name="ValueShape">
                  <a:extLst>
                    <a:ext uri="{FF2B5EF4-FFF2-40B4-BE49-F238E27FC236}">
                      <a16:creationId xmlns:a16="http://schemas.microsoft.com/office/drawing/2014/main" id="{81CF6780-94C0-41AE-A1EC-1F876D7FF62E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639789" y="2574003"/>
                  <a:ext cx="559782" cy="765713"/>
                </a:xfrm>
                <a:custGeom>
                  <a:avLst/>
                  <a:gdLst>
                    <a:gd name="connsiteX0" fmla="*/ 195923 w 559782"/>
                    <a:gd name="connsiteY0" fmla="*/ 209918 h 769697"/>
                    <a:gd name="connsiteX1" fmla="*/ 363858 w 559782"/>
                    <a:gd name="connsiteY1" fmla="*/ 209918 h 769697"/>
                    <a:gd name="connsiteX2" fmla="*/ 440828 w 559782"/>
                    <a:gd name="connsiteY2" fmla="*/ 256712 h 769697"/>
                    <a:gd name="connsiteX3" fmla="*/ 552784 w 559782"/>
                    <a:gd name="connsiteY3" fmla="*/ 424645 h 769697"/>
                    <a:gd name="connsiteX4" fmla="*/ 559782 w 559782"/>
                    <a:gd name="connsiteY4" fmla="*/ 447824 h 769697"/>
                    <a:gd name="connsiteX5" fmla="*/ 547536 w 559782"/>
                    <a:gd name="connsiteY5" fmla="*/ 477562 h 769697"/>
                    <a:gd name="connsiteX6" fmla="*/ 517798 w 559782"/>
                    <a:gd name="connsiteY6" fmla="*/ 489808 h 769697"/>
                    <a:gd name="connsiteX7" fmla="*/ 482812 w 559782"/>
                    <a:gd name="connsiteY7" fmla="*/ 471002 h 769697"/>
                    <a:gd name="connsiteX8" fmla="*/ 383538 w 559782"/>
                    <a:gd name="connsiteY8" fmla="*/ 321874 h 769697"/>
                    <a:gd name="connsiteX9" fmla="*/ 363858 w 559782"/>
                    <a:gd name="connsiteY9" fmla="*/ 321874 h 769697"/>
                    <a:gd name="connsiteX10" fmla="*/ 363858 w 559782"/>
                    <a:gd name="connsiteY10" fmla="*/ 379600 h 769697"/>
                    <a:gd name="connsiteX11" fmla="*/ 471878 w 559782"/>
                    <a:gd name="connsiteY11" fmla="*/ 559343 h 769697"/>
                    <a:gd name="connsiteX12" fmla="*/ 475814 w 559782"/>
                    <a:gd name="connsiteY12" fmla="*/ 573775 h 769697"/>
                    <a:gd name="connsiteX13" fmla="*/ 467505 w 559782"/>
                    <a:gd name="connsiteY13" fmla="*/ 593454 h 769697"/>
                    <a:gd name="connsiteX14" fmla="*/ 447826 w 559782"/>
                    <a:gd name="connsiteY14" fmla="*/ 601763 h 769697"/>
                    <a:gd name="connsiteX15" fmla="*/ 363858 w 559782"/>
                    <a:gd name="connsiteY15" fmla="*/ 601763 h 769697"/>
                    <a:gd name="connsiteX16" fmla="*/ 363858 w 559782"/>
                    <a:gd name="connsiteY16" fmla="*/ 720717 h 769697"/>
                    <a:gd name="connsiteX17" fmla="*/ 349426 w 559782"/>
                    <a:gd name="connsiteY17" fmla="*/ 755265 h 769697"/>
                    <a:gd name="connsiteX18" fmla="*/ 314878 w 559782"/>
                    <a:gd name="connsiteY18" fmla="*/ 769697 h 769697"/>
                    <a:gd name="connsiteX19" fmla="*/ 244904 w 559782"/>
                    <a:gd name="connsiteY19" fmla="*/ 769697 h 769697"/>
                    <a:gd name="connsiteX20" fmla="*/ 210356 w 559782"/>
                    <a:gd name="connsiteY20" fmla="*/ 755265 h 769697"/>
                    <a:gd name="connsiteX21" fmla="*/ 195923 w 559782"/>
                    <a:gd name="connsiteY21" fmla="*/ 720717 h 769697"/>
                    <a:gd name="connsiteX22" fmla="*/ 195923 w 559782"/>
                    <a:gd name="connsiteY22" fmla="*/ 601763 h 769697"/>
                    <a:gd name="connsiteX23" fmla="*/ 111956 w 559782"/>
                    <a:gd name="connsiteY23" fmla="*/ 601763 h 769697"/>
                    <a:gd name="connsiteX24" fmla="*/ 92276 w 559782"/>
                    <a:gd name="connsiteY24" fmla="*/ 593454 h 769697"/>
                    <a:gd name="connsiteX25" fmla="*/ 83968 w 559782"/>
                    <a:gd name="connsiteY25" fmla="*/ 573775 h 769697"/>
                    <a:gd name="connsiteX26" fmla="*/ 87903 w 559782"/>
                    <a:gd name="connsiteY26" fmla="*/ 559343 h 769697"/>
                    <a:gd name="connsiteX27" fmla="*/ 195923 w 559782"/>
                    <a:gd name="connsiteY27" fmla="*/ 379600 h 769697"/>
                    <a:gd name="connsiteX28" fmla="*/ 195923 w 559782"/>
                    <a:gd name="connsiteY28" fmla="*/ 321874 h 769697"/>
                    <a:gd name="connsiteX29" fmla="*/ 176244 w 559782"/>
                    <a:gd name="connsiteY29" fmla="*/ 321874 h 769697"/>
                    <a:gd name="connsiteX30" fmla="*/ 76970 w 559782"/>
                    <a:gd name="connsiteY30" fmla="*/ 471002 h 769697"/>
                    <a:gd name="connsiteX31" fmla="*/ 41984 w 559782"/>
                    <a:gd name="connsiteY31" fmla="*/ 489808 h 769697"/>
                    <a:gd name="connsiteX32" fmla="*/ 12245 w 559782"/>
                    <a:gd name="connsiteY32" fmla="*/ 477562 h 769697"/>
                    <a:gd name="connsiteX33" fmla="*/ 0 w 559782"/>
                    <a:gd name="connsiteY33" fmla="*/ 447824 h 769697"/>
                    <a:gd name="connsiteX34" fmla="*/ 6998 w 559782"/>
                    <a:gd name="connsiteY34" fmla="*/ 424645 h 769697"/>
                    <a:gd name="connsiteX35" fmla="*/ 118953 w 559782"/>
                    <a:gd name="connsiteY35" fmla="*/ 256712 h 769697"/>
                    <a:gd name="connsiteX36" fmla="*/ 195923 w 559782"/>
                    <a:gd name="connsiteY36" fmla="*/ 209918 h 769697"/>
                    <a:gd name="connsiteX37" fmla="*/ 279891 w 559782"/>
                    <a:gd name="connsiteY37" fmla="*/ 0 h 769697"/>
                    <a:gd name="connsiteX38" fmla="*/ 349208 w 559782"/>
                    <a:gd name="connsiteY38" fmla="*/ 28645 h 769697"/>
                    <a:gd name="connsiteX39" fmla="*/ 377853 w 559782"/>
                    <a:gd name="connsiteY39" fmla="*/ 97962 h 769697"/>
                    <a:gd name="connsiteX40" fmla="*/ 349208 w 559782"/>
                    <a:gd name="connsiteY40" fmla="*/ 167277 h 769697"/>
                    <a:gd name="connsiteX41" fmla="*/ 279891 w 559782"/>
                    <a:gd name="connsiteY41" fmla="*/ 195922 h 769697"/>
                    <a:gd name="connsiteX42" fmla="*/ 210575 w 559782"/>
                    <a:gd name="connsiteY42" fmla="*/ 167277 h 769697"/>
                    <a:gd name="connsiteX43" fmla="*/ 181930 w 559782"/>
                    <a:gd name="connsiteY43" fmla="*/ 97962 h 769697"/>
                    <a:gd name="connsiteX44" fmla="*/ 210575 w 559782"/>
                    <a:gd name="connsiteY44" fmla="*/ 28645 h 769697"/>
                    <a:gd name="connsiteX45" fmla="*/ 279891 w 559782"/>
                    <a:gd name="connsiteY45" fmla="*/ 0 h 769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559782" h="769697">
                      <a:moveTo>
                        <a:pt x="195923" y="209918"/>
                      </a:moveTo>
                      <a:lnTo>
                        <a:pt x="363858" y="209918"/>
                      </a:lnTo>
                      <a:cubicBezTo>
                        <a:pt x="393888" y="209918"/>
                        <a:pt x="419544" y="225516"/>
                        <a:pt x="440828" y="256712"/>
                      </a:cubicBezTo>
                      <a:lnTo>
                        <a:pt x="552784" y="424645"/>
                      </a:lnTo>
                      <a:cubicBezTo>
                        <a:pt x="557449" y="431643"/>
                        <a:pt x="559782" y="439368"/>
                        <a:pt x="559782" y="447824"/>
                      </a:cubicBezTo>
                      <a:cubicBezTo>
                        <a:pt x="559782" y="459486"/>
                        <a:pt x="555700" y="469398"/>
                        <a:pt x="547536" y="477562"/>
                      </a:cubicBezTo>
                      <a:cubicBezTo>
                        <a:pt x="539373" y="485725"/>
                        <a:pt x="529460" y="489808"/>
                        <a:pt x="517798" y="489808"/>
                      </a:cubicBezTo>
                      <a:cubicBezTo>
                        <a:pt x="502928" y="489808"/>
                        <a:pt x="491267" y="483539"/>
                        <a:pt x="482812" y="471002"/>
                      </a:cubicBezTo>
                      <a:lnTo>
                        <a:pt x="383538" y="321874"/>
                      </a:lnTo>
                      <a:lnTo>
                        <a:pt x="363858" y="321874"/>
                      </a:lnTo>
                      <a:lnTo>
                        <a:pt x="363858" y="379600"/>
                      </a:lnTo>
                      <a:lnTo>
                        <a:pt x="471878" y="559343"/>
                      </a:lnTo>
                      <a:cubicBezTo>
                        <a:pt x="474502" y="563716"/>
                        <a:pt x="475814" y="568526"/>
                        <a:pt x="475814" y="573775"/>
                      </a:cubicBezTo>
                      <a:cubicBezTo>
                        <a:pt x="475814" y="581355"/>
                        <a:pt x="473044" y="587914"/>
                        <a:pt x="467505" y="593454"/>
                      </a:cubicBezTo>
                      <a:cubicBezTo>
                        <a:pt x="461965" y="598993"/>
                        <a:pt x="455405" y="601763"/>
                        <a:pt x="447826" y="601763"/>
                      </a:cubicBezTo>
                      <a:lnTo>
                        <a:pt x="363858" y="601763"/>
                      </a:lnTo>
                      <a:lnTo>
                        <a:pt x="363858" y="720717"/>
                      </a:lnTo>
                      <a:cubicBezTo>
                        <a:pt x="363858" y="734128"/>
                        <a:pt x="359047" y="745644"/>
                        <a:pt x="349426" y="755265"/>
                      </a:cubicBezTo>
                      <a:cubicBezTo>
                        <a:pt x="339805" y="764887"/>
                        <a:pt x="328289" y="769697"/>
                        <a:pt x="314878" y="769697"/>
                      </a:cubicBezTo>
                      <a:lnTo>
                        <a:pt x="244904" y="769697"/>
                      </a:lnTo>
                      <a:cubicBezTo>
                        <a:pt x="231493" y="769697"/>
                        <a:pt x="219977" y="764887"/>
                        <a:pt x="210356" y="755265"/>
                      </a:cubicBezTo>
                      <a:cubicBezTo>
                        <a:pt x="200733" y="745644"/>
                        <a:pt x="195923" y="734128"/>
                        <a:pt x="195923" y="720717"/>
                      </a:cubicBezTo>
                      <a:lnTo>
                        <a:pt x="195923" y="601763"/>
                      </a:lnTo>
                      <a:lnTo>
                        <a:pt x="111956" y="601763"/>
                      </a:lnTo>
                      <a:cubicBezTo>
                        <a:pt x="104375" y="601763"/>
                        <a:pt x="97815" y="598993"/>
                        <a:pt x="92276" y="593454"/>
                      </a:cubicBezTo>
                      <a:cubicBezTo>
                        <a:pt x="86738" y="587914"/>
                        <a:pt x="83968" y="581355"/>
                        <a:pt x="83968" y="573775"/>
                      </a:cubicBezTo>
                      <a:cubicBezTo>
                        <a:pt x="83968" y="568526"/>
                        <a:pt x="85279" y="563716"/>
                        <a:pt x="87903" y="559343"/>
                      </a:cubicBezTo>
                      <a:lnTo>
                        <a:pt x="195923" y="379600"/>
                      </a:lnTo>
                      <a:lnTo>
                        <a:pt x="195923" y="321874"/>
                      </a:lnTo>
                      <a:lnTo>
                        <a:pt x="176244" y="321874"/>
                      </a:lnTo>
                      <a:lnTo>
                        <a:pt x="76970" y="471002"/>
                      </a:lnTo>
                      <a:cubicBezTo>
                        <a:pt x="68515" y="483539"/>
                        <a:pt x="56852" y="489808"/>
                        <a:pt x="41984" y="489808"/>
                      </a:cubicBezTo>
                      <a:cubicBezTo>
                        <a:pt x="30321" y="489808"/>
                        <a:pt x="20409" y="485725"/>
                        <a:pt x="12245" y="477562"/>
                      </a:cubicBezTo>
                      <a:cubicBezTo>
                        <a:pt x="4081" y="469398"/>
                        <a:pt x="0" y="459486"/>
                        <a:pt x="0" y="447824"/>
                      </a:cubicBezTo>
                      <a:cubicBezTo>
                        <a:pt x="0" y="439368"/>
                        <a:pt x="2333" y="431643"/>
                        <a:pt x="6998" y="424645"/>
                      </a:cubicBezTo>
                      <a:lnTo>
                        <a:pt x="118953" y="256712"/>
                      </a:lnTo>
                      <a:cubicBezTo>
                        <a:pt x="140237" y="225516"/>
                        <a:pt x="165894" y="209918"/>
                        <a:pt x="195923" y="209918"/>
                      </a:cubicBezTo>
                      <a:close/>
                      <a:moveTo>
                        <a:pt x="279891" y="0"/>
                      </a:moveTo>
                      <a:cubicBezTo>
                        <a:pt x="307006" y="0"/>
                        <a:pt x="330111" y="9548"/>
                        <a:pt x="349208" y="28645"/>
                      </a:cubicBezTo>
                      <a:cubicBezTo>
                        <a:pt x="368305" y="47742"/>
                        <a:pt x="377853" y="70846"/>
                        <a:pt x="377853" y="97962"/>
                      </a:cubicBezTo>
                      <a:cubicBezTo>
                        <a:pt x="377853" y="125075"/>
                        <a:pt x="368305" y="148180"/>
                        <a:pt x="349208" y="167277"/>
                      </a:cubicBezTo>
                      <a:cubicBezTo>
                        <a:pt x="330111" y="186373"/>
                        <a:pt x="307006" y="195922"/>
                        <a:pt x="279891" y="195922"/>
                      </a:cubicBezTo>
                      <a:cubicBezTo>
                        <a:pt x="252777" y="195922"/>
                        <a:pt x="229671" y="186373"/>
                        <a:pt x="210575" y="167277"/>
                      </a:cubicBezTo>
                      <a:cubicBezTo>
                        <a:pt x="191477" y="148180"/>
                        <a:pt x="181930" y="125075"/>
                        <a:pt x="181930" y="97962"/>
                      </a:cubicBezTo>
                      <a:cubicBezTo>
                        <a:pt x="181930" y="70846"/>
                        <a:pt x="191477" y="47742"/>
                        <a:pt x="210575" y="28645"/>
                      </a:cubicBezTo>
                      <a:cubicBezTo>
                        <a:pt x="229671" y="9548"/>
                        <a:pt x="252777" y="0"/>
                        <a:pt x="279891" y="0"/>
                      </a:cubicBezTo>
                      <a:close/>
                    </a:path>
                  </a:pathLst>
                </a:custGeom>
                <a:grpFill/>
                <a:ln w="12700"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75" name="组合 74">
                <a:extLst>
                  <a:ext uri="{FF2B5EF4-FFF2-40B4-BE49-F238E27FC236}">
                    <a16:creationId xmlns:a16="http://schemas.microsoft.com/office/drawing/2014/main" id="{0BFD1993-F936-4BC3-9D5B-AF02922D381F}"/>
                  </a:ext>
                </a:extLst>
              </p:cNvPr>
              <p:cNvGrpSpPr/>
              <p:nvPr/>
            </p:nvGrpSpPr>
            <p:grpSpPr>
              <a:xfrm>
                <a:off x="5070123" y="5543057"/>
                <a:ext cx="873994" cy="688011"/>
                <a:chOff x="2226870" y="2574003"/>
                <a:chExt cx="972701" cy="765714"/>
              </a:xfrm>
              <a:grpFill/>
            </p:grpSpPr>
            <p:sp>
              <p:nvSpPr>
                <p:cNvPr id="82" name="IconShape2">
                  <a:extLst>
                    <a:ext uri="{FF2B5EF4-FFF2-40B4-BE49-F238E27FC236}">
                      <a16:creationId xmlns:a16="http://schemas.microsoft.com/office/drawing/2014/main" id="{875EC7A8-D6D4-4FC2-8398-97C712719399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226870" y="2574004"/>
                  <a:ext cx="369087" cy="765713"/>
                </a:xfrm>
                <a:custGeom>
                  <a:avLst/>
                  <a:gdLst>
                    <a:gd name="connsiteX0" fmla="*/ 32602 w 396196"/>
                    <a:gd name="connsiteY0" fmla="*/ 244760 h 832453"/>
                    <a:gd name="connsiteX1" fmla="*/ 366603 w 396196"/>
                    <a:gd name="connsiteY1" fmla="*/ 244760 h 832453"/>
                    <a:gd name="connsiteX2" fmla="*/ 391506 w 396196"/>
                    <a:gd name="connsiteY2" fmla="*/ 255605 h 832453"/>
                    <a:gd name="connsiteX3" fmla="*/ 396196 w 396196"/>
                    <a:gd name="connsiteY3" fmla="*/ 271956 h 832453"/>
                    <a:gd name="connsiteX4" fmla="*/ 396196 w 396196"/>
                    <a:gd name="connsiteY4" fmla="*/ 297319 h 832453"/>
                    <a:gd name="connsiteX5" fmla="*/ 393704 w 396196"/>
                    <a:gd name="connsiteY5" fmla="*/ 312625 h 832453"/>
                    <a:gd name="connsiteX6" fmla="*/ 357814 w 396196"/>
                    <a:gd name="connsiteY6" fmla="*/ 533010 h 832453"/>
                    <a:gd name="connsiteX7" fmla="*/ 325585 w 396196"/>
                    <a:gd name="connsiteY7" fmla="*/ 558197 h 832453"/>
                    <a:gd name="connsiteX8" fmla="*/ 293358 w 396196"/>
                    <a:gd name="connsiteY8" fmla="*/ 586182 h 832453"/>
                    <a:gd name="connsiteX9" fmla="*/ 252339 w 396196"/>
                    <a:gd name="connsiteY9" fmla="*/ 807267 h 832453"/>
                    <a:gd name="connsiteX10" fmla="*/ 220111 w 396196"/>
                    <a:gd name="connsiteY10" fmla="*/ 832453 h 832453"/>
                    <a:gd name="connsiteX11" fmla="*/ 179093 w 396196"/>
                    <a:gd name="connsiteY11" fmla="*/ 832453 h 832453"/>
                    <a:gd name="connsiteX12" fmla="*/ 146865 w 396196"/>
                    <a:gd name="connsiteY12" fmla="*/ 807267 h 832453"/>
                    <a:gd name="connsiteX13" fmla="*/ 108778 w 396196"/>
                    <a:gd name="connsiteY13" fmla="*/ 586182 h 832453"/>
                    <a:gd name="connsiteX14" fmla="*/ 76549 w 396196"/>
                    <a:gd name="connsiteY14" fmla="*/ 558197 h 832453"/>
                    <a:gd name="connsiteX15" fmla="*/ 44321 w 396196"/>
                    <a:gd name="connsiteY15" fmla="*/ 533010 h 832453"/>
                    <a:gd name="connsiteX16" fmla="*/ 374 w 396196"/>
                    <a:gd name="connsiteY16" fmla="*/ 281142 h 832453"/>
                    <a:gd name="connsiteX17" fmla="*/ 32602 w 396196"/>
                    <a:gd name="connsiteY17" fmla="*/ 244760 h 832453"/>
                    <a:gd name="connsiteX18" fmla="*/ 201006 w 396196"/>
                    <a:gd name="connsiteY18" fmla="*/ 0 h 832453"/>
                    <a:gd name="connsiteX19" fmla="*/ 304893 w 396196"/>
                    <a:gd name="connsiteY19" fmla="*/ 100863 h 832453"/>
                    <a:gd name="connsiteX20" fmla="*/ 201006 w 396196"/>
                    <a:gd name="connsiteY20" fmla="*/ 201726 h 832453"/>
                    <a:gd name="connsiteX21" fmla="*/ 97119 w 396196"/>
                    <a:gd name="connsiteY21" fmla="*/ 100863 h 832453"/>
                    <a:gd name="connsiteX22" fmla="*/ 201006 w 396196"/>
                    <a:gd name="connsiteY22" fmla="*/ 0 h 832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96196" h="832453">
                      <a:moveTo>
                        <a:pt x="32602" y="244760"/>
                      </a:moveTo>
                      <a:cubicBezTo>
                        <a:pt x="32602" y="244760"/>
                        <a:pt x="32602" y="244760"/>
                        <a:pt x="366603" y="244760"/>
                      </a:cubicBezTo>
                      <a:cubicBezTo>
                        <a:pt x="376858" y="244760"/>
                        <a:pt x="385647" y="248958"/>
                        <a:pt x="391506" y="255605"/>
                      </a:cubicBezTo>
                      <a:lnTo>
                        <a:pt x="396196" y="271956"/>
                      </a:lnTo>
                      <a:lnTo>
                        <a:pt x="396196" y="297319"/>
                      </a:lnTo>
                      <a:lnTo>
                        <a:pt x="393704" y="312625"/>
                      </a:lnTo>
                      <a:cubicBezTo>
                        <a:pt x="388577" y="344109"/>
                        <a:pt x="378322" y="407076"/>
                        <a:pt x="357814" y="533010"/>
                      </a:cubicBezTo>
                      <a:cubicBezTo>
                        <a:pt x="354884" y="547003"/>
                        <a:pt x="340234" y="558197"/>
                        <a:pt x="325585" y="558197"/>
                      </a:cubicBezTo>
                      <a:cubicBezTo>
                        <a:pt x="308006" y="558197"/>
                        <a:pt x="293358" y="569391"/>
                        <a:pt x="293358" y="586182"/>
                      </a:cubicBezTo>
                      <a:cubicBezTo>
                        <a:pt x="293358" y="586182"/>
                        <a:pt x="293358" y="586182"/>
                        <a:pt x="252339" y="807267"/>
                      </a:cubicBezTo>
                      <a:cubicBezTo>
                        <a:pt x="249409" y="824058"/>
                        <a:pt x="237690" y="832453"/>
                        <a:pt x="220111" y="832453"/>
                      </a:cubicBezTo>
                      <a:cubicBezTo>
                        <a:pt x="220111" y="832453"/>
                        <a:pt x="220111" y="832453"/>
                        <a:pt x="179093" y="832453"/>
                      </a:cubicBezTo>
                      <a:cubicBezTo>
                        <a:pt x="164445" y="832453"/>
                        <a:pt x="149795" y="824058"/>
                        <a:pt x="146865" y="807267"/>
                      </a:cubicBezTo>
                      <a:cubicBezTo>
                        <a:pt x="146865" y="807267"/>
                        <a:pt x="146865" y="807267"/>
                        <a:pt x="108778" y="586182"/>
                      </a:cubicBezTo>
                      <a:cubicBezTo>
                        <a:pt x="105848" y="569391"/>
                        <a:pt x="91198" y="558197"/>
                        <a:pt x="76549" y="558197"/>
                      </a:cubicBezTo>
                      <a:cubicBezTo>
                        <a:pt x="61900" y="558197"/>
                        <a:pt x="47250" y="547003"/>
                        <a:pt x="44321" y="533010"/>
                      </a:cubicBezTo>
                      <a:cubicBezTo>
                        <a:pt x="44321" y="533010"/>
                        <a:pt x="44321" y="533010"/>
                        <a:pt x="374" y="281142"/>
                      </a:cubicBezTo>
                      <a:cubicBezTo>
                        <a:pt x="-2556" y="261552"/>
                        <a:pt x="12093" y="244760"/>
                        <a:pt x="32602" y="244760"/>
                      </a:cubicBezTo>
                      <a:close/>
                      <a:moveTo>
                        <a:pt x="201006" y="0"/>
                      </a:moveTo>
                      <a:cubicBezTo>
                        <a:pt x="258382" y="0"/>
                        <a:pt x="304893" y="45158"/>
                        <a:pt x="304893" y="100863"/>
                      </a:cubicBezTo>
                      <a:cubicBezTo>
                        <a:pt x="304893" y="156569"/>
                        <a:pt x="258382" y="201726"/>
                        <a:pt x="201006" y="201726"/>
                      </a:cubicBezTo>
                      <a:cubicBezTo>
                        <a:pt x="143631" y="201726"/>
                        <a:pt x="97119" y="156569"/>
                        <a:pt x="97119" y="100863"/>
                      </a:cubicBezTo>
                      <a:cubicBezTo>
                        <a:pt x="97119" y="45158"/>
                        <a:pt x="143631" y="0"/>
                        <a:pt x="201006" y="0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3" name="ValueShape">
                  <a:extLst>
                    <a:ext uri="{FF2B5EF4-FFF2-40B4-BE49-F238E27FC236}">
                      <a16:creationId xmlns:a16="http://schemas.microsoft.com/office/drawing/2014/main" id="{4CB21FC3-E0B4-41BA-BA95-3932C62A74CD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639789" y="2574003"/>
                  <a:ext cx="559782" cy="765713"/>
                </a:xfrm>
                <a:custGeom>
                  <a:avLst/>
                  <a:gdLst>
                    <a:gd name="connsiteX0" fmla="*/ 195923 w 559782"/>
                    <a:gd name="connsiteY0" fmla="*/ 209918 h 769697"/>
                    <a:gd name="connsiteX1" fmla="*/ 363858 w 559782"/>
                    <a:gd name="connsiteY1" fmla="*/ 209918 h 769697"/>
                    <a:gd name="connsiteX2" fmla="*/ 440828 w 559782"/>
                    <a:gd name="connsiteY2" fmla="*/ 256712 h 769697"/>
                    <a:gd name="connsiteX3" fmla="*/ 552784 w 559782"/>
                    <a:gd name="connsiteY3" fmla="*/ 424645 h 769697"/>
                    <a:gd name="connsiteX4" fmla="*/ 559782 w 559782"/>
                    <a:gd name="connsiteY4" fmla="*/ 447824 h 769697"/>
                    <a:gd name="connsiteX5" fmla="*/ 547536 w 559782"/>
                    <a:gd name="connsiteY5" fmla="*/ 477562 h 769697"/>
                    <a:gd name="connsiteX6" fmla="*/ 517798 w 559782"/>
                    <a:gd name="connsiteY6" fmla="*/ 489808 h 769697"/>
                    <a:gd name="connsiteX7" fmla="*/ 482812 w 559782"/>
                    <a:gd name="connsiteY7" fmla="*/ 471002 h 769697"/>
                    <a:gd name="connsiteX8" fmla="*/ 383538 w 559782"/>
                    <a:gd name="connsiteY8" fmla="*/ 321874 h 769697"/>
                    <a:gd name="connsiteX9" fmla="*/ 363858 w 559782"/>
                    <a:gd name="connsiteY9" fmla="*/ 321874 h 769697"/>
                    <a:gd name="connsiteX10" fmla="*/ 363858 w 559782"/>
                    <a:gd name="connsiteY10" fmla="*/ 379600 h 769697"/>
                    <a:gd name="connsiteX11" fmla="*/ 471878 w 559782"/>
                    <a:gd name="connsiteY11" fmla="*/ 559343 h 769697"/>
                    <a:gd name="connsiteX12" fmla="*/ 475814 w 559782"/>
                    <a:gd name="connsiteY12" fmla="*/ 573775 h 769697"/>
                    <a:gd name="connsiteX13" fmla="*/ 467505 w 559782"/>
                    <a:gd name="connsiteY13" fmla="*/ 593454 h 769697"/>
                    <a:gd name="connsiteX14" fmla="*/ 447826 w 559782"/>
                    <a:gd name="connsiteY14" fmla="*/ 601763 h 769697"/>
                    <a:gd name="connsiteX15" fmla="*/ 363858 w 559782"/>
                    <a:gd name="connsiteY15" fmla="*/ 601763 h 769697"/>
                    <a:gd name="connsiteX16" fmla="*/ 363858 w 559782"/>
                    <a:gd name="connsiteY16" fmla="*/ 720717 h 769697"/>
                    <a:gd name="connsiteX17" fmla="*/ 349426 w 559782"/>
                    <a:gd name="connsiteY17" fmla="*/ 755265 h 769697"/>
                    <a:gd name="connsiteX18" fmla="*/ 314878 w 559782"/>
                    <a:gd name="connsiteY18" fmla="*/ 769697 h 769697"/>
                    <a:gd name="connsiteX19" fmla="*/ 244904 w 559782"/>
                    <a:gd name="connsiteY19" fmla="*/ 769697 h 769697"/>
                    <a:gd name="connsiteX20" fmla="*/ 210356 w 559782"/>
                    <a:gd name="connsiteY20" fmla="*/ 755265 h 769697"/>
                    <a:gd name="connsiteX21" fmla="*/ 195923 w 559782"/>
                    <a:gd name="connsiteY21" fmla="*/ 720717 h 769697"/>
                    <a:gd name="connsiteX22" fmla="*/ 195923 w 559782"/>
                    <a:gd name="connsiteY22" fmla="*/ 601763 h 769697"/>
                    <a:gd name="connsiteX23" fmla="*/ 111956 w 559782"/>
                    <a:gd name="connsiteY23" fmla="*/ 601763 h 769697"/>
                    <a:gd name="connsiteX24" fmla="*/ 92276 w 559782"/>
                    <a:gd name="connsiteY24" fmla="*/ 593454 h 769697"/>
                    <a:gd name="connsiteX25" fmla="*/ 83968 w 559782"/>
                    <a:gd name="connsiteY25" fmla="*/ 573775 h 769697"/>
                    <a:gd name="connsiteX26" fmla="*/ 87903 w 559782"/>
                    <a:gd name="connsiteY26" fmla="*/ 559343 h 769697"/>
                    <a:gd name="connsiteX27" fmla="*/ 195923 w 559782"/>
                    <a:gd name="connsiteY27" fmla="*/ 379600 h 769697"/>
                    <a:gd name="connsiteX28" fmla="*/ 195923 w 559782"/>
                    <a:gd name="connsiteY28" fmla="*/ 321874 h 769697"/>
                    <a:gd name="connsiteX29" fmla="*/ 176244 w 559782"/>
                    <a:gd name="connsiteY29" fmla="*/ 321874 h 769697"/>
                    <a:gd name="connsiteX30" fmla="*/ 76970 w 559782"/>
                    <a:gd name="connsiteY30" fmla="*/ 471002 h 769697"/>
                    <a:gd name="connsiteX31" fmla="*/ 41984 w 559782"/>
                    <a:gd name="connsiteY31" fmla="*/ 489808 h 769697"/>
                    <a:gd name="connsiteX32" fmla="*/ 12245 w 559782"/>
                    <a:gd name="connsiteY32" fmla="*/ 477562 h 769697"/>
                    <a:gd name="connsiteX33" fmla="*/ 0 w 559782"/>
                    <a:gd name="connsiteY33" fmla="*/ 447824 h 769697"/>
                    <a:gd name="connsiteX34" fmla="*/ 6998 w 559782"/>
                    <a:gd name="connsiteY34" fmla="*/ 424645 h 769697"/>
                    <a:gd name="connsiteX35" fmla="*/ 118953 w 559782"/>
                    <a:gd name="connsiteY35" fmla="*/ 256712 h 769697"/>
                    <a:gd name="connsiteX36" fmla="*/ 195923 w 559782"/>
                    <a:gd name="connsiteY36" fmla="*/ 209918 h 769697"/>
                    <a:gd name="connsiteX37" fmla="*/ 279891 w 559782"/>
                    <a:gd name="connsiteY37" fmla="*/ 0 h 769697"/>
                    <a:gd name="connsiteX38" fmla="*/ 349208 w 559782"/>
                    <a:gd name="connsiteY38" fmla="*/ 28645 h 769697"/>
                    <a:gd name="connsiteX39" fmla="*/ 377853 w 559782"/>
                    <a:gd name="connsiteY39" fmla="*/ 97962 h 769697"/>
                    <a:gd name="connsiteX40" fmla="*/ 349208 w 559782"/>
                    <a:gd name="connsiteY40" fmla="*/ 167277 h 769697"/>
                    <a:gd name="connsiteX41" fmla="*/ 279891 w 559782"/>
                    <a:gd name="connsiteY41" fmla="*/ 195922 h 769697"/>
                    <a:gd name="connsiteX42" fmla="*/ 210575 w 559782"/>
                    <a:gd name="connsiteY42" fmla="*/ 167277 h 769697"/>
                    <a:gd name="connsiteX43" fmla="*/ 181930 w 559782"/>
                    <a:gd name="connsiteY43" fmla="*/ 97962 h 769697"/>
                    <a:gd name="connsiteX44" fmla="*/ 210575 w 559782"/>
                    <a:gd name="connsiteY44" fmla="*/ 28645 h 769697"/>
                    <a:gd name="connsiteX45" fmla="*/ 279891 w 559782"/>
                    <a:gd name="connsiteY45" fmla="*/ 0 h 769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559782" h="769697">
                      <a:moveTo>
                        <a:pt x="195923" y="209918"/>
                      </a:moveTo>
                      <a:lnTo>
                        <a:pt x="363858" y="209918"/>
                      </a:lnTo>
                      <a:cubicBezTo>
                        <a:pt x="393888" y="209918"/>
                        <a:pt x="419544" y="225516"/>
                        <a:pt x="440828" y="256712"/>
                      </a:cubicBezTo>
                      <a:lnTo>
                        <a:pt x="552784" y="424645"/>
                      </a:lnTo>
                      <a:cubicBezTo>
                        <a:pt x="557449" y="431643"/>
                        <a:pt x="559782" y="439368"/>
                        <a:pt x="559782" y="447824"/>
                      </a:cubicBezTo>
                      <a:cubicBezTo>
                        <a:pt x="559782" y="459486"/>
                        <a:pt x="555700" y="469398"/>
                        <a:pt x="547536" y="477562"/>
                      </a:cubicBezTo>
                      <a:cubicBezTo>
                        <a:pt x="539373" y="485725"/>
                        <a:pt x="529460" y="489808"/>
                        <a:pt x="517798" y="489808"/>
                      </a:cubicBezTo>
                      <a:cubicBezTo>
                        <a:pt x="502928" y="489808"/>
                        <a:pt x="491267" y="483539"/>
                        <a:pt x="482812" y="471002"/>
                      </a:cubicBezTo>
                      <a:lnTo>
                        <a:pt x="383538" y="321874"/>
                      </a:lnTo>
                      <a:lnTo>
                        <a:pt x="363858" y="321874"/>
                      </a:lnTo>
                      <a:lnTo>
                        <a:pt x="363858" y="379600"/>
                      </a:lnTo>
                      <a:lnTo>
                        <a:pt x="471878" y="559343"/>
                      </a:lnTo>
                      <a:cubicBezTo>
                        <a:pt x="474502" y="563716"/>
                        <a:pt x="475814" y="568526"/>
                        <a:pt x="475814" y="573775"/>
                      </a:cubicBezTo>
                      <a:cubicBezTo>
                        <a:pt x="475814" y="581355"/>
                        <a:pt x="473044" y="587914"/>
                        <a:pt x="467505" y="593454"/>
                      </a:cubicBezTo>
                      <a:cubicBezTo>
                        <a:pt x="461965" y="598993"/>
                        <a:pt x="455405" y="601763"/>
                        <a:pt x="447826" y="601763"/>
                      </a:cubicBezTo>
                      <a:lnTo>
                        <a:pt x="363858" y="601763"/>
                      </a:lnTo>
                      <a:lnTo>
                        <a:pt x="363858" y="720717"/>
                      </a:lnTo>
                      <a:cubicBezTo>
                        <a:pt x="363858" y="734128"/>
                        <a:pt x="359047" y="745644"/>
                        <a:pt x="349426" y="755265"/>
                      </a:cubicBezTo>
                      <a:cubicBezTo>
                        <a:pt x="339805" y="764887"/>
                        <a:pt x="328289" y="769697"/>
                        <a:pt x="314878" y="769697"/>
                      </a:cubicBezTo>
                      <a:lnTo>
                        <a:pt x="244904" y="769697"/>
                      </a:lnTo>
                      <a:cubicBezTo>
                        <a:pt x="231493" y="769697"/>
                        <a:pt x="219977" y="764887"/>
                        <a:pt x="210356" y="755265"/>
                      </a:cubicBezTo>
                      <a:cubicBezTo>
                        <a:pt x="200733" y="745644"/>
                        <a:pt x="195923" y="734128"/>
                        <a:pt x="195923" y="720717"/>
                      </a:cubicBezTo>
                      <a:lnTo>
                        <a:pt x="195923" y="601763"/>
                      </a:lnTo>
                      <a:lnTo>
                        <a:pt x="111956" y="601763"/>
                      </a:lnTo>
                      <a:cubicBezTo>
                        <a:pt x="104375" y="601763"/>
                        <a:pt x="97815" y="598993"/>
                        <a:pt x="92276" y="593454"/>
                      </a:cubicBezTo>
                      <a:cubicBezTo>
                        <a:pt x="86738" y="587914"/>
                        <a:pt x="83968" y="581355"/>
                        <a:pt x="83968" y="573775"/>
                      </a:cubicBezTo>
                      <a:cubicBezTo>
                        <a:pt x="83968" y="568526"/>
                        <a:pt x="85279" y="563716"/>
                        <a:pt x="87903" y="559343"/>
                      </a:cubicBezTo>
                      <a:lnTo>
                        <a:pt x="195923" y="379600"/>
                      </a:lnTo>
                      <a:lnTo>
                        <a:pt x="195923" y="321874"/>
                      </a:lnTo>
                      <a:lnTo>
                        <a:pt x="176244" y="321874"/>
                      </a:lnTo>
                      <a:lnTo>
                        <a:pt x="76970" y="471002"/>
                      </a:lnTo>
                      <a:cubicBezTo>
                        <a:pt x="68515" y="483539"/>
                        <a:pt x="56852" y="489808"/>
                        <a:pt x="41984" y="489808"/>
                      </a:cubicBezTo>
                      <a:cubicBezTo>
                        <a:pt x="30321" y="489808"/>
                        <a:pt x="20409" y="485725"/>
                        <a:pt x="12245" y="477562"/>
                      </a:cubicBezTo>
                      <a:cubicBezTo>
                        <a:pt x="4081" y="469398"/>
                        <a:pt x="0" y="459486"/>
                        <a:pt x="0" y="447824"/>
                      </a:cubicBezTo>
                      <a:cubicBezTo>
                        <a:pt x="0" y="439368"/>
                        <a:pt x="2333" y="431643"/>
                        <a:pt x="6998" y="424645"/>
                      </a:cubicBezTo>
                      <a:lnTo>
                        <a:pt x="118953" y="256712"/>
                      </a:lnTo>
                      <a:cubicBezTo>
                        <a:pt x="140237" y="225516"/>
                        <a:pt x="165894" y="209918"/>
                        <a:pt x="195923" y="209918"/>
                      </a:cubicBezTo>
                      <a:close/>
                      <a:moveTo>
                        <a:pt x="279891" y="0"/>
                      </a:moveTo>
                      <a:cubicBezTo>
                        <a:pt x="307006" y="0"/>
                        <a:pt x="330111" y="9548"/>
                        <a:pt x="349208" y="28645"/>
                      </a:cubicBezTo>
                      <a:cubicBezTo>
                        <a:pt x="368305" y="47742"/>
                        <a:pt x="377853" y="70846"/>
                        <a:pt x="377853" y="97962"/>
                      </a:cubicBezTo>
                      <a:cubicBezTo>
                        <a:pt x="377853" y="125075"/>
                        <a:pt x="368305" y="148180"/>
                        <a:pt x="349208" y="167277"/>
                      </a:cubicBezTo>
                      <a:cubicBezTo>
                        <a:pt x="330111" y="186373"/>
                        <a:pt x="307006" y="195922"/>
                        <a:pt x="279891" y="195922"/>
                      </a:cubicBezTo>
                      <a:cubicBezTo>
                        <a:pt x="252777" y="195922"/>
                        <a:pt x="229671" y="186373"/>
                        <a:pt x="210575" y="167277"/>
                      </a:cubicBezTo>
                      <a:cubicBezTo>
                        <a:pt x="191477" y="148180"/>
                        <a:pt x="181930" y="125075"/>
                        <a:pt x="181930" y="97962"/>
                      </a:cubicBezTo>
                      <a:cubicBezTo>
                        <a:pt x="181930" y="70846"/>
                        <a:pt x="191477" y="47742"/>
                        <a:pt x="210575" y="28645"/>
                      </a:cubicBezTo>
                      <a:cubicBezTo>
                        <a:pt x="229671" y="9548"/>
                        <a:pt x="252777" y="0"/>
                        <a:pt x="279891" y="0"/>
                      </a:cubicBezTo>
                      <a:close/>
                    </a:path>
                  </a:pathLst>
                </a:custGeom>
                <a:grpFill/>
                <a:ln w="12700"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76" name="组合 75">
                <a:extLst>
                  <a:ext uri="{FF2B5EF4-FFF2-40B4-BE49-F238E27FC236}">
                    <a16:creationId xmlns:a16="http://schemas.microsoft.com/office/drawing/2014/main" id="{E12AC2D8-CA0D-455D-9018-CEEC7386279A}"/>
                  </a:ext>
                </a:extLst>
              </p:cNvPr>
              <p:cNvGrpSpPr/>
              <p:nvPr/>
            </p:nvGrpSpPr>
            <p:grpSpPr>
              <a:xfrm>
                <a:off x="6041157" y="4758005"/>
                <a:ext cx="873994" cy="688011"/>
                <a:chOff x="2226870" y="2574003"/>
                <a:chExt cx="972701" cy="765714"/>
              </a:xfrm>
              <a:grpFill/>
            </p:grpSpPr>
            <p:sp>
              <p:nvSpPr>
                <p:cNvPr id="80" name="IconShape2">
                  <a:extLst>
                    <a:ext uri="{FF2B5EF4-FFF2-40B4-BE49-F238E27FC236}">
                      <a16:creationId xmlns:a16="http://schemas.microsoft.com/office/drawing/2014/main" id="{9A346145-37A7-4913-B9FB-C5CE5611B93E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226870" y="2574004"/>
                  <a:ext cx="369087" cy="765713"/>
                </a:xfrm>
                <a:custGeom>
                  <a:avLst/>
                  <a:gdLst>
                    <a:gd name="connsiteX0" fmla="*/ 32602 w 396196"/>
                    <a:gd name="connsiteY0" fmla="*/ 244760 h 832453"/>
                    <a:gd name="connsiteX1" fmla="*/ 366603 w 396196"/>
                    <a:gd name="connsiteY1" fmla="*/ 244760 h 832453"/>
                    <a:gd name="connsiteX2" fmla="*/ 391506 w 396196"/>
                    <a:gd name="connsiteY2" fmla="*/ 255605 h 832453"/>
                    <a:gd name="connsiteX3" fmla="*/ 396196 w 396196"/>
                    <a:gd name="connsiteY3" fmla="*/ 271956 h 832453"/>
                    <a:gd name="connsiteX4" fmla="*/ 396196 w 396196"/>
                    <a:gd name="connsiteY4" fmla="*/ 297319 h 832453"/>
                    <a:gd name="connsiteX5" fmla="*/ 393704 w 396196"/>
                    <a:gd name="connsiteY5" fmla="*/ 312625 h 832453"/>
                    <a:gd name="connsiteX6" fmla="*/ 357814 w 396196"/>
                    <a:gd name="connsiteY6" fmla="*/ 533010 h 832453"/>
                    <a:gd name="connsiteX7" fmla="*/ 325585 w 396196"/>
                    <a:gd name="connsiteY7" fmla="*/ 558197 h 832453"/>
                    <a:gd name="connsiteX8" fmla="*/ 293358 w 396196"/>
                    <a:gd name="connsiteY8" fmla="*/ 586182 h 832453"/>
                    <a:gd name="connsiteX9" fmla="*/ 252339 w 396196"/>
                    <a:gd name="connsiteY9" fmla="*/ 807267 h 832453"/>
                    <a:gd name="connsiteX10" fmla="*/ 220111 w 396196"/>
                    <a:gd name="connsiteY10" fmla="*/ 832453 h 832453"/>
                    <a:gd name="connsiteX11" fmla="*/ 179093 w 396196"/>
                    <a:gd name="connsiteY11" fmla="*/ 832453 h 832453"/>
                    <a:gd name="connsiteX12" fmla="*/ 146865 w 396196"/>
                    <a:gd name="connsiteY12" fmla="*/ 807267 h 832453"/>
                    <a:gd name="connsiteX13" fmla="*/ 108778 w 396196"/>
                    <a:gd name="connsiteY13" fmla="*/ 586182 h 832453"/>
                    <a:gd name="connsiteX14" fmla="*/ 76549 w 396196"/>
                    <a:gd name="connsiteY14" fmla="*/ 558197 h 832453"/>
                    <a:gd name="connsiteX15" fmla="*/ 44321 w 396196"/>
                    <a:gd name="connsiteY15" fmla="*/ 533010 h 832453"/>
                    <a:gd name="connsiteX16" fmla="*/ 374 w 396196"/>
                    <a:gd name="connsiteY16" fmla="*/ 281142 h 832453"/>
                    <a:gd name="connsiteX17" fmla="*/ 32602 w 396196"/>
                    <a:gd name="connsiteY17" fmla="*/ 244760 h 832453"/>
                    <a:gd name="connsiteX18" fmla="*/ 201006 w 396196"/>
                    <a:gd name="connsiteY18" fmla="*/ 0 h 832453"/>
                    <a:gd name="connsiteX19" fmla="*/ 304893 w 396196"/>
                    <a:gd name="connsiteY19" fmla="*/ 100863 h 832453"/>
                    <a:gd name="connsiteX20" fmla="*/ 201006 w 396196"/>
                    <a:gd name="connsiteY20" fmla="*/ 201726 h 832453"/>
                    <a:gd name="connsiteX21" fmla="*/ 97119 w 396196"/>
                    <a:gd name="connsiteY21" fmla="*/ 100863 h 832453"/>
                    <a:gd name="connsiteX22" fmla="*/ 201006 w 396196"/>
                    <a:gd name="connsiteY22" fmla="*/ 0 h 832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96196" h="832453">
                      <a:moveTo>
                        <a:pt x="32602" y="244760"/>
                      </a:moveTo>
                      <a:cubicBezTo>
                        <a:pt x="32602" y="244760"/>
                        <a:pt x="32602" y="244760"/>
                        <a:pt x="366603" y="244760"/>
                      </a:cubicBezTo>
                      <a:cubicBezTo>
                        <a:pt x="376858" y="244760"/>
                        <a:pt x="385647" y="248958"/>
                        <a:pt x="391506" y="255605"/>
                      </a:cubicBezTo>
                      <a:lnTo>
                        <a:pt x="396196" y="271956"/>
                      </a:lnTo>
                      <a:lnTo>
                        <a:pt x="396196" y="297319"/>
                      </a:lnTo>
                      <a:lnTo>
                        <a:pt x="393704" y="312625"/>
                      </a:lnTo>
                      <a:cubicBezTo>
                        <a:pt x="388577" y="344109"/>
                        <a:pt x="378322" y="407076"/>
                        <a:pt x="357814" y="533010"/>
                      </a:cubicBezTo>
                      <a:cubicBezTo>
                        <a:pt x="354884" y="547003"/>
                        <a:pt x="340234" y="558197"/>
                        <a:pt x="325585" y="558197"/>
                      </a:cubicBezTo>
                      <a:cubicBezTo>
                        <a:pt x="308006" y="558197"/>
                        <a:pt x="293358" y="569391"/>
                        <a:pt x="293358" y="586182"/>
                      </a:cubicBezTo>
                      <a:cubicBezTo>
                        <a:pt x="293358" y="586182"/>
                        <a:pt x="293358" y="586182"/>
                        <a:pt x="252339" y="807267"/>
                      </a:cubicBezTo>
                      <a:cubicBezTo>
                        <a:pt x="249409" y="824058"/>
                        <a:pt x="237690" y="832453"/>
                        <a:pt x="220111" y="832453"/>
                      </a:cubicBezTo>
                      <a:cubicBezTo>
                        <a:pt x="220111" y="832453"/>
                        <a:pt x="220111" y="832453"/>
                        <a:pt x="179093" y="832453"/>
                      </a:cubicBezTo>
                      <a:cubicBezTo>
                        <a:pt x="164445" y="832453"/>
                        <a:pt x="149795" y="824058"/>
                        <a:pt x="146865" y="807267"/>
                      </a:cubicBezTo>
                      <a:cubicBezTo>
                        <a:pt x="146865" y="807267"/>
                        <a:pt x="146865" y="807267"/>
                        <a:pt x="108778" y="586182"/>
                      </a:cubicBezTo>
                      <a:cubicBezTo>
                        <a:pt x="105848" y="569391"/>
                        <a:pt x="91198" y="558197"/>
                        <a:pt x="76549" y="558197"/>
                      </a:cubicBezTo>
                      <a:cubicBezTo>
                        <a:pt x="61900" y="558197"/>
                        <a:pt x="47250" y="547003"/>
                        <a:pt x="44321" y="533010"/>
                      </a:cubicBezTo>
                      <a:cubicBezTo>
                        <a:pt x="44321" y="533010"/>
                        <a:pt x="44321" y="533010"/>
                        <a:pt x="374" y="281142"/>
                      </a:cubicBezTo>
                      <a:cubicBezTo>
                        <a:pt x="-2556" y="261552"/>
                        <a:pt x="12093" y="244760"/>
                        <a:pt x="32602" y="244760"/>
                      </a:cubicBezTo>
                      <a:close/>
                      <a:moveTo>
                        <a:pt x="201006" y="0"/>
                      </a:moveTo>
                      <a:cubicBezTo>
                        <a:pt x="258382" y="0"/>
                        <a:pt x="304893" y="45158"/>
                        <a:pt x="304893" y="100863"/>
                      </a:cubicBezTo>
                      <a:cubicBezTo>
                        <a:pt x="304893" y="156569"/>
                        <a:pt x="258382" y="201726"/>
                        <a:pt x="201006" y="201726"/>
                      </a:cubicBezTo>
                      <a:cubicBezTo>
                        <a:pt x="143631" y="201726"/>
                        <a:pt x="97119" y="156569"/>
                        <a:pt x="97119" y="100863"/>
                      </a:cubicBezTo>
                      <a:cubicBezTo>
                        <a:pt x="97119" y="45158"/>
                        <a:pt x="143631" y="0"/>
                        <a:pt x="201006" y="0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1" name="ValueShape">
                  <a:extLst>
                    <a:ext uri="{FF2B5EF4-FFF2-40B4-BE49-F238E27FC236}">
                      <a16:creationId xmlns:a16="http://schemas.microsoft.com/office/drawing/2014/main" id="{43B4601B-CC94-4416-94D6-8555CDD4972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639789" y="2574003"/>
                  <a:ext cx="559782" cy="765713"/>
                </a:xfrm>
                <a:custGeom>
                  <a:avLst/>
                  <a:gdLst>
                    <a:gd name="connsiteX0" fmla="*/ 195923 w 559782"/>
                    <a:gd name="connsiteY0" fmla="*/ 209918 h 769697"/>
                    <a:gd name="connsiteX1" fmla="*/ 363858 w 559782"/>
                    <a:gd name="connsiteY1" fmla="*/ 209918 h 769697"/>
                    <a:gd name="connsiteX2" fmla="*/ 440828 w 559782"/>
                    <a:gd name="connsiteY2" fmla="*/ 256712 h 769697"/>
                    <a:gd name="connsiteX3" fmla="*/ 552784 w 559782"/>
                    <a:gd name="connsiteY3" fmla="*/ 424645 h 769697"/>
                    <a:gd name="connsiteX4" fmla="*/ 559782 w 559782"/>
                    <a:gd name="connsiteY4" fmla="*/ 447824 h 769697"/>
                    <a:gd name="connsiteX5" fmla="*/ 547536 w 559782"/>
                    <a:gd name="connsiteY5" fmla="*/ 477562 h 769697"/>
                    <a:gd name="connsiteX6" fmla="*/ 517798 w 559782"/>
                    <a:gd name="connsiteY6" fmla="*/ 489808 h 769697"/>
                    <a:gd name="connsiteX7" fmla="*/ 482812 w 559782"/>
                    <a:gd name="connsiteY7" fmla="*/ 471002 h 769697"/>
                    <a:gd name="connsiteX8" fmla="*/ 383538 w 559782"/>
                    <a:gd name="connsiteY8" fmla="*/ 321874 h 769697"/>
                    <a:gd name="connsiteX9" fmla="*/ 363858 w 559782"/>
                    <a:gd name="connsiteY9" fmla="*/ 321874 h 769697"/>
                    <a:gd name="connsiteX10" fmla="*/ 363858 w 559782"/>
                    <a:gd name="connsiteY10" fmla="*/ 379600 h 769697"/>
                    <a:gd name="connsiteX11" fmla="*/ 471878 w 559782"/>
                    <a:gd name="connsiteY11" fmla="*/ 559343 h 769697"/>
                    <a:gd name="connsiteX12" fmla="*/ 475814 w 559782"/>
                    <a:gd name="connsiteY12" fmla="*/ 573775 h 769697"/>
                    <a:gd name="connsiteX13" fmla="*/ 467505 w 559782"/>
                    <a:gd name="connsiteY13" fmla="*/ 593454 h 769697"/>
                    <a:gd name="connsiteX14" fmla="*/ 447826 w 559782"/>
                    <a:gd name="connsiteY14" fmla="*/ 601763 h 769697"/>
                    <a:gd name="connsiteX15" fmla="*/ 363858 w 559782"/>
                    <a:gd name="connsiteY15" fmla="*/ 601763 h 769697"/>
                    <a:gd name="connsiteX16" fmla="*/ 363858 w 559782"/>
                    <a:gd name="connsiteY16" fmla="*/ 720717 h 769697"/>
                    <a:gd name="connsiteX17" fmla="*/ 349426 w 559782"/>
                    <a:gd name="connsiteY17" fmla="*/ 755265 h 769697"/>
                    <a:gd name="connsiteX18" fmla="*/ 314878 w 559782"/>
                    <a:gd name="connsiteY18" fmla="*/ 769697 h 769697"/>
                    <a:gd name="connsiteX19" fmla="*/ 244904 w 559782"/>
                    <a:gd name="connsiteY19" fmla="*/ 769697 h 769697"/>
                    <a:gd name="connsiteX20" fmla="*/ 210356 w 559782"/>
                    <a:gd name="connsiteY20" fmla="*/ 755265 h 769697"/>
                    <a:gd name="connsiteX21" fmla="*/ 195923 w 559782"/>
                    <a:gd name="connsiteY21" fmla="*/ 720717 h 769697"/>
                    <a:gd name="connsiteX22" fmla="*/ 195923 w 559782"/>
                    <a:gd name="connsiteY22" fmla="*/ 601763 h 769697"/>
                    <a:gd name="connsiteX23" fmla="*/ 111956 w 559782"/>
                    <a:gd name="connsiteY23" fmla="*/ 601763 h 769697"/>
                    <a:gd name="connsiteX24" fmla="*/ 92276 w 559782"/>
                    <a:gd name="connsiteY24" fmla="*/ 593454 h 769697"/>
                    <a:gd name="connsiteX25" fmla="*/ 83968 w 559782"/>
                    <a:gd name="connsiteY25" fmla="*/ 573775 h 769697"/>
                    <a:gd name="connsiteX26" fmla="*/ 87903 w 559782"/>
                    <a:gd name="connsiteY26" fmla="*/ 559343 h 769697"/>
                    <a:gd name="connsiteX27" fmla="*/ 195923 w 559782"/>
                    <a:gd name="connsiteY27" fmla="*/ 379600 h 769697"/>
                    <a:gd name="connsiteX28" fmla="*/ 195923 w 559782"/>
                    <a:gd name="connsiteY28" fmla="*/ 321874 h 769697"/>
                    <a:gd name="connsiteX29" fmla="*/ 176244 w 559782"/>
                    <a:gd name="connsiteY29" fmla="*/ 321874 h 769697"/>
                    <a:gd name="connsiteX30" fmla="*/ 76970 w 559782"/>
                    <a:gd name="connsiteY30" fmla="*/ 471002 h 769697"/>
                    <a:gd name="connsiteX31" fmla="*/ 41984 w 559782"/>
                    <a:gd name="connsiteY31" fmla="*/ 489808 h 769697"/>
                    <a:gd name="connsiteX32" fmla="*/ 12245 w 559782"/>
                    <a:gd name="connsiteY32" fmla="*/ 477562 h 769697"/>
                    <a:gd name="connsiteX33" fmla="*/ 0 w 559782"/>
                    <a:gd name="connsiteY33" fmla="*/ 447824 h 769697"/>
                    <a:gd name="connsiteX34" fmla="*/ 6998 w 559782"/>
                    <a:gd name="connsiteY34" fmla="*/ 424645 h 769697"/>
                    <a:gd name="connsiteX35" fmla="*/ 118953 w 559782"/>
                    <a:gd name="connsiteY35" fmla="*/ 256712 h 769697"/>
                    <a:gd name="connsiteX36" fmla="*/ 195923 w 559782"/>
                    <a:gd name="connsiteY36" fmla="*/ 209918 h 769697"/>
                    <a:gd name="connsiteX37" fmla="*/ 279891 w 559782"/>
                    <a:gd name="connsiteY37" fmla="*/ 0 h 769697"/>
                    <a:gd name="connsiteX38" fmla="*/ 349208 w 559782"/>
                    <a:gd name="connsiteY38" fmla="*/ 28645 h 769697"/>
                    <a:gd name="connsiteX39" fmla="*/ 377853 w 559782"/>
                    <a:gd name="connsiteY39" fmla="*/ 97962 h 769697"/>
                    <a:gd name="connsiteX40" fmla="*/ 349208 w 559782"/>
                    <a:gd name="connsiteY40" fmla="*/ 167277 h 769697"/>
                    <a:gd name="connsiteX41" fmla="*/ 279891 w 559782"/>
                    <a:gd name="connsiteY41" fmla="*/ 195922 h 769697"/>
                    <a:gd name="connsiteX42" fmla="*/ 210575 w 559782"/>
                    <a:gd name="connsiteY42" fmla="*/ 167277 h 769697"/>
                    <a:gd name="connsiteX43" fmla="*/ 181930 w 559782"/>
                    <a:gd name="connsiteY43" fmla="*/ 97962 h 769697"/>
                    <a:gd name="connsiteX44" fmla="*/ 210575 w 559782"/>
                    <a:gd name="connsiteY44" fmla="*/ 28645 h 769697"/>
                    <a:gd name="connsiteX45" fmla="*/ 279891 w 559782"/>
                    <a:gd name="connsiteY45" fmla="*/ 0 h 769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559782" h="769697">
                      <a:moveTo>
                        <a:pt x="195923" y="209918"/>
                      </a:moveTo>
                      <a:lnTo>
                        <a:pt x="363858" y="209918"/>
                      </a:lnTo>
                      <a:cubicBezTo>
                        <a:pt x="393888" y="209918"/>
                        <a:pt x="419544" y="225516"/>
                        <a:pt x="440828" y="256712"/>
                      </a:cubicBezTo>
                      <a:lnTo>
                        <a:pt x="552784" y="424645"/>
                      </a:lnTo>
                      <a:cubicBezTo>
                        <a:pt x="557449" y="431643"/>
                        <a:pt x="559782" y="439368"/>
                        <a:pt x="559782" y="447824"/>
                      </a:cubicBezTo>
                      <a:cubicBezTo>
                        <a:pt x="559782" y="459486"/>
                        <a:pt x="555700" y="469398"/>
                        <a:pt x="547536" y="477562"/>
                      </a:cubicBezTo>
                      <a:cubicBezTo>
                        <a:pt x="539373" y="485725"/>
                        <a:pt x="529460" y="489808"/>
                        <a:pt x="517798" y="489808"/>
                      </a:cubicBezTo>
                      <a:cubicBezTo>
                        <a:pt x="502928" y="489808"/>
                        <a:pt x="491267" y="483539"/>
                        <a:pt x="482812" y="471002"/>
                      </a:cubicBezTo>
                      <a:lnTo>
                        <a:pt x="383538" y="321874"/>
                      </a:lnTo>
                      <a:lnTo>
                        <a:pt x="363858" y="321874"/>
                      </a:lnTo>
                      <a:lnTo>
                        <a:pt x="363858" y="379600"/>
                      </a:lnTo>
                      <a:lnTo>
                        <a:pt x="471878" y="559343"/>
                      </a:lnTo>
                      <a:cubicBezTo>
                        <a:pt x="474502" y="563716"/>
                        <a:pt x="475814" y="568526"/>
                        <a:pt x="475814" y="573775"/>
                      </a:cubicBezTo>
                      <a:cubicBezTo>
                        <a:pt x="475814" y="581355"/>
                        <a:pt x="473044" y="587914"/>
                        <a:pt x="467505" y="593454"/>
                      </a:cubicBezTo>
                      <a:cubicBezTo>
                        <a:pt x="461965" y="598993"/>
                        <a:pt x="455405" y="601763"/>
                        <a:pt x="447826" y="601763"/>
                      </a:cubicBezTo>
                      <a:lnTo>
                        <a:pt x="363858" y="601763"/>
                      </a:lnTo>
                      <a:lnTo>
                        <a:pt x="363858" y="720717"/>
                      </a:lnTo>
                      <a:cubicBezTo>
                        <a:pt x="363858" y="734128"/>
                        <a:pt x="359047" y="745644"/>
                        <a:pt x="349426" y="755265"/>
                      </a:cubicBezTo>
                      <a:cubicBezTo>
                        <a:pt x="339805" y="764887"/>
                        <a:pt x="328289" y="769697"/>
                        <a:pt x="314878" y="769697"/>
                      </a:cubicBezTo>
                      <a:lnTo>
                        <a:pt x="244904" y="769697"/>
                      </a:lnTo>
                      <a:cubicBezTo>
                        <a:pt x="231493" y="769697"/>
                        <a:pt x="219977" y="764887"/>
                        <a:pt x="210356" y="755265"/>
                      </a:cubicBezTo>
                      <a:cubicBezTo>
                        <a:pt x="200733" y="745644"/>
                        <a:pt x="195923" y="734128"/>
                        <a:pt x="195923" y="720717"/>
                      </a:cubicBezTo>
                      <a:lnTo>
                        <a:pt x="195923" y="601763"/>
                      </a:lnTo>
                      <a:lnTo>
                        <a:pt x="111956" y="601763"/>
                      </a:lnTo>
                      <a:cubicBezTo>
                        <a:pt x="104375" y="601763"/>
                        <a:pt x="97815" y="598993"/>
                        <a:pt x="92276" y="593454"/>
                      </a:cubicBezTo>
                      <a:cubicBezTo>
                        <a:pt x="86738" y="587914"/>
                        <a:pt x="83968" y="581355"/>
                        <a:pt x="83968" y="573775"/>
                      </a:cubicBezTo>
                      <a:cubicBezTo>
                        <a:pt x="83968" y="568526"/>
                        <a:pt x="85279" y="563716"/>
                        <a:pt x="87903" y="559343"/>
                      </a:cubicBezTo>
                      <a:lnTo>
                        <a:pt x="195923" y="379600"/>
                      </a:lnTo>
                      <a:lnTo>
                        <a:pt x="195923" y="321874"/>
                      </a:lnTo>
                      <a:lnTo>
                        <a:pt x="176244" y="321874"/>
                      </a:lnTo>
                      <a:lnTo>
                        <a:pt x="76970" y="471002"/>
                      </a:lnTo>
                      <a:cubicBezTo>
                        <a:pt x="68515" y="483539"/>
                        <a:pt x="56852" y="489808"/>
                        <a:pt x="41984" y="489808"/>
                      </a:cubicBezTo>
                      <a:cubicBezTo>
                        <a:pt x="30321" y="489808"/>
                        <a:pt x="20409" y="485725"/>
                        <a:pt x="12245" y="477562"/>
                      </a:cubicBezTo>
                      <a:cubicBezTo>
                        <a:pt x="4081" y="469398"/>
                        <a:pt x="0" y="459486"/>
                        <a:pt x="0" y="447824"/>
                      </a:cubicBezTo>
                      <a:cubicBezTo>
                        <a:pt x="0" y="439368"/>
                        <a:pt x="2333" y="431643"/>
                        <a:pt x="6998" y="424645"/>
                      </a:cubicBezTo>
                      <a:lnTo>
                        <a:pt x="118953" y="256712"/>
                      </a:lnTo>
                      <a:cubicBezTo>
                        <a:pt x="140237" y="225516"/>
                        <a:pt x="165894" y="209918"/>
                        <a:pt x="195923" y="209918"/>
                      </a:cubicBezTo>
                      <a:close/>
                      <a:moveTo>
                        <a:pt x="279891" y="0"/>
                      </a:moveTo>
                      <a:cubicBezTo>
                        <a:pt x="307006" y="0"/>
                        <a:pt x="330111" y="9548"/>
                        <a:pt x="349208" y="28645"/>
                      </a:cubicBezTo>
                      <a:cubicBezTo>
                        <a:pt x="368305" y="47742"/>
                        <a:pt x="377853" y="70846"/>
                        <a:pt x="377853" y="97962"/>
                      </a:cubicBezTo>
                      <a:cubicBezTo>
                        <a:pt x="377853" y="125075"/>
                        <a:pt x="368305" y="148180"/>
                        <a:pt x="349208" y="167277"/>
                      </a:cubicBezTo>
                      <a:cubicBezTo>
                        <a:pt x="330111" y="186373"/>
                        <a:pt x="307006" y="195922"/>
                        <a:pt x="279891" y="195922"/>
                      </a:cubicBezTo>
                      <a:cubicBezTo>
                        <a:pt x="252777" y="195922"/>
                        <a:pt x="229671" y="186373"/>
                        <a:pt x="210575" y="167277"/>
                      </a:cubicBezTo>
                      <a:cubicBezTo>
                        <a:pt x="191477" y="148180"/>
                        <a:pt x="181930" y="125075"/>
                        <a:pt x="181930" y="97962"/>
                      </a:cubicBezTo>
                      <a:cubicBezTo>
                        <a:pt x="181930" y="70846"/>
                        <a:pt x="191477" y="47742"/>
                        <a:pt x="210575" y="28645"/>
                      </a:cubicBezTo>
                      <a:cubicBezTo>
                        <a:pt x="229671" y="9548"/>
                        <a:pt x="252777" y="0"/>
                        <a:pt x="279891" y="0"/>
                      </a:cubicBezTo>
                      <a:close/>
                    </a:path>
                  </a:pathLst>
                </a:custGeom>
                <a:grpFill/>
                <a:ln w="12700"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77" name="组合 76">
                <a:extLst>
                  <a:ext uri="{FF2B5EF4-FFF2-40B4-BE49-F238E27FC236}">
                    <a16:creationId xmlns:a16="http://schemas.microsoft.com/office/drawing/2014/main" id="{9045D49E-99E1-4899-92E9-1FFD20E2B508}"/>
                  </a:ext>
                </a:extLst>
              </p:cNvPr>
              <p:cNvGrpSpPr/>
              <p:nvPr/>
            </p:nvGrpSpPr>
            <p:grpSpPr>
              <a:xfrm>
                <a:off x="6041157" y="5543057"/>
                <a:ext cx="873994" cy="688011"/>
                <a:chOff x="2226870" y="2574003"/>
                <a:chExt cx="972701" cy="765714"/>
              </a:xfrm>
              <a:grpFill/>
            </p:grpSpPr>
            <p:sp>
              <p:nvSpPr>
                <p:cNvPr id="78" name="IconShape2">
                  <a:extLst>
                    <a:ext uri="{FF2B5EF4-FFF2-40B4-BE49-F238E27FC236}">
                      <a16:creationId xmlns:a16="http://schemas.microsoft.com/office/drawing/2014/main" id="{374E02A4-C5F1-464E-8A26-B8B4FDF1CB3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226870" y="2574004"/>
                  <a:ext cx="369087" cy="765713"/>
                </a:xfrm>
                <a:custGeom>
                  <a:avLst/>
                  <a:gdLst>
                    <a:gd name="connsiteX0" fmla="*/ 32602 w 396196"/>
                    <a:gd name="connsiteY0" fmla="*/ 244760 h 832453"/>
                    <a:gd name="connsiteX1" fmla="*/ 366603 w 396196"/>
                    <a:gd name="connsiteY1" fmla="*/ 244760 h 832453"/>
                    <a:gd name="connsiteX2" fmla="*/ 391506 w 396196"/>
                    <a:gd name="connsiteY2" fmla="*/ 255605 h 832453"/>
                    <a:gd name="connsiteX3" fmla="*/ 396196 w 396196"/>
                    <a:gd name="connsiteY3" fmla="*/ 271956 h 832453"/>
                    <a:gd name="connsiteX4" fmla="*/ 396196 w 396196"/>
                    <a:gd name="connsiteY4" fmla="*/ 297319 h 832453"/>
                    <a:gd name="connsiteX5" fmla="*/ 393704 w 396196"/>
                    <a:gd name="connsiteY5" fmla="*/ 312625 h 832453"/>
                    <a:gd name="connsiteX6" fmla="*/ 357814 w 396196"/>
                    <a:gd name="connsiteY6" fmla="*/ 533010 h 832453"/>
                    <a:gd name="connsiteX7" fmla="*/ 325585 w 396196"/>
                    <a:gd name="connsiteY7" fmla="*/ 558197 h 832453"/>
                    <a:gd name="connsiteX8" fmla="*/ 293358 w 396196"/>
                    <a:gd name="connsiteY8" fmla="*/ 586182 h 832453"/>
                    <a:gd name="connsiteX9" fmla="*/ 252339 w 396196"/>
                    <a:gd name="connsiteY9" fmla="*/ 807267 h 832453"/>
                    <a:gd name="connsiteX10" fmla="*/ 220111 w 396196"/>
                    <a:gd name="connsiteY10" fmla="*/ 832453 h 832453"/>
                    <a:gd name="connsiteX11" fmla="*/ 179093 w 396196"/>
                    <a:gd name="connsiteY11" fmla="*/ 832453 h 832453"/>
                    <a:gd name="connsiteX12" fmla="*/ 146865 w 396196"/>
                    <a:gd name="connsiteY12" fmla="*/ 807267 h 832453"/>
                    <a:gd name="connsiteX13" fmla="*/ 108778 w 396196"/>
                    <a:gd name="connsiteY13" fmla="*/ 586182 h 832453"/>
                    <a:gd name="connsiteX14" fmla="*/ 76549 w 396196"/>
                    <a:gd name="connsiteY14" fmla="*/ 558197 h 832453"/>
                    <a:gd name="connsiteX15" fmla="*/ 44321 w 396196"/>
                    <a:gd name="connsiteY15" fmla="*/ 533010 h 832453"/>
                    <a:gd name="connsiteX16" fmla="*/ 374 w 396196"/>
                    <a:gd name="connsiteY16" fmla="*/ 281142 h 832453"/>
                    <a:gd name="connsiteX17" fmla="*/ 32602 w 396196"/>
                    <a:gd name="connsiteY17" fmla="*/ 244760 h 832453"/>
                    <a:gd name="connsiteX18" fmla="*/ 201006 w 396196"/>
                    <a:gd name="connsiteY18" fmla="*/ 0 h 832453"/>
                    <a:gd name="connsiteX19" fmla="*/ 304893 w 396196"/>
                    <a:gd name="connsiteY19" fmla="*/ 100863 h 832453"/>
                    <a:gd name="connsiteX20" fmla="*/ 201006 w 396196"/>
                    <a:gd name="connsiteY20" fmla="*/ 201726 h 832453"/>
                    <a:gd name="connsiteX21" fmla="*/ 97119 w 396196"/>
                    <a:gd name="connsiteY21" fmla="*/ 100863 h 832453"/>
                    <a:gd name="connsiteX22" fmla="*/ 201006 w 396196"/>
                    <a:gd name="connsiteY22" fmla="*/ 0 h 832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96196" h="832453">
                      <a:moveTo>
                        <a:pt x="32602" y="244760"/>
                      </a:moveTo>
                      <a:cubicBezTo>
                        <a:pt x="32602" y="244760"/>
                        <a:pt x="32602" y="244760"/>
                        <a:pt x="366603" y="244760"/>
                      </a:cubicBezTo>
                      <a:cubicBezTo>
                        <a:pt x="376858" y="244760"/>
                        <a:pt x="385647" y="248958"/>
                        <a:pt x="391506" y="255605"/>
                      </a:cubicBezTo>
                      <a:lnTo>
                        <a:pt x="396196" y="271956"/>
                      </a:lnTo>
                      <a:lnTo>
                        <a:pt x="396196" y="297319"/>
                      </a:lnTo>
                      <a:lnTo>
                        <a:pt x="393704" y="312625"/>
                      </a:lnTo>
                      <a:cubicBezTo>
                        <a:pt x="388577" y="344109"/>
                        <a:pt x="378322" y="407076"/>
                        <a:pt x="357814" y="533010"/>
                      </a:cubicBezTo>
                      <a:cubicBezTo>
                        <a:pt x="354884" y="547003"/>
                        <a:pt x="340234" y="558197"/>
                        <a:pt x="325585" y="558197"/>
                      </a:cubicBezTo>
                      <a:cubicBezTo>
                        <a:pt x="308006" y="558197"/>
                        <a:pt x="293358" y="569391"/>
                        <a:pt x="293358" y="586182"/>
                      </a:cubicBezTo>
                      <a:cubicBezTo>
                        <a:pt x="293358" y="586182"/>
                        <a:pt x="293358" y="586182"/>
                        <a:pt x="252339" y="807267"/>
                      </a:cubicBezTo>
                      <a:cubicBezTo>
                        <a:pt x="249409" y="824058"/>
                        <a:pt x="237690" y="832453"/>
                        <a:pt x="220111" y="832453"/>
                      </a:cubicBezTo>
                      <a:cubicBezTo>
                        <a:pt x="220111" y="832453"/>
                        <a:pt x="220111" y="832453"/>
                        <a:pt x="179093" y="832453"/>
                      </a:cubicBezTo>
                      <a:cubicBezTo>
                        <a:pt x="164445" y="832453"/>
                        <a:pt x="149795" y="824058"/>
                        <a:pt x="146865" y="807267"/>
                      </a:cubicBezTo>
                      <a:cubicBezTo>
                        <a:pt x="146865" y="807267"/>
                        <a:pt x="146865" y="807267"/>
                        <a:pt x="108778" y="586182"/>
                      </a:cubicBezTo>
                      <a:cubicBezTo>
                        <a:pt x="105848" y="569391"/>
                        <a:pt x="91198" y="558197"/>
                        <a:pt x="76549" y="558197"/>
                      </a:cubicBezTo>
                      <a:cubicBezTo>
                        <a:pt x="61900" y="558197"/>
                        <a:pt x="47250" y="547003"/>
                        <a:pt x="44321" y="533010"/>
                      </a:cubicBezTo>
                      <a:cubicBezTo>
                        <a:pt x="44321" y="533010"/>
                        <a:pt x="44321" y="533010"/>
                        <a:pt x="374" y="281142"/>
                      </a:cubicBezTo>
                      <a:cubicBezTo>
                        <a:pt x="-2556" y="261552"/>
                        <a:pt x="12093" y="244760"/>
                        <a:pt x="32602" y="244760"/>
                      </a:cubicBezTo>
                      <a:close/>
                      <a:moveTo>
                        <a:pt x="201006" y="0"/>
                      </a:moveTo>
                      <a:cubicBezTo>
                        <a:pt x="258382" y="0"/>
                        <a:pt x="304893" y="45158"/>
                        <a:pt x="304893" y="100863"/>
                      </a:cubicBezTo>
                      <a:cubicBezTo>
                        <a:pt x="304893" y="156569"/>
                        <a:pt x="258382" y="201726"/>
                        <a:pt x="201006" y="201726"/>
                      </a:cubicBezTo>
                      <a:cubicBezTo>
                        <a:pt x="143631" y="201726"/>
                        <a:pt x="97119" y="156569"/>
                        <a:pt x="97119" y="100863"/>
                      </a:cubicBezTo>
                      <a:cubicBezTo>
                        <a:pt x="97119" y="45158"/>
                        <a:pt x="143631" y="0"/>
                        <a:pt x="201006" y="0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9" name="ValueShape">
                  <a:extLst>
                    <a:ext uri="{FF2B5EF4-FFF2-40B4-BE49-F238E27FC236}">
                      <a16:creationId xmlns:a16="http://schemas.microsoft.com/office/drawing/2014/main" id="{D18F4C14-4098-41D0-970D-00F932FDA21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639789" y="2574003"/>
                  <a:ext cx="559782" cy="765713"/>
                </a:xfrm>
                <a:custGeom>
                  <a:avLst/>
                  <a:gdLst>
                    <a:gd name="connsiteX0" fmla="*/ 195923 w 559782"/>
                    <a:gd name="connsiteY0" fmla="*/ 209918 h 769697"/>
                    <a:gd name="connsiteX1" fmla="*/ 363858 w 559782"/>
                    <a:gd name="connsiteY1" fmla="*/ 209918 h 769697"/>
                    <a:gd name="connsiteX2" fmla="*/ 440828 w 559782"/>
                    <a:gd name="connsiteY2" fmla="*/ 256712 h 769697"/>
                    <a:gd name="connsiteX3" fmla="*/ 552784 w 559782"/>
                    <a:gd name="connsiteY3" fmla="*/ 424645 h 769697"/>
                    <a:gd name="connsiteX4" fmla="*/ 559782 w 559782"/>
                    <a:gd name="connsiteY4" fmla="*/ 447824 h 769697"/>
                    <a:gd name="connsiteX5" fmla="*/ 547536 w 559782"/>
                    <a:gd name="connsiteY5" fmla="*/ 477562 h 769697"/>
                    <a:gd name="connsiteX6" fmla="*/ 517798 w 559782"/>
                    <a:gd name="connsiteY6" fmla="*/ 489808 h 769697"/>
                    <a:gd name="connsiteX7" fmla="*/ 482812 w 559782"/>
                    <a:gd name="connsiteY7" fmla="*/ 471002 h 769697"/>
                    <a:gd name="connsiteX8" fmla="*/ 383538 w 559782"/>
                    <a:gd name="connsiteY8" fmla="*/ 321874 h 769697"/>
                    <a:gd name="connsiteX9" fmla="*/ 363858 w 559782"/>
                    <a:gd name="connsiteY9" fmla="*/ 321874 h 769697"/>
                    <a:gd name="connsiteX10" fmla="*/ 363858 w 559782"/>
                    <a:gd name="connsiteY10" fmla="*/ 379600 h 769697"/>
                    <a:gd name="connsiteX11" fmla="*/ 471878 w 559782"/>
                    <a:gd name="connsiteY11" fmla="*/ 559343 h 769697"/>
                    <a:gd name="connsiteX12" fmla="*/ 475814 w 559782"/>
                    <a:gd name="connsiteY12" fmla="*/ 573775 h 769697"/>
                    <a:gd name="connsiteX13" fmla="*/ 467505 w 559782"/>
                    <a:gd name="connsiteY13" fmla="*/ 593454 h 769697"/>
                    <a:gd name="connsiteX14" fmla="*/ 447826 w 559782"/>
                    <a:gd name="connsiteY14" fmla="*/ 601763 h 769697"/>
                    <a:gd name="connsiteX15" fmla="*/ 363858 w 559782"/>
                    <a:gd name="connsiteY15" fmla="*/ 601763 h 769697"/>
                    <a:gd name="connsiteX16" fmla="*/ 363858 w 559782"/>
                    <a:gd name="connsiteY16" fmla="*/ 720717 h 769697"/>
                    <a:gd name="connsiteX17" fmla="*/ 349426 w 559782"/>
                    <a:gd name="connsiteY17" fmla="*/ 755265 h 769697"/>
                    <a:gd name="connsiteX18" fmla="*/ 314878 w 559782"/>
                    <a:gd name="connsiteY18" fmla="*/ 769697 h 769697"/>
                    <a:gd name="connsiteX19" fmla="*/ 244904 w 559782"/>
                    <a:gd name="connsiteY19" fmla="*/ 769697 h 769697"/>
                    <a:gd name="connsiteX20" fmla="*/ 210356 w 559782"/>
                    <a:gd name="connsiteY20" fmla="*/ 755265 h 769697"/>
                    <a:gd name="connsiteX21" fmla="*/ 195923 w 559782"/>
                    <a:gd name="connsiteY21" fmla="*/ 720717 h 769697"/>
                    <a:gd name="connsiteX22" fmla="*/ 195923 w 559782"/>
                    <a:gd name="connsiteY22" fmla="*/ 601763 h 769697"/>
                    <a:gd name="connsiteX23" fmla="*/ 111956 w 559782"/>
                    <a:gd name="connsiteY23" fmla="*/ 601763 h 769697"/>
                    <a:gd name="connsiteX24" fmla="*/ 92276 w 559782"/>
                    <a:gd name="connsiteY24" fmla="*/ 593454 h 769697"/>
                    <a:gd name="connsiteX25" fmla="*/ 83968 w 559782"/>
                    <a:gd name="connsiteY25" fmla="*/ 573775 h 769697"/>
                    <a:gd name="connsiteX26" fmla="*/ 87903 w 559782"/>
                    <a:gd name="connsiteY26" fmla="*/ 559343 h 769697"/>
                    <a:gd name="connsiteX27" fmla="*/ 195923 w 559782"/>
                    <a:gd name="connsiteY27" fmla="*/ 379600 h 769697"/>
                    <a:gd name="connsiteX28" fmla="*/ 195923 w 559782"/>
                    <a:gd name="connsiteY28" fmla="*/ 321874 h 769697"/>
                    <a:gd name="connsiteX29" fmla="*/ 176244 w 559782"/>
                    <a:gd name="connsiteY29" fmla="*/ 321874 h 769697"/>
                    <a:gd name="connsiteX30" fmla="*/ 76970 w 559782"/>
                    <a:gd name="connsiteY30" fmla="*/ 471002 h 769697"/>
                    <a:gd name="connsiteX31" fmla="*/ 41984 w 559782"/>
                    <a:gd name="connsiteY31" fmla="*/ 489808 h 769697"/>
                    <a:gd name="connsiteX32" fmla="*/ 12245 w 559782"/>
                    <a:gd name="connsiteY32" fmla="*/ 477562 h 769697"/>
                    <a:gd name="connsiteX33" fmla="*/ 0 w 559782"/>
                    <a:gd name="connsiteY33" fmla="*/ 447824 h 769697"/>
                    <a:gd name="connsiteX34" fmla="*/ 6998 w 559782"/>
                    <a:gd name="connsiteY34" fmla="*/ 424645 h 769697"/>
                    <a:gd name="connsiteX35" fmla="*/ 118953 w 559782"/>
                    <a:gd name="connsiteY35" fmla="*/ 256712 h 769697"/>
                    <a:gd name="connsiteX36" fmla="*/ 195923 w 559782"/>
                    <a:gd name="connsiteY36" fmla="*/ 209918 h 769697"/>
                    <a:gd name="connsiteX37" fmla="*/ 279891 w 559782"/>
                    <a:gd name="connsiteY37" fmla="*/ 0 h 769697"/>
                    <a:gd name="connsiteX38" fmla="*/ 349208 w 559782"/>
                    <a:gd name="connsiteY38" fmla="*/ 28645 h 769697"/>
                    <a:gd name="connsiteX39" fmla="*/ 377853 w 559782"/>
                    <a:gd name="connsiteY39" fmla="*/ 97962 h 769697"/>
                    <a:gd name="connsiteX40" fmla="*/ 349208 w 559782"/>
                    <a:gd name="connsiteY40" fmla="*/ 167277 h 769697"/>
                    <a:gd name="connsiteX41" fmla="*/ 279891 w 559782"/>
                    <a:gd name="connsiteY41" fmla="*/ 195922 h 769697"/>
                    <a:gd name="connsiteX42" fmla="*/ 210575 w 559782"/>
                    <a:gd name="connsiteY42" fmla="*/ 167277 h 769697"/>
                    <a:gd name="connsiteX43" fmla="*/ 181930 w 559782"/>
                    <a:gd name="connsiteY43" fmla="*/ 97962 h 769697"/>
                    <a:gd name="connsiteX44" fmla="*/ 210575 w 559782"/>
                    <a:gd name="connsiteY44" fmla="*/ 28645 h 769697"/>
                    <a:gd name="connsiteX45" fmla="*/ 279891 w 559782"/>
                    <a:gd name="connsiteY45" fmla="*/ 0 h 769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559782" h="769697">
                      <a:moveTo>
                        <a:pt x="195923" y="209918"/>
                      </a:moveTo>
                      <a:lnTo>
                        <a:pt x="363858" y="209918"/>
                      </a:lnTo>
                      <a:cubicBezTo>
                        <a:pt x="393888" y="209918"/>
                        <a:pt x="419544" y="225516"/>
                        <a:pt x="440828" y="256712"/>
                      </a:cubicBezTo>
                      <a:lnTo>
                        <a:pt x="552784" y="424645"/>
                      </a:lnTo>
                      <a:cubicBezTo>
                        <a:pt x="557449" y="431643"/>
                        <a:pt x="559782" y="439368"/>
                        <a:pt x="559782" y="447824"/>
                      </a:cubicBezTo>
                      <a:cubicBezTo>
                        <a:pt x="559782" y="459486"/>
                        <a:pt x="555700" y="469398"/>
                        <a:pt x="547536" y="477562"/>
                      </a:cubicBezTo>
                      <a:cubicBezTo>
                        <a:pt x="539373" y="485725"/>
                        <a:pt x="529460" y="489808"/>
                        <a:pt x="517798" y="489808"/>
                      </a:cubicBezTo>
                      <a:cubicBezTo>
                        <a:pt x="502928" y="489808"/>
                        <a:pt x="491267" y="483539"/>
                        <a:pt x="482812" y="471002"/>
                      </a:cubicBezTo>
                      <a:lnTo>
                        <a:pt x="383538" y="321874"/>
                      </a:lnTo>
                      <a:lnTo>
                        <a:pt x="363858" y="321874"/>
                      </a:lnTo>
                      <a:lnTo>
                        <a:pt x="363858" y="379600"/>
                      </a:lnTo>
                      <a:lnTo>
                        <a:pt x="471878" y="559343"/>
                      </a:lnTo>
                      <a:cubicBezTo>
                        <a:pt x="474502" y="563716"/>
                        <a:pt x="475814" y="568526"/>
                        <a:pt x="475814" y="573775"/>
                      </a:cubicBezTo>
                      <a:cubicBezTo>
                        <a:pt x="475814" y="581355"/>
                        <a:pt x="473044" y="587914"/>
                        <a:pt x="467505" y="593454"/>
                      </a:cubicBezTo>
                      <a:cubicBezTo>
                        <a:pt x="461965" y="598993"/>
                        <a:pt x="455405" y="601763"/>
                        <a:pt x="447826" y="601763"/>
                      </a:cubicBezTo>
                      <a:lnTo>
                        <a:pt x="363858" y="601763"/>
                      </a:lnTo>
                      <a:lnTo>
                        <a:pt x="363858" y="720717"/>
                      </a:lnTo>
                      <a:cubicBezTo>
                        <a:pt x="363858" y="734128"/>
                        <a:pt x="359047" y="745644"/>
                        <a:pt x="349426" y="755265"/>
                      </a:cubicBezTo>
                      <a:cubicBezTo>
                        <a:pt x="339805" y="764887"/>
                        <a:pt x="328289" y="769697"/>
                        <a:pt x="314878" y="769697"/>
                      </a:cubicBezTo>
                      <a:lnTo>
                        <a:pt x="244904" y="769697"/>
                      </a:lnTo>
                      <a:cubicBezTo>
                        <a:pt x="231493" y="769697"/>
                        <a:pt x="219977" y="764887"/>
                        <a:pt x="210356" y="755265"/>
                      </a:cubicBezTo>
                      <a:cubicBezTo>
                        <a:pt x="200733" y="745644"/>
                        <a:pt x="195923" y="734128"/>
                        <a:pt x="195923" y="720717"/>
                      </a:cubicBezTo>
                      <a:lnTo>
                        <a:pt x="195923" y="601763"/>
                      </a:lnTo>
                      <a:lnTo>
                        <a:pt x="111956" y="601763"/>
                      </a:lnTo>
                      <a:cubicBezTo>
                        <a:pt x="104375" y="601763"/>
                        <a:pt x="97815" y="598993"/>
                        <a:pt x="92276" y="593454"/>
                      </a:cubicBezTo>
                      <a:cubicBezTo>
                        <a:pt x="86738" y="587914"/>
                        <a:pt x="83968" y="581355"/>
                        <a:pt x="83968" y="573775"/>
                      </a:cubicBezTo>
                      <a:cubicBezTo>
                        <a:pt x="83968" y="568526"/>
                        <a:pt x="85279" y="563716"/>
                        <a:pt x="87903" y="559343"/>
                      </a:cubicBezTo>
                      <a:lnTo>
                        <a:pt x="195923" y="379600"/>
                      </a:lnTo>
                      <a:lnTo>
                        <a:pt x="195923" y="321874"/>
                      </a:lnTo>
                      <a:lnTo>
                        <a:pt x="176244" y="321874"/>
                      </a:lnTo>
                      <a:lnTo>
                        <a:pt x="76970" y="471002"/>
                      </a:lnTo>
                      <a:cubicBezTo>
                        <a:pt x="68515" y="483539"/>
                        <a:pt x="56852" y="489808"/>
                        <a:pt x="41984" y="489808"/>
                      </a:cubicBezTo>
                      <a:cubicBezTo>
                        <a:pt x="30321" y="489808"/>
                        <a:pt x="20409" y="485725"/>
                        <a:pt x="12245" y="477562"/>
                      </a:cubicBezTo>
                      <a:cubicBezTo>
                        <a:pt x="4081" y="469398"/>
                        <a:pt x="0" y="459486"/>
                        <a:pt x="0" y="447824"/>
                      </a:cubicBezTo>
                      <a:cubicBezTo>
                        <a:pt x="0" y="439368"/>
                        <a:pt x="2333" y="431643"/>
                        <a:pt x="6998" y="424645"/>
                      </a:cubicBezTo>
                      <a:lnTo>
                        <a:pt x="118953" y="256712"/>
                      </a:lnTo>
                      <a:cubicBezTo>
                        <a:pt x="140237" y="225516"/>
                        <a:pt x="165894" y="209918"/>
                        <a:pt x="195923" y="209918"/>
                      </a:cubicBezTo>
                      <a:close/>
                      <a:moveTo>
                        <a:pt x="279891" y="0"/>
                      </a:moveTo>
                      <a:cubicBezTo>
                        <a:pt x="307006" y="0"/>
                        <a:pt x="330111" y="9548"/>
                        <a:pt x="349208" y="28645"/>
                      </a:cubicBezTo>
                      <a:cubicBezTo>
                        <a:pt x="368305" y="47742"/>
                        <a:pt x="377853" y="70846"/>
                        <a:pt x="377853" y="97962"/>
                      </a:cubicBezTo>
                      <a:cubicBezTo>
                        <a:pt x="377853" y="125075"/>
                        <a:pt x="368305" y="148180"/>
                        <a:pt x="349208" y="167277"/>
                      </a:cubicBezTo>
                      <a:cubicBezTo>
                        <a:pt x="330111" y="186373"/>
                        <a:pt x="307006" y="195922"/>
                        <a:pt x="279891" y="195922"/>
                      </a:cubicBezTo>
                      <a:cubicBezTo>
                        <a:pt x="252777" y="195922"/>
                        <a:pt x="229671" y="186373"/>
                        <a:pt x="210575" y="167277"/>
                      </a:cubicBezTo>
                      <a:cubicBezTo>
                        <a:pt x="191477" y="148180"/>
                        <a:pt x="181930" y="125075"/>
                        <a:pt x="181930" y="97962"/>
                      </a:cubicBezTo>
                      <a:cubicBezTo>
                        <a:pt x="181930" y="70846"/>
                        <a:pt x="191477" y="47742"/>
                        <a:pt x="210575" y="28645"/>
                      </a:cubicBezTo>
                      <a:cubicBezTo>
                        <a:pt x="229671" y="9548"/>
                        <a:pt x="252777" y="0"/>
                        <a:pt x="279891" y="0"/>
                      </a:cubicBezTo>
                      <a:close/>
                    </a:path>
                  </a:pathLst>
                </a:custGeom>
                <a:grpFill/>
                <a:ln w="12700"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0C1B0A3C-8C4C-4020-AE82-5B928DF5F127}"/>
                </a:ext>
              </a:extLst>
            </p:cNvPr>
            <p:cNvSpPr txBox="1"/>
            <p:nvPr/>
          </p:nvSpPr>
          <p:spPr>
            <a:xfrm>
              <a:off x="4507241" y="3033680"/>
              <a:ext cx="3660978" cy="2303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l" defTabSz="121917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2400"/>
                </a:spcAft>
                <a:buClrTx/>
                <a:buSzTx/>
                <a:tabLst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003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是否可以治疗</a:t>
              </a: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所有基因型</a:t>
              </a: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003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？</a:t>
              </a:r>
              <a:endPara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3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marR="0" lvl="0" algn="l" defTabSz="121917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2400"/>
                </a:spcAft>
                <a:buClrTx/>
                <a:buSzTx/>
                <a:tabLst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003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是否可用于</a:t>
              </a: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所有肝功能状态</a:t>
              </a: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003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患者？</a:t>
              </a:r>
            </a:p>
            <a:p>
              <a:pPr marR="0" lvl="0" algn="l" defTabSz="121917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2400"/>
                </a:spcAft>
                <a:buClrTx/>
                <a:buSzTx/>
                <a:tabLst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003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是否可以用于</a:t>
              </a: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肾功能不全</a:t>
              </a: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003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人群？</a:t>
              </a:r>
              <a:endPara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3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marR="0" lvl="0" algn="l" defTabSz="121917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2400"/>
                </a:spcAft>
                <a:buClrTx/>
                <a:buSzTx/>
                <a:tabLst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DDI</a:t>
              </a: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003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是否明确，且可查询？</a:t>
              </a:r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EF596484-D8CB-0ADB-3D71-95FCE0AB08A8}"/>
                </a:ext>
              </a:extLst>
            </p:cNvPr>
            <p:cNvGrpSpPr/>
            <p:nvPr/>
          </p:nvGrpSpPr>
          <p:grpSpPr>
            <a:xfrm rot="16200000">
              <a:off x="3489664" y="3969403"/>
              <a:ext cx="446026" cy="432326"/>
              <a:chOff x="5513610" y="2136324"/>
              <a:chExt cx="631380" cy="925023"/>
            </a:xfrm>
            <a:gradFill flip="none" rotWithShape="1">
              <a:gsLst>
                <a:gs pos="65000">
                  <a:srgbClr val="48254B"/>
                </a:gs>
                <a:gs pos="0">
                  <a:srgbClr val="C00000"/>
                </a:gs>
                <a:gs pos="100000">
                  <a:srgbClr val="003469"/>
                </a:gs>
              </a:gsLst>
              <a:lin ang="16200000" scaled="1"/>
              <a:tileRect/>
            </a:gradFill>
          </p:grpSpPr>
          <p:sp>
            <p:nvSpPr>
              <p:cNvPr id="15" name="箭头: V 形 14">
                <a:extLst>
                  <a:ext uri="{FF2B5EF4-FFF2-40B4-BE49-F238E27FC236}">
                    <a16:creationId xmlns:a16="http://schemas.microsoft.com/office/drawing/2014/main" id="{24AC3ED4-A308-0AED-F65B-161FA780F932}"/>
                  </a:ext>
                </a:extLst>
              </p:cNvPr>
              <p:cNvSpPr/>
              <p:nvPr/>
            </p:nvSpPr>
            <p:spPr>
              <a:xfrm rot="5400000">
                <a:off x="5562600" y="2478957"/>
                <a:ext cx="533400" cy="631379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箭头: V 形 15">
                <a:extLst>
                  <a:ext uri="{FF2B5EF4-FFF2-40B4-BE49-F238E27FC236}">
                    <a16:creationId xmlns:a16="http://schemas.microsoft.com/office/drawing/2014/main" id="{8877E4D0-05B5-360C-AB13-01DDCD8EC132}"/>
                  </a:ext>
                </a:extLst>
              </p:cNvPr>
              <p:cNvSpPr/>
              <p:nvPr/>
            </p:nvSpPr>
            <p:spPr>
              <a:xfrm rot="5400000">
                <a:off x="5562600" y="2087335"/>
                <a:ext cx="533401" cy="631379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07CBE563-B0FB-4823-D07C-1E9639E5B47B}"/>
                </a:ext>
              </a:extLst>
            </p:cNvPr>
            <p:cNvGrpSpPr/>
            <p:nvPr/>
          </p:nvGrpSpPr>
          <p:grpSpPr>
            <a:xfrm rot="16200000">
              <a:off x="8235848" y="3969403"/>
              <a:ext cx="446026" cy="432326"/>
              <a:chOff x="5513610" y="2136324"/>
              <a:chExt cx="631380" cy="925023"/>
            </a:xfrm>
            <a:gradFill flip="none" rotWithShape="1">
              <a:gsLst>
                <a:gs pos="65000">
                  <a:srgbClr val="48254B"/>
                </a:gs>
                <a:gs pos="0">
                  <a:srgbClr val="C00000"/>
                </a:gs>
                <a:gs pos="100000">
                  <a:srgbClr val="003469"/>
                </a:gs>
              </a:gsLst>
              <a:lin ang="16200000" scaled="1"/>
              <a:tileRect/>
            </a:gradFill>
          </p:grpSpPr>
          <p:sp>
            <p:nvSpPr>
              <p:cNvPr id="18" name="箭头: V 形 17">
                <a:extLst>
                  <a:ext uri="{FF2B5EF4-FFF2-40B4-BE49-F238E27FC236}">
                    <a16:creationId xmlns:a16="http://schemas.microsoft.com/office/drawing/2014/main" id="{2F930081-4870-279E-F7D9-AA484D992E8D}"/>
                  </a:ext>
                </a:extLst>
              </p:cNvPr>
              <p:cNvSpPr/>
              <p:nvPr/>
            </p:nvSpPr>
            <p:spPr>
              <a:xfrm rot="5400000">
                <a:off x="5562600" y="2478957"/>
                <a:ext cx="533400" cy="631379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箭头: V 形 22">
                <a:extLst>
                  <a:ext uri="{FF2B5EF4-FFF2-40B4-BE49-F238E27FC236}">
                    <a16:creationId xmlns:a16="http://schemas.microsoft.com/office/drawing/2014/main" id="{F8524C22-B0E7-E21C-F504-82DE958999D6}"/>
                  </a:ext>
                </a:extLst>
              </p:cNvPr>
              <p:cNvSpPr/>
              <p:nvPr/>
            </p:nvSpPr>
            <p:spPr>
              <a:xfrm rot="5400000">
                <a:off x="5562600" y="2087335"/>
                <a:ext cx="533401" cy="631379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210B2A8D-2102-DE47-CC6D-ACC781D8FE38}"/>
                </a:ext>
              </a:extLst>
            </p:cNvPr>
            <p:cNvGrpSpPr/>
            <p:nvPr/>
          </p:nvGrpSpPr>
          <p:grpSpPr>
            <a:xfrm>
              <a:off x="4204396" y="3193022"/>
              <a:ext cx="218952" cy="169323"/>
              <a:chOff x="491109" y="1112040"/>
              <a:chExt cx="219075" cy="169418"/>
            </a:xfrm>
          </p:grpSpPr>
          <p:sp>
            <p:nvSpPr>
              <p:cNvPr id="25" name="等腰三角形 24">
                <a:extLst>
                  <a:ext uri="{FF2B5EF4-FFF2-40B4-BE49-F238E27FC236}">
                    <a16:creationId xmlns:a16="http://schemas.microsoft.com/office/drawing/2014/main" id="{6747DAF2-16F6-5DC9-2748-21C0228575AC}"/>
                  </a:ext>
                </a:extLst>
              </p:cNvPr>
              <p:cNvSpPr/>
              <p:nvPr/>
            </p:nvSpPr>
            <p:spPr>
              <a:xfrm rot="5400000">
                <a:off x="552450" y="1123724"/>
                <a:ext cx="169418" cy="146050"/>
              </a:xfrm>
              <a:prstGeom prst="triangle">
                <a:avLst/>
              </a:prstGeom>
              <a:solidFill>
                <a:srgbClr val="003469"/>
              </a:solidFill>
              <a:ln>
                <a:solidFill>
                  <a:srgbClr val="00346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等腰三角形 25">
                <a:extLst>
                  <a:ext uri="{FF2B5EF4-FFF2-40B4-BE49-F238E27FC236}">
                    <a16:creationId xmlns:a16="http://schemas.microsoft.com/office/drawing/2014/main" id="{BFBA7244-CA36-04C8-8EFB-AB95F18249A8}"/>
                  </a:ext>
                </a:extLst>
              </p:cNvPr>
              <p:cNvSpPr/>
              <p:nvPr/>
            </p:nvSpPr>
            <p:spPr>
              <a:xfrm rot="5400000">
                <a:off x="479425" y="1123724"/>
                <a:ext cx="169418" cy="146050"/>
              </a:xfrm>
              <a:prstGeom prst="triangl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286003C0-71EE-8DBA-3761-18820AA67A94}"/>
                </a:ext>
              </a:extLst>
            </p:cNvPr>
            <p:cNvGrpSpPr/>
            <p:nvPr/>
          </p:nvGrpSpPr>
          <p:grpSpPr>
            <a:xfrm>
              <a:off x="4204396" y="3826029"/>
              <a:ext cx="218952" cy="169323"/>
              <a:chOff x="491109" y="1112040"/>
              <a:chExt cx="219075" cy="169418"/>
            </a:xfrm>
          </p:grpSpPr>
          <p:sp>
            <p:nvSpPr>
              <p:cNvPr id="134" name="等腰三角形 133">
                <a:extLst>
                  <a:ext uri="{FF2B5EF4-FFF2-40B4-BE49-F238E27FC236}">
                    <a16:creationId xmlns:a16="http://schemas.microsoft.com/office/drawing/2014/main" id="{1BBE79A4-8D83-1E1F-EE1C-B6196F5825B4}"/>
                  </a:ext>
                </a:extLst>
              </p:cNvPr>
              <p:cNvSpPr/>
              <p:nvPr/>
            </p:nvSpPr>
            <p:spPr>
              <a:xfrm rot="5400000">
                <a:off x="552450" y="1123724"/>
                <a:ext cx="169418" cy="146050"/>
              </a:xfrm>
              <a:prstGeom prst="triangle">
                <a:avLst/>
              </a:prstGeom>
              <a:solidFill>
                <a:srgbClr val="003469"/>
              </a:solidFill>
              <a:ln>
                <a:solidFill>
                  <a:srgbClr val="00346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5" name="等腰三角形 134">
                <a:extLst>
                  <a:ext uri="{FF2B5EF4-FFF2-40B4-BE49-F238E27FC236}">
                    <a16:creationId xmlns:a16="http://schemas.microsoft.com/office/drawing/2014/main" id="{08FBBCF1-779F-035A-8011-9CB4D5A49150}"/>
                  </a:ext>
                </a:extLst>
              </p:cNvPr>
              <p:cNvSpPr/>
              <p:nvPr/>
            </p:nvSpPr>
            <p:spPr>
              <a:xfrm rot="5400000">
                <a:off x="479425" y="1123724"/>
                <a:ext cx="169418" cy="146050"/>
              </a:xfrm>
              <a:prstGeom prst="triangl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6" name="组合 135">
              <a:extLst>
                <a:ext uri="{FF2B5EF4-FFF2-40B4-BE49-F238E27FC236}">
                  <a16:creationId xmlns:a16="http://schemas.microsoft.com/office/drawing/2014/main" id="{393AF340-2674-BF0A-69C8-0E5DD326CAF6}"/>
                </a:ext>
              </a:extLst>
            </p:cNvPr>
            <p:cNvGrpSpPr/>
            <p:nvPr/>
          </p:nvGrpSpPr>
          <p:grpSpPr>
            <a:xfrm>
              <a:off x="4204396" y="4459036"/>
              <a:ext cx="218952" cy="169323"/>
              <a:chOff x="491109" y="1112040"/>
              <a:chExt cx="219075" cy="169418"/>
            </a:xfrm>
          </p:grpSpPr>
          <p:sp>
            <p:nvSpPr>
              <p:cNvPr id="137" name="等腰三角形 136">
                <a:extLst>
                  <a:ext uri="{FF2B5EF4-FFF2-40B4-BE49-F238E27FC236}">
                    <a16:creationId xmlns:a16="http://schemas.microsoft.com/office/drawing/2014/main" id="{2948E041-BCB9-90DF-D18F-5F0565690AEA}"/>
                  </a:ext>
                </a:extLst>
              </p:cNvPr>
              <p:cNvSpPr/>
              <p:nvPr/>
            </p:nvSpPr>
            <p:spPr>
              <a:xfrm rot="5400000">
                <a:off x="552450" y="1123724"/>
                <a:ext cx="169418" cy="146050"/>
              </a:xfrm>
              <a:prstGeom prst="triangle">
                <a:avLst/>
              </a:prstGeom>
              <a:solidFill>
                <a:srgbClr val="003469"/>
              </a:solidFill>
              <a:ln>
                <a:solidFill>
                  <a:srgbClr val="00346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8" name="等腰三角形 137">
                <a:extLst>
                  <a:ext uri="{FF2B5EF4-FFF2-40B4-BE49-F238E27FC236}">
                    <a16:creationId xmlns:a16="http://schemas.microsoft.com/office/drawing/2014/main" id="{B1FCFF07-86D3-4EBC-33C6-19B88B2121CE}"/>
                  </a:ext>
                </a:extLst>
              </p:cNvPr>
              <p:cNvSpPr/>
              <p:nvPr/>
            </p:nvSpPr>
            <p:spPr>
              <a:xfrm rot="5400000">
                <a:off x="479425" y="1123724"/>
                <a:ext cx="169418" cy="146050"/>
              </a:xfrm>
              <a:prstGeom prst="triangl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9" name="组合 138">
              <a:extLst>
                <a:ext uri="{FF2B5EF4-FFF2-40B4-BE49-F238E27FC236}">
                  <a16:creationId xmlns:a16="http://schemas.microsoft.com/office/drawing/2014/main" id="{DDB536C5-277A-86AE-D11C-237410D53EA7}"/>
                </a:ext>
              </a:extLst>
            </p:cNvPr>
            <p:cNvGrpSpPr/>
            <p:nvPr/>
          </p:nvGrpSpPr>
          <p:grpSpPr>
            <a:xfrm>
              <a:off x="4204396" y="5092044"/>
              <a:ext cx="218952" cy="169323"/>
              <a:chOff x="491109" y="1112040"/>
              <a:chExt cx="219075" cy="169418"/>
            </a:xfrm>
          </p:grpSpPr>
          <p:sp>
            <p:nvSpPr>
              <p:cNvPr id="140" name="等腰三角形 139">
                <a:extLst>
                  <a:ext uri="{FF2B5EF4-FFF2-40B4-BE49-F238E27FC236}">
                    <a16:creationId xmlns:a16="http://schemas.microsoft.com/office/drawing/2014/main" id="{CF41896B-B069-426B-E4AC-A051F35A7805}"/>
                  </a:ext>
                </a:extLst>
              </p:cNvPr>
              <p:cNvSpPr/>
              <p:nvPr/>
            </p:nvSpPr>
            <p:spPr>
              <a:xfrm rot="5400000">
                <a:off x="552450" y="1123724"/>
                <a:ext cx="169418" cy="146050"/>
              </a:xfrm>
              <a:prstGeom prst="triangle">
                <a:avLst/>
              </a:prstGeom>
              <a:solidFill>
                <a:srgbClr val="003469"/>
              </a:solidFill>
              <a:ln>
                <a:solidFill>
                  <a:srgbClr val="00346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1" name="等腰三角形 140">
                <a:extLst>
                  <a:ext uri="{FF2B5EF4-FFF2-40B4-BE49-F238E27FC236}">
                    <a16:creationId xmlns:a16="http://schemas.microsoft.com/office/drawing/2014/main" id="{E5D7437D-941D-33A2-5B84-A02430816522}"/>
                  </a:ext>
                </a:extLst>
              </p:cNvPr>
              <p:cNvSpPr/>
              <p:nvPr/>
            </p:nvSpPr>
            <p:spPr>
              <a:xfrm rot="5400000">
                <a:off x="479425" y="1123724"/>
                <a:ext cx="169418" cy="146050"/>
              </a:xfrm>
              <a:prstGeom prst="triangl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FB3FB783-5C14-4E18-A0D2-2A6B40FB442B}"/>
                </a:ext>
              </a:extLst>
            </p:cNvPr>
            <p:cNvSpPr txBox="1"/>
            <p:nvPr/>
          </p:nvSpPr>
          <p:spPr>
            <a:xfrm>
              <a:off x="1047939" y="3347324"/>
              <a:ext cx="2354168" cy="1676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l" defTabSz="121917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2400"/>
                </a:spcAft>
                <a:buClrTx/>
                <a:buSzTx/>
                <a:tabLst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003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索磷布韦维帕他韦</a:t>
              </a:r>
              <a:endPara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3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marR="0" lvl="0" algn="l" defTabSz="121917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2400"/>
                </a:spcAft>
                <a:buClrTx/>
                <a:buSzTx/>
                <a:tabLst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003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格卡瑞韦</a:t>
              </a: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rgbClr val="003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/</a:t>
              </a: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003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哌仑他韦</a:t>
              </a:r>
              <a:endPara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3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marR="0" lvl="0" algn="l" defTabSz="121917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2400"/>
                </a:spcAft>
                <a:buClrTx/>
                <a:buSzTx/>
                <a:tabLst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003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可洛派韦</a:t>
              </a: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rgbClr val="003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+</a:t>
              </a: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003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索磷布韦</a:t>
              </a:r>
              <a:endPara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3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42" name="组合 141">
              <a:extLst>
                <a:ext uri="{FF2B5EF4-FFF2-40B4-BE49-F238E27FC236}">
                  <a16:creationId xmlns:a16="http://schemas.microsoft.com/office/drawing/2014/main" id="{F5C5ED4C-AB45-095F-905B-01AA5EFE7511}"/>
                </a:ext>
              </a:extLst>
            </p:cNvPr>
            <p:cNvGrpSpPr/>
            <p:nvPr/>
          </p:nvGrpSpPr>
          <p:grpSpPr>
            <a:xfrm>
              <a:off x="766712" y="3477847"/>
              <a:ext cx="218952" cy="169323"/>
              <a:chOff x="491109" y="1080516"/>
              <a:chExt cx="219075" cy="169418"/>
            </a:xfrm>
          </p:grpSpPr>
          <p:sp>
            <p:nvSpPr>
              <p:cNvPr id="143" name="等腰三角形 142">
                <a:extLst>
                  <a:ext uri="{FF2B5EF4-FFF2-40B4-BE49-F238E27FC236}">
                    <a16:creationId xmlns:a16="http://schemas.microsoft.com/office/drawing/2014/main" id="{C3258587-4BD1-E636-6355-1B93C1A54B48}"/>
                  </a:ext>
                </a:extLst>
              </p:cNvPr>
              <p:cNvSpPr/>
              <p:nvPr/>
            </p:nvSpPr>
            <p:spPr>
              <a:xfrm rot="5400000">
                <a:off x="552450" y="1092200"/>
                <a:ext cx="169418" cy="146050"/>
              </a:xfrm>
              <a:prstGeom prst="triangle">
                <a:avLst/>
              </a:prstGeom>
              <a:solidFill>
                <a:srgbClr val="003469"/>
              </a:solidFill>
              <a:ln>
                <a:solidFill>
                  <a:srgbClr val="00346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4" name="等腰三角形 143">
                <a:extLst>
                  <a:ext uri="{FF2B5EF4-FFF2-40B4-BE49-F238E27FC236}">
                    <a16:creationId xmlns:a16="http://schemas.microsoft.com/office/drawing/2014/main" id="{D26D8E85-3A4B-6B28-7F0F-BC6395A6AA38}"/>
                  </a:ext>
                </a:extLst>
              </p:cNvPr>
              <p:cNvSpPr/>
              <p:nvPr/>
            </p:nvSpPr>
            <p:spPr>
              <a:xfrm rot="5400000">
                <a:off x="479425" y="1092200"/>
                <a:ext cx="169418" cy="146050"/>
              </a:xfrm>
              <a:prstGeom prst="triangl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5" name="组合 144">
              <a:extLst>
                <a:ext uri="{FF2B5EF4-FFF2-40B4-BE49-F238E27FC236}">
                  <a16:creationId xmlns:a16="http://schemas.microsoft.com/office/drawing/2014/main" id="{C453A3CB-5E06-4F0C-D7D7-E3E3CE39F89E}"/>
                </a:ext>
              </a:extLst>
            </p:cNvPr>
            <p:cNvGrpSpPr/>
            <p:nvPr/>
          </p:nvGrpSpPr>
          <p:grpSpPr>
            <a:xfrm>
              <a:off x="766712" y="4114902"/>
              <a:ext cx="218952" cy="169323"/>
              <a:chOff x="491109" y="1080516"/>
              <a:chExt cx="219075" cy="169418"/>
            </a:xfrm>
          </p:grpSpPr>
          <p:sp>
            <p:nvSpPr>
              <p:cNvPr id="146" name="等腰三角形 145">
                <a:extLst>
                  <a:ext uri="{FF2B5EF4-FFF2-40B4-BE49-F238E27FC236}">
                    <a16:creationId xmlns:a16="http://schemas.microsoft.com/office/drawing/2014/main" id="{B70DD155-BD5B-2D78-E28A-8CA6329AFEA0}"/>
                  </a:ext>
                </a:extLst>
              </p:cNvPr>
              <p:cNvSpPr/>
              <p:nvPr/>
            </p:nvSpPr>
            <p:spPr>
              <a:xfrm rot="5400000">
                <a:off x="552450" y="1092200"/>
                <a:ext cx="169418" cy="146050"/>
              </a:xfrm>
              <a:prstGeom prst="triangle">
                <a:avLst/>
              </a:prstGeom>
              <a:solidFill>
                <a:srgbClr val="003469"/>
              </a:solidFill>
              <a:ln>
                <a:solidFill>
                  <a:srgbClr val="00346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7" name="等腰三角形 146">
                <a:extLst>
                  <a:ext uri="{FF2B5EF4-FFF2-40B4-BE49-F238E27FC236}">
                    <a16:creationId xmlns:a16="http://schemas.microsoft.com/office/drawing/2014/main" id="{4181A6CC-461B-2BD1-69BF-2DE129AB10F3}"/>
                  </a:ext>
                </a:extLst>
              </p:cNvPr>
              <p:cNvSpPr/>
              <p:nvPr/>
            </p:nvSpPr>
            <p:spPr>
              <a:xfrm rot="5400000">
                <a:off x="479425" y="1092200"/>
                <a:ext cx="169418" cy="146050"/>
              </a:xfrm>
              <a:prstGeom prst="triangl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8" name="组合 147">
              <a:extLst>
                <a:ext uri="{FF2B5EF4-FFF2-40B4-BE49-F238E27FC236}">
                  <a16:creationId xmlns:a16="http://schemas.microsoft.com/office/drawing/2014/main" id="{241552CF-4081-AC28-4A14-A72EE79DCA1E}"/>
                </a:ext>
              </a:extLst>
            </p:cNvPr>
            <p:cNvGrpSpPr/>
            <p:nvPr/>
          </p:nvGrpSpPr>
          <p:grpSpPr>
            <a:xfrm>
              <a:off x="766712" y="4751957"/>
              <a:ext cx="218952" cy="169323"/>
              <a:chOff x="491109" y="1080516"/>
              <a:chExt cx="219075" cy="169418"/>
            </a:xfrm>
          </p:grpSpPr>
          <p:sp>
            <p:nvSpPr>
              <p:cNvPr id="149" name="等腰三角形 148">
                <a:extLst>
                  <a:ext uri="{FF2B5EF4-FFF2-40B4-BE49-F238E27FC236}">
                    <a16:creationId xmlns:a16="http://schemas.microsoft.com/office/drawing/2014/main" id="{29A85037-AAA1-5E45-33FF-891947E83D10}"/>
                  </a:ext>
                </a:extLst>
              </p:cNvPr>
              <p:cNvSpPr/>
              <p:nvPr/>
            </p:nvSpPr>
            <p:spPr>
              <a:xfrm rot="5400000">
                <a:off x="552450" y="1092200"/>
                <a:ext cx="169418" cy="146050"/>
              </a:xfrm>
              <a:prstGeom prst="triangle">
                <a:avLst/>
              </a:prstGeom>
              <a:solidFill>
                <a:srgbClr val="003469"/>
              </a:solidFill>
              <a:ln>
                <a:solidFill>
                  <a:srgbClr val="00346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0" name="等腰三角形 149">
                <a:extLst>
                  <a:ext uri="{FF2B5EF4-FFF2-40B4-BE49-F238E27FC236}">
                    <a16:creationId xmlns:a16="http://schemas.microsoft.com/office/drawing/2014/main" id="{D1D2F3CC-A642-B2FB-7935-0B316ADA6C0D}"/>
                  </a:ext>
                </a:extLst>
              </p:cNvPr>
              <p:cNvSpPr/>
              <p:nvPr/>
            </p:nvSpPr>
            <p:spPr>
              <a:xfrm rot="5400000">
                <a:off x="479425" y="1092200"/>
                <a:ext cx="169418" cy="146050"/>
              </a:xfrm>
              <a:prstGeom prst="triangl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4" name="组合 153">
              <a:extLst>
                <a:ext uri="{FF2B5EF4-FFF2-40B4-BE49-F238E27FC236}">
                  <a16:creationId xmlns:a16="http://schemas.microsoft.com/office/drawing/2014/main" id="{3835E494-DC5B-4AA0-DAD1-5C06866B98D3}"/>
                </a:ext>
              </a:extLst>
            </p:cNvPr>
            <p:cNvGrpSpPr/>
            <p:nvPr/>
          </p:nvGrpSpPr>
          <p:grpSpPr>
            <a:xfrm>
              <a:off x="8918468" y="3601304"/>
              <a:ext cx="2582699" cy="1168525"/>
              <a:chOff x="8918468" y="3097915"/>
              <a:chExt cx="2582699" cy="1168525"/>
            </a:xfrm>
          </p:grpSpPr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D6520A69-25FB-46DA-BA2F-DF9592403D22}"/>
                  </a:ext>
                </a:extLst>
              </p:cNvPr>
              <p:cNvSpPr txBox="1"/>
              <p:nvPr/>
            </p:nvSpPr>
            <p:spPr>
              <a:xfrm>
                <a:off x="9219988" y="3097915"/>
                <a:ext cx="2281179" cy="11685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46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对每一个丙肝患者负责，不放弃任何一个患者</a:t>
                </a:r>
              </a:p>
            </p:txBody>
          </p:sp>
          <p:grpSp>
            <p:nvGrpSpPr>
              <p:cNvPr id="151" name="组合 150">
                <a:extLst>
                  <a:ext uri="{FF2B5EF4-FFF2-40B4-BE49-F238E27FC236}">
                    <a16:creationId xmlns:a16="http://schemas.microsoft.com/office/drawing/2014/main" id="{1350B6EF-0B56-0224-B423-904A204B3FA4}"/>
                  </a:ext>
                </a:extLst>
              </p:cNvPr>
              <p:cNvGrpSpPr/>
              <p:nvPr/>
            </p:nvGrpSpPr>
            <p:grpSpPr>
              <a:xfrm>
                <a:off x="8918468" y="3243281"/>
                <a:ext cx="218952" cy="169323"/>
                <a:chOff x="491109" y="1080516"/>
                <a:chExt cx="219075" cy="169418"/>
              </a:xfrm>
            </p:grpSpPr>
            <p:sp>
              <p:nvSpPr>
                <p:cNvPr id="152" name="等腰三角形 151">
                  <a:extLst>
                    <a:ext uri="{FF2B5EF4-FFF2-40B4-BE49-F238E27FC236}">
                      <a16:creationId xmlns:a16="http://schemas.microsoft.com/office/drawing/2014/main" id="{E5110165-B716-36C7-4DFC-423BB4FDC5AA}"/>
                    </a:ext>
                  </a:extLst>
                </p:cNvPr>
                <p:cNvSpPr/>
                <p:nvPr/>
              </p:nvSpPr>
              <p:spPr>
                <a:xfrm rot="5400000">
                  <a:off x="552450" y="1092200"/>
                  <a:ext cx="169418" cy="146050"/>
                </a:xfrm>
                <a:prstGeom prst="triangle">
                  <a:avLst/>
                </a:prstGeom>
                <a:solidFill>
                  <a:srgbClr val="003469"/>
                </a:solidFill>
                <a:ln>
                  <a:solidFill>
                    <a:srgbClr val="00346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3" name="等腰三角形 152">
                  <a:extLst>
                    <a:ext uri="{FF2B5EF4-FFF2-40B4-BE49-F238E27FC236}">
                      <a16:creationId xmlns:a16="http://schemas.microsoft.com/office/drawing/2014/main" id="{43A2143B-ED38-CB66-A6DA-A20D8729EC55}"/>
                    </a:ext>
                  </a:extLst>
                </p:cNvPr>
                <p:cNvSpPr/>
                <p:nvPr/>
              </p:nvSpPr>
              <p:spPr>
                <a:xfrm rot="5400000">
                  <a:off x="479425" y="1092200"/>
                  <a:ext cx="169418" cy="146050"/>
                </a:xfrm>
                <a:prstGeom prst="triangl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798293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1B7F815-E42B-F87C-6368-846934AD31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cs typeface="+mn-ea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2" name="内容占位符 5">
            <a:extLst>
              <a:ext uri="{FF2B5EF4-FFF2-40B4-BE49-F238E27FC236}">
                <a16:creationId xmlns:a16="http://schemas.microsoft.com/office/drawing/2014/main" id="{27267D01-A9E4-7110-A99D-9F7D13CF9169}"/>
              </a:ext>
            </a:extLst>
          </p:cNvPr>
          <p:cNvSpPr txBox="1">
            <a:spLocks/>
          </p:cNvSpPr>
          <p:nvPr/>
        </p:nvSpPr>
        <p:spPr>
          <a:xfrm>
            <a:off x="690966" y="6102252"/>
            <a:ext cx="11214101" cy="19018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DAA</a:t>
            </a: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：直接抗病毒药物；</a:t>
            </a:r>
            <a:r>
              <a:rPr lang="en-US" altLang="zh-CN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SOF/VEL</a:t>
            </a: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：索磷布韦维帕他韦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F494C73-FD69-E545-EAE5-C715D3563F24}"/>
              </a:ext>
            </a:extLst>
          </p:cNvPr>
          <p:cNvSpPr/>
          <p:nvPr/>
        </p:nvSpPr>
        <p:spPr>
          <a:xfrm>
            <a:off x="2564244" y="1978266"/>
            <a:ext cx="4852610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AD5E1"/>
                </a:solidFill>
                <a:effectLst/>
                <a:uLnTx/>
                <a:uFillTx/>
                <a:latin typeface="Arial" panose="020B0604020202090204" pitchFamily="34" charset="0"/>
                <a:ea typeface="方正正准黑简体"/>
                <a:cs typeface="Arial" panose="020B0604020202090204" pitchFamily="34" charset="0"/>
              </a:rPr>
              <a:t>简化诊疗对丙肝消除的重要性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E36D4BD-B4AC-4C84-796E-86D9CCD1B230}"/>
              </a:ext>
            </a:extLst>
          </p:cNvPr>
          <p:cNvSpPr/>
          <p:nvPr/>
        </p:nvSpPr>
        <p:spPr>
          <a:xfrm>
            <a:off x="2564244" y="3227488"/>
            <a:ext cx="670888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AD5E1"/>
                </a:solidFill>
                <a:effectLst/>
                <a:uLnTx/>
                <a:uFillTx/>
                <a:latin typeface="Arial" panose="020B0604020202090204" pitchFamily="34" charset="0"/>
                <a:ea typeface="方正正准黑简体"/>
                <a:cs typeface="Arial" panose="020B0604020202090204" pitchFamily="34" charset="0"/>
              </a:rPr>
              <a:t>泛基因型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AD5E1"/>
                </a:solidFill>
                <a:effectLst/>
                <a:uLnTx/>
                <a:uFillTx/>
                <a:latin typeface="Arial" panose="020B0604020202090204" pitchFamily="34" charset="0"/>
                <a:ea typeface="方正正准黑简体"/>
                <a:cs typeface="Arial" panose="020B0604020202090204" pitchFamily="34" charset="0"/>
              </a:rPr>
              <a:t>DAA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AD5E1"/>
                </a:solidFill>
                <a:effectLst/>
                <a:uLnTx/>
                <a:uFillTx/>
                <a:latin typeface="Arial" panose="020B0604020202090204" pitchFamily="34" charset="0"/>
                <a:ea typeface="方正正准黑简体"/>
                <a:cs typeface="Arial" panose="020B0604020202090204" pitchFamily="34" charset="0"/>
              </a:rPr>
              <a:t>方案简化丙型肝炎诊疗流程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5DFDE74-5814-BBF8-7CD5-BD920B0269BD}"/>
              </a:ext>
            </a:extLst>
          </p:cNvPr>
          <p:cNvSpPr/>
          <p:nvPr/>
        </p:nvSpPr>
        <p:spPr>
          <a:xfrm>
            <a:off x="2564244" y="4476710"/>
            <a:ext cx="8602035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5265D"/>
                </a:solidFill>
                <a:effectLst/>
                <a:uLnTx/>
                <a:uFillTx/>
                <a:latin typeface="Arial" panose="020B0604020202090204" pitchFamily="34" charset="0"/>
                <a:ea typeface="方正正准黑简体"/>
                <a:cs typeface="Arial" panose="020B0604020202090204" pitchFamily="34" charset="0"/>
              </a:rPr>
              <a:t>SOF/VEL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5265D"/>
                </a:solidFill>
                <a:effectLst/>
                <a:uLnTx/>
                <a:uFillTx/>
                <a:latin typeface="Arial" panose="020B0604020202090204" pitchFamily="34" charset="0"/>
                <a:ea typeface="方正正准黑简体"/>
                <a:cs typeface="Arial" panose="020B0604020202090204" pitchFamily="34" charset="0"/>
              </a:rPr>
              <a:t>是适用于中国丙肝消除的泛基因型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5265D"/>
                </a:solidFill>
                <a:effectLst/>
                <a:uLnTx/>
                <a:uFillTx/>
                <a:latin typeface="Arial" panose="020B0604020202090204" pitchFamily="34" charset="0"/>
                <a:ea typeface="方正正准黑简体"/>
                <a:cs typeface="Arial" panose="020B0604020202090204" pitchFamily="34" charset="0"/>
              </a:rPr>
              <a:t>DAA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5265D"/>
                </a:solidFill>
                <a:effectLst/>
                <a:uLnTx/>
                <a:uFillTx/>
                <a:latin typeface="Arial" panose="020B0604020202090204" pitchFamily="34" charset="0"/>
                <a:ea typeface="方正正准黑简体"/>
                <a:cs typeface="Arial" panose="020B0604020202090204" pitchFamily="34" charset="0"/>
              </a:rPr>
              <a:t>方案</a:t>
            </a: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7A7963C1-AF8C-DF26-8AF8-F02A4DC4CCB5}"/>
              </a:ext>
            </a:extLst>
          </p:cNvPr>
          <p:cNvSpPr/>
          <p:nvPr/>
        </p:nvSpPr>
        <p:spPr>
          <a:xfrm>
            <a:off x="896380" y="1775537"/>
            <a:ext cx="928678" cy="928678"/>
          </a:xfrm>
          <a:prstGeom prst="ellipse">
            <a:avLst/>
          </a:prstGeom>
          <a:solidFill>
            <a:srgbClr val="CAD5E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 pitchFamily="34" charset="0"/>
              <a:ea typeface="方正正准黑简体"/>
              <a:cs typeface="Arial" panose="020B0604020202090204" pitchFamily="34" charset="0"/>
              <a:sym typeface="Arial" panose="020B0604020202090204" pitchFamily="34" charset="0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71F1EFD6-7EDA-7A6F-C334-36516AA952CF}"/>
              </a:ext>
            </a:extLst>
          </p:cNvPr>
          <p:cNvSpPr/>
          <p:nvPr/>
        </p:nvSpPr>
        <p:spPr>
          <a:xfrm>
            <a:off x="896380" y="3024759"/>
            <a:ext cx="928678" cy="928678"/>
          </a:xfrm>
          <a:prstGeom prst="ellipse">
            <a:avLst/>
          </a:prstGeom>
          <a:solidFill>
            <a:srgbClr val="CAD5E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5265D"/>
              </a:solidFill>
              <a:effectLst/>
              <a:uLnTx/>
              <a:uFillTx/>
              <a:latin typeface="Arial" panose="020B0604020202090204" pitchFamily="34" charset="0"/>
              <a:ea typeface="方正正准黑简体"/>
              <a:cs typeface="Arial" panose="020B0604020202090204" pitchFamily="34" charset="0"/>
              <a:sym typeface="Arial" panose="020B0604020202090204" pitchFamily="34" charset="0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B601C578-7B62-701B-7CF1-CFAD68368A12}"/>
              </a:ext>
            </a:extLst>
          </p:cNvPr>
          <p:cNvSpPr/>
          <p:nvPr/>
        </p:nvSpPr>
        <p:spPr>
          <a:xfrm>
            <a:off x="896380" y="4273981"/>
            <a:ext cx="928678" cy="928678"/>
          </a:xfrm>
          <a:prstGeom prst="ellipse">
            <a:avLst/>
          </a:prstGeom>
          <a:solidFill>
            <a:srgbClr val="05265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 pitchFamily="34" charset="0"/>
              <a:ea typeface="方正正准黑简体"/>
              <a:cs typeface="Arial" panose="020B0604020202090204" pitchFamily="34" charset="0"/>
              <a:sym typeface="Arial" panose="020B0604020202090204" pitchFamily="34" charset="0"/>
            </a:endParaRPr>
          </a:p>
        </p:txBody>
      </p:sp>
      <p:sp>
        <p:nvSpPr>
          <p:cNvPr id="30" name="molecular-structure_73860">
            <a:extLst>
              <a:ext uri="{FF2B5EF4-FFF2-40B4-BE49-F238E27FC236}">
                <a16:creationId xmlns:a16="http://schemas.microsoft.com/office/drawing/2014/main" id="{C7397B79-8272-4B60-655D-FFDFF0EE56DD}"/>
              </a:ext>
            </a:extLst>
          </p:cNvPr>
          <p:cNvSpPr/>
          <p:nvPr/>
        </p:nvSpPr>
        <p:spPr>
          <a:xfrm>
            <a:off x="1048698" y="3184684"/>
            <a:ext cx="609685" cy="608829"/>
          </a:xfrm>
          <a:custGeom>
            <a:avLst/>
            <a:gdLst>
              <a:gd name="connsiteX0" fmla="*/ 121763 h 600884"/>
              <a:gd name="connsiteY0" fmla="*/ 121763 h 600884"/>
              <a:gd name="connsiteX1" fmla="*/ 121763 h 600884"/>
              <a:gd name="connsiteY1" fmla="*/ 121763 h 600884"/>
              <a:gd name="connsiteX2" fmla="*/ 121763 h 600884"/>
              <a:gd name="connsiteY2" fmla="*/ 121763 h 600884"/>
              <a:gd name="connsiteX3" fmla="*/ 121763 h 600884"/>
              <a:gd name="connsiteY3" fmla="*/ 121763 h 600884"/>
              <a:gd name="connsiteX4" fmla="*/ 121763 h 600884"/>
              <a:gd name="connsiteY4" fmla="*/ 121763 h 600884"/>
              <a:gd name="connsiteX5" fmla="*/ 121763 h 600884"/>
              <a:gd name="connsiteY5" fmla="*/ 121763 h 600884"/>
              <a:gd name="connsiteX6" fmla="*/ 121763 h 600884"/>
              <a:gd name="connsiteY6" fmla="*/ 121763 h 600884"/>
              <a:gd name="connsiteX7" fmla="*/ 121763 h 600884"/>
              <a:gd name="connsiteY7" fmla="*/ 121763 h 600884"/>
              <a:gd name="connsiteX8" fmla="*/ 121763 h 600884"/>
              <a:gd name="connsiteY8" fmla="*/ 121763 h 600884"/>
              <a:gd name="connsiteX9" fmla="*/ 121763 h 600884"/>
              <a:gd name="connsiteY9" fmla="*/ 121763 h 600884"/>
              <a:gd name="connsiteX10" fmla="*/ 121763 h 600884"/>
              <a:gd name="connsiteY10" fmla="*/ 121763 h 600884"/>
              <a:gd name="connsiteX11" fmla="*/ 121763 h 600884"/>
              <a:gd name="connsiteY11" fmla="*/ 121763 h 600884"/>
              <a:gd name="connsiteX12" fmla="*/ 121763 h 600884"/>
              <a:gd name="connsiteY12" fmla="*/ 121763 h 600884"/>
              <a:gd name="connsiteX13" fmla="*/ 121763 h 600884"/>
              <a:gd name="connsiteY13" fmla="*/ 121763 h 600884"/>
              <a:gd name="connsiteX14" fmla="*/ 121763 h 600884"/>
              <a:gd name="connsiteY14" fmla="*/ 121763 h 600884"/>
              <a:gd name="connsiteX15" fmla="*/ 121763 h 600884"/>
              <a:gd name="connsiteY15" fmla="*/ 121763 h 600884"/>
              <a:gd name="connsiteX16" fmla="*/ 121763 h 600884"/>
              <a:gd name="connsiteY16" fmla="*/ 121763 h 600884"/>
              <a:gd name="connsiteX17" fmla="*/ 121763 h 600884"/>
              <a:gd name="connsiteY17" fmla="*/ 121763 h 600884"/>
              <a:gd name="connsiteX18" fmla="*/ 121763 h 600884"/>
              <a:gd name="connsiteY18" fmla="*/ 121763 h 600884"/>
              <a:gd name="connsiteX19" fmla="*/ 121763 h 600884"/>
              <a:gd name="connsiteY19" fmla="*/ 121763 h 600884"/>
              <a:gd name="connsiteX20" fmla="*/ 121763 h 600884"/>
              <a:gd name="connsiteY20" fmla="*/ 121763 h 600884"/>
              <a:gd name="connsiteX21" fmla="*/ 121763 h 600884"/>
              <a:gd name="connsiteY21" fmla="*/ 121763 h 600884"/>
              <a:gd name="connsiteX22" fmla="*/ 121763 h 600884"/>
              <a:gd name="connsiteY22" fmla="*/ 121763 h 600884"/>
              <a:gd name="connsiteX23" fmla="*/ 121763 h 600884"/>
              <a:gd name="connsiteY23" fmla="*/ 121763 h 600884"/>
              <a:gd name="connsiteX24" fmla="*/ 121763 h 600884"/>
              <a:gd name="connsiteY24" fmla="*/ 121763 h 600884"/>
              <a:gd name="connsiteX25" fmla="*/ 121763 h 600884"/>
              <a:gd name="connsiteY25" fmla="*/ 121763 h 600884"/>
              <a:gd name="connsiteX26" fmla="*/ 121763 h 600884"/>
              <a:gd name="connsiteY26" fmla="*/ 121763 h 600884"/>
              <a:gd name="connsiteX27" fmla="*/ 121763 h 600884"/>
              <a:gd name="connsiteY27" fmla="*/ 121763 h 600884"/>
              <a:gd name="connsiteX28" fmla="*/ 121763 h 600884"/>
              <a:gd name="connsiteY28" fmla="*/ 121763 h 600884"/>
              <a:gd name="connsiteX29" fmla="*/ 121763 h 600884"/>
              <a:gd name="connsiteY29" fmla="*/ 121763 h 600884"/>
              <a:gd name="connsiteX30" fmla="*/ 121763 h 600884"/>
              <a:gd name="connsiteY30" fmla="*/ 121763 h 600884"/>
              <a:gd name="connsiteX31" fmla="*/ 121763 h 600884"/>
              <a:gd name="connsiteY31" fmla="*/ 121763 h 600884"/>
              <a:gd name="connsiteX32" fmla="*/ 121763 h 600884"/>
              <a:gd name="connsiteY32" fmla="*/ 121763 h 600884"/>
              <a:gd name="connsiteX33" fmla="*/ 121763 h 600884"/>
              <a:gd name="connsiteY33" fmla="*/ 121763 h 600884"/>
              <a:gd name="connsiteX34" fmla="*/ 121763 h 600884"/>
              <a:gd name="connsiteY34" fmla="*/ 121763 h 600884"/>
              <a:gd name="connsiteX35" fmla="*/ 121763 h 600884"/>
              <a:gd name="connsiteY35" fmla="*/ 121763 h 600884"/>
              <a:gd name="connsiteX36" fmla="*/ 121763 h 600884"/>
              <a:gd name="connsiteY36" fmla="*/ 121763 h 600884"/>
              <a:gd name="connsiteX37" fmla="*/ 121763 h 600884"/>
              <a:gd name="connsiteY37" fmla="*/ 121763 h 600884"/>
              <a:gd name="connsiteX38" fmla="*/ 121763 h 600884"/>
              <a:gd name="connsiteY38" fmla="*/ 121763 h 600884"/>
              <a:gd name="connsiteX39" fmla="*/ 121763 h 600884"/>
              <a:gd name="connsiteY39" fmla="*/ 121763 h 600884"/>
              <a:gd name="connsiteX40" fmla="*/ 121763 h 600884"/>
              <a:gd name="connsiteY40" fmla="*/ 121763 h 600884"/>
              <a:gd name="connsiteX41" fmla="*/ 121763 h 600884"/>
              <a:gd name="connsiteY41" fmla="*/ 121763 h 600884"/>
              <a:gd name="connsiteX42" fmla="*/ 121763 h 600884"/>
              <a:gd name="connsiteY42" fmla="*/ 121763 h 600884"/>
              <a:gd name="connsiteX43" fmla="*/ 121763 h 600884"/>
              <a:gd name="connsiteY43" fmla="*/ 121763 h 600884"/>
              <a:gd name="connsiteX44" fmla="*/ 121763 h 600884"/>
              <a:gd name="connsiteY44" fmla="*/ 121763 h 600884"/>
              <a:gd name="connsiteX45" fmla="*/ 121763 h 600884"/>
              <a:gd name="connsiteY45" fmla="*/ 121763 h 600884"/>
              <a:gd name="connsiteX46" fmla="*/ 121763 h 600884"/>
              <a:gd name="connsiteY46" fmla="*/ 121763 h 600884"/>
              <a:gd name="connsiteX47" fmla="*/ 121763 h 600884"/>
              <a:gd name="connsiteY47" fmla="*/ 121763 h 600884"/>
              <a:gd name="connsiteX48" fmla="*/ 121763 h 600884"/>
              <a:gd name="connsiteY48" fmla="*/ 121763 h 600884"/>
              <a:gd name="connsiteX49" fmla="*/ 121763 h 600884"/>
              <a:gd name="connsiteY49" fmla="*/ 121763 h 600884"/>
              <a:gd name="connsiteX50" fmla="*/ 121763 h 600884"/>
              <a:gd name="connsiteY50" fmla="*/ 121763 h 600884"/>
              <a:gd name="connsiteX51" fmla="*/ 121763 h 600884"/>
              <a:gd name="connsiteY51" fmla="*/ 121763 h 600884"/>
              <a:gd name="connsiteX52" fmla="*/ 121763 h 600884"/>
              <a:gd name="connsiteY52" fmla="*/ 121763 h 600884"/>
              <a:gd name="connsiteX53" fmla="*/ 121763 h 600884"/>
              <a:gd name="connsiteY53" fmla="*/ 121763 h 600884"/>
              <a:gd name="connsiteX54" fmla="*/ 121763 h 600884"/>
              <a:gd name="connsiteY54" fmla="*/ 121763 h 600884"/>
              <a:gd name="connsiteX55" fmla="*/ 121763 h 600884"/>
              <a:gd name="connsiteY55" fmla="*/ 121763 h 600884"/>
              <a:gd name="connsiteX56" fmla="*/ 121763 h 600884"/>
              <a:gd name="connsiteY56" fmla="*/ 121763 h 600884"/>
              <a:gd name="connsiteX57" fmla="*/ 121763 h 600884"/>
              <a:gd name="connsiteY57" fmla="*/ 121763 h 600884"/>
              <a:gd name="connsiteX58" fmla="*/ 121763 h 600884"/>
              <a:gd name="connsiteY58" fmla="*/ 121763 h 600884"/>
              <a:gd name="connsiteX59" fmla="*/ 121763 h 600884"/>
              <a:gd name="connsiteY59" fmla="*/ 121763 h 600884"/>
              <a:gd name="connsiteX60" fmla="*/ 121763 h 600884"/>
              <a:gd name="connsiteY60" fmla="*/ 121763 h 600884"/>
              <a:gd name="connsiteX61" fmla="*/ 121763 h 600884"/>
              <a:gd name="connsiteY61" fmla="*/ 121763 h 600884"/>
              <a:gd name="connsiteX62" fmla="*/ 121763 h 600884"/>
              <a:gd name="connsiteY62" fmla="*/ 121763 h 600884"/>
              <a:gd name="connsiteX63" fmla="*/ 121763 h 600884"/>
              <a:gd name="connsiteY63" fmla="*/ 121763 h 600884"/>
              <a:gd name="connsiteX64" fmla="*/ 121763 h 600884"/>
              <a:gd name="connsiteY64" fmla="*/ 121763 h 600884"/>
              <a:gd name="connsiteX65" fmla="*/ 121763 h 600884"/>
              <a:gd name="connsiteY65" fmla="*/ 121763 h 600884"/>
              <a:gd name="connsiteX66" fmla="*/ 121763 h 600884"/>
              <a:gd name="connsiteY66" fmla="*/ 121763 h 600884"/>
              <a:gd name="connsiteX67" fmla="*/ 121763 h 600884"/>
              <a:gd name="connsiteY67" fmla="*/ 121763 h 600884"/>
              <a:gd name="connsiteX68" fmla="*/ 121763 h 600884"/>
              <a:gd name="connsiteY68" fmla="*/ 121763 h 600884"/>
              <a:gd name="connsiteX69" fmla="*/ 121763 h 600884"/>
              <a:gd name="connsiteY69" fmla="*/ 121763 h 600884"/>
              <a:gd name="connsiteX70" fmla="*/ 121763 h 600884"/>
              <a:gd name="connsiteY70" fmla="*/ 121763 h 600884"/>
              <a:gd name="connsiteX71" fmla="*/ 121763 h 600884"/>
              <a:gd name="connsiteY71" fmla="*/ 121763 h 600884"/>
              <a:gd name="connsiteX72" fmla="*/ 121763 h 600884"/>
              <a:gd name="connsiteY72" fmla="*/ 121763 h 600884"/>
              <a:gd name="connsiteX73" fmla="*/ 121763 h 600884"/>
              <a:gd name="connsiteY73" fmla="*/ 121763 h 600884"/>
              <a:gd name="connsiteX74" fmla="*/ 121763 h 600884"/>
              <a:gd name="connsiteY74" fmla="*/ 121763 h 600884"/>
              <a:gd name="connsiteX75" fmla="*/ 121763 h 600884"/>
              <a:gd name="connsiteY75" fmla="*/ 121763 h 600884"/>
              <a:gd name="connsiteX76" fmla="*/ 121763 h 600884"/>
              <a:gd name="connsiteY76" fmla="*/ 121763 h 600884"/>
              <a:gd name="connsiteX77" fmla="*/ 121763 h 600884"/>
              <a:gd name="connsiteY77" fmla="*/ 121763 h 600884"/>
              <a:gd name="connsiteX78" fmla="*/ 121763 h 600884"/>
              <a:gd name="connsiteY78" fmla="*/ 121763 h 600884"/>
              <a:gd name="connsiteX79" fmla="*/ 121763 h 600884"/>
              <a:gd name="connsiteY79" fmla="*/ 121763 h 600884"/>
              <a:gd name="connsiteX80" fmla="*/ 121763 h 600884"/>
              <a:gd name="connsiteY80" fmla="*/ 121763 h 600884"/>
              <a:gd name="connsiteX81" fmla="*/ 121763 h 600884"/>
              <a:gd name="connsiteY81" fmla="*/ 121763 h 600884"/>
              <a:gd name="connsiteX82" fmla="*/ 121763 h 600884"/>
              <a:gd name="connsiteY82" fmla="*/ 121763 h 600884"/>
              <a:gd name="connsiteX83" fmla="*/ 121763 h 600884"/>
              <a:gd name="connsiteY83" fmla="*/ 121763 h 600884"/>
              <a:gd name="connsiteX84" fmla="*/ 121763 h 600884"/>
              <a:gd name="connsiteY84" fmla="*/ 121763 h 600884"/>
              <a:gd name="connsiteX85" fmla="*/ 121763 h 600884"/>
              <a:gd name="connsiteY85" fmla="*/ 121763 h 600884"/>
              <a:gd name="connsiteX86" fmla="*/ 121763 h 600884"/>
              <a:gd name="connsiteY86" fmla="*/ 121763 h 600884"/>
              <a:gd name="connsiteX87" fmla="*/ 121763 h 600884"/>
              <a:gd name="connsiteY87" fmla="*/ 121763 h 600884"/>
              <a:gd name="connsiteX88" fmla="*/ 121763 h 600884"/>
              <a:gd name="connsiteY88" fmla="*/ 121763 h 600884"/>
              <a:gd name="connsiteX89" fmla="*/ 121763 h 600884"/>
              <a:gd name="connsiteY89" fmla="*/ 121763 h 600884"/>
              <a:gd name="connsiteX90" fmla="*/ 121763 h 600884"/>
              <a:gd name="connsiteY90" fmla="*/ 121763 h 600884"/>
              <a:gd name="connsiteX91" fmla="*/ 121763 h 600884"/>
              <a:gd name="connsiteY91" fmla="*/ 121763 h 600884"/>
              <a:gd name="connsiteX92" fmla="*/ 121763 h 600884"/>
              <a:gd name="connsiteY92" fmla="*/ 121763 h 600884"/>
              <a:gd name="connsiteX93" fmla="*/ 121763 h 600884"/>
              <a:gd name="connsiteY93" fmla="*/ 121763 h 600884"/>
              <a:gd name="connsiteX94" fmla="*/ 121763 h 600884"/>
              <a:gd name="connsiteY94" fmla="*/ 121763 h 600884"/>
              <a:gd name="connsiteX95" fmla="*/ 121763 h 600884"/>
              <a:gd name="connsiteY95" fmla="*/ 121763 h 600884"/>
              <a:gd name="connsiteX96" fmla="*/ 121763 h 600884"/>
              <a:gd name="connsiteY96" fmla="*/ 121763 h 600884"/>
              <a:gd name="connsiteX97" fmla="*/ 121763 h 600884"/>
              <a:gd name="connsiteY97" fmla="*/ 121763 h 600884"/>
              <a:gd name="connsiteX98" fmla="*/ 121763 h 600884"/>
              <a:gd name="connsiteY98" fmla="*/ 121763 h 600884"/>
              <a:gd name="connsiteX99" fmla="*/ 121763 h 600884"/>
              <a:gd name="connsiteY99" fmla="*/ 121763 h 600884"/>
              <a:gd name="connsiteX100" fmla="*/ 121763 h 600884"/>
              <a:gd name="connsiteY100" fmla="*/ 121763 h 600884"/>
              <a:gd name="connsiteX101" fmla="*/ 121763 h 600884"/>
              <a:gd name="connsiteY101" fmla="*/ 121763 h 600884"/>
              <a:gd name="connsiteX102" fmla="*/ 121763 h 600884"/>
              <a:gd name="connsiteY102" fmla="*/ 121763 h 600884"/>
              <a:gd name="connsiteX103" fmla="*/ 121763 h 600884"/>
              <a:gd name="connsiteY103" fmla="*/ 121763 h 600884"/>
              <a:gd name="connsiteX104" fmla="*/ 121763 h 600884"/>
              <a:gd name="connsiteY104" fmla="*/ 121763 h 600884"/>
              <a:gd name="connsiteX105" fmla="*/ 121763 h 600884"/>
              <a:gd name="connsiteY105" fmla="*/ 121763 h 600884"/>
              <a:gd name="connsiteX106" fmla="*/ 121763 h 600884"/>
              <a:gd name="connsiteY106" fmla="*/ 121763 h 600884"/>
              <a:gd name="connsiteX107" fmla="*/ 121763 h 600884"/>
              <a:gd name="connsiteY107" fmla="*/ 121763 h 600884"/>
              <a:gd name="connsiteX108" fmla="*/ 121763 h 600884"/>
              <a:gd name="connsiteY108" fmla="*/ 121763 h 600884"/>
              <a:gd name="connsiteX109" fmla="*/ 121763 h 600884"/>
              <a:gd name="connsiteY109" fmla="*/ 121763 h 600884"/>
              <a:gd name="connsiteX110" fmla="*/ 121763 h 600884"/>
              <a:gd name="connsiteY110" fmla="*/ 121763 h 600884"/>
              <a:gd name="connsiteX111" fmla="*/ 121763 h 600884"/>
              <a:gd name="connsiteY111" fmla="*/ 121763 h 600884"/>
              <a:gd name="connsiteX112" fmla="*/ 121763 h 600884"/>
              <a:gd name="connsiteY112" fmla="*/ 121763 h 600884"/>
              <a:gd name="connsiteX113" fmla="*/ 121763 h 600884"/>
              <a:gd name="connsiteY113" fmla="*/ 121763 h 600884"/>
              <a:gd name="connsiteX114" fmla="*/ 121763 h 600884"/>
              <a:gd name="connsiteY114" fmla="*/ 121763 h 600884"/>
              <a:gd name="connsiteX115" fmla="*/ 121763 h 600884"/>
              <a:gd name="connsiteY115" fmla="*/ 121763 h 600884"/>
              <a:gd name="connsiteX116" fmla="*/ 121763 h 600884"/>
              <a:gd name="connsiteY116" fmla="*/ 121763 h 600884"/>
              <a:gd name="connsiteX117" fmla="*/ 121763 h 600884"/>
              <a:gd name="connsiteY117" fmla="*/ 121763 h 600884"/>
              <a:gd name="connsiteX118" fmla="*/ 121763 h 600884"/>
              <a:gd name="connsiteY118" fmla="*/ 121763 h 600884"/>
              <a:gd name="connsiteX119" fmla="*/ 121763 h 600884"/>
              <a:gd name="connsiteY119" fmla="*/ 121763 h 600884"/>
              <a:gd name="connsiteX120" fmla="*/ 121763 h 600884"/>
              <a:gd name="connsiteY120" fmla="*/ 121763 h 600884"/>
              <a:gd name="connsiteX121" fmla="*/ 121763 h 600884"/>
              <a:gd name="connsiteY121" fmla="*/ 121763 h 600884"/>
              <a:gd name="connsiteX122" fmla="*/ 121763 h 600884"/>
              <a:gd name="connsiteY122" fmla="*/ 121763 h 600884"/>
              <a:gd name="connsiteX123" fmla="*/ 121763 h 600884"/>
              <a:gd name="connsiteY123" fmla="*/ 121763 h 600884"/>
              <a:gd name="connsiteX124" fmla="*/ 121763 h 600884"/>
              <a:gd name="connsiteY124" fmla="*/ 121763 h 600884"/>
              <a:gd name="connsiteX125" fmla="*/ 121763 h 600884"/>
              <a:gd name="connsiteY125" fmla="*/ 121763 h 600884"/>
              <a:gd name="connsiteX126" fmla="*/ 121763 h 600884"/>
              <a:gd name="connsiteY126" fmla="*/ 121763 h 600884"/>
              <a:gd name="connsiteX127" fmla="*/ 121763 h 600884"/>
              <a:gd name="connsiteY127" fmla="*/ 121763 h 600884"/>
              <a:gd name="connsiteX128" fmla="*/ 121763 h 600884"/>
              <a:gd name="connsiteY128" fmla="*/ 121763 h 600884"/>
              <a:gd name="connsiteX129" fmla="*/ 121763 h 600884"/>
              <a:gd name="connsiteY129" fmla="*/ 121763 h 600884"/>
              <a:gd name="connsiteX130" fmla="*/ 121763 h 600884"/>
              <a:gd name="connsiteY130" fmla="*/ 121763 h 600884"/>
              <a:gd name="connsiteX131" fmla="*/ 121763 h 600884"/>
              <a:gd name="connsiteY131" fmla="*/ 121763 h 600884"/>
              <a:gd name="connsiteX132" fmla="*/ 121763 h 600884"/>
              <a:gd name="connsiteY132" fmla="*/ 121763 h 600884"/>
              <a:gd name="connsiteX133" fmla="*/ 121763 h 600884"/>
              <a:gd name="connsiteY133" fmla="*/ 121763 h 600884"/>
              <a:gd name="connsiteX134" fmla="*/ 121763 h 600884"/>
              <a:gd name="connsiteY134" fmla="*/ 121763 h 600884"/>
              <a:gd name="connsiteX135" fmla="*/ 121763 h 600884"/>
              <a:gd name="connsiteY135" fmla="*/ 121763 h 600884"/>
              <a:gd name="connsiteX136" fmla="*/ 121763 h 600884"/>
              <a:gd name="connsiteY136" fmla="*/ 121763 h 600884"/>
              <a:gd name="connsiteX137" fmla="*/ 121763 h 600884"/>
              <a:gd name="connsiteY137" fmla="*/ 121763 h 600884"/>
              <a:gd name="connsiteX138" fmla="*/ 121763 h 600884"/>
              <a:gd name="connsiteY138" fmla="*/ 121763 h 600884"/>
              <a:gd name="connsiteX139" fmla="*/ 121763 h 600884"/>
              <a:gd name="connsiteY139" fmla="*/ 121763 h 600884"/>
              <a:gd name="connsiteX140" fmla="*/ 121763 h 600884"/>
              <a:gd name="connsiteY140" fmla="*/ 121763 h 600884"/>
              <a:gd name="connsiteX141" fmla="*/ 121763 h 600884"/>
              <a:gd name="connsiteY141" fmla="*/ 121763 h 600884"/>
              <a:gd name="connsiteX142" fmla="*/ 121763 h 600884"/>
              <a:gd name="connsiteY142" fmla="*/ 121763 h 600884"/>
              <a:gd name="connsiteX143" fmla="*/ 121763 h 600884"/>
              <a:gd name="connsiteY143" fmla="*/ 121763 h 600884"/>
              <a:gd name="connsiteX144" fmla="*/ 121763 h 600884"/>
              <a:gd name="connsiteY144" fmla="*/ 121763 h 600884"/>
              <a:gd name="connsiteX145" fmla="*/ 121763 h 600884"/>
              <a:gd name="connsiteY145" fmla="*/ 121763 h 600884"/>
              <a:gd name="connsiteX146" fmla="*/ 121763 h 600884"/>
              <a:gd name="connsiteY146" fmla="*/ 121763 h 600884"/>
              <a:gd name="connsiteX147" fmla="*/ 121763 h 600884"/>
              <a:gd name="connsiteY147" fmla="*/ 121763 h 600884"/>
              <a:gd name="connsiteX148" fmla="*/ 121763 h 600884"/>
              <a:gd name="connsiteY148" fmla="*/ 121763 h 600884"/>
              <a:gd name="connsiteX149" fmla="*/ 121763 h 600884"/>
              <a:gd name="connsiteY149" fmla="*/ 121763 h 600884"/>
              <a:gd name="connsiteX150" fmla="*/ 121763 h 600884"/>
              <a:gd name="connsiteY150" fmla="*/ 121763 h 600884"/>
              <a:gd name="connsiteX151" fmla="*/ 121763 h 600884"/>
              <a:gd name="connsiteY151" fmla="*/ 121763 h 600884"/>
              <a:gd name="connsiteX152" fmla="*/ 121763 h 600884"/>
              <a:gd name="connsiteY152" fmla="*/ 121763 h 6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607614" h="606761">
                <a:moveTo>
                  <a:pt x="476243" y="505880"/>
                </a:moveTo>
                <a:cubicBezTo>
                  <a:pt x="464852" y="505880"/>
                  <a:pt x="455740" y="514981"/>
                  <a:pt x="455740" y="525599"/>
                </a:cubicBezTo>
                <a:cubicBezTo>
                  <a:pt x="455740" y="536975"/>
                  <a:pt x="464852" y="546077"/>
                  <a:pt x="476243" y="546077"/>
                </a:cubicBezTo>
                <a:cubicBezTo>
                  <a:pt x="486874" y="546077"/>
                  <a:pt x="495987" y="536975"/>
                  <a:pt x="495987" y="525599"/>
                </a:cubicBezTo>
                <a:cubicBezTo>
                  <a:pt x="495987" y="514981"/>
                  <a:pt x="486874" y="505880"/>
                  <a:pt x="476243" y="505880"/>
                </a:cubicBezTo>
                <a:close/>
                <a:moveTo>
                  <a:pt x="91136" y="485409"/>
                </a:moveTo>
                <a:lnTo>
                  <a:pt x="212732" y="485409"/>
                </a:lnTo>
                <a:lnTo>
                  <a:pt x="212732" y="505878"/>
                </a:lnTo>
                <a:lnTo>
                  <a:pt x="91136" y="505878"/>
                </a:lnTo>
                <a:close/>
                <a:moveTo>
                  <a:pt x="415473" y="434602"/>
                </a:moveTo>
                <a:lnTo>
                  <a:pt x="435211" y="434602"/>
                </a:lnTo>
                <a:lnTo>
                  <a:pt x="435211" y="455071"/>
                </a:lnTo>
                <a:lnTo>
                  <a:pt x="415473" y="455071"/>
                </a:lnTo>
                <a:close/>
                <a:moveTo>
                  <a:pt x="374413" y="434602"/>
                </a:moveTo>
                <a:lnTo>
                  <a:pt x="395004" y="434602"/>
                </a:lnTo>
                <a:lnTo>
                  <a:pt x="395004" y="455071"/>
                </a:lnTo>
                <a:lnTo>
                  <a:pt x="374413" y="455071"/>
                </a:lnTo>
                <a:close/>
                <a:moveTo>
                  <a:pt x="334206" y="434602"/>
                </a:moveTo>
                <a:lnTo>
                  <a:pt x="354675" y="434602"/>
                </a:lnTo>
                <a:lnTo>
                  <a:pt x="354675" y="455071"/>
                </a:lnTo>
                <a:lnTo>
                  <a:pt x="334206" y="455071"/>
                </a:lnTo>
                <a:close/>
                <a:moveTo>
                  <a:pt x="91136" y="434602"/>
                </a:moveTo>
                <a:lnTo>
                  <a:pt x="313737" y="434602"/>
                </a:lnTo>
                <a:lnTo>
                  <a:pt x="313737" y="455071"/>
                </a:lnTo>
                <a:lnTo>
                  <a:pt x="91136" y="455071"/>
                </a:lnTo>
                <a:close/>
                <a:moveTo>
                  <a:pt x="91136" y="384526"/>
                </a:moveTo>
                <a:lnTo>
                  <a:pt x="435211" y="384526"/>
                </a:lnTo>
                <a:lnTo>
                  <a:pt x="435211" y="404264"/>
                </a:lnTo>
                <a:lnTo>
                  <a:pt x="91136" y="404264"/>
                </a:lnTo>
                <a:close/>
                <a:moveTo>
                  <a:pt x="567368" y="354195"/>
                </a:moveTo>
                <a:cubicBezTo>
                  <a:pt x="555977" y="354195"/>
                  <a:pt x="546864" y="363296"/>
                  <a:pt x="546864" y="373914"/>
                </a:cubicBezTo>
                <a:cubicBezTo>
                  <a:pt x="546864" y="385290"/>
                  <a:pt x="555977" y="394391"/>
                  <a:pt x="567368" y="394391"/>
                </a:cubicBezTo>
                <a:cubicBezTo>
                  <a:pt x="577999" y="394391"/>
                  <a:pt x="587111" y="385290"/>
                  <a:pt x="587111" y="373914"/>
                </a:cubicBezTo>
                <a:cubicBezTo>
                  <a:pt x="587111" y="363296"/>
                  <a:pt x="577999" y="354195"/>
                  <a:pt x="567368" y="354195"/>
                </a:cubicBezTo>
                <a:close/>
                <a:moveTo>
                  <a:pt x="91136" y="333719"/>
                </a:moveTo>
                <a:lnTo>
                  <a:pt x="435211" y="333719"/>
                </a:lnTo>
                <a:lnTo>
                  <a:pt x="435211" y="354188"/>
                </a:lnTo>
                <a:lnTo>
                  <a:pt x="91136" y="354188"/>
                </a:lnTo>
                <a:close/>
                <a:moveTo>
                  <a:pt x="273408" y="273042"/>
                </a:moveTo>
                <a:lnTo>
                  <a:pt x="293999" y="273042"/>
                </a:lnTo>
                <a:lnTo>
                  <a:pt x="293999" y="293511"/>
                </a:lnTo>
                <a:lnTo>
                  <a:pt x="273408" y="293511"/>
                </a:lnTo>
                <a:close/>
                <a:moveTo>
                  <a:pt x="233201" y="273042"/>
                </a:moveTo>
                <a:lnTo>
                  <a:pt x="252939" y="273042"/>
                </a:lnTo>
                <a:lnTo>
                  <a:pt x="252939" y="293511"/>
                </a:lnTo>
                <a:lnTo>
                  <a:pt x="233201" y="293511"/>
                </a:lnTo>
                <a:close/>
                <a:moveTo>
                  <a:pt x="192141" y="273042"/>
                </a:moveTo>
                <a:lnTo>
                  <a:pt x="212732" y="273042"/>
                </a:lnTo>
                <a:lnTo>
                  <a:pt x="212732" y="293511"/>
                </a:lnTo>
                <a:lnTo>
                  <a:pt x="192141" y="293511"/>
                </a:lnTo>
                <a:close/>
                <a:moveTo>
                  <a:pt x="151934" y="273042"/>
                </a:moveTo>
                <a:lnTo>
                  <a:pt x="172403" y="273042"/>
                </a:lnTo>
                <a:lnTo>
                  <a:pt x="172403" y="293511"/>
                </a:lnTo>
                <a:lnTo>
                  <a:pt x="151934" y="293511"/>
                </a:lnTo>
                <a:close/>
                <a:moveTo>
                  <a:pt x="111605" y="273042"/>
                </a:moveTo>
                <a:lnTo>
                  <a:pt x="131343" y="273042"/>
                </a:lnTo>
                <a:lnTo>
                  <a:pt x="131343" y="293511"/>
                </a:lnTo>
                <a:lnTo>
                  <a:pt x="111605" y="293511"/>
                </a:lnTo>
                <a:close/>
                <a:moveTo>
                  <a:pt x="91136" y="212366"/>
                </a:moveTo>
                <a:lnTo>
                  <a:pt x="435211" y="212366"/>
                </a:lnTo>
                <a:lnTo>
                  <a:pt x="435211" y="232835"/>
                </a:lnTo>
                <a:lnTo>
                  <a:pt x="91136" y="232835"/>
                </a:lnTo>
                <a:close/>
                <a:moveTo>
                  <a:pt x="91136" y="161559"/>
                </a:moveTo>
                <a:lnTo>
                  <a:pt x="354675" y="161559"/>
                </a:lnTo>
                <a:lnTo>
                  <a:pt x="354675" y="182028"/>
                </a:lnTo>
                <a:lnTo>
                  <a:pt x="91136" y="182028"/>
                </a:lnTo>
                <a:close/>
                <a:moveTo>
                  <a:pt x="172403" y="91014"/>
                </a:moveTo>
                <a:lnTo>
                  <a:pt x="252939" y="91014"/>
                </a:lnTo>
                <a:lnTo>
                  <a:pt x="252939" y="111483"/>
                </a:lnTo>
                <a:lnTo>
                  <a:pt x="172403" y="111483"/>
                </a:lnTo>
                <a:close/>
                <a:moveTo>
                  <a:pt x="91136" y="91014"/>
                </a:moveTo>
                <a:lnTo>
                  <a:pt x="111605" y="91014"/>
                </a:lnTo>
                <a:lnTo>
                  <a:pt x="111605" y="111483"/>
                </a:lnTo>
                <a:lnTo>
                  <a:pt x="91136" y="111483"/>
                </a:lnTo>
                <a:close/>
                <a:moveTo>
                  <a:pt x="131343" y="91014"/>
                </a:moveTo>
                <a:lnTo>
                  <a:pt x="151934" y="91014"/>
                </a:lnTo>
                <a:lnTo>
                  <a:pt x="151934" y="111483"/>
                </a:lnTo>
                <a:lnTo>
                  <a:pt x="131343" y="111483"/>
                </a:lnTo>
                <a:close/>
                <a:moveTo>
                  <a:pt x="0" y="70545"/>
                </a:moveTo>
                <a:lnTo>
                  <a:pt x="20506" y="70545"/>
                </a:lnTo>
                <a:lnTo>
                  <a:pt x="20506" y="586283"/>
                </a:lnTo>
                <a:lnTo>
                  <a:pt x="354675" y="586283"/>
                </a:lnTo>
                <a:lnTo>
                  <a:pt x="354675" y="606761"/>
                </a:lnTo>
                <a:lnTo>
                  <a:pt x="9873" y="606761"/>
                </a:lnTo>
                <a:cubicBezTo>
                  <a:pt x="3797" y="606761"/>
                  <a:pt x="0" y="602969"/>
                  <a:pt x="0" y="596901"/>
                </a:cubicBezTo>
                <a:close/>
                <a:moveTo>
                  <a:pt x="546864" y="60685"/>
                </a:moveTo>
                <a:cubicBezTo>
                  <a:pt x="535474" y="60685"/>
                  <a:pt x="526361" y="69786"/>
                  <a:pt x="526361" y="81162"/>
                </a:cubicBezTo>
                <a:cubicBezTo>
                  <a:pt x="526361" y="91780"/>
                  <a:pt x="535474" y="100881"/>
                  <a:pt x="546864" y="100881"/>
                </a:cubicBezTo>
                <a:cubicBezTo>
                  <a:pt x="558255" y="100881"/>
                  <a:pt x="567368" y="91780"/>
                  <a:pt x="567368" y="81162"/>
                </a:cubicBezTo>
                <a:cubicBezTo>
                  <a:pt x="567368" y="69786"/>
                  <a:pt x="558255" y="60685"/>
                  <a:pt x="546864" y="60685"/>
                </a:cubicBezTo>
                <a:close/>
                <a:moveTo>
                  <a:pt x="172403" y="50807"/>
                </a:moveTo>
                <a:lnTo>
                  <a:pt x="252939" y="50807"/>
                </a:lnTo>
                <a:lnTo>
                  <a:pt x="252939" y="70545"/>
                </a:lnTo>
                <a:lnTo>
                  <a:pt x="172403" y="70545"/>
                </a:lnTo>
                <a:close/>
                <a:moveTo>
                  <a:pt x="131343" y="50807"/>
                </a:moveTo>
                <a:lnTo>
                  <a:pt x="151934" y="50807"/>
                </a:lnTo>
                <a:lnTo>
                  <a:pt x="151934" y="70545"/>
                </a:lnTo>
                <a:lnTo>
                  <a:pt x="131343" y="70545"/>
                </a:lnTo>
                <a:close/>
                <a:moveTo>
                  <a:pt x="91136" y="50807"/>
                </a:moveTo>
                <a:lnTo>
                  <a:pt x="111605" y="50807"/>
                </a:lnTo>
                <a:lnTo>
                  <a:pt x="111605" y="70545"/>
                </a:lnTo>
                <a:lnTo>
                  <a:pt x="91136" y="70545"/>
                </a:lnTo>
                <a:close/>
                <a:moveTo>
                  <a:pt x="546864" y="40207"/>
                </a:moveTo>
                <a:cubicBezTo>
                  <a:pt x="568886" y="40207"/>
                  <a:pt x="587111" y="58409"/>
                  <a:pt x="587111" y="81162"/>
                </a:cubicBezTo>
                <a:cubicBezTo>
                  <a:pt x="587111" y="100123"/>
                  <a:pt x="574202" y="116050"/>
                  <a:pt x="556736" y="120600"/>
                </a:cubicBezTo>
                <a:lnTo>
                  <a:pt x="556736" y="282903"/>
                </a:lnTo>
                <a:cubicBezTo>
                  <a:pt x="556736" y="288970"/>
                  <a:pt x="552939" y="293521"/>
                  <a:pt x="546864" y="293521"/>
                </a:cubicBezTo>
                <a:lnTo>
                  <a:pt x="486115" y="293521"/>
                </a:lnTo>
                <a:lnTo>
                  <a:pt x="486115" y="364054"/>
                </a:lnTo>
                <a:lnTo>
                  <a:pt x="527880" y="364054"/>
                </a:lnTo>
                <a:cubicBezTo>
                  <a:pt x="532436" y="346611"/>
                  <a:pt x="547624" y="333717"/>
                  <a:pt x="567368" y="333717"/>
                </a:cubicBezTo>
                <a:cubicBezTo>
                  <a:pt x="589389" y="333717"/>
                  <a:pt x="607614" y="351920"/>
                  <a:pt x="607614" y="373914"/>
                </a:cubicBezTo>
                <a:cubicBezTo>
                  <a:pt x="607614" y="396667"/>
                  <a:pt x="589389" y="414869"/>
                  <a:pt x="567368" y="414869"/>
                </a:cubicBezTo>
                <a:cubicBezTo>
                  <a:pt x="547624" y="414869"/>
                  <a:pt x="531677" y="401217"/>
                  <a:pt x="527880" y="384532"/>
                </a:cubicBezTo>
                <a:lnTo>
                  <a:pt x="486115" y="384532"/>
                </a:lnTo>
                <a:lnTo>
                  <a:pt x="486115" y="486161"/>
                </a:lnTo>
                <a:cubicBezTo>
                  <a:pt x="503580" y="491470"/>
                  <a:pt x="516490" y="506638"/>
                  <a:pt x="516490" y="525599"/>
                </a:cubicBezTo>
                <a:cubicBezTo>
                  <a:pt x="516490" y="548352"/>
                  <a:pt x="498265" y="566554"/>
                  <a:pt x="476243" y="566554"/>
                </a:cubicBezTo>
                <a:cubicBezTo>
                  <a:pt x="453462" y="566554"/>
                  <a:pt x="435237" y="548352"/>
                  <a:pt x="435237" y="525599"/>
                </a:cubicBezTo>
                <a:cubicBezTo>
                  <a:pt x="435237" y="506638"/>
                  <a:pt x="448905" y="490712"/>
                  <a:pt x="465612" y="486161"/>
                </a:cubicBezTo>
                <a:lnTo>
                  <a:pt x="465612" y="293521"/>
                </a:lnTo>
                <a:lnTo>
                  <a:pt x="313737" y="293521"/>
                </a:lnTo>
                <a:lnTo>
                  <a:pt x="313737" y="273043"/>
                </a:lnTo>
                <a:lnTo>
                  <a:pt x="536993" y="273043"/>
                </a:lnTo>
                <a:lnTo>
                  <a:pt x="536993" y="120600"/>
                </a:lnTo>
                <a:cubicBezTo>
                  <a:pt x="519527" y="115291"/>
                  <a:pt x="506618" y="100123"/>
                  <a:pt x="506618" y="81162"/>
                </a:cubicBezTo>
                <a:cubicBezTo>
                  <a:pt x="506618" y="58409"/>
                  <a:pt x="524843" y="40207"/>
                  <a:pt x="546864" y="40207"/>
                </a:cubicBezTo>
                <a:close/>
                <a:moveTo>
                  <a:pt x="394978" y="34130"/>
                </a:moveTo>
                <a:lnTo>
                  <a:pt x="394978" y="91013"/>
                </a:lnTo>
                <a:lnTo>
                  <a:pt x="451955" y="91013"/>
                </a:lnTo>
                <a:close/>
                <a:moveTo>
                  <a:pt x="50842" y="0"/>
                </a:moveTo>
                <a:lnTo>
                  <a:pt x="385103" y="0"/>
                </a:lnTo>
                <a:cubicBezTo>
                  <a:pt x="385862" y="0"/>
                  <a:pt x="386622" y="758"/>
                  <a:pt x="388141" y="758"/>
                </a:cubicBezTo>
                <a:lnTo>
                  <a:pt x="388901" y="758"/>
                </a:lnTo>
                <a:cubicBezTo>
                  <a:pt x="389661" y="2275"/>
                  <a:pt x="391180" y="2275"/>
                  <a:pt x="391940" y="3034"/>
                </a:cubicBezTo>
                <a:lnTo>
                  <a:pt x="483102" y="94046"/>
                </a:lnTo>
                <a:cubicBezTo>
                  <a:pt x="483861" y="94805"/>
                  <a:pt x="483861" y="96322"/>
                  <a:pt x="485381" y="97080"/>
                </a:cubicBezTo>
                <a:lnTo>
                  <a:pt x="485381" y="97839"/>
                </a:lnTo>
                <a:cubicBezTo>
                  <a:pt x="486140" y="99356"/>
                  <a:pt x="486140" y="100114"/>
                  <a:pt x="486140" y="100872"/>
                </a:cubicBezTo>
                <a:lnTo>
                  <a:pt x="486140" y="141828"/>
                </a:lnTo>
                <a:lnTo>
                  <a:pt x="465629" y="141828"/>
                </a:lnTo>
                <a:lnTo>
                  <a:pt x="465629" y="111491"/>
                </a:lnTo>
                <a:lnTo>
                  <a:pt x="385103" y="111491"/>
                </a:lnTo>
                <a:cubicBezTo>
                  <a:pt x="379025" y="111491"/>
                  <a:pt x="374467" y="106940"/>
                  <a:pt x="374467" y="100872"/>
                </a:cubicBezTo>
                <a:lnTo>
                  <a:pt x="374467" y="20478"/>
                </a:lnTo>
                <a:lnTo>
                  <a:pt x="60718" y="20478"/>
                </a:lnTo>
                <a:lnTo>
                  <a:pt x="60718" y="546076"/>
                </a:lnTo>
                <a:lnTo>
                  <a:pt x="394978" y="546076"/>
                </a:lnTo>
                <a:lnTo>
                  <a:pt x="394978" y="566554"/>
                </a:lnTo>
                <a:lnTo>
                  <a:pt x="50842" y="566554"/>
                </a:lnTo>
                <a:cubicBezTo>
                  <a:pt x="44765" y="566554"/>
                  <a:pt x="40207" y="562003"/>
                  <a:pt x="40207" y="555936"/>
                </a:cubicBezTo>
                <a:lnTo>
                  <a:pt x="40207" y="9860"/>
                </a:lnTo>
                <a:cubicBezTo>
                  <a:pt x="40207" y="3792"/>
                  <a:pt x="44765" y="0"/>
                  <a:pt x="508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方正正准黑简体"/>
              <a:cs typeface="+mn-cs"/>
            </a:endParaRPr>
          </a:p>
        </p:txBody>
      </p:sp>
      <p:sp>
        <p:nvSpPr>
          <p:cNvPr id="26" name="pharmaceutical-delivery-symbol-with-drugs_32140">
            <a:extLst>
              <a:ext uri="{FF2B5EF4-FFF2-40B4-BE49-F238E27FC236}">
                <a16:creationId xmlns:a16="http://schemas.microsoft.com/office/drawing/2014/main" id="{66D9EE0D-A414-2C10-C313-84066E4FE68D}"/>
              </a:ext>
            </a:extLst>
          </p:cNvPr>
          <p:cNvSpPr/>
          <p:nvPr/>
        </p:nvSpPr>
        <p:spPr>
          <a:xfrm>
            <a:off x="1169388" y="4433478"/>
            <a:ext cx="576298" cy="609685"/>
          </a:xfrm>
          <a:custGeom>
            <a:avLst/>
            <a:gdLst>
              <a:gd name="T0" fmla="*/ 255 w 1511"/>
              <a:gd name="T1" fmla="*/ 1190 h 1601"/>
              <a:gd name="T2" fmla="*/ 414 w 1511"/>
              <a:gd name="T3" fmla="*/ 1133 h 1601"/>
              <a:gd name="T4" fmla="*/ 621 w 1511"/>
              <a:gd name="T5" fmla="*/ 1208 h 1601"/>
              <a:gd name="T6" fmla="*/ 858 w 1511"/>
              <a:gd name="T7" fmla="*/ 1108 h 1601"/>
              <a:gd name="T8" fmla="*/ 854 w 1511"/>
              <a:gd name="T9" fmla="*/ 639 h 1601"/>
              <a:gd name="T10" fmla="*/ 621 w 1511"/>
              <a:gd name="T11" fmla="*/ 543 h 1601"/>
              <a:gd name="T12" fmla="*/ 511 w 1511"/>
              <a:gd name="T13" fmla="*/ 564 h 1601"/>
              <a:gd name="T14" fmla="*/ 511 w 1511"/>
              <a:gd name="T15" fmla="*/ 255 h 1601"/>
              <a:gd name="T16" fmla="*/ 255 w 1511"/>
              <a:gd name="T17" fmla="*/ 0 h 1601"/>
              <a:gd name="T18" fmla="*/ 0 w 1511"/>
              <a:gd name="T19" fmla="*/ 255 h 1601"/>
              <a:gd name="T20" fmla="*/ 0 w 1511"/>
              <a:gd name="T21" fmla="*/ 935 h 1601"/>
              <a:gd name="T22" fmla="*/ 255 w 1511"/>
              <a:gd name="T23" fmla="*/ 1190 h 1601"/>
              <a:gd name="T24" fmla="*/ 81 w 1511"/>
              <a:gd name="T25" fmla="*/ 935 h 1601"/>
              <a:gd name="T26" fmla="*/ 81 w 1511"/>
              <a:gd name="T27" fmla="*/ 624 h 1601"/>
              <a:gd name="T28" fmla="*/ 407 w 1511"/>
              <a:gd name="T29" fmla="*/ 624 h 1601"/>
              <a:gd name="T30" fmla="*/ 384 w 1511"/>
              <a:gd name="T31" fmla="*/ 643 h 1601"/>
              <a:gd name="T32" fmla="*/ 358 w 1511"/>
              <a:gd name="T33" fmla="*/ 1076 h 1601"/>
              <a:gd name="T34" fmla="*/ 255 w 1511"/>
              <a:gd name="T35" fmla="*/ 1109 h 1601"/>
              <a:gd name="T36" fmla="*/ 81 w 1511"/>
              <a:gd name="T37" fmla="*/ 935 h 1601"/>
              <a:gd name="T38" fmla="*/ 800 w 1511"/>
              <a:gd name="T39" fmla="*/ 1052 h 1601"/>
              <a:gd name="T40" fmla="*/ 476 w 1511"/>
              <a:gd name="T41" fmla="*/ 1080 h 1601"/>
              <a:gd name="T42" fmla="*/ 823 w 1511"/>
              <a:gd name="T43" fmla="*/ 727 h 1601"/>
              <a:gd name="T44" fmla="*/ 800 w 1511"/>
              <a:gd name="T45" fmla="*/ 1052 h 1601"/>
              <a:gd name="T46" fmla="*/ 766 w 1511"/>
              <a:gd name="T47" fmla="*/ 671 h 1601"/>
              <a:gd name="T48" fmla="*/ 419 w 1511"/>
              <a:gd name="T49" fmla="*/ 1023 h 1601"/>
              <a:gd name="T50" fmla="*/ 442 w 1511"/>
              <a:gd name="T51" fmla="*/ 699 h 1601"/>
              <a:gd name="T52" fmla="*/ 621 w 1511"/>
              <a:gd name="T53" fmla="*/ 624 h 1601"/>
              <a:gd name="T54" fmla="*/ 766 w 1511"/>
              <a:gd name="T55" fmla="*/ 671 h 1601"/>
              <a:gd name="T56" fmla="*/ 255 w 1511"/>
              <a:gd name="T57" fmla="*/ 81 h 1601"/>
              <a:gd name="T58" fmla="*/ 430 w 1511"/>
              <a:gd name="T59" fmla="*/ 255 h 1601"/>
              <a:gd name="T60" fmla="*/ 430 w 1511"/>
              <a:gd name="T61" fmla="*/ 543 h 1601"/>
              <a:gd name="T62" fmla="*/ 81 w 1511"/>
              <a:gd name="T63" fmla="*/ 543 h 1601"/>
              <a:gd name="T64" fmla="*/ 81 w 1511"/>
              <a:gd name="T65" fmla="*/ 255 h 1601"/>
              <a:gd name="T66" fmla="*/ 255 w 1511"/>
              <a:gd name="T67" fmla="*/ 81 h 1601"/>
              <a:gd name="T68" fmla="*/ 1511 w 1511"/>
              <a:gd name="T69" fmla="*/ 750 h 1601"/>
              <a:gd name="T70" fmla="*/ 1471 w 1511"/>
              <a:gd name="T71" fmla="*/ 791 h 1601"/>
              <a:gd name="T72" fmla="*/ 1189 w 1511"/>
              <a:gd name="T73" fmla="*/ 791 h 1601"/>
              <a:gd name="T74" fmla="*/ 960 w 1511"/>
              <a:gd name="T75" fmla="*/ 1314 h 1601"/>
              <a:gd name="T76" fmla="*/ 923 w 1511"/>
              <a:gd name="T77" fmla="*/ 1338 h 1601"/>
              <a:gd name="T78" fmla="*/ 59 w 1511"/>
              <a:gd name="T79" fmla="*/ 1338 h 1601"/>
              <a:gd name="T80" fmla="*/ 18 w 1511"/>
              <a:gd name="T81" fmla="*/ 1298 h 1601"/>
              <a:gd name="T82" fmla="*/ 59 w 1511"/>
              <a:gd name="T83" fmla="*/ 1257 h 1601"/>
              <a:gd name="T84" fmla="*/ 896 w 1511"/>
              <a:gd name="T85" fmla="*/ 1257 h 1601"/>
              <a:gd name="T86" fmla="*/ 1125 w 1511"/>
              <a:gd name="T87" fmla="*/ 734 h 1601"/>
              <a:gd name="T88" fmla="*/ 1162 w 1511"/>
              <a:gd name="T89" fmla="*/ 710 h 1601"/>
              <a:gd name="T90" fmla="*/ 1471 w 1511"/>
              <a:gd name="T91" fmla="*/ 710 h 1601"/>
              <a:gd name="T92" fmla="*/ 1511 w 1511"/>
              <a:gd name="T93" fmla="*/ 750 h 1601"/>
              <a:gd name="T94" fmla="*/ 363 w 1511"/>
              <a:gd name="T95" fmla="*/ 1486 h 1601"/>
              <a:gd name="T96" fmla="*/ 247 w 1511"/>
              <a:gd name="T97" fmla="*/ 1601 h 1601"/>
              <a:gd name="T98" fmla="*/ 132 w 1511"/>
              <a:gd name="T99" fmla="*/ 1486 h 1601"/>
              <a:gd name="T100" fmla="*/ 247 w 1511"/>
              <a:gd name="T101" fmla="*/ 1370 h 1601"/>
              <a:gd name="T102" fmla="*/ 363 w 1511"/>
              <a:gd name="T103" fmla="*/ 1486 h 1601"/>
              <a:gd name="T104" fmla="*/ 773 w 1511"/>
              <a:gd name="T105" fmla="*/ 1486 h 1601"/>
              <a:gd name="T106" fmla="*/ 658 w 1511"/>
              <a:gd name="T107" fmla="*/ 1601 h 1601"/>
              <a:gd name="T108" fmla="*/ 542 w 1511"/>
              <a:gd name="T109" fmla="*/ 1486 h 1601"/>
              <a:gd name="T110" fmla="*/ 658 w 1511"/>
              <a:gd name="T111" fmla="*/ 1370 h 1601"/>
              <a:gd name="T112" fmla="*/ 773 w 1511"/>
              <a:gd name="T113" fmla="*/ 1486 h 1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511" h="1601">
                <a:moveTo>
                  <a:pt x="255" y="1190"/>
                </a:moveTo>
                <a:cubicBezTo>
                  <a:pt x="314" y="1190"/>
                  <a:pt x="369" y="1169"/>
                  <a:pt x="414" y="1133"/>
                </a:cubicBezTo>
                <a:cubicBezTo>
                  <a:pt x="473" y="1180"/>
                  <a:pt x="544" y="1208"/>
                  <a:pt x="621" y="1208"/>
                </a:cubicBezTo>
                <a:cubicBezTo>
                  <a:pt x="711" y="1208"/>
                  <a:pt x="795" y="1172"/>
                  <a:pt x="858" y="1108"/>
                </a:cubicBezTo>
                <a:cubicBezTo>
                  <a:pt x="986" y="978"/>
                  <a:pt x="984" y="767"/>
                  <a:pt x="854" y="639"/>
                </a:cubicBezTo>
                <a:cubicBezTo>
                  <a:pt x="791" y="577"/>
                  <a:pt x="709" y="543"/>
                  <a:pt x="621" y="543"/>
                </a:cubicBezTo>
                <a:cubicBezTo>
                  <a:pt x="583" y="543"/>
                  <a:pt x="546" y="551"/>
                  <a:pt x="511" y="564"/>
                </a:cubicBezTo>
                <a:lnTo>
                  <a:pt x="511" y="255"/>
                </a:lnTo>
                <a:cubicBezTo>
                  <a:pt x="511" y="115"/>
                  <a:pt x="396" y="0"/>
                  <a:pt x="255" y="0"/>
                </a:cubicBezTo>
                <a:cubicBezTo>
                  <a:pt x="115" y="0"/>
                  <a:pt x="0" y="115"/>
                  <a:pt x="0" y="255"/>
                </a:cubicBezTo>
                <a:lnTo>
                  <a:pt x="0" y="935"/>
                </a:lnTo>
                <a:cubicBezTo>
                  <a:pt x="0" y="1075"/>
                  <a:pt x="115" y="1190"/>
                  <a:pt x="255" y="1190"/>
                </a:cubicBezTo>
                <a:close/>
                <a:moveTo>
                  <a:pt x="81" y="935"/>
                </a:moveTo>
                <a:lnTo>
                  <a:pt x="81" y="624"/>
                </a:lnTo>
                <a:lnTo>
                  <a:pt x="407" y="624"/>
                </a:lnTo>
                <a:cubicBezTo>
                  <a:pt x="399" y="630"/>
                  <a:pt x="391" y="636"/>
                  <a:pt x="384" y="643"/>
                </a:cubicBezTo>
                <a:cubicBezTo>
                  <a:pt x="267" y="762"/>
                  <a:pt x="260" y="946"/>
                  <a:pt x="358" y="1076"/>
                </a:cubicBezTo>
                <a:cubicBezTo>
                  <a:pt x="328" y="1097"/>
                  <a:pt x="293" y="1109"/>
                  <a:pt x="255" y="1109"/>
                </a:cubicBezTo>
                <a:cubicBezTo>
                  <a:pt x="159" y="1109"/>
                  <a:pt x="81" y="1031"/>
                  <a:pt x="81" y="935"/>
                </a:cubicBezTo>
                <a:close/>
                <a:moveTo>
                  <a:pt x="800" y="1052"/>
                </a:moveTo>
                <a:cubicBezTo>
                  <a:pt x="715" y="1138"/>
                  <a:pt x="574" y="1147"/>
                  <a:pt x="476" y="1080"/>
                </a:cubicBezTo>
                <a:lnTo>
                  <a:pt x="823" y="727"/>
                </a:lnTo>
                <a:cubicBezTo>
                  <a:pt x="895" y="825"/>
                  <a:pt x="888" y="963"/>
                  <a:pt x="800" y="1052"/>
                </a:cubicBezTo>
                <a:close/>
                <a:moveTo>
                  <a:pt x="766" y="671"/>
                </a:moveTo>
                <a:lnTo>
                  <a:pt x="419" y="1023"/>
                </a:lnTo>
                <a:cubicBezTo>
                  <a:pt x="347" y="926"/>
                  <a:pt x="354" y="788"/>
                  <a:pt x="442" y="699"/>
                </a:cubicBezTo>
                <a:cubicBezTo>
                  <a:pt x="489" y="651"/>
                  <a:pt x="553" y="624"/>
                  <a:pt x="621" y="624"/>
                </a:cubicBezTo>
                <a:cubicBezTo>
                  <a:pt x="674" y="624"/>
                  <a:pt x="724" y="641"/>
                  <a:pt x="766" y="671"/>
                </a:cubicBezTo>
                <a:close/>
                <a:moveTo>
                  <a:pt x="255" y="81"/>
                </a:moveTo>
                <a:cubicBezTo>
                  <a:pt x="352" y="81"/>
                  <a:pt x="430" y="159"/>
                  <a:pt x="430" y="255"/>
                </a:cubicBezTo>
                <a:lnTo>
                  <a:pt x="430" y="543"/>
                </a:lnTo>
                <a:lnTo>
                  <a:pt x="81" y="543"/>
                </a:lnTo>
                <a:lnTo>
                  <a:pt x="81" y="255"/>
                </a:lnTo>
                <a:cubicBezTo>
                  <a:pt x="81" y="159"/>
                  <a:pt x="159" y="81"/>
                  <a:pt x="255" y="81"/>
                </a:cubicBezTo>
                <a:close/>
                <a:moveTo>
                  <a:pt x="1511" y="750"/>
                </a:moveTo>
                <a:cubicBezTo>
                  <a:pt x="1511" y="773"/>
                  <a:pt x="1493" y="791"/>
                  <a:pt x="1471" y="791"/>
                </a:cubicBezTo>
                <a:lnTo>
                  <a:pt x="1189" y="791"/>
                </a:lnTo>
                <a:lnTo>
                  <a:pt x="960" y="1314"/>
                </a:lnTo>
                <a:cubicBezTo>
                  <a:pt x="953" y="1329"/>
                  <a:pt x="939" y="1338"/>
                  <a:pt x="923" y="1338"/>
                </a:cubicBezTo>
                <a:lnTo>
                  <a:pt x="59" y="1338"/>
                </a:lnTo>
                <a:cubicBezTo>
                  <a:pt x="37" y="1338"/>
                  <a:pt x="18" y="1320"/>
                  <a:pt x="18" y="1298"/>
                </a:cubicBezTo>
                <a:cubicBezTo>
                  <a:pt x="18" y="1276"/>
                  <a:pt x="37" y="1257"/>
                  <a:pt x="59" y="1257"/>
                </a:cubicBezTo>
                <a:lnTo>
                  <a:pt x="896" y="1257"/>
                </a:lnTo>
                <a:lnTo>
                  <a:pt x="1125" y="734"/>
                </a:lnTo>
                <a:cubicBezTo>
                  <a:pt x="1132" y="720"/>
                  <a:pt x="1146" y="710"/>
                  <a:pt x="1162" y="710"/>
                </a:cubicBezTo>
                <a:lnTo>
                  <a:pt x="1471" y="710"/>
                </a:lnTo>
                <a:cubicBezTo>
                  <a:pt x="1493" y="710"/>
                  <a:pt x="1511" y="728"/>
                  <a:pt x="1511" y="750"/>
                </a:cubicBezTo>
                <a:close/>
                <a:moveTo>
                  <a:pt x="363" y="1486"/>
                </a:moveTo>
                <a:cubicBezTo>
                  <a:pt x="363" y="1550"/>
                  <a:pt x="311" y="1601"/>
                  <a:pt x="247" y="1601"/>
                </a:cubicBezTo>
                <a:cubicBezTo>
                  <a:pt x="183" y="1601"/>
                  <a:pt x="132" y="1550"/>
                  <a:pt x="132" y="1486"/>
                </a:cubicBezTo>
                <a:cubicBezTo>
                  <a:pt x="132" y="1422"/>
                  <a:pt x="183" y="1370"/>
                  <a:pt x="247" y="1370"/>
                </a:cubicBezTo>
                <a:cubicBezTo>
                  <a:pt x="311" y="1371"/>
                  <a:pt x="363" y="1422"/>
                  <a:pt x="363" y="1486"/>
                </a:cubicBezTo>
                <a:close/>
                <a:moveTo>
                  <a:pt x="773" y="1486"/>
                </a:moveTo>
                <a:cubicBezTo>
                  <a:pt x="773" y="1550"/>
                  <a:pt x="721" y="1601"/>
                  <a:pt x="658" y="1601"/>
                </a:cubicBezTo>
                <a:cubicBezTo>
                  <a:pt x="594" y="1601"/>
                  <a:pt x="542" y="1550"/>
                  <a:pt x="542" y="1486"/>
                </a:cubicBezTo>
                <a:cubicBezTo>
                  <a:pt x="542" y="1422"/>
                  <a:pt x="594" y="1370"/>
                  <a:pt x="658" y="1370"/>
                </a:cubicBezTo>
                <a:cubicBezTo>
                  <a:pt x="721" y="1371"/>
                  <a:pt x="773" y="1422"/>
                  <a:pt x="773" y="14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方正正准黑简体"/>
              <a:cs typeface="+mn-cs"/>
            </a:endParaRPr>
          </a:p>
        </p:txBody>
      </p:sp>
      <p:sp>
        <p:nvSpPr>
          <p:cNvPr id="38" name="iSHEJI-18">
            <a:extLst>
              <a:ext uri="{FF2B5EF4-FFF2-40B4-BE49-F238E27FC236}">
                <a16:creationId xmlns:a16="http://schemas.microsoft.com/office/drawing/2014/main" id="{EE0A5897-1EB8-829E-D710-4393C1241E81}"/>
              </a:ext>
            </a:extLst>
          </p:cNvPr>
          <p:cNvSpPr/>
          <p:nvPr/>
        </p:nvSpPr>
        <p:spPr>
          <a:xfrm>
            <a:off x="1132268" y="2018938"/>
            <a:ext cx="442546" cy="441876"/>
          </a:xfrm>
          <a:custGeom>
            <a:avLst/>
            <a:gdLst>
              <a:gd name="connsiteX0" fmla="*/ 564958 w 605874"/>
              <a:gd name="connsiteY0" fmla="*/ 332927 h 604957"/>
              <a:gd name="connsiteX1" fmla="*/ 605874 w 605874"/>
              <a:gd name="connsiteY1" fmla="*/ 332927 h 604957"/>
              <a:gd name="connsiteX2" fmla="*/ 333421 w 605874"/>
              <a:gd name="connsiteY2" fmla="*/ 604957 h 604957"/>
              <a:gd name="connsiteX3" fmla="*/ 333421 w 605874"/>
              <a:gd name="connsiteY3" fmla="*/ 564105 h 604957"/>
              <a:gd name="connsiteX4" fmla="*/ 564958 w 605874"/>
              <a:gd name="connsiteY4" fmla="*/ 332927 h 604957"/>
              <a:gd name="connsiteX5" fmla="*/ 447406 w 605874"/>
              <a:gd name="connsiteY5" fmla="*/ 332927 h 604957"/>
              <a:gd name="connsiteX6" fmla="*/ 488524 w 605874"/>
              <a:gd name="connsiteY6" fmla="*/ 332927 h 604957"/>
              <a:gd name="connsiteX7" fmla="*/ 333421 w 605874"/>
              <a:gd name="connsiteY7" fmla="*/ 487747 h 604957"/>
              <a:gd name="connsiteX8" fmla="*/ 333421 w 605874"/>
              <a:gd name="connsiteY8" fmla="*/ 446704 h 604957"/>
              <a:gd name="connsiteX9" fmla="*/ 447406 w 605874"/>
              <a:gd name="connsiteY9" fmla="*/ 332927 h 604957"/>
              <a:gd name="connsiteX10" fmla="*/ 117421 w 605874"/>
              <a:gd name="connsiteY10" fmla="*/ 332927 h 604957"/>
              <a:gd name="connsiteX11" fmla="*/ 158520 w 605874"/>
              <a:gd name="connsiteY11" fmla="*/ 332927 h 604957"/>
              <a:gd name="connsiteX12" fmla="*/ 272453 w 605874"/>
              <a:gd name="connsiteY12" fmla="*/ 446704 h 604957"/>
              <a:gd name="connsiteX13" fmla="*/ 272453 w 605874"/>
              <a:gd name="connsiteY13" fmla="*/ 487747 h 604957"/>
              <a:gd name="connsiteX14" fmla="*/ 117421 w 605874"/>
              <a:gd name="connsiteY14" fmla="*/ 332927 h 604957"/>
              <a:gd name="connsiteX15" fmla="*/ 0 w 605874"/>
              <a:gd name="connsiteY15" fmla="*/ 332927 h 604957"/>
              <a:gd name="connsiteX16" fmla="*/ 40916 w 605874"/>
              <a:gd name="connsiteY16" fmla="*/ 332927 h 604957"/>
              <a:gd name="connsiteX17" fmla="*/ 272453 w 605874"/>
              <a:gd name="connsiteY17" fmla="*/ 564105 h 604957"/>
              <a:gd name="connsiteX18" fmla="*/ 272453 w 605874"/>
              <a:gd name="connsiteY18" fmla="*/ 604957 h 604957"/>
              <a:gd name="connsiteX19" fmla="*/ 0 w 605874"/>
              <a:gd name="connsiteY19" fmla="*/ 332927 h 604957"/>
              <a:gd name="connsiteX20" fmla="*/ 302937 w 605874"/>
              <a:gd name="connsiteY20" fmla="*/ 228491 h 604957"/>
              <a:gd name="connsiteX21" fmla="*/ 333435 w 605874"/>
              <a:gd name="connsiteY21" fmla="*/ 235174 h 604957"/>
              <a:gd name="connsiteX22" fmla="*/ 370338 w 605874"/>
              <a:gd name="connsiteY22" fmla="*/ 272025 h 604957"/>
              <a:gd name="connsiteX23" fmla="*/ 377030 w 605874"/>
              <a:gd name="connsiteY23" fmla="*/ 302479 h 604957"/>
              <a:gd name="connsiteX24" fmla="*/ 370338 w 605874"/>
              <a:gd name="connsiteY24" fmla="*/ 332933 h 604957"/>
              <a:gd name="connsiteX25" fmla="*/ 333435 w 605874"/>
              <a:gd name="connsiteY25" fmla="*/ 369784 h 604957"/>
              <a:gd name="connsiteX26" fmla="*/ 302937 w 605874"/>
              <a:gd name="connsiteY26" fmla="*/ 376467 h 604957"/>
              <a:gd name="connsiteX27" fmla="*/ 272439 w 605874"/>
              <a:gd name="connsiteY27" fmla="*/ 369784 h 604957"/>
              <a:gd name="connsiteX28" fmla="*/ 235536 w 605874"/>
              <a:gd name="connsiteY28" fmla="*/ 332933 h 604957"/>
              <a:gd name="connsiteX29" fmla="*/ 228843 w 605874"/>
              <a:gd name="connsiteY29" fmla="*/ 302479 h 604957"/>
              <a:gd name="connsiteX30" fmla="*/ 235536 w 605874"/>
              <a:gd name="connsiteY30" fmla="*/ 272025 h 604957"/>
              <a:gd name="connsiteX31" fmla="*/ 272439 w 605874"/>
              <a:gd name="connsiteY31" fmla="*/ 235174 h 604957"/>
              <a:gd name="connsiteX32" fmla="*/ 302937 w 605874"/>
              <a:gd name="connsiteY32" fmla="*/ 228491 h 604957"/>
              <a:gd name="connsiteX33" fmla="*/ 333421 w 605874"/>
              <a:gd name="connsiteY33" fmla="*/ 117209 h 604957"/>
              <a:gd name="connsiteX34" fmla="*/ 488524 w 605874"/>
              <a:gd name="connsiteY34" fmla="*/ 272029 h 604957"/>
              <a:gd name="connsiteX35" fmla="*/ 447406 w 605874"/>
              <a:gd name="connsiteY35" fmla="*/ 272029 h 604957"/>
              <a:gd name="connsiteX36" fmla="*/ 333421 w 605874"/>
              <a:gd name="connsiteY36" fmla="*/ 158252 h 604957"/>
              <a:gd name="connsiteX37" fmla="*/ 272453 w 605874"/>
              <a:gd name="connsiteY37" fmla="*/ 117209 h 604957"/>
              <a:gd name="connsiteX38" fmla="*/ 272453 w 605874"/>
              <a:gd name="connsiteY38" fmla="*/ 158252 h 604957"/>
              <a:gd name="connsiteX39" fmla="*/ 158520 w 605874"/>
              <a:gd name="connsiteY39" fmla="*/ 272029 h 604957"/>
              <a:gd name="connsiteX40" fmla="*/ 117421 w 605874"/>
              <a:gd name="connsiteY40" fmla="*/ 272029 h 604957"/>
              <a:gd name="connsiteX41" fmla="*/ 272453 w 605874"/>
              <a:gd name="connsiteY41" fmla="*/ 117209 h 604957"/>
              <a:gd name="connsiteX42" fmla="*/ 333421 w 605874"/>
              <a:gd name="connsiteY42" fmla="*/ 0 h 604957"/>
              <a:gd name="connsiteX43" fmla="*/ 605874 w 605874"/>
              <a:gd name="connsiteY43" fmla="*/ 272030 h 604957"/>
              <a:gd name="connsiteX44" fmla="*/ 564958 w 605874"/>
              <a:gd name="connsiteY44" fmla="*/ 272030 h 604957"/>
              <a:gd name="connsiteX45" fmla="*/ 333421 w 605874"/>
              <a:gd name="connsiteY45" fmla="*/ 40852 h 604957"/>
              <a:gd name="connsiteX46" fmla="*/ 272453 w 605874"/>
              <a:gd name="connsiteY46" fmla="*/ 0 h 604957"/>
              <a:gd name="connsiteX47" fmla="*/ 272453 w 605874"/>
              <a:gd name="connsiteY47" fmla="*/ 40852 h 604957"/>
              <a:gd name="connsiteX48" fmla="*/ 40916 w 605874"/>
              <a:gd name="connsiteY48" fmla="*/ 272030 h 604957"/>
              <a:gd name="connsiteX49" fmla="*/ 0 w 605874"/>
              <a:gd name="connsiteY49" fmla="*/ 272030 h 604957"/>
              <a:gd name="connsiteX50" fmla="*/ 272453 w 605874"/>
              <a:gd name="connsiteY50" fmla="*/ 0 h 604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605874" h="604957">
                <a:moveTo>
                  <a:pt x="564958" y="332927"/>
                </a:moveTo>
                <a:lnTo>
                  <a:pt x="605874" y="332927"/>
                </a:lnTo>
                <a:cubicBezTo>
                  <a:pt x="591535" y="476292"/>
                  <a:pt x="477009" y="590640"/>
                  <a:pt x="333421" y="604957"/>
                </a:cubicBezTo>
                <a:lnTo>
                  <a:pt x="333421" y="564105"/>
                </a:lnTo>
                <a:cubicBezTo>
                  <a:pt x="454543" y="550074"/>
                  <a:pt x="550906" y="453861"/>
                  <a:pt x="564958" y="332927"/>
                </a:cubicBezTo>
                <a:close/>
                <a:moveTo>
                  <a:pt x="447406" y="332927"/>
                </a:moveTo>
                <a:lnTo>
                  <a:pt x="488524" y="332927"/>
                </a:lnTo>
                <a:cubicBezTo>
                  <a:pt x="475519" y="412151"/>
                  <a:pt x="412790" y="474766"/>
                  <a:pt x="333421" y="487747"/>
                </a:cubicBezTo>
                <a:lnTo>
                  <a:pt x="333421" y="446704"/>
                </a:lnTo>
                <a:cubicBezTo>
                  <a:pt x="390413" y="434772"/>
                  <a:pt x="435357" y="389815"/>
                  <a:pt x="447406" y="332927"/>
                </a:cubicBezTo>
                <a:close/>
                <a:moveTo>
                  <a:pt x="117421" y="332927"/>
                </a:moveTo>
                <a:lnTo>
                  <a:pt x="158520" y="332927"/>
                </a:lnTo>
                <a:cubicBezTo>
                  <a:pt x="170564" y="389815"/>
                  <a:pt x="215487" y="434772"/>
                  <a:pt x="272453" y="446704"/>
                </a:cubicBezTo>
                <a:lnTo>
                  <a:pt x="272453" y="487747"/>
                </a:lnTo>
                <a:cubicBezTo>
                  <a:pt x="193121" y="474766"/>
                  <a:pt x="130420" y="412151"/>
                  <a:pt x="117421" y="332927"/>
                </a:cubicBezTo>
                <a:close/>
                <a:moveTo>
                  <a:pt x="0" y="332927"/>
                </a:moveTo>
                <a:lnTo>
                  <a:pt x="40916" y="332927"/>
                </a:lnTo>
                <a:cubicBezTo>
                  <a:pt x="54968" y="453861"/>
                  <a:pt x="151331" y="550074"/>
                  <a:pt x="272453" y="564105"/>
                </a:cubicBezTo>
                <a:lnTo>
                  <a:pt x="272453" y="604957"/>
                </a:lnTo>
                <a:cubicBezTo>
                  <a:pt x="128865" y="590640"/>
                  <a:pt x="14339" y="476292"/>
                  <a:pt x="0" y="332927"/>
                </a:cubicBezTo>
                <a:close/>
                <a:moveTo>
                  <a:pt x="302937" y="228491"/>
                </a:moveTo>
                <a:cubicBezTo>
                  <a:pt x="313836" y="228491"/>
                  <a:pt x="324065" y="230973"/>
                  <a:pt x="333435" y="235174"/>
                </a:cubicBezTo>
                <a:cubicBezTo>
                  <a:pt x="349783" y="242620"/>
                  <a:pt x="362881" y="255700"/>
                  <a:pt x="370338" y="272025"/>
                </a:cubicBezTo>
                <a:cubicBezTo>
                  <a:pt x="374545" y="281381"/>
                  <a:pt x="377030" y="291596"/>
                  <a:pt x="377030" y="302479"/>
                </a:cubicBezTo>
                <a:cubicBezTo>
                  <a:pt x="377030" y="313362"/>
                  <a:pt x="374545" y="323578"/>
                  <a:pt x="370338" y="332933"/>
                </a:cubicBezTo>
                <a:cubicBezTo>
                  <a:pt x="362881" y="349259"/>
                  <a:pt x="349783" y="362338"/>
                  <a:pt x="333435" y="369784"/>
                </a:cubicBezTo>
                <a:cubicBezTo>
                  <a:pt x="324065" y="373985"/>
                  <a:pt x="313836" y="376467"/>
                  <a:pt x="302937" y="376467"/>
                </a:cubicBezTo>
                <a:cubicBezTo>
                  <a:pt x="292038" y="376467"/>
                  <a:pt x="281808" y="373985"/>
                  <a:pt x="272439" y="369784"/>
                </a:cubicBezTo>
                <a:cubicBezTo>
                  <a:pt x="256091" y="362338"/>
                  <a:pt x="242993" y="349259"/>
                  <a:pt x="235536" y="332933"/>
                </a:cubicBezTo>
                <a:cubicBezTo>
                  <a:pt x="231329" y="323578"/>
                  <a:pt x="228843" y="313362"/>
                  <a:pt x="228843" y="302479"/>
                </a:cubicBezTo>
                <a:cubicBezTo>
                  <a:pt x="228843" y="291596"/>
                  <a:pt x="231329" y="281381"/>
                  <a:pt x="235536" y="272025"/>
                </a:cubicBezTo>
                <a:cubicBezTo>
                  <a:pt x="242993" y="255700"/>
                  <a:pt x="256091" y="242620"/>
                  <a:pt x="272439" y="235174"/>
                </a:cubicBezTo>
                <a:cubicBezTo>
                  <a:pt x="281808" y="230973"/>
                  <a:pt x="292038" y="228491"/>
                  <a:pt x="302937" y="228491"/>
                </a:cubicBezTo>
                <a:close/>
                <a:moveTo>
                  <a:pt x="333421" y="117209"/>
                </a:moveTo>
                <a:cubicBezTo>
                  <a:pt x="412790" y="130190"/>
                  <a:pt x="475519" y="192805"/>
                  <a:pt x="488524" y="272029"/>
                </a:cubicBezTo>
                <a:lnTo>
                  <a:pt x="447406" y="272029"/>
                </a:lnTo>
                <a:cubicBezTo>
                  <a:pt x="435357" y="215141"/>
                  <a:pt x="390413" y="170184"/>
                  <a:pt x="333421" y="158252"/>
                </a:cubicBezTo>
                <a:close/>
                <a:moveTo>
                  <a:pt x="272453" y="117209"/>
                </a:moveTo>
                <a:lnTo>
                  <a:pt x="272453" y="158252"/>
                </a:lnTo>
                <a:cubicBezTo>
                  <a:pt x="215487" y="170184"/>
                  <a:pt x="170564" y="215141"/>
                  <a:pt x="158520" y="272029"/>
                </a:cubicBezTo>
                <a:lnTo>
                  <a:pt x="117421" y="272029"/>
                </a:lnTo>
                <a:cubicBezTo>
                  <a:pt x="130420" y="192805"/>
                  <a:pt x="193121" y="130190"/>
                  <a:pt x="272453" y="117209"/>
                </a:cubicBezTo>
                <a:close/>
                <a:moveTo>
                  <a:pt x="333421" y="0"/>
                </a:moveTo>
                <a:cubicBezTo>
                  <a:pt x="477009" y="14317"/>
                  <a:pt x="591535" y="128665"/>
                  <a:pt x="605874" y="272030"/>
                </a:cubicBezTo>
                <a:lnTo>
                  <a:pt x="564958" y="272030"/>
                </a:lnTo>
                <a:cubicBezTo>
                  <a:pt x="550906" y="151096"/>
                  <a:pt x="454543" y="54883"/>
                  <a:pt x="333421" y="40852"/>
                </a:cubicBezTo>
                <a:close/>
                <a:moveTo>
                  <a:pt x="272453" y="0"/>
                </a:moveTo>
                <a:lnTo>
                  <a:pt x="272453" y="40852"/>
                </a:lnTo>
                <a:cubicBezTo>
                  <a:pt x="151331" y="54883"/>
                  <a:pt x="54968" y="151096"/>
                  <a:pt x="40916" y="272030"/>
                </a:cubicBezTo>
                <a:lnTo>
                  <a:pt x="0" y="272030"/>
                </a:lnTo>
                <a:cubicBezTo>
                  <a:pt x="14339" y="128665"/>
                  <a:pt x="128865" y="14317"/>
                  <a:pt x="272453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同侧圆角矩形 28">
            <a:extLst>
              <a:ext uri="{FF2B5EF4-FFF2-40B4-BE49-F238E27FC236}">
                <a16:creationId xmlns:a16="http://schemas.microsoft.com/office/drawing/2014/main" id="{D6E02150-C14A-A895-CCEE-2D44BB89C8F1}"/>
              </a:ext>
            </a:extLst>
          </p:cNvPr>
          <p:cNvSpPr/>
          <p:nvPr/>
        </p:nvSpPr>
        <p:spPr>
          <a:xfrm rot="16200000">
            <a:off x="6407939" y="-2257545"/>
            <a:ext cx="782851" cy="8994843"/>
          </a:xfrm>
          <a:prstGeom prst="round2SameRect">
            <a:avLst>
              <a:gd name="adj1" fmla="val 50000"/>
              <a:gd name="adj2" fmla="val 0"/>
            </a:avLst>
          </a:prstGeom>
          <a:noFill/>
          <a:ln w="12700" cap="flat" cmpd="sng" algn="ctr">
            <a:gradFill>
              <a:gsLst>
                <a:gs pos="0">
                  <a:srgbClr val="4472C4">
                    <a:lumMod val="5000"/>
                    <a:lumOff val="95000"/>
                    <a:alpha val="0"/>
                  </a:srgbClr>
                </a:gs>
                <a:gs pos="23000">
                  <a:sysClr val="window" lastClr="FFFFFF">
                    <a:lumMod val="85000"/>
                  </a:sysClr>
                </a:gs>
                <a:gs pos="100000">
                  <a:srgbClr val="CAD5E1"/>
                </a:gs>
              </a:gsLst>
              <a:lin ang="13800000" scaled="0"/>
            </a:gra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 pitchFamily="34" charset="0"/>
              <a:ea typeface="方正正准黑简体"/>
              <a:cs typeface="Arial" panose="020B0604020202090204" pitchFamily="34" charset="0"/>
              <a:sym typeface="Arial" panose="020B0604020202090204" pitchFamily="34" charset="0"/>
            </a:endParaRPr>
          </a:p>
        </p:txBody>
      </p:sp>
      <p:sp>
        <p:nvSpPr>
          <p:cNvPr id="10" name="同侧圆角矩形 36">
            <a:extLst>
              <a:ext uri="{FF2B5EF4-FFF2-40B4-BE49-F238E27FC236}">
                <a16:creationId xmlns:a16="http://schemas.microsoft.com/office/drawing/2014/main" id="{D34899E4-BD85-574F-330A-C70507AB4EF4}"/>
              </a:ext>
            </a:extLst>
          </p:cNvPr>
          <p:cNvSpPr/>
          <p:nvPr/>
        </p:nvSpPr>
        <p:spPr>
          <a:xfrm rot="16200000">
            <a:off x="6407940" y="240899"/>
            <a:ext cx="782851" cy="8994843"/>
          </a:xfrm>
          <a:prstGeom prst="round2SameRect">
            <a:avLst>
              <a:gd name="adj1" fmla="val 50000"/>
              <a:gd name="adj2" fmla="val 0"/>
            </a:avLst>
          </a:prstGeom>
          <a:noFill/>
          <a:ln w="12700" cap="flat" cmpd="sng" algn="ctr">
            <a:gradFill>
              <a:gsLst>
                <a:gs pos="0">
                  <a:srgbClr val="4472C4">
                    <a:lumMod val="5000"/>
                    <a:lumOff val="95000"/>
                    <a:alpha val="0"/>
                  </a:srgbClr>
                </a:gs>
                <a:gs pos="23000">
                  <a:sysClr val="window" lastClr="FFFFFF">
                    <a:lumMod val="85000"/>
                  </a:sysClr>
                </a:gs>
                <a:gs pos="100000">
                  <a:srgbClr val="00376E"/>
                </a:gs>
              </a:gsLst>
              <a:lin ang="13800000" scaled="0"/>
            </a:gra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 pitchFamily="34" charset="0"/>
              <a:ea typeface="方正正准黑简体"/>
              <a:cs typeface="Arial" panose="020B0604020202090204" pitchFamily="34" charset="0"/>
              <a:sym typeface="Arial" panose="020B0604020202090204" pitchFamily="34" charset="0"/>
            </a:endParaRPr>
          </a:p>
        </p:txBody>
      </p:sp>
      <p:sp>
        <p:nvSpPr>
          <p:cNvPr id="11" name="同侧圆角矩形 28">
            <a:extLst>
              <a:ext uri="{FF2B5EF4-FFF2-40B4-BE49-F238E27FC236}">
                <a16:creationId xmlns:a16="http://schemas.microsoft.com/office/drawing/2014/main" id="{7348CE8E-51BE-F028-5238-AB2999C7BD7A}"/>
              </a:ext>
            </a:extLst>
          </p:cNvPr>
          <p:cNvSpPr/>
          <p:nvPr/>
        </p:nvSpPr>
        <p:spPr>
          <a:xfrm rot="16200000">
            <a:off x="6407939" y="-1008323"/>
            <a:ext cx="782851" cy="8994843"/>
          </a:xfrm>
          <a:prstGeom prst="round2SameRect">
            <a:avLst>
              <a:gd name="adj1" fmla="val 50000"/>
              <a:gd name="adj2" fmla="val 0"/>
            </a:avLst>
          </a:prstGeom>
          <a:noFill/>
          <a:ln w="12700" cap="flat" cmpd="sng" algn="ctr">
            <a:gradFill>
              <a:gsLst>
                <a:gs pos="0">
                  <a:srgbClr val="4472C4">
                    <a:lumMod val="5000"/>
                    <a:lumOff val="95000"/>
                    <a:alpha val="0"/>
                  </a:srgbClr>
                </a:gs>
                <a:gs pos="23000">
                  <a:sysClr val="window" lastClr="FFFFFF">
                    <a:lumMod val="85000"/>
                  </a:sysClr>
                </a:gs>
                <a:gs pos="100000">
                  <a:srgbClr val="CAD5E1"/>
                </a:gs>
              </a:gsLst>
              <a:lin ang="13800000" scaled="0"/>
            </a:gra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 pitchFamily="34" charset="0"/>
              <a:ea typeface="方正正准黑简体"/>
              <a:cs typeface="Arial" panose="020B0604020202090204" pitchFamily="34" charset="0"/>
              <a:sym typeface="Arial" panose="020B060402020209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2349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: Rounded Corners 74">
            <a:extLst>
              <a:ext uri="{FF2B5EF4-FFF2-40B4-BE49-F238E27FC236}">
                <a16:creationId xmlns:a16="http://schemas.microsoft.com/office/drawing/2014/main" id="{CF4019E7-4657-2F1F-C55A-3693DF2BE578}"/>
              </a:ext>
            </a:extLst>
          </p:cNvPr>
          <p:cNvSpPr/>
          <p:nvPr/>
        </p:nvSpPr>
        <p:spPr>
          <a:xfrm>
            <a:off x="637142" y="1243914"/>
            <a:ext cx="10896046" cy="4618724"/>
          </a:xfrm>
          <a:prstGeom prst="roundRect">
            <a:avLst>
              <a:gd name="adj" fmla="val 2850"/>
            </a:avLst>
          </a:prstGeom>
          <a:solidFill>
            <a:schemeClr val="bg1"/>
          </a:solidFill>
          <a:ln w="12700" cap="flat" cmpd="sng" algn="ctr">
            <a:gradFill flip="none" rotWithShape="1">
              <a:gsLst>
                <a:gs pos="0">
                  <a:srgbClr val="003469"/>
                </a:gs>
                <a:gs pos="100000">
                  <a:srgbClr val="003469"/>
                </a:gs>
                <a:gs pos="47000">
                  <a:srgbClr val="003469">
                    <a:alpha val="0"/>
                  </a:srgbClr>
                </a:gs>
              </a:gsLst>
              <a:lin ang="16200000" scaled="1"/>
              <a:tileRect/>
            </a:gradFill>
            <a:prstDash val="solid"/>
          </a:ln>
          <a:effectLst/>
        </p:spPr>
        <p:txBody>
          <a:bodyPr lIns="360000" rtlCol="0" anchor="ctr"/>
          <a:lstStyle/>
          <a:p>
            <a:pPr marL="179705" marR="0" lvl="0" indent="-179705" defTabSz="121920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BCCCD377-A29A-AD42-EE3B-120C876B03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altLang="zh-CN" dirty="0">
                <a:cs typeface="+mn-ea"/>
                <a:sym typeface="Arial" panose="020B0604020202020204" pitchFamily="34" charset="0"/>
              </a:rPr>
              <a:t>Agarwal K, EASL 2016, Poster SAT-195.</a:t>
            </a:r>
          </a:p>
          <a:p>
            <a:r>
              <a:rPr lang="da-DK" altLang="zh-CN" dirty="0">
                <a:cs typeface="+mn-ea"/>
                <a:sym typeface="Arial" panose="020B0604020202020204" pitchFamily="34" charset="0"/>
              </a:rPr>
              <a:t>Lim, APASL 2017, OP146.</a:t>
            </a:r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4CAE4587-0490-F7EB-BEC3-81263BF426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2000" b="0" dirty="0">
                <a:cs typeface="+mn-ea"/>
                <a:sym typeface="Arial" panose="020B0604020202020204" pitchFamily="34" charset="0"/>
              </a:rPr>
              <a:t>全球</a:t>
            </a:r>
            <a:r>
              <a:rPr lang="en-US" altLang="zh-CN" sz="2000" b="0" dirty="0">
                <a:cs typeface="+mn-ea"/>
                <a:sym typeface="Arial" panose="020B0604020202020204" pitchFamily="34" charset="0"/>
              </a:rPr>
              <a:t>Ⅲ</a:t>
            </a:r>
            <a:r>
              <a:rPr lang="zh-CN" altLang="en-US" sz="2000" b="0" dirty="0">
                <a:cs typeface="+mn-ea"/>
                <a:sym typeface="Arial" panose="020B0604020202020204" pitchFamily="34" charset="0"/>
              </a:rPr>
              <a:t>期研究</a:t>
            </a:r>
            <a:br>
              <a:rPr lang="zh-CN" altLang="en-US" dirty="0">
                <a:cs typeface="+mn-ea"/>
                <a:sym typeface="Arial" panose="020B0604020202020204" pitchFamily="34" charset="0"/>
              </a:rPr>
            </a:br>
            <a:r>
              <a:rPr lang="en-US" altLang="zh-CN" dirty="0">
                <a:cs typeface="+mn-ea"/>
                <a:sym typeface="Arial" panose="020B0604020202020204" pitchFamily="34" charset="0"/>
              </a:rPr>
              <a:t>SOF/VEL</a:t>
            </a:r>
            <a:r>
              <a:rPr lang="zh-CN" altLang="en-US" spc="-100" dirty="0">
                <a:cs typeface="+mn-ea"/>
                <a:sym typeface="Arial" panose="020B0604020202020204" pitchFamily="34" charset="0"/>
              </a:rPr>
              <a:t>对基因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1-6</a:t>
            </a:r>
            <a:r>
              <a:rPr lang="zh-CN" altLang="en-US" dirty="0">
                <a:cs typeface="+mn-ea"/>
                <a:sym typeface="Arial" panose="020B0604020202020204" pitchFamily="34" charset="0"/>
              </a:rPr>
              <a:t>型、无法确定基因</a:t>
            </a:r>
            <a:r>
              <a:rPr lang="zh-CN" altLang="en-US" spc="-100" dirty="0">
                <a:cs typeface="+mn-ea"/>
                <a:sym typeface="Arial" panose="020B0604020202020204" pitchFamily="34" charset="0"/>
              </a:rPr>
              <a:t>型总体治愈率</a:t>
            </a:r>
            <a:r>
              <a:rPr lang="en-US" altLang="zh-CN" spc="-100" dirty="0">
                <a:cs typeface="+mn-ea"/>
                <a:sym typeface="Arial" panose="020B0604020202020204" pitchFamily="34" charset="0"/>
              </a:rPr>
              <a:t>*</a:t>
            </a:r>
            <a:r>
              <a:rPr lang="zh-CN" altLang="en-US" spc="-100" dirty="0">
                <a:cs typeface="+mn-ea"/>
                <a:sym typeface="Arial" panose="020B0604020202020204" pitchFamily="34" charset="0"/>
              </a:rPr>
              <a:t>达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98%</a:t>
            </a:r>
            <a:r>
              <a:rPr lang="en-US" altLang="zh-CN" baseline="30000" dirty="0">
                <a:cs typeface="+mn-ea"/>
                <a:sym typeface="Arial" panose="020B0604020202020204" pitchFamily="34" charset="0"/>
              </a:rPr>
              <a:t>1-2</a:t>
            </a:r>
            <a:endParaRPr lang="zh-CN" altLang="en-US" baseline="30000" dirty="0"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BC67C3E-8C1B-45D5-9273-240E09702514}"/>
              </a:ext>
            </a:extLst>
          </p:cNvPr>
          <p:cNvSpPr/>
          <p:nvPr/>
        </p:nvSpPr>
        <p:spPr>
          <a:xfrm>
            <a:off x="637142" y="5540952"/>
            <a:ext cx="105388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94" indent="-228594" defTabSz="121917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对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ASTRAL-1,-2,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-3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中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1035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例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GT1-6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61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例无法确定基因型接受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SOF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/VEL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治疗患者数据进行回顾性整合分析</a:t>
            </a:r>
          </a:p>
        </p:txBody>
      </p: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B0AAF099-DB7D-45F5-25F2-F02E7F146192}"/>
              </a:ext>
            </a:extLst>
          </p:cNvPr>
          <p:cNvGrpSpPr/>
          <p:nvPr/>
        </p:nvGrpSpPr>
        <p:grpSpPr>
          <a:xfrm>
            <a:off x="826558" y="1422354"/>
            <a:ext cx="10538884" cy="4344307"/>
            <a:chOff x="623392" y="1700808"/>
            <a:chExt cx="10945216" cy="4225099"/>
          </a:xfrm>
        </p:grpSpPr>
        <p:graphicFrame>
          <p:nvGraphicFramePr>
            <p:cNvPr id="5" name="内容占位符 41">
              <a:extLst>
                <a:ext uri="{FF2B5EF4-FFF2-40B4-BE49-F238E27FC236}">
                  <a16:creationId xmlns:a16="http://schemas.microsoft.com/office/drawing/2014/main" id="{76A95FF7-A52C-4845-866B-0F0D2F379A4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81657002"/>
                </p:ext>
              </p:extLst>
            </p:nvPr>
          </p:nvGraphicFramePr>
          <p:xfrm>
            <a:off x="623392" y="1700808"/>
            <a:ext cx="10945216" cy="42250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8F6570B1-6624-4B57-AF48-0CB520396DED}"/>
                </a:ext>
              </a:extLst>
            </p:cNvPr>
            <p:cNvGrpSpPr/>
            <p:nvPr/>
          </p:nvGrpSpPr>
          <p:grpSpPr>
            <a:xfrm>
              <a:off x="1443799" y="4624820"/>
              <a:ext cx="961264" cy="576007"/>
              <a:chOff x="1187624" y="3363838"/>
              <a:chExt cx="720948" cy="432005"/>
            </a:xfrm>
          </p:grpSpPr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12A5276-260C-4E83-8B0F-610B9C6FE6A4}"/>
                  </a:ext>
                </a:extLst>
              </p:cNvPr>
              <p:cNvSpPr txBox="1"/>
              <p:nvPr/>
            </p:nvSpPr>
            <p:spPr>
              <a:xfrm>
                <a:off x="1187624" y="3363838"/>
                <a:ext cx="720948" cy="216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/>
                <a:r>
                  <a:rPr lang="en-US" altLang="zh-CN" sz="1400" b="1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1015</a:t>
                </a:r>
                <a:endParaRPr lang="zh-CN" altLang="en-US" sz="14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E05F81C6-2615-445E-BF38-5C2DE4B461DA}"/>
                  </a:ext>
                </a:extLst>
              </p:cNvPr>
              <p:cNvSpPr txBox="1"/>
              <p:nvPr/>
            </p:nvSpPr>
            <p:spPr>
              <a:xfrm>
                <a:off x="1279020" y="3579679"/>
                <a:ext cx="562196" cy="216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/>
                <a:r>
                  <a:rPr lang="en-US" altLang="zh-CN" sz="1400" b="1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1035</a:t>
                </a:r>
                <a:endParaRPr lang="zh-CN" altLang="en-US" sz="14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00C9DF13-B65F-49AA-94EB-49C7556D12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78755" y="3585407"/>
                <a:ext cx="33868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A5B52D5D-2244-4854-AB0C-6E4E0CB4C4B5}"/>
                </a:ext>
              </a:extLst>
            </p:cNvPr>
            <p:cNvGrpSpPr/>
            <p:nvPr/>
          </p:nvGrpSpPr>
          <p:grpSpPr>
            <a:xfrm>
              <a:off x="2924842" y="4624817"/>
              <a:ext cx="619185" cy="525240"/>
              <a:chOff x="2298406" y="3386922"/>
              <a:chExt cx="464389" cy="393930"/>
            </a:xfrm>
          </p:grpSpPr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8BC21D0-24C8-4C18-97DF-09CFBE6F0A97}"/>
                  </a:ext>
                </a:extLst>
              </p:cNvPr>
              <p:cNvSpPr txBox="1"/>
              <p:nvPr/>
            </p:nvSpPr>
            <p:spPr>
              <a:xfrm>
                <a:off x="2298407" y="3386922"/>
                <a:ext cx="464388" cy="216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/>
                <a:r>
                  <a:rPr lang="en-US" altLang="zh-CN" sz="1400" b="1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323</a:t>
                </a:r>
                <a:endParaRPr lang="zh-CN" altLang="en-US" sz="14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9821F529-5091-4BE9-B3E2-09E5ECE04AA5}"/>
                  </a:ext>
                </a:extLst>
              </p:cNvPr>
              <p:cNvSpPr txBox="1"/>
              <p:nvPr/>
            </p:nvSpPr>
            <p:spPr>
              <a:xfrm>
                <a:off x="2298406" y="3564688"/>
                <a:ext cx="464388" cy="216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/>
                <a:r>
                  <a:rPr lang="en-US" altLang="zh-CN" sz="1400" b="1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328</a:t>
                </a:r>
                <a:endParaRPr lang="zh-CN" altLang="en-US" sz="14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32" name="直接连接符 31">
                <a:extLst>
                  <a:ext uri="{FF2B5EF4-FFF2-40B4-BE49-F238E27FC236}">
                    <a16:creationId xmlns:a16="http://schemas.microsoft.com/office/drawing/2014/main" id="{CC071310-34F8-4423-A18B-06125A2EB9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40416" y="3585407"/>
                <a:ext cx="33868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B756D12D-1E9C-447E-868C-87AA18BD8104}"/>
                </a:ext>
              </a:extLst>
            </p:cNvPr>
            <p:cNvGrpSpPr/>
            <p:nvPr/>
          </p:nvGrpSpPr>
          <p:grpSpPr>
            <a:xfrm>
              <a:off x="4148084" y="4624817"/>
              <a:ext cx="619185" cy="525240"/>
              <a:chOff x="3215837" y="3386922"/>
              <a:chExt cx="464389" cy="393930"/>
            </a:xfrm>
          </p:grpSpPr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E08C2CBE-9AC6-4AD4-B59D-1103E268190A}"/>
                  </a:ext>
                </a:extLst>
              </p:cNvPr>
              <p:cNvSpPr txBox="1"/>
              <p:nvPr/>
            </p:nvSpPr>
            <p:spPr>
              <a:xfrm>
                <a:off x="3215838" y="3386922"/>
                <a:ext cx="464388" cy="216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/>
                <a:r>
                  <a:rPr lang="en-US" altLang="zh-CN" sz="1400" b="1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237</a:t>
                </a:r>
                <a:endParaRPr lang="zh-CN" altLang="en-US" sz="14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534AE13E-879B-437C-8668-0D911909A703}"/>
                  </a:ext>
                </a:extLst>
              </p:cNvPr>
              <p:cNvSpPr txBox="1"/>
              <p:nvPr/>
            </p:nvSpPr>
            <p:spPr>
              <a:xfrm>
                <a:off x="3215837" y="3564688"/>
                <a:ext cx="464388" cy="216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/>
                <a:r>
                  <a:rPr lang="en-US" altLang="zh-CN" sz="1400" b="1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238</a:t>
                </a:r>
                <a:endParaRPr lang="zh-CN" altLang="en-US" sz="14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id="{CFC840F0-EABB-4D7F-ADEC-B0E88EF5AB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9107" y="3585407"/>
                <a:ext cx="33868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DE75CFC7-4D28-4BF6-B391-6C248B7C8665}"/>
                </a:ext>
              </a:extLst>
            </p:cNvPr>
            <p:cNvGrpSpPr/>
            <p:nvPr/>
          </p:nvGrpSpPr>
          <p:grpSpPr>
            <a:xfrm>
              <a:off x="5428301" y="4624817"/>
              <a:ext cx="619185" cy="525240"/>
              <a:chOff x="4195480" y="3386922"/>
              <a:chExt cx="464389" cy="393930"/>
            </a:xfrm>
          </p:grpSpPr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1C95B553-551B-46B7-AE37-4B2909C0210C}"/>
                  </a:ext>
                </a:extLst>
              </p:cNvPr>
              <p:cNvSpPr txBox="1"/>
              <p:nvPr/>
            </p:nvSpPr>
            <p:spPr>
              <a:xfrm>
                <a:off x="4195481" y="3386922"/>
                <a:ext cx="464388" cy="216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/>
                <a:r>
                  <a:rPr lang="en-US" altLang="zh-CN" sz="1400" b="1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264</a:t>
                </a:r>
                <a:endParaRPr lang="zh-CN" altLang="en-US" sz="14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2C65CA85-9324-486C-84D4-EAF2590A887C}"/>
                  </a:ext>
                </a:extLst>
              </p:cNvPr>
              <p:cNvSpPr txBox="1"/>
              <p:nvPr/>
            </p:nvSpPr>
            <p:spPr>
              <a:xfrm>
                <a:off x="4195480" y="3564688"/>
                <a:ext cx="464388" cy="216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/>
                <a:r>
                  <a:rPr lang="en-US" altLang="zh-CN" sz="1400" b="1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277</a:t>
                </a:r>
                <a:endParaRPr lang="zh-CN" altLang="en-US" sz="14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id="{A875C892-37BA-43EA-9DE6-F8B1C3F5E9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0767" y="3585407"/>
                <a:ext cx="33868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BED22F83-FA6C-4638-9534-78E4A2FB3C9C}"/>
                </a:ext>
              </a:extLst>
            </p:cNvPr>
            <p:cNvGrpSpPr/>
            <p:nvPr/>
          </p:nvGrpSpPr>
          <p:grpSpPr>
            <a:xfrm>
              <a:off x="6676300" y="4624817"/>
              <a:ext cx="619184" cy="525240"/>
              <a:chOff x="5076000" y="3363838"/>
              <a:chExt cx="464388" cy="393930"/>
            </a:xfrm>
          </p:grpSpPr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6EC6B035-53B8-4C7A-95A4-23A6A2AFBD0E}"/>
                  </a:ext>
                </a:extLst>
              </p:cNvPr>
              <p:cNvSpPr txBox="1"/>
              <p:nvPr/>
            </p:nvSpPr>
            <p:spPr>
              <a:xfrm>
                <a:off x="5076000" y="3363838"/>
                <a:ext cx="464388" cy="216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/>
                <a:r>
                  <a:rPr lang="en-US" altLang="zh-CN" sz="1400" b="1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116</a:t>
                </a:r>
                <a:endParaRPr lang="zh-CN" altLang="en-US" sz="14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B19BB79F-AE94-45C4-BB7B-26ECAA7CA1CF}"/>
                  </a:ext>
                </a:extLst>
              </p:cNvPr>
              <p:cNvSpPr txBox="1"/>
              <p:nvPr/>
            </p:nvSpPr>
            <p:spPr>
              <a:xfrm>
                <a:off x="5076000" y="3541604"/>
                <a:ext cx="464388" cy="216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/>
                <a:r>
                  <a:rPr lang="en-US" altLang="zh-CN" sz="1400" b="1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116</a:t>
                </a:r>
                <a:endParaRPr lang="zh-CN" altLang="en-US" sz="14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35" name="直接连接符 34">
                <a:extLst>
                  <a:ext uri="{FF2B5EF4-FFF2-40B4-BE49-F238E27FC236}">
                    <a16:creationId xmlns:a16="http://schemas.microsoft.com/office/drawing/2014/main" id="{DB715C83-0E38-41D3-9585-FD94820778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38852" y="3562323"/>
                <a:ext cx="33868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DDC85295-124F-4EBD-BE53-74A85DAE733D}"/>
                </a:ext>
              </a:extLst>
            </p:cNvPr>
            <p:cNvGrpSpPr/>
            <p:nvPr/>
          </p:nvGrpSpPr>
          <p:grpSpPr>
            <a:xfrm>
              <a:off x="7924301" y="4624815"/>
              <a:ext cx="619185" cy="525240"/>
              <a:chOff x="6098969" y="3386922"/>
              <a:chExt cx="464389" cy="393930"/>
            </a:xfrm>
          </p:grpSpPr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931AC634-F055-4995-B418-BE33B815198D}"/>
                  </a:ext>
                </a:extLst>
              </p:cNvPr>
              <p:cNvSpPr txBox="1"/>
              <p:nvPr/>
            </p:nvSpPr>
            <p:spPr>
              <a:xfrm>
                <a:off x="6098970" y="3386922"/>
                <a:ext cx="464388" cy="216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/>
                <a:r>
                  <a:rPr lang="en-US" altLang="zh-CN" sz="1400" b="1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34</a:t>
                </a:r>
                <a:endParaRPr lang="zh-CN" altLang="en-US" sz="14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467D73C9-42BB-4C37-9F0D-A4DB09A01B3A}"/>
                  </a:ext>
                </a:extLst>
              </p:cNvPr>
              <p:cNvSpPr txBox="1"/>
              <p:nvPr/>
            </p:nvSpPr>
            <p:spPr>
              <a:xfrm>
                <a:off x="6098969" y="3564688"/>
                <a:ext cx="464388" cy="216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/>
                <a:r>
                  <a:rPr lang="en-US" altLang="zh-CN" sz="1400" b="1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35</a:t>
                </a:r>
                <a:endParaRPr lang="zh-CN" altLang="en-US" sz="14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36" name="直接连接符 35">
                <a:extLst>
                  <a:ext uri="{FF2B5EF4-FFF2-40B4-BE49-F238E27FC236}">
                    <a16:creationId xmlns:a16="http://schemas.microsoft.com/office/drawing/2014/main" id="{853443F3-42C9-4D77-AE4C-16C7A4730D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73091" y="3585407"/>
                <a:ext cx="33868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DF566B45-F89F-4280-85C9-F69CB6390DD5}"/>
                </a:ext>
              </a:extLst>
            </p:cNvPr>
            <p:cNvGrpSpPr/>
            <p:nvPr/>
          </p:nvGrpSpPr>
          <p:grpSpPr>
            <a:xfrm>
              <a:off x="9172300" y="4624815"/>
              <a:ext cx="619184" cy="525240"/>
              <a:chOff x="6948000" y="3435846"/>
              <a:chExt cx="464388" cy="393930"/>
            </a:xfrm>
          </p:grpSpPr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95247B14-C157-4B67-BD06-D5DC00467782}"/>
                  </a:ext>
                </a:extLst>
              </p:cNvPr>
              <p:cNvSpPr txBox="1"/>
              <p:nvPr/>
            </p:nvSpPr>
            <p:spPr>
              <a:xfrm>
                <a:off x="6948000" y="3435846"/>
                <a:ext cx="464388" cy="216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/>
                <a:r>
                  <a:rPr lang="en-US" altLang="zh-CN" sz="1400" b="1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41</a:t>
                </a:r>
                <a:endParaRPr lang="zh-CN" altLang="en-US" sz="14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6D05B13F-D4A7-4636-B924-EDBAA88704BB}"/>
                  </a:ext>
                </a:extLst>
              </p:cNvPr>
              <p:cNvSpPr txBox="1"/>
              <p:nvPr/>
            </p:nvSpPr>
            <p:spPr>
              <a:xfrm>
                <a:off x="6948000" y="3613612"/>
                <a:ext cx="464388" cy="216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/>
                <a:r>
                  <a:rPr lang="en-US" altLang="zh-CN" sz="1400" b="1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41</a:t>
                </a:r>
                <a:endParaRPr lang="zh-CN" altLang="en-US" sz="14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547079E6-16F5-4754-B3FD-8BFFC27224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10852" y="3634331"/>
                <a:ext cx="33868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2BEEBDB3-C951-4517-A41F-983F06AEBEF5}"/>
                </a:ext>
              </a:extLst>
            </p:cNvPr>
            <p:cNvGrpSpPr/>
            <p:nvPr/>
          </p:nvGrpSpPr>
          <p:grpSpPr>
            <a:xfrm>
              <a:off x="10420301" y="4624815"/>
              <a:ext cx="619185" cy="525240"/>
              <a:chOff x="7996043" y="3386922"/>
              <a:chExt cx="464389" cy="393930"/>
            </a:xfrm>
          </p:grpSpPr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A9A24460-42D5-4BF4-83F7-C2FE0ADD59B0}"/>
                  </a:ext>
                </a:extLst>
              </p:cNvPr>
              <p:cNvSpPr txBox="1"/>
              <p:nvPr/>
            </p:nvSpPr>
            <p:spPr>
              <a:xfrm>
                <a:off x="7996044" y="3386922"/>
                <a:ext cx="464388" cy="216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/>
                <a:r>
                  <a:rPr lang="en-US" altLang="zh-CN" sz="1400" b="1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53</a:t>
                </a:r>
                <a:endParaRPr lang="zh-CN" altLang="en-US" sz="14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FC9061DF-5C68-4044-8401-4E8E88E61635}"/>
                  </a:ext>
                </a:extLst>
              </p:cNvPr>
              <p:cNvSpPr txBox="1"/>
              <p:nvPr/>
            </p:nvSpPr>
            <p:spPr>
              <a:xfrm>
                <a:off x="7996043" y="3564688"/>
                <a:ext cx="464388" cy="216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/>
                <a:r>
                  <a:rPr lang="en-US" altLang="zh-CN" sz="1400" b="1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55</a:t>
                </a:r>
                <a:endParaRPr lang="zh-CN" altLang="en-US" sz="14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601B57E8-4E06-409D-9A82-612C2C4872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85400" y="3585407"/>
                <a:ext cx="33868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9CFC8B92-4318-44B6-8CED-413D3B76DA7C}"/>
                </a:ext>
              </a:extLst>
            </p:cNvPr>
            <p:cNvSpPr/>
            <p:nvPr/>
          </p:nvSpPr>
          <p:spPr>
            <a:xfrm>
              <a:off x="10140237" y="1796820"/>
              <a:ext cx="1344149" cy="3767232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4" name="内容占位符 9">
            <a:extLst>
              <a:ext uri="{FF2B5EF4-FFF2-40B4-BE49-F238E27FC236}">
                <a16:creationId xmlns:a16="http://schemas.microsoft.com/office/drawing/2014/main" id="{60DCD4B0-7586-6AD2-55EE-756E88C5B473}"/>
              </a:ext>
            </a:extLst>
          </p:cNvPr>
          <p:cNvSpPr txBox="1">
            <a:spLocks/>
          </p:cNvSpPr>
          <p:nvPr/>
        </p:nvSpPr>
        <p:spPr>
          <a:xfrm>
            <a:off x="637142" y="5898140"/>
            <a:ext cx="11214101" cy="36984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+mj-lt"/>
              <a:buNone/>
              <a:defRPr/>
            </a:pPr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GT</a:t>
            </a:r>
            <a:r>
              <a:rPr kumimoji="1"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：基因型； </a:t>
            </a:r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SOF/VEL</a:t>
            </a:r>
            <a:r>
              <a:rPr kumimoji="1"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：索磷布韦维帕他韦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+mj-lt"/>
              <a:buNone/>
              <a:defRPr/>
            </a:pPr>
            <a:r>
              <a:rPr kumimoji="1"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注：文中“治愈”指实现持续病毒学应答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7608627E-9452-9433-EFE5-783FC0108A05}"/>
              </a:ext>
            </a:extLst>
          </p:cNvPr>
          <p:cNvGrpSpPr/>
          <p:nvPr/>
        </p:nvGrpSpPr>
        <p:grpSpPr>
          <a:xfrm>
            <a:off x="10693401" y="0"/>
            <a:ext cx="1500247" cy="307777"/>
            <a:chOff x="10023000" y="1108714"/>
            <a:chExt cx="1835625" cy="307777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65750714-51B9-E5BA-F43C-C3BC9F628C38}"/>
                </a:ext>
              </a:extLst>
            </p:cNvPr>
            <p:cNvSpPr txBox="1"/>
            <p:nvPr/>
          </p:nvSpPr>
          <p:spPr>
            <a:xfrm>
              <a:off x="10023000" y="1108714"/>
              <a:ext cx="1675741" cy="307777"/>
            </a:xfrm>
            <a:custGeom>
              <a:avLst/>
              <a:gdLst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0 w 2501900"/>
                <a:gd name="connsiteY3" fmla="*/ 307777 h 307777"/>
                <a:gd name="connsiteX4" fmla="*/ 0 w 2501900"/>
                <a:gd name="connsiteY4" fmla="*/ 0 h 307777"/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158750 w 2501900"/>
                <a:gd name="connsiteY3" fmla="*/ 307777 h 307777"/>
                <a:gd name="connsiteX4" fmla="*/ 0 w 2501900"/>
                <a:gd name="connsiteY4" fmla="*/ 0 h 307777"/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76123 w 2501900"/>
                <a:gd name="connsiteY3" fmla="*/ 307777 h 307777"/>
                <a:gd name="connsiteX4" fmla="*/ 0 w 2501900"/>
                <a:gd name="connsiteY4" fmla="*/ 0 h 30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1900" h="307777">
                  <a:moveTo>
                    <a:pt x="0" y="0"/>
                  </a:moveTo>
                  <a:lnTo>
                    <a:pt x="2501900" y="0"/>
                  </a:lnTo>
                  <a:lnTo>
                    <a:pt x="2501900" y="307777"/>
                  </a:lnTo>
                  <a:lnTo>
                    <a:pt x="76123" y="307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469">
                <a:alpha val="30196"/>
              </a:srgbClr>
            </a:solidFill>
          </p:spPr>
          <p:txBody>
            <a:bodyPr vert="horz"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文本框 2">
              <a:extLst>
                <a:ext uri="{FF2B5EF4-FFF2-40B4-BE49-F238E27FC236}">
                  <a16:creationId xmlns:a16="http://schemas.microsoft.com/office/drawing/2014/main" id="{2363ECA2-CE11-9459-28E2-556E5E02F3AE}"/>
                </a:ext>
              </a:extLst>
            </p:cNvPr>
            <p:cNvSpPr txBox="1"/>
            <p:nvPr/>
          </p:nvSpPr>
          <p:spPr>
            <a:xfrm>
              <a:off x="10076380" y="1108714"/>
              <a:ext cx="1675741" cy="307777"/>
            </a:xfrm>
            <a:custGeom>
              <a:avLst/>
              <a:gdLst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0 w 2501900"/>
                <a:gd name="connsiteY3" fmla="*/ 307777 h 307777"/>
                <a:gd name="connsiteX4" fmla="*/ 0 w 2501900"/>
                <a:gd name="connsiteY4" fmla="*/ 0 h 307777"/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158750 w 2501900"/>
                <a:gd name="connsiteY3" fmla="*/ 307777 h 307777"/>
                <a:gd name="connsiteX4" fmla="*/ 0 w 2501900"/>
                <a:gd name="connsiteY4" fmla="*/ 0 h 307777"/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76123 w 2501900"/>
                <a:gd name="connsiteY3" fmla="*/ 307777 h 307777"/>
                <a:gd name="connsiteX4" fmla="*/ 0 w 2501900"/>
                <a:gd name="connsiteY4" fmla="*/ 0 h 30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1900" h="307777">
                  <a:moveTo>
                    <a:pt x="0" y="0"/>
                  </a:moveTo>
                  <a:lnTo>
                    <a:pt x="2501900" y="0"/>
                  </a:lnTo>
                  <a:lnTo>
                    <a:pt x="2501900" y="307777"/>
                  </a:lnTo>
                  <a:lnTo>
                    <a:pt x="76123" y="307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469">
                <a:alpha val="49804"/>
              </a:srgbClr>
            </a:solidFill>
          </p:spPr>
          <p:txBody>
            <a:bodyPr vert="horz"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文本框 2">
              <a:extLst>
                <a:ext uri="{FF2B5EF4-FFF2-40B4-BE49-F238E27FC236}">
                  <a16:creationId xmlns:a16="http://schemas.microsoft.com/office/drawing/2014/main" id="{39F9A150-C6DA-0085-9517-BB47F063C8B9}"/>
                </a:ext>
              </a:extLst>
            </p:cNvPr>
            <p:cNvSpPr txBox="1"/>
            <p:nvPr/>
          </p:nvSpPr>
          <p:spPr>
            <a:xfrm>
              <a:off x="10132047" y="1108714"/>
              <a:ext cx="1675741" cy="307777"/>
            </a:xfrm>
            <a:custGeom>
              <a:avLst/>
              <a:gdLst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0 w 2501900"/>
                <a:gd name="connsiteY3" fmla="*/ 307777 h 307777"/>
                <a:gd name="connsiteX4" fmla="*/ 0 w 2501900"/>
                <a:gd name="connsiteY4" fmla="*/ 0 h 307777"/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158750 w 2501900"/>
                <a:gd name="connsiteY3" fmla="*/ 307777 h 307777"/>
                <a:gd name="connsiteX4" fmla="*/ 0 w 2501900"/>
                <a:gd name="connsiteY4" fmla="*/ 0 h 307777"/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76123 w 2501900"/>
                <a:gd name="connsiteY3" fmla="*/ 307777 h 307777"/>
                <a:gd name="connsiteX4" fmla="*/ 0 w 2501900"/>
                <a:gd name="connsiteY4" fmla="*/ 0 h 30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1900" h="307777">
                  <a:moveTo>
                    <a:pt x="0" y="0"/>
                  </a:moveTo>
                  <a:lnTo>
                    <a:pt x="2501900" y="0"/>
                  </a:lnTo>
                  <a:lnTo>
                    <a:pt x="2501900" y="307777"/>
                  </a:lnTo>
                  <a:lnTo>
                    <a:pt x="76123" y="307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469">
                <a:alpha val="69804"/>
              </a:srgbClr>
            </a:solidFill>
          </p:spPr>
          <p:txBody>
            <a:bodyPr vert="horz"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文本框 2">
              <a:extLst>
                <a:ext uri="{FF2B5EF4-FFF2-40B4-BE49-F238E27FC236}">
                  <a16:creationId xmlns:a16="http://schemas.microsoft.com/office/drawing/2014/main" id="{4B865E74-4E4D-1FAA-7FBF-FE28BD4CF819}"/>
                </a:ext>
              </a:extLst>
            </p:cNvPr>
            <p:cNvSpPr txBox="1"/>
            <p:nvPr/>
          </p:nvSpPr>
          <p:spPr>
            <a:xfrm>
              <a:off x="10182884" y="1108714"/>
              <a:ext cx="1675741" cy="307777"/>
            </a:xfrm>
            <a:custGeom>
              <a:avLst/>
              <a:gdLst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0 w 2501900"/>
                <a:gd name="connsiteY3" fmla="*/ 307777 h 307777"/>
                <a:gd name="connsiteX4" fmla="*/ 0 w 2501900"/>
                <a:gd name="connsiteY4" fmla="*/ 0 h 307777"/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158750 w 2501900"/>
                <a:gd name="connsiteY3" fmla="*/ 307777 h 307777"/>
                <a:gd name="connsiteX4" fmla="*/ 0 w 2501900"/>
                <a:gd name="connsiteY4" fmla="*/ 0 h 307777"/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76123 w 2501900"/>
                <a:gd name="connsiteY3" fmla="*/ 307777 h 307777"/>
                <a:gd name="connsiteX4" fmla="*/ 0 w 2501900"/>
                <a:gd name="connsiteY4" fmla="*/ 0 h 30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1900" h="307777">
                  <a:moveTo>
                    <a:pt x="0" y="0"/>
                  </a:moveTo>
                  <a:lnTo>
                    <a:pt x="2501900" y="0"/>
                  </a:lnTo>
                  <a:lnTo>
                    <a:pt x="2501900" y="307777"/>
                  </a:lnTo>
                  <a:lnTo>
                    <a:pt x="76123" y="307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469"/>
            </a:solidFill>
          </p:spPr>
          <p:txBody>
            <a:bodyPr vert="horz"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文本框 2">
              <a:extLst>
                <a:ext uri="{FF2B5EF4-FFF2-40B4-BE49-F238E27FC236}">
                  <a16:creationId xmlns:a16="http://schemas.microsoft.com/office/drawing/2014/main" id="{82F199C0-8455-73E9-6673-614CAF8E5E14}"/>
                </a:ext>
              </a:extLst>
            </p:cNvPr>
            <p:cNvSpPr txBox="1"/>
            <p:nvPr/>
          </p:nvSpPr>
          <p:spPr>
            <a:xfrm>
              <a:off x="10224318" y="1154880"/>
              <a:ext cx="1594402" cy="215444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不同基因型患者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6600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1B7F815-E42B-F87C-6368-846934AD31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cs typeface="+mn-ea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2" name="内容占位符 5">
            <a:extLst>
              <a:ext uri="{FF2B5EF4-FFF2-40B4-BE49-F238E27FC236}">
                <a16:creationId xmlns:a16="http://schemas.microsoft.com/office/drawing/2014/main" id="{27267D01-A9E4-7110-A99D-9F7D13CF9169}"/>
              </a:ext>
            </a:extLst>
          </p:cNvPr>
          <p:cNvSpPr txBox="1">
            <a:spLocks/>
          </p:cNvSpPr>
          <p:nvPr/>
        </p:nvSpPr>
        <p:spPr>
          <a:xfrm>
            <a:off x="658813" y="6102252"/>
            <a:ext cx="11214101" cy="19018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DAA</a:t>
            </a: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：直接抗病毒药物；</a:t>
            </a:r>
            <a:r>
              <a:rPr lang="en-US" altLang="zh-CN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SOF/VEL</a:t>
            </a: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：索磷布韦维帕他韦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F494C73-FD69-E545-EAE5-C715D3563F24}"/>
              </a:ext>
            </a:extLst>
          </p:cNvPr>
          <p:cNvSpPr/>
          <p:nvPr/>
        </p:nvSpPr>
        <p:spPr>
          <a:xfrm>
            <a:off x="2564244" y="1978266"/>
            <a:ext cx="4852610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5265D"/>
                </a:solidFill>
                <a:effectLst/>
                <a:uLnTx/>
                <a:uFillTx/>
                <a:latin typeface="Arial" panose="020B0604020202090204" pitchFamily="34" charset="0"/>
                <a:ea typeface="方正正准黑简体"/>
                <a:cs typeface="Arial" panose="020B0604020202090204" pitchFamily="34" charset="0"/>
              </a:rPr>
              <a:t>简化诊疗对丙肝消除的重要性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E36D4BD-B4AC-4C84-796E-86D9CCD1B230}"/>
              </a:ext>
            </a:extLst>
          </p:cNvPr>
          <p:cNvSpPr/>
          <p:nvPr/>
        </p:nvSpPr>
        <p:spPr>
          <a:xfrm>
            <a:off x="2564244" y="3227488"/>
            <a:ext cx="670888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AD5E1"/>
                </a:solidFill>
                <a:effectLst/>
                <a:uLnTx/>
                <a:uFillTx/>
                <a:latin typeface="Arial" panose="020B0604020202090204" pitchFamily="34" charset="0"/>
                <a:ea typeface="方正正准黑简体"/>
                <a:cs typeface="Arial" panose="020B0604020202090204" pitchFamily="34" charset="0"/>
              </a:rPr>
              <a:t>泛基因型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AD5E1"/>
                </a:solidFill>
                <a:effectLst/>
                <a:uLnTx/>
                <a:uFillTx/>
                <a:latin typeface="Arial" panose="020B0604020202090204" pitchFamily="34" charset="0"/>
                <a:ea typeface="方正正准黑简体"/>
                <a:cs typeface="Arial" panose="020B0604020202090204" pitchFamily="34" charset="0"/>
              </a:rPr>
              <a:t>DAA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AD5E1"/>
                </a:solidFill>
                <a:effectLst/>
                <a:uLnTx/>
                <a:uFillTx/>
                <a:latin typeface="Arial" panose="020B0604020202090204" pitchFamily="34" charset="0"/>
                <a:ea typeface="方正正准黑简体"/>
                <a:cs typeface="Arial" panose="020B0604020202090204" pitchFamily="34" charset="0"/>
              </a:rPr>
              <a:t>方案简化丙型肝炎诊疗流程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5DFDE74-5814-BBF8-7CD5-BD920B0269BD}"/>
              </a:ext>
            </a:extLst>
          </p:cNvPr>
          <p:cNvSpPr/>
          <p:nvPr/>
        </p:nvSpPr>
        <p:spPr>
          <a:xfrm>
            <a:off x="2564244" y="4476710"/>
            <a:ext cx="8602035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AD5E1"/>
                </a:solidFill>
                <a:effectLst/>
                <a:uLnTx/>
                <a:uFillTx/>
                <a:latin typeface="Arial" panose="020B0604020202090204" pitchFamily="34" charset="0"/>
                <a:ea typeface="方正正准黑简体"/>
                <a:cs typeface="Arial" panose="020B0604020202090204" pitchFamily="34" charset="0"/>
              </a:rPr>
              <a:t>SOF/VEL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AD5E1"/>
                </a:solidFill>
                <a:effectLst/>
                <a:uLnTx/>
                <a:uFillTx/>
                <a:latin typeface="Arial" panose="020B0604020202090204" pitchFamily="34" charset="0"/>
                <a:ea typeface="方正正准黑简体"/>
                <a:cs typeface="Arial" panose="020B0604020202090204" pitchFamily="34" charset="0"/>
              </a:rPr>
              <a:t>是适用于中国丙肝消除的泛基因型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AD5E1"/>
                </a:solidFill>
                <a:effectLst/>
                <a:uLnTx/>
                <a:uFillTx/>
                <a:latin typeface="Arial" panose="020B0604020202090204" pitchFamily="34" charset="0"/>
                <a:ea typeface="方正正准黑简体"/>
                <a:cs typeface="Arial" panose="020B0604020202090204" pitchFamily="34" charset="0"/>
              </a:rPr>
              <a:t>DAA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AD5E1"/>
                </a:solidFill>
                <a:effectLst/>
                <a:uLnTx/>
                <a:uFillTx/>
                <a:latin typeface="Arial" panose="020B0604020202090204" pitchFamily="34" charset="0"/>
                <a:ea typeface="方正正准黑简体"/>
                <a:cs typeface="Arial" panose="020B0604020202090204" pitchFamily="34" charset="0"/>
              </a:rPr>
              <a:t>方案</a:t>
            </a: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7A7963C1-AF8C-DF26-8AF8-F02A4DC4CCB5}"/>
              </a:ext>
            </a:extLst>
          </p:cNvPr>
          <p:cNvSpPr/>
          <p:nvPr/>
        </p:nvSpPr>
        <p:spPr>
          <a:xfrm>
            <a:off x="896380" y="1775537"/>
            <a:ext cx="928678" cy="928678"/>
          </a:xfrm>
          <a:prstGeom prst="ellipse">
            <a:avLst/>
          </a:prstGeom>
          <a:solidFill>
            <a:srgbClr val="05265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 pitchFamily="34" charset="0"/>
              <a:ea typeface="方正正准黑简体"/>
              <a:cs typeface="Arial" panose="020B0604020202090204" pitchFamily="34" charset="0"/>
              <a:sym typeface="Arial" panose="020B0604020202090204" pitchFamily="34" charset="0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71F1EFD6-7EDA-7A6F-C334-36516AA952CF}"/>
              </a:ext>
            </a:extLst>
          </p:cNvPr>
          <p:cNvSpPr/>
          <p:nvPr/>
        </p:nvSpPr>
        <p:spPr>
          <a:xfrm>
            <a:off x="896380" y="3024759"/>
            <a:ext cx="928678" cy="928678"/>
          </a:xfrm>
          <a:prstGeom prst="ellipse">
            <a:avLst/>
          </a:prstGeom>
          <a:solidFill>
            <a:srgbClr val="CAD5E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 pitchFamily="34" charset="0"/>
              <a:ea typeface="方正正准黑简体"/>
              <a:cs typeface="Arial" panose="020B0604020202090204" pitchFamily="34" charset="0"/>
              <a:sym typeface="Arial" panose="020B0604020202090204" pitchFamily="34" charset="0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B601C578-7B62-701B-7CF1-CFAD68368A12}"/>
              </a:ext>
            </a:extLst>
          </p:cNvPr>
          <p:cNvSpPr/>
          <p:nvPr/>
        </p:nvSpPr>
        <p:spPr>
          <a:xfrm>
            <a:off x="896380" y="4273981"/>
            <a:ext cx="928678" cy="928678"/>
          </a:xfrm>
          <a:prstGeom prst="ellipse">
            <a:avLst/>
          </a:prstGeom>
          <a:solidFill>
            <a:srgbClr val="CAD5E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 pitchFamily="34" charset="0"/>
              <a:ea typeface="方正正准黑简体"/>
              <a:cs typeface="Arial" panose="020B0604020202090204" pitchFamily="34" charset="0"/>
              <a:sym typeface="Arial" panose="020B0604020202090204" pitchFamily="34" charset="0"/>
            </a:endParaRPr>
          </a:p>
        </p:txBody>
      </p:sp>
      <p:sp>
        <p:nvSpPr>
          <p:cNvPr id="30" name="molecular-structure_73860">
            <a:extLst>
              <a:ext uri="{FF2B5EF4-FFF2-40B4-BE49-F238E27FC236}">
                <a16:creationId xmlns:a16="http://schemas.microsoft.com/office/drawing/2014/main" id="{C7397B79-8272-4B60-655D-FFDFF0EE56DD}"/>
              </a:ext>
            </a:extLst>
          </p:cNvPr>
          <p:cNvSpPr/>
          <p:nvPr/>
        </p:nvSpPr>
        <p:spPr>
          <a:xfrm>
            <a:off x="1048698" y="3184684"/>
            <a:ext cx="609685" cy="608829"/>
          </a:xfrm>
          <a:custGeom>
            <a:avLst/>
            <a:gdLst>
              <a:gd name="connsiteX0" fmla="*/ 121763 h 600884"/>
              <a:gd name="connsiteY0" fmla="*/ 121763 h 600884"/>
              <a:gd name="connsiteX1" fmla="*/ 121763 h 600884"/>
              <a:gd name="connsiteY1" fmla="*/ 121763 h 600884"/>
              <a:gd name="connsiteX2" fmla="*/ 121763 h 600884"/>
              <a:gd name="connsiteY2" fmla="*/ 121763 h 600884"/>
              <a:gd name="connsiteX3" fmla="*/ 121763 h 600884"/>
              <a:gd name="connsiteY3" fmla="*/ 121763 h 600884"/>
              <a:gd name="connsiteX4" fmla="*/ 121763 h 600884"/>
              <a:gd name="connsiteY4" fmla="*/ 121763 h 600884"/>
              <a:gd name="connsiteX5" fmla="*/ 121763 h 600884"/>
              <a:gd name="connsiteY5" fmla="*/ 121763 h 600884"/>
              <a:gd name="connsiteX6" fmla="*/ 121763 h 600884"/>
              <a:gd name="connsiteY6" fmla="*/ 121763 h 600884"/>
              <a:gd name="connsiteX7" fmla="*/ 121763 h 600884"/>
              <a:gd name="connsiteY7" fmla="*/ 121763 h 600884"/>
              <a:gd name="connsiteX8" fmla="*/ 121763 h 600884"/>
              <a:gd name="connsiteY8" fmla="*/ 121763 h 600884"/>
              <a:gd name="connsiteX9" fmla="*/ 121763 h 600884"/>
              <a:gd name="connsiteY9" fmla="*/ 121763 h 600884"/>
              <a:gd name="connsiteX10" fmla="*/ 121763 h 600884"/>
              <a:gd name="connsiteY10" fmla="*/ 121763 h 600884"/>
              <a:gd name="connsiteX11" fmla="*/ 121763 h 600884"/>
              <a:gd name="connsiteY11" fmla="*/ 121763 h 600884"/>
              <a:gd name="connsiteX12" fmla="*/ 121763 h 600884"/>
              <a:gd name="connsiteY12" fmla="*/ 121763 h 600884"/>
              <a:gd name="connsiteX13" fmla="*/ 121763 h 600884"/>
              <a:gd name="connsiteY13" fmla="*/ 121763 h 600884"/>
              <a:gd name="connsiteX14" fmla="*/ 121763 h 600884"/>
              <a:gd name="connsiteY14" fmla="*/ 121763 h 600884"/>
              <a:gd name="connsiteX15" fmla="*/ 121763 h 600884"/>
              <a:gd name="connsiteY15" fmla="*/ 121763 h 600884"/>
              <a:gd name="connsiteX16" fmla="*/ 121763 h 600884"/>
              <a:gd name="connsiteY16" fmla="*/ 121763 h 600884"/>
              <a:gd name="connsiteX17" fmla="*/ 121763 h 600884"/>
              <a:gd name="connsiteY17" fmla="*/ 121763 h 600884"/>
              <a:gd name="connsiteX18" fmla="*/ 121763 h 600884"/>
              <a:gd name="connsiteY18" fmla="*/ 121763 h 600884"/>
              <a:gd name="connsiteX19" fmla="*/ 121763 h 600884"/>
              <a:gd name="connsiteY19" fmla="*/ 121763 h 600884"/>
              <a:gd name="connsiteX20" fmla="*/ 121763 h 600884"/>
              <a:gd name="connsiteY20" fmla="*/ 121763 h 600884"/>
              <a:gd name="connsiteX21" fmla="*/ 121763 h 600884"/>
              <a:gd name="connsiteY21" fmla="*/ 121763 h 600884"/>
              <a:gd name="connsiteX22" fmla="*/ 121763 h 600884"/>
              <a:gd name="connsiteY22" fmla="*/ 121763 h 600884"/>
              <a:gd name="connsiteX23" fmla="*/ 121763 h 600884"/>
              <a:gd name="connsiteY23" fmla="*/ 121763 h 600884"/>
              <a:gd name="connsiteX24" fmla="*/ 121763 h 600884"/>
              <a:gd name="connsiteY24" fmla="*/ 121763 h 600884"/>
              <a:gd name="connsiteX25" fmla="*/ 121763 h 600884"/>
              <a:gd name="connsiteY25" fmla="*/ 121763 h 600884"/>
              <a:gd name="connsiteX26" fmla="*/ 121763 h 600884"/>
              <a:gd name="connsiteY26" fmla="*/ 121763 h 600884"/>
              <a:gd name="connsiteX27" fmla="*/ 121763 h 600884"/>
              <a:gd name="connsiteY27" fmla="*/ 121763 h 600884"/>
              <a:gd name="connsiteX28" fmla="*/ 121763 h 600884"/>
              <a:gd name="connsiteY28" fmla="*/ 121763 h 600884"/>
              <a:gd name="connsiteX29" fmla="*/ 121763 h 600884"/>
              <a:gd name="connsiteY29" fmla="*/ 121763 h 600884"/>
              <a:gd name="connsiteX30" fmla="*/ 121763 h 600884"/>
              <a:gd name="connsiteY30" fmla="*/ 121763 h 600884"/>
              <a:gd name="connsiteX31" fmla="*/ 121763 h 600884"/>
              <a:gd name="connsiteY31" fmla="*/ 121763 h 600884"/>
              <a:gd name="connsiteX32" fmla="*/ 121763 h 600884"/>
              <a:gd name="connsiteY32" fmla="*/ 121763 h 600884"/>
              <a:gd name="connsiteX33" fmla="*/ 121763 h 600884"/>
              <a:gd name="connsiteY33" fmla="*/ 121763 h 600884"/>
              <a:gd name="connsiteX34" fmla="*/ 121763 h 600884"/>
              <a:gd name="connsiteY34" fmla="*/ 121763 h 600884"/>
              <a:gd name="connsiteX35" fmla="*/ 121763 h 600884"/>
              <a:gd name="connsiteY35" fmla="*/ 121763 h 600884"/>
              <a:gd name="connsiteX36" fmla="*/ 121763 h 600884"/>
              <a:gd name="connsiteY36" fmla="*/ 121763 h 600884"/>
              <a:gd name="connsiteX37" fmla="*/ 121763 h 600884"/>
              <a:gd name="connsiteY37" fmla="*/ 121763 h 600884"/>
              <a:gd name="connsiteX38" fmla="*/ 121763 h 600884"/>
              <a:gd name="connsiteY38" fmla="*/ 121763 h 600884"/>
              <a:gd name="connsiteX39" fmla="*/ 121763 h 600884"/>
              <a:gd name="connsiteY39" fmla="*/ 121763 h 600884"/>
              <a:gd name="connsiteX40" fmla="*/ 121763 h 600884"/>
              <a:gd name="connsiteY40" fmla="*/ 121763 h 600884"/>
              <a:gd name="connsiteX41" fmla="*/ 121763 h 600884"/>
              <a:gd name="connsiteY41" fmla="*/ 121763 h 600884"/>
              <a:gd name="connsiteX42" fmla="*/ 121763 h 600884"/>
              <a:gd name="connsiteY42" fmla="*/ 121763 h 600884"/>
              <a:gd name="connsiteX43" fmla="*/ 121763 h 600884"/>
              <a:gd name="connsiteY43" fmla="*/ 121763 h 600884"/>
              <a:gd name="connsiteX44" fmla="*/ 121763 h 600884"/>
              <a:gd name="connsiteY44" fmla="*/ 121763 h 600884"/>
              <a:gd name="connsiteX45" fmla="*/ 121763 h 600884"/>
              <a:gd name="connsiteY45" fmla="*/ 121763 h 600884"/>
              <a:gd name="connsiteX46" fmla="*/ 121763 h 600884"/>
              <a:gd name="connsiteY46" fmla="*/ 121763 h 600884"/>
              <a:gd name="connsiteX47" fmla="*/ 121763 h 600884"/>
              <a:gd name="connsiteY47" fmla="*/ 121763 h 600884"/>
              <a:gd name="connsiteX48" fmla="*/ 121763 h 600884"/>
              <a:gd name="connsiteY48" fmla="*/ 121763 h 600884"/>
              <a:gd name="connsiteX49" fmla="*/ 121763 h 600884"/>
              <a:gd name="connsiteY49" fmla="*/ 121763 h 600884"/>
              <a:gd name="connsiteX50" fmla="*/ 121763 h 600884"/>
              <a:gd name="connsiteY50" fmla="*/ 121763 h 600884"/>
              <a:gd name="connsiteX51" fmla="*/ 121763 h 600884"/>
              <a:gd name="connsiteY51" fmla="*/ 121763 h 600884"/>
              <a:gd name="connsiteX52" fmla="*/ 121763 h 600884"/>
              <a:gd name="connsiteY52" fmla="*/ 121763 h 600884"/>
              <a:gd name="connsiteX53" fmla="*/ 121763 h 600884"/>
              <a:gd name="connsiteY53" fmla="*/ 121763 h 600884"/>
              <a:gd name="connsiteX54" fmla="*/ 121763 h 600884"/>
              <a:gd name="connsiteY54" fmla="*/ 121763 h 600884"/>
              <a:gd name="connsiteX55" fmla="*/ 121763 h 600884"/>
              <a:gd name="connsiteY55" fmla="*/ 121763 h 600884"/>
              <a:gd name="connsiteX56" fmla="*/ 121763 h 600884"/>
              <a:gd name="connsiteY56" fmla="*/ 121763 h 600884"/>
              <a:gd name="connsiteX57" fmla="*/ 121763 h 600884"/>
              <a:gd name="connsiteY57" fmla="*/ 121763 h 600884"/>
              <a:gd name="connsiteX58" fmla="*/ 121763 h 600884"/>
              <a:gd name="connsiteY58" fmla="*/ 121763 h 600884"/>
              <a:gd name="connsiteX59" fmla="*/ 121763 h 600884"/>
              <a:gd name="connsiteY59" fmla="*/ 121763 h 600884"/>
              <a:gd name="connsiteX60" fmla="*/ 121763 h 600884"/>
              <a:gd name="connsiteY60" fmla="*/ 121763 h 600884"/>
              <a:gd name="connsiteX61" fmla="*/ 121763 h 600884"/>
              <a:gd name="connsiteY61" fmla="*/ 121763 h 600884"/>
              <a:gd name="connsiteX62" fmla="*/ 121763 h 600884"/>
              <a:gd name="connsiteY62" fmla="*/ 121763 h 600884"/>
              <a:gd name="connsiteX63" fmla="*/ 121763 h 600884"/>
              <a:gd name="connsiteY63" fmla="*/ 121763 h 600884"/>
              <a:gd name="connsiteX64" fmla="*/ 121763 h 600884"/>
              <a:gd name="connsiteY64" fmla="*/ 121763 h 600884"/>
              <a:gd name="connsiteX65" fmla="*/ 121763 h 600884"/>
              <a:gd name="connsiteY65" fmla="*/ 121763 h 600884"/>
              <a:gd name="connsiteX66" fmla="*/ 121763 h 600884"/>
              <a:gd name="connsiteY66" fmla="*/ 121763 h 600884"/>
              <a:gd name="connsiteX67" fmla="*/ 121763 h 600884"/>
              <a:gd name="connsiteY67" fmla="*/ 121763 h 600884"/>
              <a:gd name="connsiteX68" fmla="*/ 121763 h 600884"/>
              <a:gd name="connsiteY68" fmla="*/ 121763 h 600884"/>
              <a:gd name="connsiteX69" fmla="*/ 121763 h 600884"/>
              <a:gd name="connsiteY69" fmla="*/ 121763 h 600884"/>
              <a:gd name="connsiteX70" fmla="*/ 121763 h 600884"/>
              <a:gd name="connsiteY70" fmla="*/ 121763 h 600884"/>
              <a:gd name="connsiteX71" fmla="*/ 121763 h 600884"/>
              <a:gd name="connsiteY71" fmla="*/ 121763 h 600884"/>
              <a:gd name="connsiteX72" fmla="*/ 121763 h 600884"/>
              <a:gd name="connsiteY72" fmla="*/ 121763 h 600884"/>
              <a:gd name="connsiteX73" fmla="*/ 121763 h 600884"/>
              <a:gd name="connsiteY73" fmla="*/ 121763 h 600884"/>
              <a:gd name="connsiteX74" fmla="*/ 121763 h 600884"/>
              <a:gd name="connsiteY74" fmla="*/ 121763 h 600884"/>
              <a:gd name="connsiteX75" fmla="*/ 121763 h 600884"/>
              <a:gd name="connsiteY75" fmla="*/ 121763 h 600884"/>
              <a:gd name="connsiteX76" fmla="*/ 121763 h 600884"/>
              <a:gd name="connsiteY76" fmla="*/ 121763 h 600884"/>
              <a:gd name="connsiteX77" fmla="*/ 121763 h 600884"/>
              <a:gd name="connsiteY77" fmla="*/ 121763 h 600884"/>
              <a:gd name="connsiteX78" fmla="*/ 121763 h 600884"/>
              <a:gd name="connsiteY78" fmla="*/ 121763 h 600884"/>
              <a:gd name="connsiteX79" fmla="*/ 121763 h 600884"/>
              <a:gd name="connsiteY79" fmla="*/ 121763 h 600884"/>
              <a:gd name="connsiteX80" fmla="*/ 121763 h 600884"/>
              <a:gd name="connsiteY80" fmla="*/ 121763 h 600884"/>
              <a:gd name="connsiteX81" fmla="*/ 121763 h 600884"/>
              <a:gd name="connsiteY81" fmla="*/ 121763 h 600884"/>
              <a:gd name="connsiteX82" fmla="*/ 121763 h 600884"/>
              <a:gd name="connsiteY82" fmla="*/ 121763 h 600884"/>
              <a:gd name="connsiteX83" fmla="*/ 121763 h 600884"/>
              <a:gd name="connsiteY83" fmla="*/ 121763 h 600884"/>
              <a:gd name="connsiteX84" fmla="*/ 121763 h 600884"/>
              <a:gd name="connsiteY84" fmla="*/ 121763 h 600884"/>
              <a:gd name="connsiteX85" fmla="*/ 121763 h 600884"/>
              <a:gd name="connsiteY85" fmla="*/ 121763 h 600884"/>
              <a:gd name="connsiteX86" fmla="*/ 121763 h 600884"/>
              <a:gd name="connsiteY86" fmla="*/ 121763 h 600884"/>
              <a:gd name="connsiteX87" fmla="*/ 121763 h 600884"/>
              <a:gd name="connsiteY87" fmla="*/ 121763 h 600884"/>
              <a:gd name="connsiteX88" fmla="*/ 121763 h 600884"/>
              <a:gd name="connsiteY88" fmla="*/ 121763 h 600884"/>
              <a:gd name="connsiteX89" fmla="*/ 121763 h 600884"/>
              <a:gd name="connsiteY89" fmla="*/ 121763 h 600884"/>
              <a:gd name="connsiteX90" fmla="*/ 121763 h 600884"/>
              <a:gd name="connsiteY90" fmla="*/ 121763 h 600884"/>
              <a:gd name="connsiteX91" fmla="*/ 121763 h 600884"/>
              <a:gd name="connsiteY91" fmla="*/ 121763 h 600884"/>
              <a:gd name="connsiteX92" fmla="*/ 121763 h 600884"/>
              <a:gd name="connsiteY92" fmla="*/ 121763 h 600884"/>
              <a:gd name="connsiteX93" fmla="*/ 121763 h 600884"/>
              <a:gd name="connsiteY93" fmla="*/ 121763 h 600884"/>
              <a:gd name="connsiteX94" fmla="*/ 121763 h 600884"/>
              <a:gd name="connsiteY94" fmla="*/ 121763 h 600884"/>
              <a:gd name="connsiteX95" fmla="*/ 121763 h 600884"/>
              <a:gd name="connsiteY95" fmla="*/ 121763 h 600884"/>
              <a:gd name="connsiteX96" fmla="*/ 121763 h 600884"/>
              <a:gd name="connsiteY96" fmla="*/ 121763 h 600884"/>
              <a:gd name="connsiteX97" fmla="*/ 121763 h 600884"/>
              <a:gd name="connsiteY97" fmla="*/ 121763 h 600884"/>
              <a:gd name="connsiteX98" fmla="*/ 121763 h 600884"/>
              <a:gd name="connsiteY98" fmla="*/ 121763 h 600884"/>
              <a:gd name="connsiteX99" fmla="*/ 121763 h 600884"/>
              <a:gd name="connsiteY99" fmla="*/ 121763 h 600884"/>
              <a:gd name="connsiteX100" fmla="*/ 121763 h 600884"/>
              <a:gd name="connsiteY100" fmla="*/ 121763 h 600884"/>
              <a:gd name="connsiteX101" fmla="*/ 121763 h 600884"/>
              <a:gd name="connsiteY101" fmla="*/ 121763 h 600884"/>
              <a:gd name="connsiteX102" fmla="*/ 121763 h 600884"/>
              <a:gd name="connsiteY102" fmla="*/ 121763 h 600884"/>
              <a:gd name="connsiteX103" fmla="*/ 121763 h 600884"/>
              <a:gd name="connsiteY103" fmla="*/ 121763 h 600884"/>
              <a:gd name="connsiteX104" fmla="*/ 121763 h 600884"/>
              <a:gd name="connsiteY104" fmla="*/ 121763 h 600884"/>
              <a:gd name="connsiteX105" fmla="*/ 121763 h 600884"/>
              <a:gd name="connsiteY105" fmla="*/ 121763 h 600884"/>
              <a:gd name="connsiteX106" fmla="*/ 121763 h 600884"/>
              <a:gd name="connsiteY106" fmla="*/ 121763 h 600884"/>
              <a:gd name="connsiteX107" fmla="*/ 121763 h 600884"/>
              <a:gd name="connsiteY107" fmla="*/ 121763 h 600884"/>
              <a:gd name="connsiteX108" fmla="*/ 121763 h 600884"/>
              <a:gd name="connsiteY108" fmla="*/ 121763 h 600884"/>
              <a:gd name="connsiteX109" fmla="*/ 121763 h 600884"/>
              <a:gd name="connsiteY109" fmla="*/ 121763 h 600884"/>
              <a:gd name="connsiteX110" fmla="*/ 121763 h 600884"/>
              <a:gd name="connsiteY110" fmla="*/ 121763 h 600884"/>
              <a:gd name="connsiteX111" fmla="*/ 121763 h 600884"/>
              <a:gd name="connsiteY111" fmla="*/ 121763 h 600884"/>
              <a:gd name="connsiteX112" fmla="*/ 121763 h 600884"/>
              <a:gd name="connsiteY112" fmla="*/ 121763 h 600884"/>
              <a:gd name="connsiteX113" fmla="*/ 121763 h 600884"/>
              <a:gd name="connsiteY113" fmla="*/ 121763 h 600884"/>
              <a:gd name="connsiteX114" fmla="*/ 121763 h 600884"/>
              <a:gd name="connsiteY114" fmla="*/ 121763 h 600884"/>
              <a:gd name="connsiteX115" fmla="*/ 121763 h 600884"/>
              <a:gd name="connsiteY115" fmla="*/ 121763 h 600884"/>
              <a:gd name="connsiteX116" fmla="*/ 121763 h 600884"/>
              <a:gd name="connsiteY116" fmla="*/ 121763 h 600884"/>
              <a:gd name="connsiteX117" fmla="*/ 121763 h 600884"/>
              <a:gd name="connsiteY117" fmla="*/ 121763 h 600884"/>
              <a:gd name="connsiteX118" fmla="*/ 121763 h 600884"/>
              <a:gd name="connsiteY118" fmla="*/ 121763 h 600884"/>
              <a:gd name="connsiteX119" fmla="*/ 121763 h 600884"/>
              <a:gd name="connsiteY119" fmla="*/ 121763 h 600884"/>
              <a:gd name="connsiteX120" fmla="*/ 121763 h 600884"/>
              <a:gd name="connsiteY120" fmla="*/ 121763 h 600884"/>
              <a:gd name="connsiteX121" fmla="*/ 121763 h 600884"/>
              <a:gd name="connsiteY121" fmla="*/ 121763 h 600884"/>
              <a:gd name="connsiteX122" fmla="*/ 121763 h 600884"/>
              <a:gd name="connsiteY122" fmla="*/ 121763 h 600884"/>
              <a:gd name="connsiteX123" fmla="*/ 121763 h 600884"/>
              <a:gd name="connsiteY123" fmla="*/ 121763 h 600884"/>
              <a:gd name="connsiteX124" fmla="*/ 121763 h 600884"/>
              <a:gd name="connsiteY124" fmla="*/ 121763 h 600884"/>
              <a:gd name="connsiteX125" fmla="*/ 121763 h 600884"/>
              <a:gd name="connsiteY125" fmla="*/ 121763 h 600884"/>
              <a:gd name="connsiteX126" fmla="*/ 121763 h 600884"/>
              <a:gd name="connsiteY126" fmla="*/ 121763 h 600884"/>
              <a:gd name="connsiteX127" fmla="*/ 121763 h 600884"/>
              <a:gd name="connsiteY127" fmla="*/ 121763 h 600884"/>
              <a:gd name="connsiteX128" fmla="*/ 121763 h 600884"/>
              <a:gd name="connsiteY128" fmla="*/ 121763 h 600884"/>
              <a:gd name="connsiteX129" fmla="*/ 121763 h 600884"/>
              <a:gd name="connsiteY129" fmla="*/ 121763 h 600884"/>
              <a:gd name="connsiteX130" fmla="*/ 121763 h 600884"/>
              <a:gd name="connsiteY130" fmla="*/ 121763 h 600884"/>
              <a:gd name="connsiteX131" fmla="*/ 121763 h 600884"/>
              <a:gd name="connsiteY131" fmla="*/ 121763 h 600884"/>
              <a:gd name="connsiteX132" fmla="*/ 121763 h 600884"/>
              <a:gd name="connsiteY132" fmla="*/ 121763 h 600884"/>
              <a:gd name="connsiteX133" fmla="*/ 121763 h 600884"/>
              <a:gd name="connsiteY133" fmla="*/ 121763 h 600884"/>
              <a:gd name="connsiteX134" fmla="*/ 121763 h 600884"/>
              <a:gd name="connsiteY134" fmla="*/ 121763 h 600884"/>
              <a:gd name="connsiteX135" fmla="*/ 121763 h 600884"/>
              <a:gd name="connsiteY135" fmla="*/ 121763 h 600884"/>
              <a:gd name="connsiteX136" fmla="*/ 121763 h 600884"/>
              <a:gd name="connsiteY136" fmla="*/ 121763 h 600884"/>
              <a:gd name="connsiteX137" fmla="*/ 121763 h 600884"/>
              <a:gd name="connsiteY137" fmla="*/ 121763 h 600884"/>
              <a:gd name="connsiteX138" fmla="*/ 121763 h 600884"/>
              <a:gd name="connsiteY138" fmla="*/ 121763 h 600884"/>
              <a:gd name="connsiteX139" fmla="*/ 121763 h 600884"/>
              <a:gd name="connsiteY139" fmla="*/ 121763 h 600884"/>
              <a:gd name="connsiteX140" fmla="*/ 121763 h 600884"/>
              <a:gd name="connsiteY140" fmla="*/ 121763 h 600884"/>
              <a:gd name="connsiteX141" fmla="*/ 121763 h 600884"/>
              <a:gd name="connsiteY141" fmla="*/ 121763 h 600884"/>
              <a:gd name="connsiteX142" fmla="*/ 121763 h 600884"/>
              <a:gd name="connsiteY142" fmla="*/ 121763 h 600884"/>
              <a:gd name="connsiteX143" fmla="*/ 121763 h 600884"/>
              <a:gd name="connsiteY143" fmla="*/ 121763 h 600884"/>
              <a:gd name="connsiteX144" fmla="*/ 121763 h 600884"/>
              <a:gd name="connsiteY144" fmla="*/ 121763 h 600884"/>
              <a:gd name="connsiteX145" fmla="*/ 121763 h 600884"/>
              <a:gd name="connsiteY145" fmla="*/ 121763 h 600884"/>
              <a:gd name="connsiteX146" fmla="*/ 121763 h 600884"/>
              <a:gd name="connsiteY146" fmla="*/ 121763 h 600884"/>
              <a:gd name="connsiteX147" fmla="*/ 121763 h 600884"/>
              <a:gd name="connsiteY147" fmla="*/ 121763 h 600884"/>
              <a:gd name="connsiteX148" fmla="*/ 121763 h 600884"/>
              <a:gd name="connsiteY148" fmla="*/ 121763 h 600884"/>
              <a:gd name="connsiteX149" fmla="*/ 121763 h 600884"/>
              <a:gd name="connsiteY149" fmla="*/ 121763 h 600884"/>
              <a:gd name="connsiteX150" fmla="*/ 121763 h 600884"/>
              <a:gd name="connsiteY150" fmla="*/ 121763 h 600884"/>
              <a:gd name="connsiteX151" fmla="*/ 121763 h 600884"/>
              <a:gd name="connsiteY151" fmla="*/ 121763 h 600884"/>
              <a:gd name="connsiteX152" fmla="*/ 121763 h 600884"/>
              <a:gd name="connsiteY152" fmla="*/ 121763 h 6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607614" h="606761">
                <a:moveTo>
                  <a:pt x="476243" y="505880"/>
                </a:moveTo>
                <a:cubicBezTo>
                  <a:pt x="464852" y="505880"/>
                  <a:pt x="455740" y="514981"/>
                  <a:pt x="455740" y="525599"/>
                </a:cubicBezTo>
                <a:cubicBezTo>
                  <a:pt x="455740" y="536975"/>
                  <a:pt x="464852" y="546077"/>
                  <a:pt x="476243" y="546077"/>
                </a:cubicBezTo>
                <a:cubicBezTo>
                  <a:pt x="486874" y="546077"/>
                  <a:pt x="495987" y="536975"/>
                  <a:pt x="495987" y="525599"/>
                </a:cubicBezTo>
                <a:cubicBezTo>
                  <a:pt x="495987" y="514981"/>
                  <a:pt x="486874" y="505880"/>
                  <a:pt x="476243" y="505880"/>
                </a:cubicBezTo>
                <a:close/>
                <a:moveTo>
                  <a:pt x="91136" y="485409"/>
                </a:moveTo>
                <a:lnTo>
                  <a:pt x="212732" y="485409"/>
                </a:lnTo>
                <a:lnTo>
                  <a:pt x="212732" y="505878"/>
                </a:lnTo>
                <a:lnTo>
                  <a:pt x="91136" y="505878"/>
                </a:lnTo>
                <a:close/>
                <a:moveTo>
                  <a:pt x="415473" y="434602"/>
                </a:moveTo>
                <a:lnTo>
                  <a:pt x="435211" y="434602"/>
                </a:lnTo>
                <a:lnTo>
                  <a:pt x="435211" y="455071"/>
                </a:lnTo>
                <a:lnTo>
                  <a:pt x="415473" y="455071"/>
                </a:lnTo>
                <a:close/>
                <a:moveTo>
                  <a:pt x="374413" y="434602"/>
                </a:moveTo>
                <a:lnTo>
                  <a:pt x="395004" y="434602"/>
                </a:lnTo>
                <a:lnTo>
                  <a:pt x="395004" y="455071"/>
                </a:lnTo>
                <a:lnTo>
                  <a:pt x="374413" y="455071"/>
                </a:lnTo>
                <a:close/>
                <a:moveTo>
                  <a:pt x="334206" y="434602"/>
                </a:moveTo>
                <a:lnTo>
                  <a:pt x="354675" y="434602"/>
                </a:lnTo>
                <a:lnTo>
                  <a:pt x="354675" y="455071"/>
                </a:lnTo>
                <a:lnTo>
                  <a:pt x="334206" y="455071"/>
                </a:lnTo>
                <a:close/>
                <a:moveTo>
                  <a:pt x="91136" y="434602"/>
                </a:moveTo>
                <a:lnTo>
                  <a:pt x="313737" y="434602"/>
                </a:lnTo>
                <a:lnTo>
                  <a:pt x="313737" y="455071"/>
                </a:lnTo>
                <a:lnTo>
                  <a:pt x="91136" y="455071"/>
                </a:lnTo>
                <a:close/>
                <a:moveTo>
                  <a:pt x="91136" y="384526"/>
                </a:moveTo>
                <a:lnTo>
                  <a:pt x="435211" y="384526"/>
                </a:lnTo>
                <a:lnTo>
                  <a:pt x="435211" y="404264"/>
                </a:lnTo>
                <a:lnTo>
                  <a:pt x="91136" y="404264"/>
                </a:lnTo>
                <a:close/>
                <a:moveTo>
                  <a:pt x="567368" y="354195"/>
                </a:moveTo>
                <a:cubicBezTo>
                  <a:pt x="555977" y="354195"/>
                  <a:pt x="546864" y="363296"/>
                  <a:pt x="546864" y="373914"/>
                </a:cubicBezTo>
                <a:cubicBezTo>
                  <a:pt x="546864" y="385290"/>
                  <a:pt x="555977" y="394391"/>
                  <a:pt x="567368" y="394391"/>
                </a:cubicBezTo>
                <a:cubicBezTo>
                  <a:pt x="577999" y="394391"/>
                  <a:pt x="587111" y="385290"/>
                  <a:pt x="587111" y="373914"/>
                </a:cubicBezTo>
                <a:cubicBezTo>
                  <a:pt x="587111" y="363296"/>
                  <a:pt x="577999" y="354195"/>
                  <a:pt x="567368" y="354195"/>
                </a:cubicBezTo>
                <a:close/>
                <a:moveTo>
                  <a:pt x="91136" y="333719"/>
                </a:moveTo>
                <a:lnTo>
                  <a:pt x="435211" y="333719"/>
                </a:lnTo>
                <a:lnTo>
                  <a:pt x="435211" y="354188"/>
                </a:lnTo>
                <a:lnTo>
                  <a:pt x="91136" y="354188"/>
                </a:lnTo>
                <a:close/>
                <a:moveTo>
                  <a:pt x="273408" y="273042"/>
                </a:moveTo>
                <a:lnTo>
                  <a:pt x="293999" y="273042"/>
                </a:lnTo>
                <a:lnTo>
                  <a:pt x="293999" y="293511"/>
                </a:lnTo>
                <a:lnTo>
                  <a:pt x="273408" y="293511"/>
                </a:lnTo>
                <a:close/>
                <a:moveTo>
                  <a:pt x="233201" y="273042"/>
                </a:moveTo>
                <a:lnTo>
                  <a:pt x="252939" y="273042"/>
                </a:lnTo>
                <a:lnTo>
                  <a:pt x="252939" y="293511"/>
                </a:lnTo>
                <a:lnTo>
                  <a:pt x="233201" y="293511"/>
                </a:lnTo>
                <a:close/>
                <a:moveTo>
                  <a:pt x="192141" y="273042"/>
                </a:moveTo>
                <a:lnTo>
                  <a:pt x="212732" y="273042"/>
                </a:lnTo>
                <a:lnTo>
                  <a:pt x="212732" y="293511"/>
                </a:lnTo>
                <a:lnTo>
                  <a:pt x="192141" y="293511"/>
                </a:lnTo>
                <a:close/>
                <a:moveTo>
                  <a:pt x="151934" y="273042"/>
                </a:moveTo>
                <a:lnTo>
                  <a:pt x="172403" y="273042"/>
                </a:lnTo>
                <a:lnTo>
                  <a:pt x="172403" y="293511"/>
                </a:lnTo>
                <a:lnTo>
                  <a:pt x="151934" y="293511"/>
                </a:lnTo>
                <a:close/>
                <a:moveTo>
                  <a:pt x="111605" y="273042"/>
                </a:moveTo>
                <a:lnTo>
                  <a:pt x="131343" y="273042"/>
                </a:lnTo>
                <a:lnTo>
                  <a:pt x="131343" y="293511"/>
                </a:lnTo>
                <a:lnTo>
                  <a:pt x="111605" y="293511"/>
                </a:lnTo>
                <a:close/>
                <a:moveTo>
                  <a:pt x="91136" y="212366"/>
                </a:moveTo>
                <a:lnTo>
                  <a:pt x="435211" y="212366"/>
                </a:lnTo>
                <a:lnTo>
                  <a:pt x="435211" y="232835"/>
                </a:lnTo>
                <a:lnTo>
                  <a:pt x="91136" y="232835"/>
                </a:lnTo>
                <a:close/>
                <a:moveTo>
                  <a:pt x="91136" y="161559"/>
                </a:moveTo>
                <a:lnTo>
                  <a:pt x="354675" y="161559"/>
                </a:lnTo>
                <a:lnTo>
                  <a:pt x="354675" y="182028"/>
                </a:lnTo>
                <a:lnTo>
                  <a:pt x="91136" y="182028"/>
                </a:lnTo>
                <a:close/>
                <a:moveTo>
                  <a:pt x="172403" y="91014"/>
                </a:moveTo>
                <a:lnTo>
                  <a:pt x="252939" y="91014"/>
                </a:lnTo>
                <a:lnTo>
                  <a:pt x="252939" y="111483"/>
                </a:lnTo>
                <a:lnTo>
                  <a:pt x="172403" y="111483"/>
                </a:lnTo>
                <a:close/>
                <a:moveTo>
                  <a:pt x="91136" y="91014"/>
                </a:moveTo>
                <a:lnTo>
                  <a:pt x="111605" y="91014"/>
                </a:lnTo>
                <a:lnTo>
                  <a:pt x="111605" y="111483"/>
                </a:lnTo>
                <a:lnTo>
                  <a:pt x="91136" y="111483"/>
                </a:lnTo>
                <a:close/>
                <a:moveTo>
                  <a:pt x="131343" y="91014"/>
                </a:moveTo>
                <a:lnTo>
                  <a:pt x="151934" y="91014"/>
                </a:lnTo>
                <a:lnTo>
                  <a:pt x="151934" y="111483"/>
                </a:lnTo>
                <a:lnTo>
                  <a:pt x="131343" y="111483"/>
                </a:lnTo>
                <a:close/>
                <a:moveTo>
                  <a:pt x="0" y="70545"/>
                </a:moveTo>
                <a:lnTo>
                  <a:pt x="20506" y="70545"/>
                </a:lnTo>
                <a:lnTo>
                  <a:pt x="20506" y="586283"/>
                </a:lnTo>
                <a:lnTo>
                  <a:pt x="354675" y="586283"/>
                </a:lnTo>
                <a:lnTo>
                  <a:pt x="354675" y="606761"/>
                </a:lnTo>
                <a:lnTo>
                  <a:pt x="9873" y="606761"/>
                </a:lnTo>
                <a:cubicBezTo>
                  <a:pt x="3797" y="606761"/>
                  <a:pt x="0" y="602969"/>
                  <a:pt x="0" y="596901"/>
                </a:cubicBezTo>
                <a:close/>
                <a:moveTo>
                  <a:pt x="546864" y="60685"/>
                </a:moveTo>
                <a:cubicBezTo>
                  <a:pt x="535474" y="60685"/>
                  <a:pt x="526361" y="69786"/>
                  <a:pt x="526361" y="81162"/>
                </a:cubicBezTo>
                <a:cubicBezTo>
                  <a:pt x="526361" y="91780"/>
                  <a:pt x="535474" y="100881"/>
                  <a:pt x="546864" y="100881"/>
                </a:cubicBezTo>
                <a:cubicBezTo>
                  <a:pt x="558255" y="100881"/>
                  <a:pt x="567368" y="91780"/>
                  <a:pt x="567368" y="81162"/>
                </a:cubicBezTo>
                <a:cubicBezTo>
                  <a:pt x="567368" y="69786"/>
                  <a:pt x="558255" y="60685"/>
                  <a:pt x="546864" y="60685"/>
                </a:cubicBezTo>
                <a:close/>
                <a:moveTo>
                  <a:pt x="172403" y="50807"/>
                </a:moveTo>
                <a:lnTo>
                  <a:pt x="252939" y="50807"/>
                </a:lnTo>
                <a:lnTo>
                  <a:pt x="252939" y="70545"/>
                </a:lnTo>
                <a:lnTo>
                  <a:pt x="172403" y="70545"/>
                </a:lnTo>
                <a:close/>
                <a:moveTo>
                  <a:pt x="131343" y="50807"/>
                </a:moveTo>
                <a:lnTo>
                  <a:pt x="151934" y="50807"/>
                </a:lnTo>
                <a:lnTo>
                  <a:pt x="151934" y="70545"/>
                </a:lnTo>
                <a:lnTo>
                  <a:pt x="131343" y="70545"/>
                </a:lnTo>
                <a:close/>
                <a:moveTo>
                  <a:pt x="91136" y="50807"/>
                </a:moveTo>
                <a:lnTo>
                  <a:pt x="111605" y="50807"/>
                </a:lnTo>
                <a:lnTo>
                  <a:pt x="111605" y="70545"/>
                </a:lnTo>
                <a:lnTo>
                  <a:pt x="91136" y="70545"/>
                </a:lnTo>
                <a:close/>
                <a:moveTo>
                  <a:pt x="546864" y="40207"/>
                </a:moveTo>
                <a:cubicBezTo>
                  <a:pt x="568886" y="40207"/>
                  <a:pt x="587111" y="58409"/>
                  <a:pt x="587111" y="81162"/>
                </a:cubicBezTo>
                <a:cubicBezTo>
                  <a:pt x="587111" y="100123"/>
                  <a:pt x="574202" y="116050"/>
                  <a:pt x="556736" y="120600"/>
                </a:cubicBezTo>
                <a:lnTo>
                  <a:pt x="556736" y="282903"/>
                </a:lnTo>
                <a:cubicBezTo>
                  <a:pt x="556736" y="288970"/>
                  <a:pt x="552939" y="293521"/>
                  <a:pt x="546864" y="293521"/>
                </a:cubicBezTo>
                <a:lnTo>
                  <a:pt x="486115" y="293521"/>
                </a:lnTo>
                <a:lnTo>
                  <a:pt x="486115" y="364054"/>
                </a:lnTo>
                <a:lnTo>
                  <a:pt x="527880" y="364054"/>
                </a:lnTo>
                <a:cubicBezTo>
                  <a:pt x="532436" y="346611"/>
                  <a:pt x="547624" y="333717"/>
                  <a:pt x="567368" y="333717"/>
                </a:cubicBezTo>
                <a:cubicBezTo>
                  <a:pt x="589389" y="333717"/>
                  <a:pt x="607614" y="351920"/>
                  <a:pt x="607614" y="373914"/>
                </a:cubicBezTo>
                <a:cubicBezTo>
                  <a:pt x="607614" y="396667"/>
                  <a:pt x="589389" y="414869"/>
                  <a:pt x="567368" y="414869"/>
                </a:cubicBezTo>
                <a:cubicBezTo>
                  <a:pt x="547624" y="414869"/>
                  <a:pt x="531677" y="401217"/>
                  <a:pt x="527880" y="384532"/>
                </a:cubicBezTo>
                <a:lnTo>
                  <a:pt x="486115" y="384532"/>
                </a:lnTo>
                <a:lnTo>
                  <a:pt x="486115" y="486161"/>
                </a:lnTo>
                <a:cubicBezTo>
                  <a:pt x="503580" y="491470"/>
                  <a:pt x="516490" y="506638"/>
                  <a:pt x="516490" y="525599"/>
                </a:cubicBezTo>
                <a:cubicBezTo>
                  <a:pt x="516490" y="548352"/>
                  <a:pt x="498265" y="566554"/>
                  <a:pt x="476243" y="566554"/>
                </a:cubicBezTo>
                <a:cubicBezTo>
                  <a:pt x="453462" y="566554"/>
                  <a:pt x="435237" y="548352"/>
                  <a:pt x="435237" y="525599"/>
                </a:cubicBezTo>
                <a:cubicBezTo>
                  <a:pt x="435237" y="506638"/>
                  <a:pt x="448905" y="490712"/>
                  <a:pt x="465612" y="486161"/>
                </a:cubicBezTo>
                <a:lnTo>
                  <a:pt x="465612" y="293521"/>
                </a:lnTo>
                <a:lnTo>
                  <a:pt x="313737" y="293521"/>
                </a:lnTo>
                <a:lnTo>
                  <a:pt x="313737" y="273043"/>
                </a:lnTo>
                <a:lnTo>
                  <a:pt x="536993" y="273043"/>
                </a:lnTo>
                <a:lnTo>
                  <a:pt x="536993" y="120600"/>
                </a:lnTo>
                <a:cubicBezTo>
                  <a:pt x="519527" y="115291"/>
                  <a:pt x="506618" y="100123"/>
                  <a:pt x="506618" y="81162"/>
                </a:cubicBezTo>
                <a:cubicBezTo>
                  <a:pt x="506618" y="58409"/>
                  <a:pt x="524843" y="40207"/>
                  <a:pt x="546864" y="40207"/>
                </a:cubicBezTo>
                <a:close/>
                <a:moveTo>
                  <a:pt x="394978" y="34130"/>
                </a:moveTo>
                <a:lnTo>
                  <a:pt x="394978" y="91013"/>
                </a:lnTo>
                <a:lnTo>
                  <a:pt x="451955" y="91013"/>
                </a:lnTo>
                <a:close/>
                <a:moveTo>
                  <a:pt x="50842" y="0"/>
                </a:moveTo>
                <a:lnTo>
                  <a:pt x="385103" y="0"/>
                </a:lnTo>
                <a:cubicBezTo>
                  <a:pt x="385862" y="0"/>
                  <a:pt x="386622" y="758"/>
                  <a:pt x="388141" y="758"/>
                </a:cubicBezTo>
                <a:lnTo>
                  <a:pt x="388901" y="758"/>
                </a:lnTo>
                <a:cubicBezTo>
                  <a:pt x="389661" y="2275"/>
                  <a:pt x="391180" y="2275"/>
                  <a:pt x="391940" y="3034"/>
                </a:cubicBezTo>
                <a:lnTo>
                  <a:pt x="483102" y="94046"/>
                </a:lnTo>
                <a:cubicBezTo>
                  <a:pt x="483861" y="94805"/>
                  <a:pt x="483861" y="96322"/>
                  <a:pt x="485381" y="97080"/>
                </a:cubicBezTo>
                <a:lnTo>
                  <a:pt x="485381" y="97839"/>
                </a:lnTo>
                <a:cubicBezTo>
                  <a:pt x="486140" y="99356"/>
                  <a:pt x="486140" y="100114"/>
                  <a:pt x="486140" y="100872"/>
                </a:cubicBezTo>
                <a:lnTo>
                  <a:pt x="486140" y="141828"/>
                </a:lnTo>
                <a:lnTo>
                  <a:pt x="465629" y="141828"/>
                </a:lnTo>
                <a:lnTo>
                  <a:pt x="465629" y="111491"/>
                </a:lnTo>
                <a:lnTo>
                  <a:pt x="385103" y="111491"/>
                </a:lnTo>
                <a:cubicBezTo>
                  <a:pt x="379025" y="111491"/>
                  <a:pt x="374467" y="106940"/>
                  <a:pt x="374467" y="100872"/>
                </a:cubicBezTo>
                <a:lnTo>
                  <a:pt x="374467" y="20478"/>
                </a:lnTo>
                <a:lnTo>
                  <a:pt x="60718" y="20478"/>
                </a:lnTo>
                <a:lnTo>
                  <a:pt x="60718" y="546076"/>
                </a:lnTo>
                <a:lnTo>
                  <a:pt x="394978" y="546076"/>
                </a:lnTo>
                <a:lnTo>
                  <a:pt x="394978" y="566554"/>
                </a:lnTo>
                <a:lnTo>
                  <a:pt x="50842" y="566554"/>
                </a:lnTo>
                <a:cubicBezTo>
                  <a:pt x="44765" y="566554"/>
                  <a:pt x="40207" y="562003"/>
                  <a:pt x="40207" y="555936"/>
                </a:cubicBezTo>
                <a:lnTo>
                  <a:pt x="40207" y="9860"/>
                </a:lnTo>
                <a:cubicBezTo>
                  <a:pt x="40207" y="3792"/>
                  <a:pt x="44765" y="0"/>
                  <a:pt x="508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方正正准黑简体"/>
              <a:cs typeface="+mn-cs"/>
            </a:endParaRPr>
          </a:p>
        </p:txBody>
      </p:sp>
      <p:sp>
        <p:nvSpPr>
          <p:cNvPr id="26" name="pharmaceutical-delivery-symbol-with-drugs_32140">
            <a:extLst>
              <a:ext uri="{FF2B5EF4-FFF2-40B4-BE49-F238E27FC236}">
                <a16:creationId xmlns:a16="http://schemas.microsoft.com/office/drawing/2014/main" id="{66D9EE0D-A414-2C10-C313-84066E4FE68D}"/>
              </a:ext>
            </a:extLst>
          </p:cNvPr>
          <p:cNvSpPr/>
          <p:nvPr/>
        </p:nvSpPr>
        <p:spPr>
          <a:xfrm>
            <a:off x="1169388" y="4433478"/>
            <a:ext cx="576298" cy="609685"/>
          </a:xfrm>
          <a:custGeom>
            <a:avLst/>
            <a:gdLst>
              <a:gd name="T0" fmla="*/ 255 w 1511"/>
              <a:gd name="T1" fmla="*/ 1190 h 1601"/>
              <a:gd name="T2" fmla="*/ 414 w 1511"/>
              <a:gd name="T3" fmla="*/ 1133 h 1601"/>
              <a:gd name="T4" fmla="*/ 621 w 1511"/>
              <a:gd name="T5" fmla="*/ 1208 h 1601"/>
              <a:gd name="T6" fmla="*/ 858 w 1511"/>
              <a:gd name="T7" fmla="*/ 1108 h 1601"/>
              <a:gd name="T8" fmla="*/ 854 w 1511"/>
              <a:gd name="T9" fmla="*/ 639 h 1601"/>
              <a:gd name="T10" fmla="*/ 621 w 1511"/>
              <a:gd name="T11" fmla="*/ 543 h 1601"/>
              <a:gd name="T12" fmla="*/ 511 w 1511"/>
              <a:gd name="T13" fmla="*/ 564 h 1601"/>
              <a:gd name="T14" fmla="*/ 511 w 1511"/>
              <a:gd name="T15" fmla="*/ 255 h 1601"/>
              <a:gd name="T16" fmla="*/ 255 w 1511"/>
              <a:gd name="T17" fmla="*/ 0 h 1601"/>
              <a:gd name="T18" fmla="*/ 0 w 1511"/>
              <a:gd name="T19" fmla="*/ 255 h 1601"/>
              <a:gd name="T20" fmla="*/ 0 w 1511"/>
              <a:gd name="T21" fmla="*/ 935 h 1601"/>
              <a:gd name="T22" fmla="*/ 255 w 1511"/>
              <a:gd name="T23" fmla="*/ 1190 h 1601"/>
              <a:gd name="T24" fmla="*/ 81 w 1511"/>
              <a:gd name="T25" fmla="*/ 935 h 1601"/>
              <a:gd name="T26" fmla="*/ 81 w 1511"/>
              <a:gd name="T27" fmla="*/ 624 h 1601"/>
              <a:gd name="T28" fmla="*/ 407 w 1511"/>
              <a:gd name="T29" fmla="*/ 624 h 1601"/>
              <a:gd name="T30" fmla="*/ 384 w 1511"/>
              <a:gd name="T31" fmla="*/ 643 h 1601"/>
              <a:gd name="T32" fmla="*/ 358 w 1511"/>
              <a:gd name="T33" fmla="*/ 1076 h 1601"/>
              <a:gd name="T34" fmla="*/ 255 w 1511"/>
              <a:gd name="T35" fmla="*/ 1109 h 1601"/>
              <a:gd name="T36" fmla="*/ 81 w 1511"/>
              <a:gd name="T37" fmla="*/ 935 h 1601"/>
              <a:gd name="T38" fmla="*/ 800 w 1511"/>
              <a:gd name="T39" fmla="*/ 1052 h 1601"/>
              <a:gd name="T40" fmla="*/ 476 w 1511"/>
              <a:gd name="T41" fmla="*/ 1080 h 1601"/>
              <a:gd name="T42" fmla="*/ 823 w 1511"/>
              <a:gd name="T43" fmla="*/ 727 h 1601"/>
              <a:gd name="T44" fmla="*/ 800 w 1511"/>
              <a:gd name="T45" fmla="*/ 1052 h 1601"/>
              <a:gd name="T46" fmla="*/ 766 w 1511"/>
              <a:gd name="T47" fmla="*/ 671 h 1601"/>
              <a:gd name="T48" fmla="*/ 419 w 1511"/>
              <a:gd name="T49" fmla="*/ 1023 h 1601"/>
              <a:gd name="T50" fmla="*/ 442 w 1511"/>
              <a:gd name="T51" fmla="*/ 699 h 1601"/>
              <a:gd name="T52" fmla="*/ 621 w 1511"/>
              <a:gd name="T53" fmla="*/ 624 h 1601"/>
              <a:gd name="T54" fmla="*/ 766 w 1511"/>
              <a:gd name="T55" fmla="*/ 671 h 1601"/>
              <a:gd name="T56" fmla="*/ 255 w 1511"/>
              <a:gd name="T57" fmla="*/ 81 h 1601"/>
              <a:gd name="T58" fmla="*/ 430 w 1511"/>
              <a:gd name="T59" fmla="*/ 255 h 1601"/>
              <a:gd name="T60" fmla="*/ 430 w 1511"/>
              <a:gd name="T61" fmla="*/ 543 h 1601"/>
              <a:gd name="T62" fmla="*/ 81 w 1511"/>
              <a:gd name="T63" fmla="*/ 543 h 1601"/>
              <a:gd name="T64" fmla="*/ 81 w 1511"/>
              <a:gd name="T65" fmla="*/ 255 h 1601"/>
              <a:gd name="T66" fmla="*/ 255 w 1511"/>
              <a:gd name="T67" fmla="*/ 81 h 1601"/>
              <a:gd name="T68" fmla="*/ 1511 w 1511"/>
              <a:gd name="T69" fmla="*/ 750 h 1601"/>
              <a:gd name="T70" fmla="*/ 1471 w 1511"/>
              <a:gd name="T71" fmla="*/ 791 h 1601"/>
              <a:gd name="T72" fmla="*/ 1189 w 1511"/>
              <a:gd name="T73" fmla="*/ 791 h 1601"/>
              <a:gd name="T74" fmla="*/ 960 w 1511"/>
              <a:gd name="T75" fmla="*/ 1314 h 1601"/>
              <a:gd name="T76" fmla="*/ 923 w 1511"/>
              <a:gd name="T77" fmla="*/ 1338 h 1601"/>
              <a:gd name="T78" fmla="*/ 59 w 1511"/>
              <a:gd name="T79" fmla="*/ 1338 h 1601"/>
              <a:gd name="T80" fmla="*/ 18 w 1511"/>
              <a:gd name="T81" fmla="*/ 1298 h 1601"/>
              <a:gd name="T82" fmla="*/ 59 w 1511"/>
              <a:gd name="T83" fmla="*/ 1257 h 1601"/>
              <a:gd name="T84" fmla="*/ 896 w 1511"/>
              <a:gd name="T85" fmla="*/ 1257 h 1601"/>
              <a:gd name="T86" fmla="*/ 1125 w 1511"/>
              <a:gd name="T87" fmla="*/ 734 h 1601"/>
              <a:gd name="T88" fmla="*/ 1162 w 1511"/>
              <a:gd name="T89" fmla="*/ 710 h 1601"/>
              <a:gd name="T90" fmla="*/ 1471 w 1511"/>
              <a:gd name="T91" fmla="*/ 710 h 1601"/>
              <a:gd name="T92" fmla="*/ 1511 w 1511"/>
              <a:gd name="T93" fmla="*/ 750 h 1601"/>
              <a:gd name="T94" fmla="*/ 363 w 1511"/>
              <a:gd name="T95" fmla="*/ 1486 h 1601"/>
              <a:gd name="T96" fmla="*/ 247 w 1511"/>
              <a:gd name="T97" fmla="*/ 1601 h 1601"/>
              <a:gd name="T98" fmla="*/ 132 w 1511"/>
              <a:gd name="T99" fmla="*/ 1486 h 1601"/>
              <a:gd name="T100" fmla="*/ 247 w 1511"/>
              <a:gd name="T101" fmla="*/ 1370 h 1601"/>
              <a:gd name="T102" fmla="*/ 363 w 1511"/>
              <a:gd name="T103" fmla="*/ 1486 h 1601"/>
              <a:gd name="T104" fmla="*/ 773 w 1511"/>
              <a:gd name="T105" fmla="*/ 1486 h 1601"/>
              <a:gd name="T106" fmla="*/ 658 w 1511"/>
              <a:gd name="T107" fmla="*/ 1601 h 1601"/>
              <a:gd name="T108" fmla="*/ 542 w 1511"/>
              <a:gd name="T109" fmla="*/ 1486 h 1601"/>
              <a:gd name="T110" fmla="*/ 658 w 1511"/>
              <a:gd name="T111" fmla="*/ 1370 h 1601"/>
              <a:gd name="T112" fmla="*/ 773 w 1511"/>
              <a:gd name="T113" fmla="*/ 1486 h 1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511" h="1601">
                <a:moveTo>
                  <a:pt x="255" y="1190"/>
                </a:moveTo>
                <a:cubicBezTo>
                  <a:pt x="314" y="1190"/>
                  <a:pt x="369" y="1169"/>
                  <a:pt x="414" y="1133"/>
                </a:cubicBezTo>
                <a:cubicBezTo>
                  <a:pt x="473" y="1180"/>
                  <a:pt x="544" y="1208"/>
                  <a:pt x="621" y="1208"/>
                </a:cubicBezTo>
                <a:cubicBezTo>
                  <a:pt x="711" y="1208"/>
                  <a:pt x="795" y="1172"/>
                  <a:pt x="858" y="1108"/>
                </a:cubicBezTo>
                <a:cubicBezTo>
                  <a:pt x="986" y="978"/>
                  <a:pt x="984" y="767"/>
                  <a:pt x="854" y="639"/>
                </a:cubicBezTo>
                <a:cubicBezTo>
                  <a:pt x="791" y="577"/>
                  <a:pt x="709" y="543"/>
                  <a:pt x="621" y="543"/>
                </a:cubicBezTo>
                <a:cubicBezTo>
                  <a:pt x="583" y="543"/>
                  <a:pt x="546" y="551"/>
                  <a:pt x="511" y="564"/>
                </a:cubicBezTo>
                <a:lnTo>
                  <a:pt x="511" y="255"/>
                </a:lnTo>
                <a:cubicBezTo>
                  <a:pt x="511" y="115"/>
                  <a:pt x="396" y="0"/>
                  <a:pt x="255" y="0"/>
                </a:cubicBezTo>
                <a:cubicBezTo>
                  <a:pt x="115" y="0"/>
                  <a:pt x="0" y="115"/>
                  <a:pt x="0" y="255"/>
                </a:cubicBezTo>
                <a:lnTo>
                  <a:pt x="0" y="935"/>
                </a:lnTo>
                <a:cubicBezTo>
                  <a:pt x="0" y="1075"/>
                  <a:pt x="115" y="1190"/>
                  <a:pt x="255" y="1190"/>
                </a:cubicBezTo>
                <a:close/>
                <a:moveTo>
                  <a:pt x="81" y="935"/>
                </a:moveTo>
                <a:lnTo>
                  <a:pt x="81" y="624"/>
                </a:lnTo>
                <a:lnTo>
                  <a:pt x="407" y="624"/>
                </a:lnTo>
                <a:cubicBezTo>
                  <a:pt x="399" y="630"/>
                  <a:pt x="391" y="636"/>
                  <a:pt x="384" y="643"/>
                </a:cubicBezTo>
                <a:cubicBezTo>
                  <a:pt x="267" y="762"/>
                  <a:pt x="260" y="946"/>
                  <a:pt x="358" y="1076"/>
                </a:cubicBezTo>
                <a:cubicBezTo>
                  <a:pt x="328" y="1097"/>
                  <a:pt x="293" y="1109"/>
                  <a:pt x="255" y="1109"/>
                </a:cubicBezTo>
                <a:cubicBezTo>
                  <a:pt x="159" y="1109"/>
                  <a:pt x="81" y="1031"/>
                  <a:pt x="81" y="935"/>
                </a:cubicBezTo>
                <a:close/>
                <a:moveTo>
                  <a:pt x="800" y="1052"/>
                </a:moveTo>
                <a:cubicBezTo>
                  <a:pt x="715" y="1138"/>
                  <a:pt x="574" y="1147"/>
                  <a:pt x="476" y="1080"/>
                </a:cubicBezTo>
                <a:lnTo>
                  <a:pt x="823" y="727"/>
                </a:lnTo>
                <a:cubicBezTo>
                  <a:pt x="895" y="825"/>
                  <a:pt x="888" y="963"/>
                  <a:pt x="800" y="1052"/>
                </a:cubicBezTo>
                <a:close/>
                <a:moveTo>
                  <a:pt x="766" y="671"/>
                </a:moveTo>
                <a:lnTo>
                  <a:pt x="419" y="1023"/>
                </a:lnTo>
                <a:cubicBezTo>
                  <a:pt x="347" y="926"/>
                  <a:pt x="354" y="788"/>
                  <a:pt x="442" y="699"/>
                </a:cubicBezTo>
                <a:cubicBezTo>
                  <a:pt x="489" y="651"/>
                  <a:pt x="553" y="624"/>
                  <a:pt x="621" y="624"/>
                </a:cubicBezTo>
                <a:cubicBezTo>
                  <a:pt x="674" y="624"/>
                  <a:pt x="724" y="641"/>
                  <a:pt x="766" y="671"/>
                </a:cubicBezTo>
                <a:close/>
                <a:moveTo>
                  <a:pt x="255" y="81"/>
                </a:moveTo>
                <a:cubicBezTo>
                  <a:pt x="352" y="81"/>
                  <a:pt x="430" y="159"/>
                  <a:pt x="430" y="255"/>
                </a:cubicBezTo>
                <a:lnTo>
                  <a:pt x="430" y="543"/>
                </a:lnTo>
                <a:lnTo>
                  <a:pt x="81" y="543"/>
                </a:lnTo>
                <a:lnTo>
                  <a:pt x="81" y="255"/>
                </a:lnTo>
                <a:cubicBezTo>
                  <a:pt x="81" y="159"/>
                  <a:pt x="159" y="81"/>
                  <a:pt x="255" y="81"/>
                </a:cubicBezTo>
                <a:close/>
                <a:moveTo>
                  <a:pt x="1511" y="750"/>
                </a:moveTo>
                <a:cubicBezTo>
                  <a:pt x="1511" y="773"/>
                  <a:pt x="1493" y="791"/>
                  <a:pt x="1471" y="791"/>
                </a:cubicBezTo>
                <a:lnTo>
                  <a:pt x="1189" y="791"/>
                </a:lnTo>
                <a:lnTo>
                  <a:pt x="960" y="1314"/>
                </a:lnTo>
                <a:cubicBezTo>
                  <a:pt x="953" y="1329"/>
                  <a:pt x="939" y="1338"/>
                  <a:pt x="923" y="1338"/>
                </a:cubicBezTo>
                <a:lnTo>
                  <a:pt x="59" y="1338"/>
                </a:lnTo>
                <a:cubicBezTo>
                  <a:pt x="37" y="1338"/>
                  <a:pt x="18" y="1320"/>
                  <a:pt x="18" y="1298"/>
                </a:cubicBezTo>
                <a:cubicBezTo>
                  <a:pt x="18" y="1276"/>
                  <a:pt x="37" y="1257"/>
                  <a:pt x="59" y="1257"/>
                </a:cubicBezTo>
                <a:lnTo>
                  <a:pt x="896" y="1257"/>
                </a:lnTo>
                <a:lnTo>
                  <a:pt x="1125" y="734"/>
                </a:lnTo>
                <a:cubicBezTo>
                  <a:pt x="1132" y="720"/>
                  <a:pt x="1146" y="710"/>
                  <a:pt x="1162" y="710"/>
                </a:cubicBezTo>
                <a:lnTo>
                  <a:pt x="1471" y="710"/>
                </a:lnTo>
                <a:cubicBezTo>
                  <a:pt x="1493" y="710"/>
                  <a:pt x="1511" y="728"/>
                  <a:pt x="1511" y="750"/>
                </a:cubicBezTo>
                <a:close/>
                <a:moveTo>
                  <a:pt x="363" y="1486"/>
                </a:moveTo>
                <a:cubicBezTo>
                  <a:pt x="363" y="1550"/>
                  <a:pt x="311" y="1601"/>
                  <a:pt x="247" y="1601"/>
                </a:cubicBezTo>
                <a:cubicBezTo>
                  <a:pt x="183" y="1601"/>
                  <a:pt x="132" y="1550"/>
                  <a:pt x="132" y="1486"/>
                </a:cubicBezTo>
                <a:cubicBezTo>
                  <a:pt x="132" y="1422"/>
                  <a:pt x="183" y="1370"/>
                  <a:pt x="247" y="1370"/>
                </a:cubicBezTo>
                <a:cubicBezTo>
                  <a:pt x="311" y="1371"/>
                  <a:pt x="363" y="1422"/>
                  <a:pt x="363" y="1486"/>
                </a:cubicBezTo>
                <a:close/>
                <a:moveTo>
                  <a:pt x="773" y="1486"/>
                </a:moveTo>
                <a:cubicBezTo>
                  <a:pt x="773" y="1550"/>
                  <a:pt x="721" y="1601"/>
                  <a:pt x="658" y="1601"/>
                </a:cubicBezTo>
                <a:cubicBezTo>
                  <a:pt x="594" y="1601"/>
                  <a:pt x="542" y="1550"/>
                  <a:pt x="542" y="1486"/>
                </a:cubicBezTo>
                <a:cubicBezTo>
                  <a:pt x="542" y="1422"/>
                  <a:pt x="594" y="1370"/>
                  <a:pt x="658" y="1370"/>
                </a:cubicBezTo>
                <a:cubicBezTo>
                  <a:pt x="721" y="1371"/>
                  <a:pt x="773" y="1422"/>
                  <a:pt x="773" y="14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方正正准黑简体"/>
              <a:cs typeface="+mn-cs"/>
            </a:endParaRPr>
          </a:p>
        </p:txBody>
      </p:sp>
      <p:sp>
        <p:nvSpPr>
          <p:cNvPr id="28" name="同侧圆角矩形 36">
            <a:extLst>
              <a:ext uri="{FF2B5EF4-FFF2-40B4-BE49-F238E27FC236}">
                <a16:creationId xmlns:a16="http://schemas.microsoft.com/office/drawing/2014/main" id="{C243764A-3433-92DD-99D4-057362DA71D7}"/>
              </a:ext>
            </a:extLst>
          </p:cNvPr>
          <p:cNvSpPr/>
          <p:nvPr/>
        </p:nvSpPr>
        <p:spPr>
          <a:xfrm rot="16200000">
            <a:off x="6407939" y="-1008323"/>
            <a:ext cx="782851" cy="8994843"/>
          </a:xfrm>
          <a:prstGeom prst="round2SameRect">
            <a:avLst>
              <a:gd name="adj1" fmla="val 50000"/>
              <a:gd name="adj2" fmla="val 0"/>
            </a:avLst>
          </a:prstGeom>
          <a:noFill/>
          <a:ln w="12700" cap="flat" cmpd="sng" algn="ctr">
            <a:gradFill>
              <a:gsLst>
                <a:gs pos="0">
                  <a:srgbClr val="4472C4">
                    <a:lumMod val="5000"/>
                    <a:lumOff val="95000"/>
                    <a:alpha val="0"/>
                  </a:srgbClr>
                </a:gs>
                <a:gs pos="23000">
                  <a:sysClr val="window" lastClr="FFFFFF">
                    <a:lumMod val="85000"/>
                  </a:sysClr>
                </a:gs>
                <a:gs pos="100000">
                  <a:srgbClr val="CAD5E1"/>
                </a:gs>
              </a:gsLst>
              <a:lin ang="13800000" scaled="0"/>
            </a:gra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 pitchFamily="34" charset="0"/>
              <a:ea typeface="方正正准黑简体"/>
              <a:cs typeface="Arial" panose="020B0604020202090204" pitchFamily="34" charset="0"/>
              <a:sym typeface="Arial" panose="020B0604020202090204" pitchFamily="34" charset="0"/>
            </a:endParaRPr>
          </a:p>
        </p:txBody>
      </p:sp>
      <p:sp>
        <p:nvSpPr>
          <p:cNvPr id="29" name="同侧圆角矩形 28">
            <a:extLst>
              <a:ext uri="{FF2B5EF4-FFF2-40B4-BE49-F238E27FC236}">
                <a16:creationId xmlns:a16="http://schemas.microsoft.com/office/drawing/2014/main" id="{CA32CD8D-E74C-2136-3B22-1C73A213FD18}"/>
              </a:ext>
            </a:extLst>
          </p:cNvPr>
          <p:cNvSpPr/>
          <p:nvPr/>
        </p:nvSpPr>
        <p:spPr>
          <a:xfrm rot="16200000">
            <a:off x="6407939" y="240899"/>
            <a:ext cx="782851" cy="8994843"/>
          </a:xfrm>
          <a:prstGeom prst="round2SameRect">
            <a:avLst>
              <a:gd name="adj1" fmla="val 50000"/>
              <a:gd name="adj2" fmla="val 0"/>
            </a:avLst>
          </a:prstGeom>
          <a:noFill/>
          <a:ln w="12700" cap="flat" cmpd="sng" algn="ctr">
            <a:gradFill>
              <a:gsLst>
                <a:gs pos="0">
                  <a:srgbClr val="4472C4">
                    <a:lumMod val="5000"/>
                    <a:lumOff val="95000"/>
                    <a:alpha val="0"/>
                  </a:srgbClr>
                </a:gs>
                <a:gs pos="23000">
                  <a:sysClr val="window" lastClr="FFFFFF">
                    <a:lumMod val="85000"/>
                  </a:sysClr>
                </a:gs>
                <a:gs pos="100000">
                  <a:srgbClr val="CAD5E1"/>
                </a:gs>
              </a:gsLst>
              <a:lin ang="13800000" scaled="0"/>
            </a:gra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 pitchFamily="34" charset="0"/>
              <a:ea typeface="方正正准黑简体"/>
              <a:cs typeface="Arial" panose="020B0604020202090204" pitchFamily="34" charset="0"/>
              <a:sym typeface="Arial" panose="020B0604020202090204" pitchFamily="34" charset="0"/>
            </a:endParaRPr>
          </a:p>
        </p:txBody>
      </p:sp>
      <p:sp>
        <p:nvSpPr>
          <p:cNvPr id="38" name="iSHEJI-18">
            <a:extLst>
              <a:ext uri="{FF2B5EF4-FFF2-40B4-BE49-F238E27FC236}">
                <a16:creationId xmlns:a16="http://schemas.microsoft.com/office/drawing/2014/main" id="{EE0A5897-1EB8-829E-D710-4393C1241E81}"/>
              </a:ext>
            </a:extLst>
          </p:cNvPr>
          <p:cNvSpPr/>
          <p:nvPr/>
        </p:nvSpPr>
        <p:spPr>
          <a:xfrm>
            <a:off x="1132268" y="2018938"/>
            <a:ext cx="442546" cy="441876"/>
          </a:xfrm>
          <a:custGeom>
            <a:avLst/>
            <a:gdLst>
              <a:gd name="connsiteX0" fmla="*/ 564958 w 605874"/>
              <a:gd name="connsiteY0" fmla="*/ 332927 h 604957"/>
              <a:gd name="connsiteX1" fmla="*/ 605874 w 605874"/>
              <a:gd name="connsiteY1" fmla="*/ 332927 h 604957"/>
              <a:gd name="connsiteX2" fmla="*/ 333421 w 605874"/>
              <a:gd name="connsiteY2" fmla="*/ 604957 h 604957"/>
              <a:gd name="connsiteX3" fmla="*/ 333421 w 605874"/>
              <a:gd name="connsiteY3" fmla="*/ 564105 h 604957"/>
              <a:gd name="connsiteX4" fmla="*/ 564958 w 605874"/>
              <a:gd name="connsiteY4" fmla="*/ 332927 h 604957"/>
              <a:gd name="connsiteX5" fmla="*/ 447406 w 605874"/>
              <a:gd name="connsiteY5" fmla="*/ 332927 h 604957"/>
              <a:gd name="connsiteX6" fmla="*/ 488524 w 605874"/>
              <a:gd name="connsiteY6" fmla="*/ 332927 h 604957"/>
              <a:gd name="connsiteX7" fmla="*/ 333421 w 605874"/>
              <a:gd name="connsiteY7" fmla="*/ 487747 h 604957"/>
              <a:gd name="connsiteX8" fmla="*/ 333421 w 605874"/>
              <a:gd name="connsiteY8" fmla="*/ 446704 h 604957"/>
              <a:gd name="connsiteX9" fmla="*/ 447406 w 605874"/>
              <a:gd name="connsiteY9" fmla="*/ 332927 h 604957"/>
              <a:gd name="connsiteX10" fmla="*/ 117421 w 605874"/>
              <a:gd name="connsiteY10" fmla="*/ 332927 h 604957"/>
              <a:gd name="connsiteX11" fmla="*/ 158520 w 605874"/>
              <a:gd name="connsiteY11" fmla="*/ 332927 h 604957"/>
              <a:gd name="connsiteX12" fmla="*/ 272453 w 605874"/>
              <a:gd name="connsiteY12" fmla="*/ 446704 h 604957"/>
              <a:gd name="connsiteX13" fmla="*/ 272453 w 605874"/>
              <a:gd name="connsiteY13" fmla="*/ 487747 h 604957"/>
              <a:gd name="connsiteX14" fmla="*/ 117421 w 605874"/>
              <a:gd name="connsiteY14" fmla="*/ 332927 h 604957"/>
              <a:gd name="connsiteX15" fmla="*/ 0 w 605874"/>
              <a:gd name="connsiteY15" fmla="*/ 332927 h 604957"/>
              <a:gd name="connsiteX16" fmla="*/ 40916 w 605874"/>
              <a:gd name="connsiteY16" fmla="*/ 332927 h 604957"/>
              <a:gd name="connsiteX17" fmla="*/ 272453 w 605874"/>
              <a:gd name="connsiteY17" fmla="*/ 564105 h 604957"/>
              <a:gd name="connsiteX18" fmla="*/ 272453 w 605874"/>
              <a:gd name="connsiteY18" fmla="*/ 604957 h 604957"/>
              <a:gd name="connsiteX19" fmla="*/ 0 w 605874"/>
              <a:gd name="connsiteY19" fmla="*/ 332927 h 604957"/>
              <a:gd name="connsiteX20" fmla="*/ 302937 w 605874"/>
              <a:gd name="connsiteY20" fmla="*/ 228491 h 604957"/>
              <a:gd name="connsiteX21" fmla="*/ 333435 w 605874"/>
              <a:gd name="connsiteY21" fmla="*/ 235174 h 604957"/>
              <a:gd name="connsiteX22" fmla="*/ 370338 w 605874"/>
              <a:gd name="connsiteY22" fmla="*/ 272025 h 604957"/>
              <a:gd name="connsiteX23" fmla="*/ 377030 w 605874"/>
              <a:gd name="connsiteY23" fmla="*/ 302479 h 604957"/>
              <a:gd name="connsiteX24" fmla="*/ 370338 w 605874"/>
              <a:gd name="connsiteY24" fmla="*/ 332933 h 604957"/>
              <a:gd name="connsiteX25" fmla="*/ 333435 w 605874"/>
              <a:gd name="connsiteY25" fmla="*/ 369784 h 604957"/>
              <a:gd name="connsiteX26" fmla="*/ 302937 w 605874"/>
              <a:gd name="connsiteY26" fmla="*/ 376467 h 604957"/>
              <a:gd name="connsiteX27" fmla="*/ 272439 w 605874"/>
              <a:gd name="connsiteY27" fmla="*/ 369784 h 604957"/>
              <a:gd name="connsiteX28" fmla="*/ 235536 w 605874"/>
              <a:gd name="connsiteY28" fmla="*/ 332933 h 604957"/>
              <a:gd name="connsiteX29" fmla="*/ 228843 w 605874"/>
              <a:gd name="connsiteY29" fmla="*/ 302479 h 604957"/>
              <a:gd name="connsiteX30" fmla="*/ 235536 w 605874"/>
              <a:gd name="connsiteY30" fmla="*/ 272025 h 604957"/>
              <a:gd name="connsiteX31" fmla="*/ 272439 w 605874"/>
              <a:gd name="connsiteY31" fmla="*/ 235174 h 604957"/>
              <a:gd name="connsiteX32" fmla="*/ 302937 w 605874"/>
              <a:gd name="connsiteY32" fmla="*/ 228491 h 604957"/>
              <a:gd name="connsiteX33" fmla="*/ 333421 w 605874"/>
              <a:gd name="connsiteY33" fmla="*/ 117209 h 604957"/>
              <a:gd name="connsiteX34" fmla="*/ 488524 w 605874"/>
              <a:gd name="connsiteY34" fmla="*/ 272029 h 604957"/>
              <a:gd name="connsiteX35" fmla="*/ 447406 w 605874"/>
              <a:gd name="connsiteY35" fmla="*/ 272029 h 604957"/>
              <a:gd name="connsiteX36" fmla="*/ 333421 w 605874"/>
              <a:gd name="connsiteY36" fmla="*/ 158252 h 604957"/>
              <a:gd name="connsiteX37" fmla="*/ 272453 w 605874"/>
              <a:gd name="connsiteY37" fmla="*/ 117209 h 604957"/>
              <a:gd name="connsiteX38" fmla="*/ 272453 w 605874"/>
              <a:gd name="connsiteY38" fmla="*/ 158252 h 604957"/>
              <a:gd name="connsiteX39" fmla="*/ 158520 w 605874"/>
              <a:gd name="connsiteY39" fmla="*/ 272029 h 604957"/>
              <a:gd name="connsiteX40" fmla="*/ 117421 w 605874"/>
              <a:gd name="connsiteY40" fmla="*/ 272029 h 604957"/>
              <a:gd name="connsiteX41" fmla="*/ 272453 w 605874"/>
              <a:gd name="connsiteY41" fmla="*/ 117209 h 604957"/>
              <a:gd name="connsiteX42" fmla="*/ 333421 w 605874"/>
              <a:gd name="connsiteY42" fmla="*/ 0 h 604957"/>
              <a:gd name="connsiteX43" fmla="*/ 605874 w 605874"/>
              <a:gd name="connsiteY43" fmla="*/ 272030 h 604957"/>
              <a:gd name="connsiteX44" fmla="*/ 564958 w 605874"/>
              <a:gd name="connsiteY44" fmla="*/ 272030 h 604957"/>
              <a:gd name="connsiteX45" fmla="*/ 333421 w 605874"/>
              <a:gd name="connsiteY45" fmla="*/ 40852 h 604957"/>
              <a:gd name="connsiteX46" fmla="*/ 272453 w 605874"/>
              <a:gd name="connsiteY46" fmla="*/ 0 h 604957"/>
              <a:gd name="connsiteX47" fmla="*/ 272453 w 605874"/>
              <a:gd name="connsiteY47" fmla="*/ 40852 h 604957"/>
              <a:gd name="connsiteX48" fmla="*/ 40916 w 605874"/>
              <a:gd name="connsiteY48" fmla="*/ 272030 h 604957"/>
              <a:gd name="connsiteX49" fmla="*/ 0 w 605874"/>
              <a:gd name="connsiteY49" fmla="*/ 272030 h 604957"/>
              <a:gd name="connsiteX50" fmla="*/ 272453 w 605874"/>
              <a:gd name="connsiteY50" fmla="*/ 0 h 604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605874" h="604957">
                <a:moveTo>
                  <a:pt x="564958" y="332927"/>
                </a:moveTo>
                <a:lnTo>
                  <a:pt x="605874" y="332927"/>
                </a:lnTo>
                <a:cubicBezTo>
                  <a:pt x="591535" y="476292"/>
                  <a:pt x="477009" y="590640"/>
                  <a:pt x="333421" y="604957"/>
                </a:cubicBezTo>
                <a:lnTo>
                  <a:pt x="333421" y="564105"/>
                </a:lnTo>
                <a:cubicBezTo>
                  <a:pt x="454543" y="550074"/>
                  <a:pt x="550906" y="453861"/>
                  <a:pt x="564958" y="332927"/>
                </a:cubicBezTo>
                <a:close/>
                <a:moveTo>
                  <a:pt x="447406" y="332927"/>
                </a:moveTo>
                <a:lnTo>
                  <a:pt x="488524" y="332927"/>
                </a:lnTo>
                <a:cubicBezTo>
                  <a:pt x="475519" y="412151"/>
                  <a:pt x="412790" y="474766"/>
                  <a:pt x="333421" y="487747"/>
                </a:cubicBezTo>
                <a:lnTo>
                  <a:pt x="333421" y="446704"/>
                </a:lnTo>
                <a:cubicBezTo>
                  <a:pt x="390413" y="434772"/>
                  <a:pt x="435357" y="389815"/>
                  <a:pt x="447406" y="332927"/>
                </a:cubicBezTo>
                <a:close/>
                <a:moveTo>
                  <a:pt x="117421" y="332927"/>
                </a:moveTo>
                <a:lnTo>
                  <a:pt x="158520" y="332927"/>
                </a:lnTo>
                <a:cubicBezTo>
                  <a:pt x="170564" y="389815"/>
                  <a:pt x="215487" y="434772"/>
                  <a:pt x="272453" y="446704"/>
                </a:cubicBezTo>
                <a:lnTo>
                  <a:pt x="272453" y="487747"/>
                </a:lnTo>
                <a:cubicBezTo>
                  <a:pt x="193121" y="474766"/>
                  <a:pt x="130420" y="412151"/>
                  <a:pt x="117421" y="332927"/>
                </a:cubicBezTo>
                <a:close/>
                <a:moveTo>
                  <a:pt x="0" y="332927"/>
                </a:moveTo>
                <a:lnTo>
                  <a:pt x="40916" y="332927"/>
                </a:lnTo>
                <a:cubicBezTo>
                  <a:pt x="54968" y="453861"/>
                  <a:pt x="151331" y="550074"/>
                  <a:pt x="272453" y="564105"/>
                </a:cubicBezTo>
                <a:lnTo>
                  <a:pt x="272453" y="604957"/>
                </a:lnTo>
                <a:cubicBezTo>
                  <a:pt x="128865" y="590640"/>
                  <a:pt x="14339" y="476292"/>
                  <a:pt x="0" y="332927"/>
                </a:cubicBezTo>
                <a:close/>
                <a:moveTo>
                  <a:pt x="302937" y="228491"/>
                </a:moveTo>
                <a:cubicBezTo>
                  <a:pt x="313836" y="228491"/>
                  <a:pt x="324065" y="230973"/>
                  <a:pt x="333435" y="235174"/>
                </a:cubicBezTo>
                <a:cubicBezTo>
                  <a:pt x="349783" y="242620"/>
                  <a:pt x="362881" y="255700"/>
                  <a:pt x="370338" y="272025"/>
                </a:cubicBezTo>
                <a:cubicBezTo>
                  <a:pt x="374545" y="281381"/>
                  <a:pt x="377030" y="291596"/>
                  <a:pt x="377030" y="302479"/>
                </a:cubicBezTo>
                <a:cubicBezTo>
                  <a:pt x="377030" y="313362"/>
                  <a:pt x="374545" y="323578"/>
                  <a:pt x="370338" y="332933"/>
                </a:cubicBezTo>
                <a:cubicBezTo>
                  <a:pt x="362881" y="349259"/>
                  <a:pt x="349783" y="362338"/>
                  <a:pt x="333435" y="369784"/>
                </a:cubicBezTo>
                <a:cubicBezTo>
                  <a:pt x="324065" y="373985"/>
                  <a:pt x="313836" y="376467"/>
                  <a:pt x="302937" y="376467"/>
                </a:cubicBezTo>
                <a:cubicBezTo>
                  <a:pt x="292038" y="376467"/>
                  <a:pt x="281808" y="373985"/>
                  <a:pt x="272439" y="369784"/>
                </a:cubicBezTo>
                <a:cubicBezTo>
                  <a:pt x="256091" y="362338"/>
                  <a:pt x="242993" y="349259"/>
                  <a:pt x="235536" y="332933"/>
                </a:cubicBezTo>
                <a:cubicBezTo>
                  <a:pt x="231329" y="323578"/>
                  <a:pt x="228843" y="313362"/>
                  <a:pt x="228843" y="302479"/>
                </a:cubicBezTo>
                <a:cubicBezTo>
                  <a:pt x="228843" y="291596"/>
                  <a:pt x="231329" y="281381"/>
                  <a:pt x="235536" y="272025"/>
                </a:cubicBezTo>
                <a:cubicBezTo>
                  <a:pt x="242993" y="255700"/>
                  <a:pt x="256091" y="242620"/>
                  <a:pt x="272439" y="235174"/>
                </a:cubicBezTo>
                <a:cubicBezTo>
                  <a:pt x="281808" y="230973"/>
                  <a:pt x="292038" y="228491"/>
                  <a:pt x="302937" y="228491"/>
                </a:cubicBezTo>
                <a:close/>
                <a:moveTo>
                  <a:pt x="333421" y="117209"/>
                </a:moveTo>
                <a:cubicBezTo>
                  <a:pt x="412790" y="130190"/>
                  <a:pt x="475519" y="192805"/>
                  <a:pt x="488524" y="272029"/>
                </a:cubicBezTo>
                <a:lnTo>
                  <a:pt x="447406" y="272029"/>
                </a:lnTo>
                <a:cubicBezTo>
                  <a:pt x="435357" y="215141"/>
                  <a:pt x="390413" y="170184"/>
                  <a:pt x="333421" y="158252"/>
                </a:cubicBezTo>
                <a:close/>
                <a:moveTo>
                  <a:pt x="272453" y="117209"/>
                </a:moveTo>
                <a:lnTo>
                  <a:pt x="272453" y="158252"/>
                </a:lnTo>
                <a:cubicBezTo>
                  <a:pt x="215487" y="170184"/>
                  <a:pt x="170564" y="215141"/>
                  <a:pt x="158520" y="272029"/>
                </a:cubicBezTo>
                <a:lnTo>
                  <a:pt x="117421" y="272029"/>
                </a:lnTo>
                <a:cubicBezTo>
                  <a:pt x="130420" y="192805"/>
                  <a:pt x="193121" y="130190"/>
                  <a:pt x="272453" y="117209"/>
                </a:cubicBezTo>
                <a:close/>
                <a:moveTo>
                  <a:pt x="333421" y="0"/>
                </a:moveTo>
                <a:cubicBezTo>
                  <a:pt x="477009" y="14317"/>
                  <a:pt x="591535" y="128665"/>
                  <a:pt x="605874" y="272030"/>
                </a:cubicBezTo>
                <a:lnTo>
                  <a:pt x="564958" y="272030"/>
                </a:lnTo>
                <a:cubicBezTo>
                  <a:pt x="550906" y="151096"/>
                  <a:pt x="454543" y="54883"/>
                  <a:pt x="333421" y="40852"/>
                </a:cubicBezTo>
                <a:close/>
                <a:moveTo>
                  <a:pt x="272453" y="0"/>
                </a:moveTo>
                <a:lnTo>
                  <a:pt x="272453" y="40852"/>
                </a:lnTo>
                <a:cubicBezTo>
                  <a:pt x="151331" y="54883"/>
                  <a:pt x="54968" y="151096"/>
                  <a:pt x="40916" y="272030"/>
                </a:cubicBezTo>
                <a:lnTo>
                  <a:pt x="0" y="272030"/>
                </a:lnTo>
                <a:cubicBezTo>
                  <a:pt x="14339" y="128665"/>
                  <a:pt x="128865" y="14317"/>
                  <a:pt x="272453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同侧圆角矩形 36">
            <a:extLst>
              <a:ext uri="{FF2B5EF4-FFF2-40B4-BE49-F238E27FC236}">
                <a16:creationId xmlns:a16="http://schemas.microsoft.com/office/drawing/2014/main" id="{FDFB8E4E-A3C1-F612-3D0B-BE109DD2E0AC}"/>
              </a:ext>
            </a:extLst>
          </p:cNvPr>
          <p:cNvSpPr/>
          <p:nvPr/>
        </p:nvSpPr>
        <p:spPr>
          <a:xfrm rot="16200000">
            <a:off x="6407939" y="-2257545"/>
            <a:ext cx="782851" cy="8994843"/>
          </a:xfrm>
          <a:prstGeom prst="round2SameRect">
            <a:avLst>
              <a:gd name="adj1" fmla="val 50000"/>
              <a:gd name="adj2" fmla="val 0"/>
            </a:avLst>
          </a:prstGeom>
          <a:noFill/>
          <a:ln w="12700" cap="flat" cmpd="sng" algn="ctr">
            <a:gradFill>
              <a:gsLst>
                <a:gs pos="0">
                  <a:srgbClr val="4472C4">
                    <a:lumMod val="5000"/>
                    <a:lumOff val="95000"/>
                    <a:alpha val="0"/>
                  </a:srgbClr>
                </a:gs>
                <a:gs pos="23000">
                  <a:sysClr val="window" lastClr="FFFFFF">
                    <a:lumMod val="85000"/>
                  </a:sysClr>
                </a:gs>
                <a:gs pos="100000">
                  <a:srgbClr val="00376E"/>
                </a:gs>
              </a:gsLst>
              <a:lin ang="13800000" scaled="0"/>
            </a:gra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 pitchFamily="34" charset="0"/>
              <a:ea typeface="方正正准黑简体"/>
              <a:cs typeface="Arial" panose="020B0604020202090204" pitchFamily="34" charset="0"/>
              <a:sym typeface="Arial" panose="020B060402020209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9868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: Rounded Corners 74">
            <a:extLst>
              <a:ext uri="{FF2B5EF4-FFF2-40B4-BE49-F238E27FC236}">
                <a16:creationId xmlns:a16="http://schemas.microsoft.com/office/drawing/2014/main" id="{9A66E0EE-9B1A-B3DE-0A18-EDD8109B068B}"/>
              </a:ext>
            </a:extLst>
          </p:cNvPr>
          <p:cNvSpPr/>
          <p:nvPr/>
        </p:nvSpPr>
        <p:spPr>
          <a:xfrm>
            <a:off x="658813" y="1217813"/>
            <a:ext cx="10874375" cy="4475288"/>
          </a:xfrm>
          <a:prstGeom prst="roundRect">
            <a:avLst>
              <a:gd name="adj" fmla="val 2850"/>
            </a:avLst>
          </a:prstGeom>
          <a:solidFill>
            <a:schemeClr val="bg1"/>
          </a:solidFill>
          <a:ln w="12700" cap="flat" cmpd="sng" algn="ctr">
            <a:gradFill flip="none" rotWithShape="1">
              <a:gsLst>
                <a:gs pos="0">
                  <a:srgbClr val="003469"/>
                </a:gs>
                <a:gs pos="100000">
                  <a:srgbClr val="003469"/>
                </a:gs>
                <a:gs pos="47000">
                  <a:srgbClr val="003469">
                    <a:alpha val="0"/>
                  </a:srgbClr>
                </a:gs>
              </a:gsLst>
              <a:lin ang="16200000" scaled="1"/>
              <a:tileRect/>
            </a:gradFill>
            <a:prstDash val="solid"/>
          </a:ln>
          <a:effectLst/>
        </p:spPr>
        <p:txBody>
          <a:bodyPr lIns="360000" rtlCol="0" anchor="ctr"/>
          <a:lstStyle/>
          <a:p>
            <a:pPr marL="179705" marR="0" lvl="0" indent="-179705" defTabSz="121920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1BB555E9-0269-A36F-F628-5068DCCC73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>
                <a:cs typeface="+mn-ea"/>
                <a:sym typeface="Arial" panose="020B0604020202020204" pitchFamily="34" charset="0"/>
              </a:rPr>
              <a:t>Fanpu Ji, et al. J Gastroenterol Hepatol. 2020 Jul 22. </a:t>
            </a:r>
            <a:endParaRPr lang="en-US" altLang="zh-CN" dirty="0"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文本占位符 8">
            <a:extLst>
              <a:ext uri="{FF2B5EF4-FFF2-40B4-BE49-F238E27FC236}">
                <a16:creationId xmlns:a16="http://schemas.microsoft.com/office/drawing/2014/main" id="{156A00E2-D39D-9E2F-5BCC-2A43BF6D7B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sz="2000" b="0" dirty="0">
                <a:cs typeface="+mn-ea"/>
                <a:sym typeface="Arial" panose="020B0604020202020204" pitchFamily="34" charset="0"/>
              </a:rPr>
              <a:t>REAL-C</a:t>
            </a:r>
            <a:r>
              <a:rPr lang="zh-CN" altLang="en-US" sz="2000" b="0" dirty="0">
                <a:cs typeface="+mn-ea"/>
                <a:sym typeface="Arial" panose="020B0604020202020204" pitchFamily="34" charset="0"/>
              </a:rPr>
              <a:t>真实世界研究中国队列</a:t>
            </a:r>
            <a:br>
              <a:rPr lang="zh-CN" altLang="en-US" dirty="0">
                <a:cs typeface="+mn-ea"/>
                <a:sym typeface="Arial" panose="020B0604020202020204" pitchFamily="34" charset="0"/>
              </a:rPr>
            </a:br>
            <a:r>
              <a:rPr lang="en-US" altLang="zh-CN" dirty="0">
                <a:cs typeface="+mn-ea"/>
                <a:sym typeface="Arial" panose="020B0604020202020204" pitchFamily="34" charset="0"/>
              </a:rPr>
              <a:t>SOF/VEL</a:t>
            </a:r>
            <a:r>
              <a:rPr lang="zh-CN" altLang="en-US" dirty="0">
                <a:cs typeface="+mn-ea"/>
                <a:sym typeface="Arial" panose="020B0604020202020204" pitchFamily="34" charset="0"/>
              </a:rPr>
              <a:t>治疗混合基因型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/</a:t>
            </a:r>
            <a:r>
              <a:rPr lang="zh-CN" altLang="en-US" dirty="0">
                <a:cs typeface="+mn-ea"/>
                <a:sym typeface="Arial" panose="020B0604020202020204" pitchFamily="34" charset="0"/>
              </a:rPr>
              <a:t>未知基因型患者具有高治愈率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*</a:t>
            </a:r>
            <a:endParaRPr lang="zh-CN" altLang="en-US" dirty="0"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C7013E3-2159-D499-917F-B96B90110F43}"/>
              </a:ext>
            </a:extLst>
          </p:cNvPr>
          <p:cNvSpPr/>
          <p:nvPr/>
        </p:nvSpPr>
        <p:spPr>
          <a:xfrm>
            <a:off x="658813" y="5346743"/>
            <a:ext cx="11399900" cy="294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应用</a:t>
            </a:r>
            <a:r>
              <a:rPr lang="en-US" altLang="zh-CN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SOF/VEL</a:t>
            </a:r>
            <a:r>
              <a:rPr lang="zh-CN" altLang="en-US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的基因</a:t>
            </a:r>
            <a:r>
              <a:rPr lang="en-US" altLang="zh-CN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</a:t>
            </a:r>
            <a:r>
              <a:rPr lang="zh-CN" altLang="en-US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型肝硬化患者中</a:t>
            </a:r>
            <a:r>
              <a:rPr lang="en-US" altLang="zh-CN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64.9%</a:t>
            </a:r>
            <a:r>
              <a:rPr lang="zh-CN" altLang="en-US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联用</a:t>
            </a:r>
            <a:r>
              <a:rPr lang="en-US" altLang="zh-CN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RBV 1</a:t>
            </a:r>
            <a:r>
              <a:rPr lang="zh-CN" altLang="en-US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名基因型为</a:t>
            </a:r>
            <a:r>
              <a:rPr lang="en-US" altLang="zh-CN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3b</a:t>
            </a:r>
            <a:r>
              <a:rPr lang="zh-CN" altLang="en-US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的患者肝硬化状态未知</a:t>
            </a:r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id="{051ED726-BC1E-0B15-5391-22D12BECD643}"/>
              </a:ext>
            </a:extLst>
          </p:cNvPr>
          <p:cNvSpPr/>
          <p:nvPr/>
        </p:nvSpPr>
        <p:spPr>
          <a:xfrm>
            <a:off x="658813" y="5693102"/>
            <a:ext cx="10922078" cy="630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注：文中“治愈”指实现持续病毒学应答；</a:t>
            </a:r>
            <a:r>
              <a:rPr lang="en-US" altLang="zh-CN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GT</a:t>
            </a: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：基因型；</a:t>
            </a:r>
            <a:r>
              <a:rPr lang="en-US" altLang="zh-CN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SVR</a:t>
            </a: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：持续病毒学应答；</a:t>
            </a:r>
            <a:r>
              <a:rPr lang="en-US" altLang="zh-CN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DAA</a:t>
            </a: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：直接抗病毒药物；</a:t>
            </a:r>
            <a:r>
              <a:rPr lang="en-US" altLang="zh-CN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RBV</a:t>
            </a: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：利巴韦林； </a:t>
            </a:r>
            <a:r>
              <a:rPr lang="en-US" altLang="zh-CN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SOF/VEL</a:t>
            </a: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：索磷布韦维帕他韦</a:t>
            </a:r>
          </a:p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REAL-C</a:t>
            </a: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研究是一项在中国大陆、中国香港、中国台湾、日本和韩国开展的观察性登记研究。本研究包括</a:t>
            </a:r>
            <a:r>
              <a:rPr lang="en-US" altLang="zh-CN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</a:t>
            </a:r>
            <a:r>
              <a:rPr lang="en-US" altLang="zh-CN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</a:t>
            </a: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月至</a:t>
            </a:r>
            <a:r>
              <a:rPr lang="en-US" altLang="zh-CN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2019</a:t>
            </a: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</a:t>
            </a:r>
            <a:r>
              <a:rPr lang="en-US" altLang="zh-CN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</a:t>
            </a: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月期间中国大陆</a:t>
            </a:r>
            <a:r>
              <a:rPr lang="en-US" altLang="zh-CN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12</a:t>
            </a: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个中心</a:t>
            </a:r>
            <a:r>
              <a:rPr lang="en-US" altLang="zh-CN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(9</a:t>
            </a: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个省和</a:t>
            </a:r>
            <a:r>
              <a:rPr lang="en-US" altLang="zh-CN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</a:t>
            </a: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个直辖市</a:t>
            </a:r>
            <a:r>
              <a:rPr lang="en-US" altLang="zh-CN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)DAAs</a:t>
            </a: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治疗患者数据。研究评估了中国国家药品监督管理局</a:t>
            </a:r>
            <a:r>
              <a:rPr lang="en-US" altLang="zh-CN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(NMPA)</a:t>
            </a: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批准的</a:t>
            </a:r>
            <a:r>
              <a:rPr lang="en-US" altLang="zh-CN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DAA</a:t>
            </a: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方案在中国大陆地区不同基因型患者</a:t>
            </a:r>
            <a:r>
              <a:rPr lang="en-US" altLang="zh-CN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(</a:t>
            </a: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包括基因</a:t>
            </a:r>
            <a:r>
              <a:rPr lang="en-US" altLang="zh-CN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</a:t>
            </a: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型</a:t>
            </a:r>
            <a:r>
              <a:rPr lang="en-US" altLang="zh-CN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)</a:t>
            </a: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真实世界的有效性、安全性和耐受性，以及治疗后患者肝功能的变化</a:t>
            </a:r>
          </a:p>
        </p:txBody>
      </p:sp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89264551-3560-C2A6-2DB9-B20F1DC14D8E}"/>
              </a:ext>
            </a:extLst>
          </p:cNvPr>
          <p:cNvGrpSpPr/>
          <p:nvPr/>
        </p:nvGrpSpPr>
        <p:grpSpPr>
          <a:xfrm>
            <a:off x="837740" y="1353034"/>
            <a:ext cx="7831037" cy="3962804"/>
            <a:chOff x="1134286" y="2046853"/>
            <a:chExt cx="9887153" cy="3554710"/>
          </a:xfrm>
        </p:grpSpPr>
        <p:graphicFrame>
          <p:nvGraphicFramePr>
            <p:cNvPr id="105" name="图表 104">
              <a:extLst>
                <a:ext uri="{FF2B5EF4-FFF2-40B4-BE49-F238E27FC236}">
                  <a16:creationId xmlns:a16="http://schemas.microsoft.com/office/drawing/2014/main" id="{23A18210-4368-D157-71F4-940570D2652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73332114"/>
                </p:ext>
              </p:extLst>
            </p:nvPr>
          </p:nvGraphicFramePr>
          <p:xfrm>
            <a:off x="1498060" y="2046853"/>
            <a:ext cx="9523379" cy="35270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6" name="文本框 105">
              <a:extLst>
                <a:ext uri="{FF2B5EF4-FFF2-40B4-BE49-F238E27FC236}">
                  <a16:creationId xmlns:a16="http://schemas.microsoft.com/office/drawing/2014/main" id="{E8E3F61D-227F-5F88-9563-FB8C6FF64D05}"/>
                </a:ext>
              </a:extLst>
            </p:cNvPr>
            <p:cNvSpPr txBox="1"/>
            <p:nvPr/>
          </p:nvSpPr>
          <p:spPr>
            <a:xfrm rot="16200000">
              <a:off x="928157" y="3404207"/>
              <a:ext cx="792583" cy="380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rgbClr val="40404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SVR (%)</a:t>
              </a:r>
              <a:endParaRPr lang="zh-CN" altLang="en-US" sz="1400" b="1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" name="文本框 106">
              <a:extLst>
                <a:ext uri="{FF2B5EF4-FFF2-40B4-BE49-F238E27FC236}">
                  <a16:creationId xmlns:a16="http://schemas.microsoft.com/office/drawing/2014/main" id="{919F50ED-961C-F664-C432-3205F025E003}"/>
                </a:ext>
              </a:extLst>
            </p:cNvPr>
            <p:cNvSpPr txBox="1"/>
            <p:nvPr/>
          </p:nvSpPr>
          <p:spPr>
            <a:xfrm>
              <a:off x="2337984" y="4372184"/>
              <a:ext cx="830493" cy="524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u="sng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842</a:t>
              </a:r>
            </a:p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859</a:t>
              </a:r>
              <a:endPara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" name="文本框 107">
              <a:extLst>
                <a:ext uri="{FF2B5EF4-FFF2-40B4-BE49-F238E27FC236}">
                  <a16:creationId xmlns:a16="http://schemas.microsoft.com/office/drawing/2014/main" id="{8A4505BE-3A19-742B-EB9B-8B384775DFC3}"/>
                </a:ext>
              </a:extLst>
            </p:cNvPr>
            <p:cNvSpPr txBox="1"/>
            <p:nvPr/>
          </p:nvSpPr>
          <p:spPr>
            <a:xfrm>
              <a:off x="3917370" y="4372184"/>
              <a:ext cx="650117" cy="524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b="1" u="sng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170</a:t>
              </a:r>
            </a:p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172</a:t>
              </a:r>
              <a:endPara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" name="文本框 108">
              <a:extLst>
                <a:ext uri="{FF2B5EF4-FFF2-40B4-BE49-F238E27FC236}">
                  <a16:creationId xmlns:a16="http://schemas.microsoft.com/office/drawing/2014/main" id="{E7A73EF1-0EF1-FE36-017A-10680EA8DD30}"/>
                </a:ext>
              </a:extLst>
            </p:cNvPr>
            <p:cNvSpPr txBox="1"/>
            <p:nvPr/>
          </p:nvSpPr>
          <p:spPr>
            <a:xfrm>
              <a:off x="5536355" y="4372184"/>
              <a:ext cx="368836" cy="524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b="1" u="sng" dirty="0">
                  <a:solidFill>
                    <a:srgbClr val="40404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</a:t>
              </a:r>
            </a:p>
            <a:p>
              <a:pPr algn="ctr"/>
              <a:r>
                <a:rPr lang="en-US" altLang="zh-CN" sz="1600" b="1" dirty="0">
                  <a:solidFill>
                    <a:srgbClr val="40404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</a:t>
              </a:r>
              <a:endParaRPr lang="zh-CN" altLang="en-US" sz="1600" b="1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0" name="文本框 109">
              <a:extLst>
                <a:ext uri="{FF2B5EF4-FFF2-40B4-BE49-F238E27FC236}">
                  <a16:creationId xmlns:a16="http://schemas.microsoft.com/office/drawing/2014/main" id="{81A53E36-8F39-C18F-EBB4-355FB31DB223}"/>
                </a:ext>
              </a:extLst>
            </p:cNvPr>
            <p:cNvSpPr txBox="1"/>
            <p:nvPr/>
          </p:nvSpPr>
          <p:spPr>
            <a:xfrm>
              <a:off x="7035470" y="4372184"/>
              <a:ext cx="368836" cy="524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b="1" u="sng" dirty="0">
                  <a:solidFill>
                    <a:srgbClr val="40404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</a:t>
              </a:r>
            </a:p>
            <a:p>
              <a:pPr algn="ctr"/>
              <a:r>
                <a:rPr lang="en-US" altLang="zh-CN" sz="1600" b="1" dirty="0">
                  <a:solidFill>
                    <a:srgbClr val="40404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</a:t>
              </a:r>
              <a:endParaRPr lang="zh-CN" altLang="en-US" sz="1600" b="1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1" name="文本框 110">
              <a:extLst>
                <a:ext uri="{FF2B5EF4-FFF2-40B4-BE49-F238E27FC236}">
                  <a16:creationId xmlns:a16="http://schemas.microsoft.com/office/drawing/2014/main" id="{ED73EAF9-64C4-FEBD-8C9B-2B08F2049FE6}"/>
                </a:ext>
              </a:extLst>
            </p:cNvPr>
            <p:cNvSpPr txBox="1"/>
            <p:nvPr/>
          </p:nvSpPr>
          <p:spPr>
            <a:xfrm>
              <a:off x="8458842" y="4372184"/>
              <a:ext cx="509476" cy="524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b="1" u="sng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16</a:t>
              </a:r>
            </a:p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16</a:t>
              </a:r>
              <a:endPara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2" name="文本框 111">
              <a:extLst>
                <a:ext uri="{FF2B5EF4-FFF2-40B4-BE49-F238E27FC236}">
                  <a16:creationId xmlns:a16="http://schemas.microsoft.com/office/drawing/2014/main" id="{8611AFA0-C6B1-5E32-407B-4AB25AA31FD7}"/>
                </a:ext>
              </a:extLst>
            </p:cNvPr>
            <p:cNvSpPr txBox="1"/>
            <p:nvPr/>
          </p:nvSpPr>
          <p:spPr>
            <a:xfrm>
              <a:off x="9845172" y="4372184"/>
              <a:ext cx="711851" cy="524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u="sng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21</a:t>
              </a:r>
            </a:p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22</a:t>
              </a:r>
              <a:endPara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13" name="直接连接符 112">
              <a:extLst>
                <a:ext uri="{FF2B5EF4-FFF2-40B4-BE49-F238E27FC236}">
                  <a16:creationId xmlns:a16="http://schemas.microsoft.com/office/drawing/2014/main" id="{41A33DF7-7C5E-C4A6-CED8-B063D91D40E4}"/>
                </a:ext>
              </a:extLst>
            </p:cNvPr>
            <p:cNvCxnSpPr/>
            <p:nvPr/>
          </p:nvCxnSpPr>
          <p:spPr>
            <a:xfrm>
              <a:off x="5272391" y="5322118"/>
              <a:ext cx="2227635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>
              <a:extLst>
                <a:ext uri="{FF2B5EF4-FFF2-40B4-BE49-F238E27FC236}">
                  <a16:creationId xmlns:a16="http://schemas.microsoft.com/office/drawing/2014/main" id="{AEEA8906-BE5E-68EE-2AB5-E6C429AF1E33}"/>
                </a:ext>
              </a:extLst>
            </p:cNvPr>
            <p:cNvCxnSpPr/>
            <p:nvPr/>
          </p:nvCxnSpPr>
          <p:spPr>
            <a:xfrm>
              <a:off x="8274995" y="5322118"/>
              <a:ext cx="2227635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文本框 114">
              <a:extLst>
                <a:ext uri="{FF2B5EF4-FFF2-40B4-BE49-F238E27FC236}">
                  <a16:creationId xmlns:a16="http://schemas.microsoft.com/office/drawing/2014/main" id="{C4628097-BAEF-73D1-B0E7-295F9457C69D}"/>
                </a:ext>
              </a:extLst>
            </p:cNvPr>
            <p:cNvSpPr txBox="1"/>
            <p:nvPr/>
          </p:nvSpPr>
          <p:spPr>
            <a:xfrm>
              <a:off x="5872285" y="5325481"/>
              <a:ext cx="1139388" cy="276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rgbClr val="40404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基因</a:t>
              </a:r>
              <a:r>
                <a:rPr lang="en-US" altLang="zh-CN" sz="1400" dirty="0">
                  <a:solidFill>
                    <a:srgbClr val="40404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3a</a:t>
              </a:r>
              <a:r>
                <a:rPr lang="zh-CN" altLang="en-US" sz="1400" dirty="0">
                  <a:solidFill>
                    <a:srgbClr val="40404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型</a:t>
              </a:r>
            </a:p>
          </p:txBody>
        </p:sp>
        <p:sp>
          <p:nvSpPr>
            <p:cNvPr id="116" name="文本框 115">
              <a:extLst>
                <a:ext uri="{FF2B5EF4-FFF2-40B4-BE49-F238E27FC236}">
                  <a16:creationId xmlns:a16="http://schemas.microsoft.com/office/drawing/2014/main" id="{064BC734-CFA0-FE38-6727-52C8447C2B28}"/>
                </a:ext>
              </a:extLst>
            </p:cNvPr>
            <p:cNvSpPr txBox="1"/>
            <p:nvPr/>
          </p:nvSpPr>
          <p:spPr>
            <a:xfrm>
              <a:off x="8942373" y="5325481"/>
              <a:ext cx="1139388" cy="276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基因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3b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型</a:t>
              </a:r>
            </a:p>
          </p:txBody>
        </p:sp>
      </p:grpSp>
      <p:sp>
        <p:nvSpPr>
          <p:cNvPr id="102" name="íśļîḍe">
            <a:extLst>
              <a:ext uri="{FF2B5EF4-FFF2-40B4-BE49-F238E27FC236}">
                <a16:creationId xmlns:a16="http://schemas.microsoft.com/office/drawing/2014/main" id="{CF948A7B-7438-8560-88B1-88D7984476E4}"/>
              </a:ext>
            </a:extLst>
          </p:cNvPr>
          <p:cNvSpPr/>
          <p:nvPr/>
        </p:nvSpPr>
        <p:spPr>
          <a:xfrm>
            <a:off x="8676038" y="2021018"/>
            <a:ext cx="2785002" cy="2894240"/>
          </a:xfrm>
          <a:prstGeom prst="roundRect">
            <a:avLst>
              <a:gd name="adj" fmla="val 4347"/>
            </a:avLst>
          </a:prstGeom>
          <a:solidFill>
            <a:srgbClr val="E5EAF0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32"/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3" name="文本框 102">
            <a:extLst>
              <a:ext uri="{FF2B5EF4-FFF2-40B4-BE49-F238E27FC236}">
                <a16:creationId xmlns:a16="http://schemas.microsoft.com/office/drawing/2014/main" id="{ECF28F03-AADF-67A2-BD99-2F52839399A0}"/>
              </a:ext>
            </a:extLst>
          </p:cNvPr>
          <p:cNvSpPr txBox="1"/>
          <p:nvPr/>
        </p:nvSpPr>
        <p:spPr>
          <a:xfrm>
            <a:off x="9183833" y="2141032"/>
            <a:ext cx="2119728" cy="2757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zh-CN" altLang="en-US" sz="14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研究结果显示，各基因型患者对</a:t>
            </a:r>
            <a:r>
              <a:rPr lang="en-US" altLang="zh-CN" sz="14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DAA</a:t>
            </a:r>
            <a:r>
              <a:rPr lang="zh-CN" altLang="en-US" sz="14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药物耐受良好，包括</a:t>
            </a:r>
            <a:r>
              <a:rPr lang="en-US" altLang="zh-CN" sz="14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GT3a/3b</a:t>
            </a:r>
            <a:r>
              <a:rPr lang="zh-CN" altLang="en-US" sz="14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在内的患者展现了较高的治愈率</a:t>
            </a:r>
            <a:r>
              <a:rPr lang="en-US" altLang="zh-CN" sz="14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*(</a:t>
            </a:r>
            <a:r>
              <a:rPr lang="zh-CN" altLang="en-US" sz="14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总体</a:t>
            </a:r>
            <a:r>
              <a:rPr lang="en-US" altLang="zh-CN" sz="14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98.0%)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zh-CN" altLang="en-US" sz="14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严重不良事件较低</a:t>
            </a:r>
            <a:r>
              <a:rPr lang="en-US" altLang="zh-CN" sz="14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(1.1%)</a:t>
            </a:r>
            <a:r>
              <a:rPr lang="zh-CN" altLang="en-US" sz="14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</a:t>
            </a:r>
            <a:r>
              <a:rPr lang="en-US" altLang="zh-CN" sz="14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</a:t>
            </a:r>
            <a:r>
              <a:rPr lang="zh-CN" altLang="en-US" sz="14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例患者终止治疗，最常见的不良事件为贫血</a:t>
            </a:r>
            <a:r>
              <a:rPr lang="en-US" altLang="zh-CN" sz="14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(13.1%</a:t>
            </a:r>
            <a:r>
              <a:rPr lang="zh-CN" altLang="en-US" sz="14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，大多数接受</a:t>
            </a:r>
            <a:r>
              <a:rPr lang="en-US" altLang="zh-CN" sz="14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RBV</a:t>
            </a:r>
            <a:r>
              <a:rPr lang="zh-CN" altLang="en-US" sz="14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治疗</a:t>
            </a:r>
            <a:r>
              <a:rPr lang="en-US" altLang="zh-CN" sz="14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)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F2F57433-AB12-5F85-7896-D5984E86EE3A}"/>
              </a:ext>
            </a:extLst>
          </p:cNvPr>
          <p:cNvGrpSpPr/>
          <p:nvPr/>
        </p:nvGrpSpPr>
        <p:grpSpPr>
          <a:xfrm>
            <a:off x="8859024" y="2247658"/>
            <a:ext cx="218952" cy="169323"/>
            <a:chOff x="491109" y="1080516"/>
            <a:chExt cx="219075" cy="169418"/>
          </a:xfrm>
        </p:grpSpPr>
        <p:sp>
          <p:nvSpPr>
            <p:cNvPr id="3" name="等腰三角形 2">
              <a:extLst>
                <a:ext uri="{FF2B5EF4-FFF2-40B4-BE49-F238E27FC236}">
                  <a16:creationId xmlns:a16="http://schemas.microsoft.com/office/drawing/2014/main" id="{6DF627C5-FC2E-3C0D-DE1C-09FFDD2D42F7}"/>
                </a:ext>
              </a:extLst>
            </p:cNvPr>
            <p:cNvSpPr/>
            <p:nvPr/>
          </p:nvSpPr>
          <p:spPr>
            <a:xfrm rot="5400000">
              <a:off x="552450" y="1092200"/>
              <a:ext cx="169418" cy="146050"/>
            </a:xfrm>
            <a:prstGeom prst="triangle">
              <a:avLst/>
            </a:prstGeom>
            <a:solidFill>
              <a:srgbClr val="003469"/>
            </a:solidFill>
            <a:ln>
              <a:solidFill>
                <a:srgbClr val="0034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" name="等腰三角形 3">
              <a:extLst>
                <a:ext uri="{FF2B5EF4-FFF2-40B4-BE49-F238E27FC236}">
                  <a16:creationId xmlns:a16="http://schemas.microsoft.com/office/drawing/2014/main" id="{CBC4FF16-ED66-A1FC-C2B9-B85267234CCE}"/>
                </a:ext>
              </a:extLst>
            </p:cNvPr>
            <p:cNvSpPr/>
            <p:nvPr/>
          </p:nvSpPr>
          <p:spPr>
            <a:xfrm rot="5400000">
              <a:off x="479425" y="1092200"/>
              <a:ext cx="169418" cy="146050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CBEAE749-E92E-CEC3-6C6D-D4FFA58E5861}"/>
              </a:ext>
            </a:extLst>
          </p:cNvPr>
          <p:cNvGrpSpPr/>
          <p:nvPr/>
        </p:nvGrpSpPr>
        <p:grpSpPr>
          <a:xfrm>
            <a:off x="8859024" y="3601594"/>
            <a:ext cx="218952" cy="169323"/>
            <a:chOff x="491109" y="1080516"/>
            <a:chExt cx="219075" cy="169418"/>
          </a:xfrm>
        </p:grpSpPr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id="{FD61829A-1FB1-8D61-6342-35902C052E96}"/>
                </a:ext>
              </a:extLst>
            </p:cNvPr>
            <p:cNvSpPr/>
            <p:nvPr/>
          </p:nvSpPr>
          <p:spPr>
            <a:xfrm rot="5400000">
              <a:off x="552450" y="1092200"/>
              <a:ext cx="169418" cy="146050"/>
            </a:xfrm>
            <a:prstGeom prst="triangle">
              <a:avLst/>
            </a:prstGeom>
            <a:solidFill>
              <a:srgbClr val="003469"/>
            </a:solidFill>
            <a:ln>
              <a:solidFill>
                <a:srgbClr val="0034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等腰三角形 8">
              <a:extLst>
                <a:ext uri="{FF2B5EF4-FFF2-40B4-BE49-F238E27FC236}">
                  <a16:creationId xmlns:a16="http://schemas.microsoft.com/office/drawing/2014/main" id="{37DCA00B-986F-3B4A-AAEC-1EC3C38A6D50}"/>
                </a:ext>
              </a:extLst>
            </p:cNvPr>
            <p:cNvSpPr/>
            <p:nvPr/>
          </p:nvSpPr>
          <p:spPr>
            <a:xfrm rot="5400000">
              <a:off x="479425" y="1092200"/>
              <a:ext cx="169418" cy="146050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D4AAEB87-2096-F1FB-7B31-E018E1CC48E7}"/>
              </a:ext>
            </a:extLst>
          </p:cNvPr>
          <p:cNvSpPr/>
          <p:nvPr/>
        </p:nvSpPr>
        <p:spPr>
          <a:xfrm>
            <a:off x="3788308" y="1389814"/>
            <a:ext cx="4745250" cy="3921744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7BD74EE2-CD32-E25E-9A18-D8AFECFC5DD7}"/>
              </a:ext>
            </a:extLst>
          </p:cNvPr>
          <p:cNvGrpSpPr/>
          <p:nvPr/>
        </p:nvGrpSpPr>
        <p:grpSpPr>
          <a:xfrm>
            <a:off x="10693401" y="0"/>
            <a:ext cx="1500247" cy="307777"/>
            <a:chOff x="10023000" y="1108714"/>
            <a:chExt cx="1835625" cy="307777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5072CB44-BF5A-1CA5-472D-88C4C5009B21}"/>
                </a:ext>
              </a:extLst>
            </p:cNvPr>
            <p:cNvSpPr txBox="1"/>
            <p:nvPr/>
          </p:nvSpPr>
          <p:spPr>
            <a:xfrm>
              <a:off x="10023000" y="1108714"/>
              <a:ext cx="1675741" cy="307777"/>
            </a:xfrm>
            <a:custGeom>
              <a:avLst/>
              <a:gdLst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0 w 2501900"/>
                <a:gd name="connsiteY3" fmla="*/ 307777 h 307777"/>
                <a:gd name="connsiteX4" fmla="*/ 0 w 2501900"/>
                <a:gd name="connsiteY4" fmla="*/ 0 h 307777"/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158750 w 2501900"/>
                <a:gd name="connsiteY3" fmla="*/ 307777 h 307777"/>
                <a:gd name="connsiteX4" fmla="*/ 0 w 2501900"/>
                <a:gd name="connsiteY4" fmla="*/ 0 h 307777"/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76123 w 2501900"/>
                <a:gd name="connsiteY3" fmla="*/ 307777 h 307777"/>
                <a:gd name="connsiteX4" fmla="*/ 0 w 2501900"/>
                <a:gd name="connsiteY4" fmla="*/ 0 h 30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1900" h="307777">
                  <a:moveTo>
                    <a:pt x="0" y="0"/>
                  </a:moveTo>
                  <a:lnTo>
                    <a:pt x="2501900" y="0"/>
                  </a:lnTo>
                  <a:lnTo>
                    <a:pt x="2501900" y="307777"/>
                  </a:lnTo>
                  <a:lnTo>
                    <a:pt x="76123" y="307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469">
                <a:alpha val="30196"/>
              </a:srgbClr>
            </a:solidFill>
          </p:spPr>
          <p:txBody>
            <a:bodyPr vert="horz"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文本框 2">
              <a:extLst>
                <a:ext uri="{FF2B5EF4-FFF2-40B4-BE49-F238E27FC236}">
                  <a16:creationId xmlns:a16="http://schemas.microsoft.com/office/drawing/2014/main" id="{79B2CE1E-D403-8C65-61F9-119060B11101}"/>
                </a:ext>
              </a:extLst>
            </p:cNvPr>
            <p:cNvSpPr txBox="1"/>
            <p:nvPr/>
          </p:nvSpPr>
          <p:spPr>
            <a:xfrm>
              <a:off x="10076380" y="1108714"/>
              <a:ext cx="1675741" cy="307777"/>
            </a:xfrm>
            <a:custGeom>
              <a:avLst/>
              <a:gdLst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0 w 2501900"/>
                <a:gd name="connsiteY3" fmla="*/ 307777 h 307777"/>
                <a:gd name="connsiteX4" fmla="*/ 0 w 2501900"/>
                <a:gd name="connsiteY4" fmla="*/ 0 h 307777"/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158750 w 2501900"/>
                <a:gd name="connsiteY3" fmla="*/ 307777 h 307777"/>
                <a:gd name="connsiteX4" fmla="*/ 0 w 2501900"/>
                <a:gd name="connsiteY4" fmla="*/ 0 h 307777"/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76123 w 2501900"/>
                <a:gd name="connsiteY3" fmla="*/ 307777 h 307777"/>
                <a:gd name="connsiteX4" fmla="*/ 0 w 2501900"/>
                <a:gd name="connsiteY4" fmla="*/ 0 h 30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1900" h="307777">
                  <a:moveTo>
                    <a:pt x="0" y="0"/>
                  </a:moveTo>
                  <a:lnTo>
                    <a:pt x="2501900" y="0"/>
                  </a:lnTo>
                  <a:lnTo>
                    <a:pt x="2501900" y="307777"/>
                  </a:lnTo>
                  <a:lnTo>
                    <a:pt x="76123" y="307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469">
                <a:alpha val="49804"/>
              </a:srgbClr>
            </a:solidFill>
          </p:spPr>
          <p:txBody>
            <a:bodyPr vert="horz"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文本框 2">
              <a:extLst>
                <a:ext uri="{FF2B5EF4-FFF2-40B4-BE49-F238E27FC236}">
                  <a16:creationId xmlns:a16="http://schemas.microsoft.com/office/drawing/2014/main" id="{F8B67C0D-32AC-138C-9A2E-0EAD56F68FB9}"/>
                </a:ext>
              </a:extLst>
            </p:cNvPr>
            <p:cNvSpPr txBox="1"/>
            <p:nvPr/>
          </p:nvSpPr>
          <p:spPr>
            <a:xfrm>
              <a:off x="10132047" y="1108714"/>
              <a:ext cx="1675741" cy="307777"/>
            </a:xfrm>
            <a:custGeom>
              <a:avLst/>
              <a:gdLst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0 w 2501900"/>
                <a:gd name="connsiteY3" fmla="*/ 307777 h 307777"/>
                <a:gd name="connsiteX4" fmla="*/ 0 w 2501900"/>
                <a:gd name="connsiteY4" fmla="*/ 0 h 307777"/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158750 w 2501900"/>
                <a:gd name="connsiteY3" fmla="*/ 307777 h 307777"/>
                <a:gd name="connsiteX4" fmla="*/ 0 w 2501900"/>
                <a:gd name="connsiteY4" fmla="*/ 0 h 307777"/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76123 w 2501900"/>
                <a:gd name="connsiteY3" fmla="*/ 307777 h 307777"/>
                <a:gd name="connsiteX4" fmla="*/ 0 w 2501900"/>
                <a:gd name="connsiteY4" fmla="*/ 0 h 30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1900" h="307777">
                  <a:moveTo>
                    <a:pt x="0" y="0"/>
                  </a:moveTo>
                  <a:lnTo>
                    <a:pt x="2501900" y="0"/>
                  </a:lnTo>
                  <a:lnTo>
                    <a:pt x="2501900" y="307777"/>
                  </a:lnTo>
                  <a:lnTo>
                    <a:pt x="76123" y="307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469">
                <a:alpha val="69804"/>
              </a:srgbClr>
            </a:solidFill>
          </p:spPr>
          <p:txBody>
            <a:bodyPr vert="horz"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文本框 2">
              <a:extLst>
                <a:ext uri="{FF2B5EF4-FFF2-40B4-BE49-F238E27FC236}">
                  <a16:creationId xmlns:a16="http://schemas.microsoft.com/office/drawing/2014/main" id="{FE4A6158-ADDB-BE28-5B30-45FBD8073CCC}"/>
                </a:ext>
              </a:extLst>
            </p:cNvPr>
            <p:cNvSpPr txBox="1"/>
            <p:nvPr/>
          </p:nvSpPr>
          <p:spPr>
            <a:xfrm>
              <a:off x="10182884" y="1108714"/>
              <a:ext cx="1675741" cy="307777"/>
            </a:xfrm>
            <a:custGeom>
              <a:avLst/>
              <a:gdLst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0 w 2501900"/>
                <a:gd name="connsiteY3" fmla="*/ 307777 h 307777"/>
                <a:gd name="connsiteX4" fmla="*/ 0 w 2501900"/>
                <a:gd name="connsiteY4" fmla="*/ 0 h 307777"/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158750 w 2501900"/>
                <a:gd name="connsiteY3" fmla="*/ 307777 h 307777"/>
                <a:gd name="connsiteX4" fmla="*/ 0 w 2501900"/>
                <a:gd name="connsiteY4" fmla="*/ 0 h 307777"/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76123 w 2501900"/>
                <a:gd name="connsiteY3" fmla="*/ 307777 h 307777"/>
                <a:gd name="connsiteX4" fmla="*/ 0 w 2501900"/>
                <a:gd name="connsiteY4" fmla="*/ 0 h 30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1900" h="307777">
                  <a:moveTo>
                    <a:pt x="0" y="0"/>
                  </a:moveTo>
                  <a:lnTo>
                    <a:pt x="2501900" y="0"/>
                  </a:lnTo>
                  <a:lnTo>
                    <a:pt x="2501900" y="307777"/>
                  </a:lnTo>
                  <a:lnTo>
                    <a:pt x="76123" y="307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469"/>
            </a:solidFill>
          </p:spPr>
          <p:txBody>
            <a:bodyPr vert="horz"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文本框 2">
              <a:extLst>
                <a:ext uri="{FF2B5EF4-FFF2-40B4-BE49-F238E27FC236}">
                  <a16:creationId xmlns:a16="http://schemas.microsoft.com/office/drawing/2014/main" id="{5C97BE33-100D-2F46-7167-7707ADD546DD}"/>
                </a:ext>
              </a:extLst>
            </p:cNvPr>
            <p:cNvSpPr txBox="1"/>
            <p:nvPr/>
          </p:nvSpPr>
          <p:spPr>
            <a:xfrm>
              <a:off x="10224318" y="1154880"/>
              <a:ext cx="1594402" cy="215444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不同基因型患者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1902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>
            <a:extLst>
              <a:ext uri="{FF2B5EF4-FFF2-40B4-BE49-F238E27FC236}">
                <a16:creationId xmlns:a16="http://schemas.microsoft.com/office/drawing/2014/main" id="{1BB555E9-0269-A36F-F628-5068DCCC73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>
                <a:cs typeface="+mn-ea"/>
                <a:sym typeface="Arial" panose="020B0604020202020204" pitchFamily="34" charset="0"/>
              </a:rPr>
              <a:t>Yuan-Jie </a:t>
            </a:r>
            <a:r>
              <a:rPr lang="en-US" altLang="zh-CN" dirty="0" err="1">
                <a:cs typeface="+mn-ea"/>
                <a:sym typeface="Arial" panose="020B0604020202020204" pitchFamily="34" charset="0"/>
              </a:rPr>
              <a:t>Ding,et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cs typeface="+mn-ea"/>
                <a:sym typeface="Arial" panose="020B0604020202020204" pitchFamily="34" charset="0"/>
              </a:rPr>
              <a:t>al.J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 Gastroenterol Hepatol. 2021 May 12.</a:t>
            </a:r>
          </a:p>
          <a:p>
            <a:r>
              <a:rPr lang="en-US" altLang="zh-CN" dirty="0">
                <a:cs typeface="+mn-ea"/>
                <a:sym typeface="Arial" panose="020B0604020202020204" pitchFamily="34" charset="0"/>
              </a:rPr>
              <a:t>Juan </a:t>
            </a:r>
            <a:r>
              <a:rPr lang="en-US" altLang="zh-CN" dirty="0" err="1">
                <a:cs typeface="+mn-ea"/>
                <a:sym typeface="Arial" panose="020B0604020202020204" pitchFamily="34" charset="0"/>
              </a:rPr>
              <a:t>Li,et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cs typeface="+mn-ea"/>
                <a:sym typeface="Arial" panose="020B0604020202020204" pitchFamily="34" charset="0"/>
              </a:rPr>
              <a:t>al.Medicine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 (Baltimore). 2020 Oct 23;99(43)e22726.</a:t>
            </a:r>
          </a:p>
        </p:txBody>
      </p:sp>
      <p:sp>
        <p:nvSpPr>
          <p:cNvPr id="78" name="文本占位符 8">
            <a:extLst>
              <a:ext uri="{FF2B5EF4-FFF2-40B4-BE49-F238E27FC236}">
                <a16:creationId xmlns:a16="http://schemas.microsoft.com/office/drawing/2014/main" id="{156A00E2-D39D-9E2F-5BCC-2A43BF6D7B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2000" b="0" dirty="0">
                <a:cs typeface="+mn-ea"/>
                <a:sym typeface="Arial" panose="020B0604020202020204" pitchFamily="34" charset="0"/>
              </a:rPr>
              <a:t>中国真实世界研究数据</a:t>
            </a:r>
            <a:br>
              <a:rPr lang="zh-CN" altLang="en-US" dirty="0">
                <a:cs typeface="+mn-ea"/>
                <a:sym typeface="Arial" panose="020B0604020202020204" pitchFamily="34" charset="0"/>
              </a:rPr>
            </a:br>
            <a:r>
              <a:rPr lang="en-US" altLang="zh-CN" dirty="0">
                <a:cs typeface="+mn-ea"/>
                <a:sym typeface="Arial" panose="020B0604020202020204" pitchFamily="34" charset="0"/>
              </a:rPr>
              <a:t>SOF/VEL</a:t>
            </a:r>
            <a:r>
              <a:rPr lang="zh-CN" altLang="en-US" dirty="0">
                <a:cs typeface="+mn-ea"/>
                <a:sym typeface="Arial" panose="020B0604020202020204" pitchFamily="34" charset="0"/>
              </a:rPr>
              <a:t>治疗混合基因型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/</a:t>
            </a:r>
            <a:r>
              <a:rPr lang="zh-CN" altLang="en-US" dirty="0">
                <a:cs typeface="+mn-ea"/>
                <a:sym typeface="Arial" panose="020B0604020202020204" pitchFamily="34" charset="0"/>
              </a:rPr>
              <a:t>未知基因型患者具有高治愈率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*</a:t>
            </a:r>
            <a:endParaRPr lang="zh-CN" altLang="en-US" dirty="0"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Rectangle: Rounded Corners 74">
            <a:extLst>
              <a:ext uri="{FF2B5EF4-FFF2-40B4-BE49-F238E27FC236}">
                <a16:creationId xmlns:a16="http://schemas.microsoft.com/office/drawing/2014/main" id="{E60CA463-670F-3DCD-0C21-EE75FCE8E3BF}"/>
              </a:ext>
            </a:extLst>
          </p:cNvPr>
          <p:cNvSpPr/>
          <p:nvPr/>
        </p:nvSpPr>
        <p:spPr>
          <a:xfrm>
            <a:off x="658813" y="1476490"/>
            <a:ext cx="5309171" cy="4408215"/>
          </a:xfrm>
          <a:prstGeom prst="roundRect">
            <a:avLst>
              <a:gd name="adj" fmla="val 4057"/>
            </a:avLst>
          </a:prstGeom>
          <a:solidFill>
            <a:schemeClr val="bg1"/>
          </a:solidFill>
          <a:ln w="12700" cap="flat" cmpd="sng" algn="ctr">
            <a:gradFill flip="none" rotWithShape="1">
              <a:gsLst>
                <a:gs pos="0">
                  <a:srgbClr val="003469"/>
                </a:gs>
                <a:gs pos="100000">
                  <a:srgbClr val="003469"/>
                </a:gs>
                <a:gs pos="47000">
                  <a:srgbClr val="003469">
                    <a:alpha val="0"/>
                  </a:srgbClr>
                </a:gs>
              </a:gsLst>
              <a:lin ang="16200000" scaled="1"/>
              <a:tileRect/>
            </a:gradFill>
            <a:prstDash val="solid"/>
          </a:ln>
          <a:effectLst/>
        </p:spPr>
        <p:txBody>
          <a:bodyPr lIns="360000" rtlCol="0" anchor="ctr"/>
          <a:lstStyle/>
          <a:p>
            <a:pPr marL="179705" marR="0" lvl="0" indent="-179705" defTabSz="121920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081A5A2C-8173-3698-7A16-C74434C0D940}"/>
              </a:ext>
            </a:extLst>
          </p:cNvPr>
          <p:cNvGrpSpPr/>
          <p:nvPr/>
        </p:nvGrpSpPr>
        <p:grpSpPr>
          <a:xfrm>
            <a:off x="1157216" y="1237176"/>
            <a:ext cx="4144660" cy="463401"/>
            <a:chOff x="1790331" y="1223666"/>
            <a:chExt cx="3546200" cy="420573"/>
          </a:xfrm>
        </p:grpSpPr>
        <p:sp>
          <p:nvSpPr>
            <p:cNvPr id="11" name="同侧圆角矩形 6">
              <a:extLst>
                <a:ext uri="{FF2B5EF4-FFF2-40B4-BE49-F238E27FC236}">
                  <a16:creationId xmlns:a16="http://schemas.microsoft.com/office/drawing/2014/main" id="{C498899E-4856-3A33-ACE2-594E8D7D972E}"/>
                </a:ext>
              </a:extLst>
            </p:cNvPr>
            <p:cNvSpPr/>
            <p:nvPr/>
          </p:nvSpPr>
          <p:spPr>
            <a:xfrm>
              <a:off x="1790331" y="1223666"/>
              <a:ext cx="3546200" cy="420573"/>
            </a:xfrm>
            <a:custGeom>
              <a:avLst/>
              <a:gdLst>
                <a:gd name="connsiteX0" fmla="*/ 0 w 4999675"/>
                <a:gd name="connsiteY0" fmla="*/ 0 h 547617"/>
                <a:gd name="connsiteX1" fmla="*/ 4999675 w 4999675"/>
                <a:gd name="connsiteY1" fmla="*/ 0 h 547617"/>
                <a:gd name="connsiteX2" fmla="*/ 4999675 w 4999675"/>
                <a:gd name="connsiteY2" fmla="*/ 0 h 547617"/>
                <a:gd name="connsiteX3" fmla="*/ 4999675 w 4999675"/>
                <a:gd name="connsiteY3" fmla="*/ 452364 h 547617"/>
                <a:gd name="connsiteX4" fmla="*/ 4904422 w 4999675"/>
                <a:gd name="connsiteY4" fmla="*/ 547617 h 547617"/>
                <a:gd name="connsiteX5" fmla="*/ 95253 w 4999675"/>
                <a:gd name="connsiteY5" fmla="*/ 547617 h 547617"/>
                <a:gd name="connsiteX6" fmla="*/ 0 w 4999675"/>
                <a:gd name="connsiteY6" fmla="*/ 452364 h 547617"/>
                <a:gd name="connsiteX7" fmla="*/ 0 w 4999675"/>
                <a:gd name="connsiteY7" fmla="*/ 0 h 547617"/>
                <a:gd name="connsiteX8" fmla="*/ 0 w 4999675"/>
                <a:gd name="connsiteY8" fmla="*/ 0 h 547617"/>
                <a:gd name="connsiteX0-1" fmla="*/ 0 w 5047300"/>
                <a:gd name="connsiteY0-2" fmla="*/ 0 h 547617"/>
                <a:gd name="connsiteX1-3" fmla="*/ 5047300 w 5047300"/>
                <a:gd name="connsiteY1-4" fmla="*/ 0 h 547617"/>
                <a:gd name="connsiteX2-5" fmla="*/ 5047300 w 5047300"/>
                <a:gd name="connsiteY2-6" fmla="*/ 0 h 547617"/>
                <a:gd name="connsiteX3-7" fmla="*/ 5047300 w 5047300"/>
                <a:gd name="connsiteY3-8" fmla="*/ 452364 h 547617"/>
                <a:gd name="connsiteX4-9" fmla="*/ 4952047 w 5047300"/>
                <a:gd name="connsiteY4-10" fmla="*/ 547617 h 547617"/>
                <a:gd name="connsiteX5-11" fmla="*/ 142878 w 5047300"/>
                <a:gd name="connsiteY5-12" fmla="*/ 547617 h 547617"/>
                <a:gd name="connsiteX6-13" fmla="*/ 47625 w 5047300"/>
                <a:gd name="connsiteY6-14" fmla="*/ 452364 h 547617"/>
                <a:gd name="connsiteX7-15" fmla="*/ 47625 w 5047300"/>
                <a:gd name="connsiteY7-16" fmla="*/ 0 h 547617"/>
                <a:gd name="connsiteX8-17" fmla="*/ 0 w 5047300"/>
                <a:gd name="connsiteY8-18" fmla="*/ 0 h 547617"/>
                <a:gd name="connsiteX0-19" fmla="*/ 0 w 4999675"/>
                <a:gd name="connsiteY0-20" fmla="*/ 0 h 547617"/>
                <a:gd name="connsiteX1-21" fmla="*/ 4999675 w 4999675"/>
                <a:gd name="connsiteY1-22" fmla="*/ 0 h 547617"/>
                <a:gd name="connsiteX2-23" fmla="*/ 4999675 w 4999675"/>
                <a:gd name="connsiteY2-24" fmla="*/ 0 h 547617"/>
                <a:gd name="connsiteX3-25" fmla="*/ 4999675 w 4999675"/>
                <a:gd name="connsiteY3-26" fmla="*/ 452364 h 547617"/>
                <a:gd name="connsiteX4-27" fmla="*/ 4904422 w 4999675"/>
                <a:gd name="connsiteY4-28" fmla="*/ 547617 h 547617"/>
                <a:gd name="connsiteX5-29" fmla="*/ 95253 w 4999675"/>
                <a:gd name="connsiteY5-30" fmla="*/ 547617 h 547617"/>
                <a:gd name="connsiteX6-31" fmla="*/ 0 w 4999675"/>
                <a:gd name="connsiteY6-32" fmla="*/ 452364 h 547617"/>
                <a:gd name="connsiteX7-33" fmla="*/ 0 w 4999675"/>
                <a:gd name="connsiteY7-34" fmla="*/ 0 h 547617"/>
                <a:gd name="connsiteX0-35" fmla="*/ 0 w 5047300"/>
                <a:gd name="connsiteY0-36" fmla="*/ 0 h 547617"/>
                <a:gd name="connsiteX1-37" fmla="*/ 5047300 w 5047300"/>
                <a:gd name="connsiteY1-38" fmla="*/ 0 h 547617"/>
                <a:gd name="connsiteX2-39" fmla="*/ 5047300 w 5047300"/>
                <a:gd name="connsiteY2-40" fmla="*/ 0 h 547617"/>
                <a:gd name="connsiteX3-41" fmla="*/ 5047300 w 5047300"/>
                <a:gd name="connsiteY3-42" fmla="*/ 452364 h 547617"/>
                <a:gd name="connsiteX4-43" fmla="*/ 4952047 w 5047300"/>
                <a:gd name="connsiteY4-44" fmla="*/ 547617 h 547617"/>
                <a:gd name="connsiteX5-45" fmla="*/ 142878 w 5047300"/>
                <a:gd name="connsiteY5-46" fmla="*/ 547617 h 547617"/>
                <a:gd name="connsiteX6-47" fmla="*/ 47625 w 5047300"/>
                <a:gd name="connsiteY6-48" fmla="*/ 452364 h 547617"/>
                <a:gd name="connsiteX7-49" fmla="*/ 0 w 5047300"/>
                <a:gd name="connsiteY7-50" fmla="*/ 0 h 547617"/>
                <a:gd name="connsiteX0-51" fmla="*/ 0 w 5128262"/>
                <a:gd name="connsiteY0-52" fmla="*/ 14287 h 561904"/>
                <a:gd name="connsiteX1-53" fmla="*/ 5047300 w 5128262"/>
                <a:gd name="connsiteY1-54" fmla="*/ 14287 h 561904"/>
                <a:gd name="connsiteX2-55" fmla="*/ 5128262 w 5128262"/>
                <a:gd name="connsiteY2-56" fmla="*/ 0 h 561904"/>
                <a:gd name="connsiteX3-57" fmla="*/ 5047300 w 5128262"/>
                <a:gd name="connsiteY3-58" fmla="*/ 466651 h 561904"/>
                <a:gd name="connsiteX4-59" fmla="*/ 4952047 w 5128262"/>
                <a:gd name="connsiteY4-60" fmla="*/ 561904 h 561904"/>
                <a:gd name="connsiteX5-61" fmla="*/ 142878 w 5128262"/>
                <a:gd name="connsiteY5-62" fmla="*/ 561904 h 561904"/>
                <a:gd name="connsiteX6-63" fmla="*/ 47625 w 5128262"/>
                <a:gd name="connsiteY6-64" fmla="*/ 466651 h 561904"/>
                <a:gd name="connsiteX7-65" fmla="*/ 0 w 5128262"/>
                <a:gd name="connsiteY7-66" fmla="*/ 14287 h 561904"/>
                <a:gd name="connsiteX0-67" fmla="*/ 0 w 5047300"/>
                <a:gd name="connsiteY0-68" fmla="*/ 0 h 547617"/>
                <a:gd name="connsiteX1-69" fmla="*/ 5047300 w 5047300"/>
                <a:gd name="connsiteY1-70" fmla="*/ 0 h 547617"/>
                <a:gd name="connsiteX2-71" fmla="*/ 5047300 w 5047300"/>
                <a:gd name="connsiteY2-72" fmla="*/ 452364 h 547617"/>
                <a:gd name="connsiteX3-73" fmla="*/ 4952047 w 5047300"/>
                <a:gd name="connsiteY3-74" fmla="*/ 547617 h 547617"/>
                <a:gd name="connsiteX4-75" fmla="*/ 142878 w 5047300"/>
                <a:gd name="connsiteY4-76" fmla="*/ 547617 h 547617"/>
                <a:gd name="connsiteX5-77" fmla="*/ 47625 w 5047300"/>
                <a:gd name="connsiteY5-78" fmla="*/ 452364 h 547617"/>
                <a:gd name="connsiteX6-79" fmla="*/ 0 w 5047300"/>
                <a:gd name="connsiteY6-80" fmla="*/ 0 h 547617"/>
                <a:gd name="connsiteX0-81" fmla="*/ 0 w 5137788"/>
                <a:gd name="connsiteY0-82" fmla="*/ 4762 h 552379"/>
                <a:gd name="connsiteX1-83" fmla="*/ 5137788 w 5137788"/>
                <a:gd name="connsiteY1-84" fmla="*/ 0 h 552379"/>
                <a:gd name="connsiteX2-85" fmla="*/ 5047300 w 5137788"/>
                <a:gd name="connsiteY2-86" fmla="*/ 457126 h 552379"/>
                <a:gd name="connsiteX3-87" fmla="*/ 4952047 w 5137788"/>
                <a:gd name="connsiteY3-88" fmla="*/ 552379 h 552379"/>
                <a:gd name="connsiteX4-89" fmla="*/ 142878 w 5137788"/>
                <a:gd name="connsiteY4-90" fmla="*/ 552379 h 552379"/>
                <a:gd name="connsiteX5-91" fmla="*/ 47625 w 5137788"/>
                <a:gd name="connsiteY5-92" fmla="*/ 457126 h 552379"/>
                <a:gd name="connsiteX6-93" fmla="*/ 0 w 5137788"/>
                <a:gd name="connsiteY6-94" fmla="*/ 4762 h 552379"/>
                <a:gd name="connsiteX0-95" fmla="*/ 0 w 5109213"/>
                <a:gd name="connsiteY0-96" fmla="*/ 0 h 547617"/>
                <a:gd name="connsiteX1-97" fmla="*/ 5109213 w 5109213"/>
                <a:gd name="connsiteY1-98" fmla="*/ 0 h 547617"/>
                <a:gd name="connsiteX2-99" fmla="*/ 5047300 w 5109213"/>
                <a:gd name="connsiteY2-100" fmla="*/ 452364 h 547617"/>
                <a:gd name="connsiteX3-101" fmla="*/ 4952047 w 5109213"/>
                <a:gd name="connsiteY3-102" fmla="*/ 547617 h 547617"/>
                <a:gd name="connsiteX4-103" fmla="*/ 142878 w 5109213"/>
                <a:gd name="connsiteY4-104" fmla="*/ 547617 h 547617"/>
                <a:gd name="connsiteX5-105" fmla="*/ 47625 w 5109213"/>
                <a:gd name="connsiteY5-106" fmla="*/ 452364 h 547617"/>
                <a:gd name="connsiteX6-107" fmla="*/ 0 w 5109213"/>
                <a:gd name="connsiteY6-108" fmla="*/ 0 h 547617"/>
                <a:gd name="connsiteX0-109" fmla="*/ 0 w 5123500"/>
                <a:gd name="connsiteY0-110" fmla="*/ 0 h 547617"/>
                <a:gd name="connsiteX1-111" fmla="*/ 5123500 w 5123500"/>
                <a:gd name="connsiteY1-112" fmla="*/ 0 h 547617"/>
                <a:gd name="connsiteX2-113" fmla="*/ 5061587 w 5123500"/>
                <a:gd name="connsiteY2-114" fmla="*/ 452364 h 547617"/>
                <a:gd name="connsiteX3-115" fmla="*/ 4966334 w 5123500"/>
                <a:gd name="connsiteY3-116" fmla="*/ 547617 h 547617"/>
                <a:gd name="connsiteX4-117" fmla="*/ 157165 w 5123500"/>
                <a:gd name="connsiteY4-118" fmla="*/ 547617 h 547617"/>
                <a:gd name="connsiteX5-119" fmla="*/ 61912 w 5123500"/>
                <a:gd name="connsiteY5-120" fmla="*/ 452364 h 547617"/>
                <a:gd name="connsiteX6-121" fmla="*/ 0 w 5123500"/>
                <a:gd name="connsiteY6-122" fmla="*/ 0 h 547617"/>
                <a:gd name="connsiteX0-123" fmla="*/ 0 w 5152075"/>
                <a:gd name="connsiteY0-124" fmla="*/ 0 h 547617"/>
                <a:gd name="connsiteX1-125" fmla="*/ 5152075 w 5152075"/>
                <a:gd name="connsiteY1-126" fmla="*/ 0 h 547617"/>
                <a:gd name="connsiteX2-127" fmla="*/ 5090162 w 5152075"/>
                <a:gd name="connsiteY2-128" fmla="*/ 452364 h 547617"/>
                <a:gd name="connsiteX3-129" fmla="*/ 4994909 w 5152075"/>
                <a:gd name="connsiteY3-130" fmla="*/ 547617 h 547617"/>
                <a:gd name="connsiteX4-131" fmla="*/ 185740 w 5152075"/>
                <a:gd name="connsiteY4-132" fmla="*/ 547617 h 547617"/>
                <a:gd name="connsiteX5-133" fmla="*/ 90487 w 5152075"/>
                <a:gd name="connsiteY5-134" fmla="*/ 452364 h 547617"/>
                <a:gd name="connsiteX6-135" fmla="*/ 0 w 5152075"/>
                <a:gd name="connsiteY6-136" fmla="*/ 0 h 547617"/>
                <a:gd name="connsiteX0-137" fmla="*/ 0 w 5175887"/>
                <a:gd name="connsiteY0-138" fmla="*/ 0 h 547617"/>
                <a:gd name="connsiteX1-139" fmla="*/ 5175887 w 5175887"/>
                <a:gd name="connsiteY1-140" fmla="*/ 0 h 547617"/>
                <a:gd name="connsiteX2-141" fmla="*/ 5113974 w 5175887"/>
                <a:gd name="connsiteY2-142" fmla="*/ 452364 h 547617"/>
                <a:gd name="connsiteX3-143" fmla="*/ 5018721 w 5175887"/>
                <a:gd name="connsiteY3-144" fmla="*/ 547617 h 547617"/>
                <a:gd name="connsiteX4-145" fmla="*/ 209552 w 5175887"/>
                <a:gd name="connsiteY4-146" fmla="*/ 547617 h 547617"/>
                <a:gd name="connsiteX5-147" fmla="*/ 114299 w 5175887"/>
                <a:gd name="connsiteY5-148" fmla="*/ 452364 h 547617"/>
                <a:gd name="connsiteX6-149" fmla="*/ 0 w 5175887"/>
                <a:gd name="connsiteY6-150" fmla="*/ 0 h 54761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5175887" h="547617">
                  <a:moveTo>
                    <a:pt x="0" y="0"/>
                  </a:moveTo>
                  <a:lnTo>
                    <a:pt x="5175887" y="0"/>
                  </a:lnTo>
                  <a:lnTo>
                    <a:pt x="5113974" y="452364"/>
                  </a:lnTo>
                  <a:cubicBezTo>
                    <a:pt x="5113974" y="504971"/>
                    <a:pt x="5071328" y="547617"/>
                    <a:pt x="5018721" y="547617"/>
                  </a:cubicBezTo>
                  <a:lnTo>
                    <a:pt x="209552" y="547617"/>
                  </a:lnTo>
                  <a:cubicBezTo>
                    <a:pt x="156945" y="547617"/>
                    <a:pt x="114299" y="504971"/>
                    <a:pt x="114299" y="45236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同侧圆角矩形 6">
              <a:extLst>
                <a:ext uri="{FF2B5EF4-FFF2-40B4-BE49-F238E27FC236}">
                  <a16:creationId xmlns:a16="http://schemas.microsoft.com/office/drawing/2014/main" id="{3763FB3E-DC58-AA71-03A1-A8EE2BEEBEC8}"/>
                </a:ext>
              </a:extLst>
            </p:cNvPr>
            <p:cNvSpPr/>
            <p:nvPr/>
          </p:nvSpPr>
          <p:spPr>
            <a:xfrm>
              <a:off x="1863490" y="1223666"/>
              <a:ext cx="3399882" cy="420573"/>
            </a:xfrm>
            <a:custGeom>
              <a:avLst/>
              <a:gdLst>
                <a:gd name="connsiteX0" fmla="*/ 0 w 4999675"/>
                <a:gd name="connsiteY0" fmla="*/ 0 h 547617"/>
                <a:gd name="connsiteX1" fmla="*/ 4999675 w 4999675"/>
                <a:gd name="connsiteY1" fmla="*/ 0 h 547617"/>
                <a:gd name="connsiteX2" fmla="*/ 4999675 w 4999675"/>
                <a:gd name="connsiteY2" fmla="*/ 0 h 547617"/>
                <a:gd name="connsiteX3" fmla="*/ 4999675 w 4999675"/>
                <a:gd name="connsiteY3" fmla="*/ 452364 h 547617"/>
                <a:gd name="connsiteX4" fmla="*/ 4904422 w 4999675"/>
                <a:gd name="connsiteY4" fmla="*/ 547617 h 547617"/>
                <a:gd name="connsiteX5" fmla="*/ 95253 w 4999675"/>
                <a:gd name="connsiteY5" fmla="*/ 547617 h 547617"/>
                <a:gd name="connsiteX6" fmla="*/ 0 w 4999675"/>
                <a:gd name="connsiteY6" fmla="*/ 452364 h 547617"/>
                <a:gd name="connsiteX7" fmla="*/ 0 w 4999675"/>
                <a:gd name="connsiteY7" fmla="*/ 0 h 547617"/>
                <a:gd name="connsiteX8" fmla="*/ 0 w 4999675"/>
                <a:gd name="connsiteY8" fmla="*/ 0 h 547617"/>
                <a:gd name="connsiteX0-1" fmla="*/ 0 w 5047300"/>
                <a:gd name="connsiteY0-2" fmla="*/ 0 h 547617"/>
                <a:gd name="connsiteX1-3" fmla="*/ 5047300 w 5047300"/>
                <a:gd name="connsiteY1-4" fmla="*/ 0 h 547617"/>
                <a:gd name="connsiteX2-5" fmla="*/ 5047300 w 5047300"/>
                <a:gd name="connsiteY2-6" fmla="*/ 0 h 547617"/>
                <a:gd name="connsiteX3-7" fmla="*/ 5047300 w 5047300"/>
                <a:gd name="connsiteY3-8" fmla="*/ 452364 h 547617"/>
                <a:gd name="connsiteX4-9" fmla="*/ 4952047 w 5047300"/>
                <a:gd name="connsiteY4-10" fmla="*/ 547617 h 547617"/>
                <a:gd name="connsiteX5-11" fmla="*/ 142878 w 5047300"/>
                <a:gd name="connsiteY5-12" fmla="*/ 547617 h 547617"/>
                <a:gd name="connsiteX6-13" fmla="*/ 47625 w 5047300"/>
                <a:gd name="connsiteY6-14" fmla="*/ 452364 h 547617"/>
                <a:gd name="connsiteX7-15" fmla="*/ 47625 w 5047300"/>
                <a:gd name="connsiteY7-16" fmla="*/ 0 h 547617"/>
                <a:gd name="connsiteX8-17" fmla="*/ 0 w 5047300"/>
                <a:gd name="connsiteY8-18" fmla="*/ 0 h 547617"/>
                <a:gd name="connsiteX0-19" fmla="*/ 0 w 4999675"/>
                <a:gd name="connsiteY0-20" fmla="*/ 0 h 547617"/>
                <a:gd name="connsiteX1-21" fmla="*/ 4999675 w 4999675"/>
                <a:gd name="connsiteY1-22" fmla="*/ 0 h 547617"/>
                <a:gd name="connsiteX2-23" fmla="*/ 4999675 w 4999675"/>
                <a:gd name="connsiteY2-24" fmla="*/ 0 h 547617"/>
                <a:gd name="connsiteX3-25" fmla="*/ 4999675 w 4999675"/>
                <a:gd name="connsiteY3-26" fmla="*/ 452364 h 547617"/>
                <a:gd name="connsiteX4-27" fmla="*/ 4904422 w 4999675"/>
                <a:gd name="connsiteY4-28" fmla="*/ 547617 h 547617"/>
                <a:gd name="connsiteX5-29" fmla="*/ 95253 w 4999675"/>
                <a:gd name="connsiteY5-30" fmla="*/ 547617 h 547617"/>
                <a:gd name="connsiteX6-31" fmla="*/ 0 w 4999675"/>
                <a:gd name="connsiteY6-32" fmla="*/ 452364 h 547617"/>
                <a:gd name="connsiteX7-33" fmla="*/ 0 w 4999675"/>
                <a:gd name="connsiteY7-34" fmla="*/ 0 h 547617"/>
                <a:gd name="connsiteX0-35" fmla="*/ 0 w 5047300"/>
                <a:gd name="connsiteY0-36" fmla="*/ 0 h 547617"/>
                <a:gd name="connsiteX1-37" fmla="*/ 5047300 w 5047300"/>
                <a:gd name="connsiteY1-38" fmla="*/ 0 h 547617"/>
                <a:gd name="connsiteX2-39" fmla="*/ 5047300 w 5047300"/>
                <a:gd name="connsiteY2-40" fmla="*/ 0 h 547617"/>
                <a:gd name="connsiteX3-41" fmla="*/ 5047300 w 5047300"/>
                <a:gd name="connsiteY3-42" fmla="*/ 452364 h 547617"/>
                <a:gd name="connsiteX4-43" fmla="*/ 4952047 w 5047300"/>
                <a:gd name="connsiteY4-44" fmla="*/ 547617 h 547617"/>
                <a:gd name="connsiteX5-45" fmla="*/ 142878 w 5047300"/>
                <a:gd name="connsiteY5-46" fmla="*/ 547617 h 547617"/>
                <a:gd name="connsiteX6-47" fmla="*/ 47625 w 5047300"/>
                <a:gd name="connsiteY6-48" fmla="*/ 452364 h 547617"/>
                <a:gd name="connsiteX7-49" fmla="*/ 0 w 5047300"/>
                <a:gd name="connsiteY7-50" fmla="*/ 0 h 547617"/>
                <a:gd name="connsiteX0-51" fmla="*/ 0 w 5128262"/>
                <a:gd name="connsiteY0-52" fmla="*/ 14287 h 561904"/>
                <a:gd name="connsiteX1-53" fmla="*/ 5047300 w 5128262"/>
                <a:gd name="connsiteY1-54" fmla="*/ 14287 h 561904"/>
                <a:gd name="connsiteX2-55" fmla="*/ 5128262 w 5128262"/>
                <a:gd name="connsiteY2-56" fmla="*/ 0 h 561904"/>
                <a:gd name="connsiteX3-57" fmla="*/ 5047300 w 5128262"/>
                <a:gd name="connsiteY3-58" fmla="*/ 466651 h 561904"/>
                <a:gd name="connsiteX4-59" fmla="*/ 4952047 w 5128262"/>
                <a:gd name="connsiteY4-60" fmla="*/ 561904 h 561904"/>
                <a:gd name="connsiteX5-61" fmla="*/ 142878 w 5128262"/>
                <a:gd name="connsiteY5-62" fmla="*/ 561904 h 561904"/>
                <a:gd name="connsiteX6-63" fmla="*/ 47625 w 5128262"/>
                <a:gd name="connsiteY6-64" fmla="*/ 466651 h 561904"/>
                <a:gd name="connsiteX7-65" fmla="*/ 0 w 5128262"/>
                <a:gd name="connsiteY7-66" fmla="*/ 14287 h 561904"/>
                <a:gd name="connsiteX0-67" fmla="*/ 0 w 5047300"/>
                <a:gd name="connsiteY0-68" fmla="*/ 0 h 547617"/>
                <a:gd name="connsiteX1-69" fmla="*/ 5047300 w 5047300"/>
                <a:gd name="connsiteY1-70" fmla="*/ 0 h 547617"/>
                <a:gd name="connsiteX2-71" fmla="*/ 5047300 w 5047300"/>
                <a:gd name="connsiteY2-72" fmla="*/ 452364 h 547617"/>
                <a:gd name="connsiteX3-73" fmla="*/ 4952047 w 5047300"/>
                <a:gd name="connsiteY3-74" fmla="*/ 547617 h 547617"/>
                <a:gd name="connsiteX4-75" fmla="*/ 142878 w 5047300"/>
                <a:gd name="connsiteY4-76" fmla="*/ 547617 h 547617"/>
                <a:gd name="connsiteX5-77" fmla="*/ 47625 w 5047300"/>
                <a:gd name="connsiteY5-78" fmla="*/ 452364 h 547617"/>
                <a:gd name="connsiteX6-79" fmla="*/ 0 w 5047300"/>
                <a:gd name="connsiteY6-80" fmla="*/ 0 h 547617"/>
                <a:gd name="connsiteX0-81" fmla="*/ 0 w 5137788"/>
                <a:gd name="connsiteY0-82" fmla="*/ 4762 h 552379"/>
                <a:gd name="connsiteX1-83" fmla="*/ 5137788 w 5137788"/>
                <a:gd name="connsiteY1-84" fmla="*/ 0 h 552379"/>
                <a:gd name="connsiteX2-85" fmla="*/ 5047300 w 5137788"/>
                <a:gd name="connsiteY2-86" fmla="*/ 457126 h 552379"/>
                <a:gd name="connsiteX3-87" fmla="*/ 4952047 w 5137788"/>
                <a:gd name="connsiteY3-88" fmla="*/ 552379 h 552379"/>
                <a:gd name="connsiteX4-89" fmla="*/ 142878 w 5137788"/>
                <a:gd name="connsiteY4-90" fmla="*/ 552379 h 552379"/>
                <a:gd name="connsiteX5-91" fmla="*/ 47625 w 5137788"/>
                <a:gd name="connsiteY5-92" fmla="*/ 457126 h 552379"/>
                <a:gd name="connsiteX6-93" fmla="*/ 0 w 5137788"/>
                <a:gd name="connsiteY6-94" fmla="*/ 4762 h 552379"/>
                <a:gd name="connsiteX0-95" fmla="*/ 0 w 5109213"/>
                <a:gd name="connsiteY0-96" fmla="*/ 0 h 547617"/>
                <a:gd name="connsiteX1-97" fmla="*/ 5109213 w 5109213"/>
                <a:gd name="connsiteY1-98" fmla="*/ 0 h 547617"/>
                <a:gd name="connsiteX2-99" fmla="*/ 5047300 w 5109213"/>
                <a:gd name="connsiteY2-100" fmla="*/ 452364 h 547617"/>
                <a:gd name="connsiteX3-101" fmla="*/ 4952047 w 5109213"/>
                <a:gd name="connsiteY3-102" fmla="*/ 547617 h 547617"/>
                <a:gd name="connsiteX4-103" fmla="*/ 142878 w 5109213"/>
                <a:gd name="connsiteY4-104" fmla="*/ 547617 h 547617"/>
                <a:gd name="connsiteX5-105" fmla="*/ 47625 w 5109213"/>
                <a:gd name="connsiteY5-106" fmla="*/ 452364 h 547617"/>
                <a:gd name="connsiteX6-107" fmla="*/ 0 w 5109213"/>
                <a:gd name="connsiteY6-108" fmla="*/ 0 h 547617"/>
                <a:gd name="connsiteX0-109" fmla="*/ 0 w 5123500"/>
                <a:gd name="connsiteY0-110" fmla="*/ 0 h 547617"/>
                <a:gd name="connsiteX1-111" fmla="*/ 5123500 w 5123500"/>
                <a:gd name="connsiteY1-112" fmla="*/ 0 h 547617"/>
                <a:gd name="connsiteX2-113" fmla="*/ 5061587 w 5123500"/>
                <a:gd name="connsiteY2-114" fmla="*/ 452364 h 547617"/>
                <a:gd name="connsiteX3-115" fmla="*/ 4966334 w 5123500"/>
                <a:gd name="connsiteY3-116" fmla="*/ 547617 h 547617"/>
                <a:gd name="connsiteX4-117" fmla="*/ 157165 w 5123500"/>
                <a:gd name="connsiteY4-118" fmla="*/ 547617 h 547617"/>
                <a:gd name="connsiteX5-119" fmla="*/ 61912 w 5123500"/>
                <a:gd name="connsiteY5-120" fmla="*/ 452364 h 547617"/>
                <a:gd name="connsiteX6-121" fmla="*/ 0 w 5123500"/>
                <a:gd name="connsiteY6-122" fmla="*/ 0 h 547617"/>
                <a:gd name="connsiteX0-123" fmla="*/ 0 w 5152075"/>
                <a:gd name="connsiteY0-124" fmla="*/ 0 h 547617"/>
                <a:gd name="connsiteX1-125" fmla="*/ 5152075 w 5152075"/>
                <a:gd name="connsiteY1-126" fmla="*/ 0 h 547617"/>
                <a:gd name="connsiteX2-127" fmla="*/ 5090162 w 5152075"/>
                <a:gd name="connsiteY2-128" fmla="*/ 452364 h 547617"/>
                <a:gd name="connsiteX3-129" fmla="*/ 4994909 w 5152075"/>
                <a:gd name="connsiteY3-130" fmla="*/ 547617 h 547617"/>
                <a:gd name="connsiteX4-131" fmla="*/ 185740 w 5152075"/>
                <a:gd name="connsiteY4-132" fmla="*/ 547617 h 547617"/>
                <a:gd name="connsiteX5-133" fmla="*/ 90487 w 5152075"/>
                <a:gd name="connsiteY5-134" fmla="*/ 452364 h 547617"/>
                <a:gd name="connsiteX6-135" fmla="*/ 0 w 5152075"/>
                <a:gd name="connsiteY6-136" fmla="*/ 0 h 547617"/>
                <a:gd name="connsiteX0-137" fmla="*/ 0 w 5175887"/>
                <a:gd name="connsiteY0-138" fmla="*/ 0 h 547617"/>
                <a:gd name="connsiteX1-139" fmla="*/ 5175887 w 5175887"/>
                <a:gd name="connsiteY1-140" fmla="*/ 0 h 547617"/>
                <a:gd name="connsiteX2-141" fmla="*/ 5113974 w 5175887"/>
                <a:gd name="connsiteY2-142" fmla="*/ 452364 h 547617"/>
                <a:gd name="connsiteX3-143" fmla="*/ 5018721 w 5175887"/>
                <a:gd name="connsiteY3-144" fmla="*/ 547617 h 547617"/>
                <a:gd name="connsiteX4-145" fmla="*/ 209552 w 5175887"/>
                <a:gd name="connsiteY4-146" fmla="*/ 547617 h 547617"/>
                <a:gd name="connsiteX5-147" fmla="*/ 114299 w 5175887"/>
                <a:gd name="connsiteY5-148" fmla="*/ 452364 h 547617"/>
                <a:gd name="connsiteX6-149" fmla="*/ 0 w 5175887"/>
                <a:gd name="connsiteY6-150" fmla="*/ 0 h 54761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5175887" h="547617">
                  <a:moveTo>
                    <a:pt x="0" y="0"/>
                  </a:moveTo>
                  <a:lnTo>
                    <a:pt x="5175887" y="0"/>
                  </a:lnTo>
                  <a:lnTo>
                    <a:pt x="5113974" y="452364"/>
                  </a:lnTo>
                  <a:cubicBezTo>
                    <a:pt x="5113974" y="504971"/>
                    <a:pt x="5071328" y="547617"/>
                    <a:pt x="5018721" y="547617"/>
                  </a:cubicBezTo>
                  <a:lnTo>
                    <a:pt x="209552" y="547617"/>
                  </a:lnTo>
                  <a:cubicBezTo>
                    <a:pt x="156945" y="547617"/>
                    <a:pt x="114299" y="504971"/>
                    <a:pt x="114299" y="45236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469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混合基因型患者</a:t>
              </a:r>
            </a:p>
          </p:txBody>
        </p:sp>
      </p:grpSp>
      <p:sp>
        <p:nvSpPr>
          <p:cNvPr id="31" name="Rectangle: Rounded Corners 74">
            <a:extLst>
              <a:ext uri="{FF2B5EF4-FFF2-40B4-BE49-F238E27FC236}">
                <a16:creationId xmlns:a16="http://schemas.microsoft.com/office/drawing/2014/main" id="{0619EC49-336A-E6DF-9F5E-27C99BA0E387}"/>
              </a:ext>
            </a:extLst>
          </p:cNvPr>
          <p:cNvSpPr/>
          <p:nvPr/>
        </p:nvSpPr>
        <p:spPr>
          <a:xfrm>
            <a:off x="6242050" y="1476489"/>
            <a:ext cx="5309171" cy="4408217"/>
          </a:xfrm>
          <a:prstGeom prst="roundRect">
            <a:avLst>
              <a:gd name="adj" fmla="val 4057"/>
            </a:avLst>
          </a:prstGeom>
          <a:solidFill>
            <a:schemeClr val="bg1"/>
          </a:solidFill>
          <a:ln w="12700" cap="flat" cmpd="sng" algn="ctr">
            <a:gradFill flip="none" rotWithShape="1">
              <a:gsLst>
                <a:gs pos="0">
                  <a:srgbClr val="003469"/>
                </a:gs>
                <a:gs pos="100000">
                  <a:srgbClr val="003469"/>
                </a:gs>
                <a:gs pos="47000">
                  <a:srgbClr val="003469">
                    <a:alpha val="0"/>
                  </a:srgbClr>
                </a:gs>
              </a:gsLst>
              <a:lin ang="16200000" scaled="1"/>
              <a:tileRect/>
            </a:gradFill>
            <a:prstDash val="solid"/>
          </a:ln>
          <a:effectLst/>
        </p:spPr>
        <p:txBody>
          <a:bodyPr lIns="360000" rtlCol="0" anchor="ctr"/>
          <a:lstStyle/>
          <a:p>
            <a:pPr marL="179705" marR="0" lvl="0" indent="-179705" defTabSz="121920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88CFC2F4-674D-4ACE-8E9C-FB52519F5F2F}"/>
              </a:ext>
            </a:extLst>
          </p:cNvPr>
          <p:cNvGrpSpPr/>
          <p:nvPr/>
        </p:nvGrpSpPr>
        <p:grpSpPr>
          <a:xfrm>
            <a:off x="6824305" y="1237176"/>
            <a:ext cx="4144660" cy="463401"/>
            <a:chOff x="1790331" y="1223666"/>
            <a:chExt cx="3546200" cy="420573"/>
          </a:xfrm>
        </p:grpSpPr>
        <p:sp>
          <p:nvSpPr>
            <p:cNvPr id="63" name="同侧圆角矩形 6">
              <a:extLst>
                <a:ext uri="{FF2B5EF4-FFF2-40B4-BE49-F238E27FC236}">
                  <a16:creationId xmlns:a16="http://schemas.microsoft.com/office/drawing/2014/main" id="{9A7BC8F3-53ED-E8E9-C8E7-2E0B3052B18B}"/>
                </a:ext>
              </a:extLst>
            </p:cNvPr>
            <p:cNvSpPr/>
            <p:nvPr/>
          </p:nvSpPr>
          <p:spPr>
            <a:xfrm>
              <a:off x="1790331" y="1223666"/>
              <a:ext cx="3546200" cy="420573"/>
            </a:xfrm>
            <a:custGeom>
              <a:avLst/>
              <a:gdLst>
                <a:gd name="connsiteX0" fmla="*/ 0 w 4999675"/>
                <a:gd name="connsiteY0" fmla="*/ 0 h 547617"/>
                <a:gd name="connsiteX1" fmla="*/ 4999675 w 4999675"/>
                <a:gd name="connsiteY1" fmla="*/ 0 h 547617"/>
                <a:gd name="connsiteX2" fmla="*/ 4999675 w 4999675"/>
                <a:gd name="connsiteY2" fmla="*/ 0 h 547617"/>
                <a:gd name="connsiteX3" fmla="*/ 4999675 w 4999675"/>
                <a:gd name="connsiteY3" fmla="*/ 452364 h 547617"/>
                <a:gd name="connsiteX4" fmla="*/ 4904422 w 4999675"/>
                <a:gd name="connsiteY4" fmla="*/ 547617 h 547617"/>
                <a:gd name="connsiteX5" fmla="*/ 95253 w 4999675"/>
                <a:gd name="connsiteY5" fmla="*/ 547617 h 547617"/>
                <a:gd name="connsiteX6" fmla="*/ 0 w 4999675"/>
                <a:gd name="connsiteY6" fmla="*/ 452364 h 547617"/>
                <a:gd name="connsiteX7" fmla="*/ 0 w 4999675"/>
                <a:gd name="connsiteY7" fmla="*/ 0 h 547617"/>
                <a:gd name="connsiteX8" fmla="*/ 0 w 4999675"/>
                <a:gd name="connsiteY8" fmla="*/ 0 h 547617"/>
                <a:gd name="connsiteX0-1" fmla="*/ 0 w 5047300"/>
                <a:gd name="connsiteY0-2" fmla="*/ 0 h 547617"/>
                <a:gd name="connsiteX1-3" fmla="*/ 5047300 w 5047300"/>
                <a:gd name="connsiteY1-4" fmla="*/ 0 h 547617"/>
                <a:gd name="connsiteX2-5" fmla="*/ 5047300 w 5047300"/>
                <a:gd name="connsiteY2-6" fmla="*/ 0 h 547617"/>
                <a:gd name="connsiteX3-7" fmla="*/ 5047300 w 5047300"/>
                <a:gd name="connsiteY3-8" fmla="*/ 452364 h 547617"/>
                <a:gd name="connsiteX4-9" fmla="*/ 4952047 w 5047300"/>
                <a:gd name="connsiteY4-10" fmla="*/ 547617 h 547617"/>
                <a:gd name="connsiteX5-11" fmla="*/ 142878 w 5047300"/>
                <a:gd name="connsiteY5-12" fmla="*/ 547617 h 547617"/>
                <a:gd name="connsiteX6-13" fmla="*/ 47625 w 5047300"/>
                <a:gd name="connsiteY6-14" fmla="*/ 452364 h 547617"/>
                <a:gd name="connsiteX7-15" fmla="*/ 47625 w 5047300"/>
                <a:gd name="connsiteY7-16" fmla="*/ 0 h 547617"/>
                <a:gd name="connsiteX8-17" fmla="*/ 0 w 5047300"/>
                <a:gd name="connsiteY8-18" fmla="*/ 0 h 547617"/>
                <a:gd name="connsiteX0-19" fmla="*/ 0 w 4999675"/>
                <a:gd name="connsiteY0-20" fmla="*/ 0 h 547617"/>
                <a:gd name="connsiteX1-21" fmla="*/ 4999675 w 4999675"/>
                <a:gd name="connsiteY1-22" fmla="*/ 0 h 547617"/>
                <a:gd name="connsiteX2-23" fmla="*/ 4999675 w 4999675"/>
                <a:gd name="connsiteY2-24" fmla="*/ 0 h 547617"/>
                <a:gd name="connsiteX3-25" fmla="*/ 4999675 w 4999675"/>
                <a:gd name="connsiteY3-26" fmla="*/ 452364 h 547617"/>
                <a:gd name="connsiteX4-27" fmla="*/ 4904422 w 4999675"/>
                <a:gd name="connsiteY4-28" fmla="*/ 547617 h 547617"/>
                <a:gd name="connsiteX5-29" fmla="*/ 95253 w 4999675"/>
                <a:gd name="connsiteY5-30" fmla="*/ 547617 h 547617"/>
                <a:gd name="connsiteX6-31" fmla="*/ 0 w 4999675"/>
                <a:gd name="connsiteY6-32" fmla="*/ 452364 h 547617"/>
                <a:gd name="connsiteX7-33" fmla="*/ 0 w 4999675"/>
                <a:gd name="connsiteY7-34" fmla="*/ 0 h 547617"/>
                <a:gd name="connsiteX0-35" fmla="*/ 0 w 5047300"/>
                <a:gd name="connsiteY0-36" fmla="*/ 0 h 547617"/>
                <a:gd name="connsiteX1-37" fmla="*/ 5047300 w 5047300"/>
                <a:gd name="connsiteY1-38" fmla="*/ 0 h 547617"/>
                <a:gd name="connsiteX2-39" fmla="*/ 5047300 w 5047300"/>
                <a:gd name="connsiteY2-40" fmla="*/ 0 h 547617"/>
                <a:gd name="connsiteX3-41" fmla="*/ 5047300 w 5047300"/>
                <a:gd name="connsiteY3-42" fmla="*/ 452364 h 547617"/>
                <a:gd name="connsiteX4-43" fmla="*/ 4952047 w 5047300"/>
                <a:gd name="connsiteY4-44" fmla="*/ 547617 h 547617"/>
                <a:gd name="connsiteX5-45" fmla="*/ 142878 w 5047300"/>
                <a:gd name="connsiteY5-46" fmla="*/ 547617 h 547617"/>
                <a:gd name="connsiteX6-47" fmla="*/ 47625 w 5047300"/>
                <a:gd name="connsiteY6-48" fmla="*/ 452364 h 547617"/>
                <a:gd name="connsiteX7-49" fmla="*/ 0 w 5047300"/>
                <a:gd name="connsiteY7-50" fmla="*/ 0 h 547617"/>
                <a:gd name="connsiteX0-51" fmla="*/ 0 w 5128262"/>
                <a:gd name="connsiteY0-52" fmla="*/ 14287 h 561904"/>
                <a:gd name="connsiteX1-53" fmla="*/ 5047300 w 5128262"/>
                <a:gd name="connsiteY1-54" fmla="*/ 14287 h 561904"/>
                <a:gd name="connsiteX2-55" fmla="*/ 5128262 w 5128262"/>
                <a:gd name="connsiteY2-56" fmla="*/ 0 h 561904"/>
                <a:gd name="connsiteX3-57" fmla="*/ 5047300 w 5128262"/>
                <a:gd name="connsiteY3-58" fmla="*/ 466651 h 561904"/>
                <a:gd name="connsiteX4-59" fmla="*/ 4952047 w 5128262"/>
                <a:gd name="connsiteY4-60" fmla="*/ 561904 h 561904"/>
                <a:gd name="connsiteX5-61" fmla="*/ 142878 w 5128262"/>
                <a:gd name="connsiteY5-62" fmla="*/ 561904 h 561904"/>
                <a:gd name="connsiteX6-63" fmla="*/ 47625 w 5128262"/>
                <a:gd name="connsiteY6-64" fmla="*/ 466651 h 561904"/>
                <a:gd name="connsiteX7-65" fmla="*/ 0 w 5128262"/>
                <a:gd name="connsiteY7-66" fmla="*/ 14287 h 561904"/>
                <a:gd name="connsiteX0-67" fmla="*/ 0 w 5047300"/>
                <a:gd name="connsiteY0-68" fmla="*/ 0 h 547617"/>
                <a:gd name="connsiteX1-69" fmla="*/ 5047300 w 5047300"/>
                <a:gd name="connsiteY1-70" fmla="*/ 0 h 547617"/>
                <a:gd name="connsiteX2-71" fmla="*/ 5047300 w 5047300"/>
                <a:gd name="connsiteY2-72" fmla="*/ 452364 h 547617"/>
                <a:gd name="connsiteX3-73" fmla="*/ 4952047 w 5047300"/>
                <a:gd name="connsiteY3-74" fmla="*/ 547617 h 547617"/>
                <a:gd name="connsiteX4-75" fmla="*/ 142878 w 5047300"/>
                <a:gd name="connsiteY4-76" fmla="*/ 547617 h 547617"/>
                <a:gd name="connsiteX5-77" fmla="*/ 47625 w 5047300"/>
                <a:gd name="connsiteY5-78" fmla="*/ 452364 h 547617"/>
                <a:gd name="connsiteX6-79" fmla="*/ 0 w 5047300"/>
                <a:gd name="connsiteY6-80" fmla="*/ 0 h 547617"/>
                <a:gd name="connsiteX0-81" fmla="*/ 0 w 5137788"/>
                <a:gd name="connsiteY0-82" fmla="*/ 4762 h 552379"/>
                <a:gd name="connsiteX1-83" fmla="*/ 5137788 w 5137788"/>
                <a:gd name="connsiteY1-84" fmla="*/ 0 h 552379"/>
                <a:gd name="connsiteX2-85" fmla="*/ 5047300 w 5137788"/>
                <a:gd name="connsiteY2-86" fmla="*/ 457126 h 552379"/>
                <a:gd name="connsiteX3-87" fmla="*/ 4952047 w 5137788"/>
                <a:gd name="connsiteY3-88" fmla="*/ 552379 h 552379"/>
                <a:gd name="connsiteX4-89" fmla="*/ 142878 w 5137788"/>
                <a:gd name="connsiteY4-90" fmla="*/ 552379 h 552379"/>
                <a:gd name="connsiteX5-91" fmla="*/ 47625 w 5137788"/>
                <a:gd name="connsiteY5-92" fmla="*/ 457126 h 552379"/>
                <a:gd name="connsiteX6-93" fmla="*/ 0 w 5137788"/>
                <a:gd name="connsiteY6-94" fmla="*/ 4762 h 552379"/>
                <a:gd name="connsiteX0-95" fmla="*/ 0 w 5109213"/>
                <a:gd name="connsiteY0-96" fmla="*/ 0 h 547617"/>
                <a:gd name="connsiteX1-97" fmla="*/ 5109213 w 5109213"/>
                <a:gd name="connsiteY1-98" fmla="*/ 0 h 547617"/>
                <a:gd name="connsiteX2-99" fmla="*/ 5047300 w 5109213"/>
                <a:gd name="connsiteY2-100" fmla="*/ 452364 h 547617"/>
                <a:gd name="connsiteX3-101" fmla="*/ 4952047 w 5109213"/>
                <a:gd name="connsiteY3-102" fmla="*/ 547617 h 547617"/>
                <a:gd name="connsiteX4-103" fmla="*/ 142878 w 5109213"/>
                <a:gd name="connsiteY4-104" fmla="*/ 547617 h 547617"/>
                <a:gd name="connsiteX5-105" fmla="*/ 47625 w 5109213"/>
                <a:gd name="connsiteY5-106" fmla="*/ 452364 h 547617"/>
                <a:gd name="connsiteX6-107" fmla="*/ 0 w 5109213"/>
                <a:gd name="connsiteY6-108" fmla="*/ 0 h 547617"/>
                <a:gd name="connsiteX0-109" fmla="*/ 0 w 5123500"/>
                <a:gd name="connsiteY0-110" fmla="*/ 0 h 547617"/>
                <a:gd name="connsiteX1-111" fmla="*/ 5123500 w 5123500"/>
                <a:gd name="connsiteY1-112" fmla="*/ 0 h 547617"/>
                <a:gd name="connsiteX2-113" fmla="*/ 5061587 w 5123500"/>
                <a:gd name="connsiteY2-114" fmla="*/ 452364 h 547617"/>
                <a:gd name="connsiteX3-115" fmla="*/ 4966334 w 5123500"/>
                <a:gd name="connsiteY3-116" fmla="*/ 547617 h 547617"/>
                <a:gd name="connsiteX4-117" fmla="*/ 157165 w 5123500"/>
                <a:gd name="connsiteY4-118" fmla="*/ 547617 h 547617"/>
                <a:gd name="connsiteX5-119" fmla="*/ 61912 w 5123500"/>
                <a:gd name="connsiteY5-120" fmla="*/ 452364 h 547617"/>
                <a:gd name="connsiteX6-121" fmla="*/ 0 w 5123500"/>
                <a:gd name="connsiteY6-122" fmla="*/ 0 h 547617"/>
                <a:gd name="connsiteX0-123" fmla="*/ 0 w 5152075"/>
                <a:gd name="connsiteY0-124" fmla="*/ 0 h 547617"/>
                <a:gd name="connsiteX1-125" fmla="*/ 5152075 w 5152075"/>
                <a:gd name="connsiteY1-126" fmla="*/ 0 h 547617"/>
                <a:gd name="connsiteX2-127" fmla="*/ 5090162 w 5152075"/>
                <a:gd name="connsiteY2-128" fmla="*/ 452364 h 547617"/>
                <a:gd name="connsiteX3-129" fmla="*/ 4994909 w 5152075"/>
                <a:gd name="connsiteY3-130" fmla="*/ 547617 h 547617"/>
                <a:gd name="connsiteX4-131" fmla="*/ 185740 w 5152075"/>
                <a:gd name="connsiteY4-132" fmla="*/ 547617 h 547617"/>
                <a:gd name="connsiteX5-133" fmla="*/ 90487 w 5152075"/>
                <a:gd name="connsiteY5-134" fmla="*/ 452364 h 547617"/>
                <a:gd name="connsiteX6-135" fmla="*/ 0 w 5152075"/>
                <a:gd name="connsiteY6-136" fmla="*/ 0 h 547617"/>
                <a:gd name="connsiteX0-137" fmla="*/ 0 w 5175887"/>
                <a:gd name="connsiteY0-138" fmla="*/ 0 h 547617"/>
                <a:gd name="connsiteX1-139" fmla="*/ 5175887 w 5175887"/>
                <a:gd name="connsiteY1-140" fmla="*/ 0 h 547617"/>
                <a:gd name="connsiteX2-141" fmla="*/ 5113974 w 5175887"/>
                <a:gd name="connsiteY2-142" fmla="*/ 452364 h 547617"/>
                <a:gd name="connsiteX3-143" fmla="*/ 5018721 w 5175887"/>
                <a:gd name="connsiteY3-144" fmla="*/ 547617 h 547617"/>
                <a:gd name="connsiteX4-145" fmla="*/ 209552 w 5175887"/>
                <a:gd name="connsiteY4-146" fmla="*/ 547617 h 547617"/>
                <a:gd name="connsiteX5-147" fmla="*/ 114299 w 5175887"/>
                <a:gd name="connsiteY5-148" fmla="*/ 452364 h 547617"/>
                <a:gd name="connsiteX6-149" fmla="*/ 0 w 5175887"/>
                <a:gd name="connsiteY6-150" fmla="*/ 0 h 54761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5175887" h="547617">
                  <a:moveTo>
                    <a:pt x="0" y="0"/>
                  </a:moveTo>
                  <a:lnTo>
                    <a:pt x="5175887" y="0"/>
                  </a:lnTo>
                  <a:lnTo>
                    <a:pt x="5113974" y="452364"/>
                  </a:lnTo>
                  <a:cubicBezTo>
                    <a:pt x="5113974" y="504971"/>
                    <a:pt x="5071328" y="547617"/>
                    <a:pt x="5018721" y="547617"/>
                  </a:cubicBezTo>
                  <a:lnTo>
                    <a:pt x="209552" y="547617"/>
                  </a:lnTo>
                  <a:cubicBezTo>
                    <a:pt x="156945" y="547617"/>
                    <a:pt x="114299" y="504971"/>
                    <a:pt x="114299" y="45236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同侧圆角矩形 6">
              <a:extLst>
                <a:ext uri="{FF2B5EF4-FFF2-40B4-BE49-F238E27FC236}">
                  <a16:creationId xmlns:a16="http://schemas.microsoft.com/office/drawing/2014/main" id="{C53B13E8-9F26-AB4C-8232-A341E6427A1A}"/>
                </a:ext>
              </a:extLst>
            </p:cNvPr>
            <p:cNvSpPr/>
            <p:nvPr/>
          </p:nvSpPr>
          <p:spPr>
            <a:xfrm>
              <a:off x="1863490" y="1223666"/>
              <a:ext cx="3399882" cy="420573"/>
            </a:xfrm>
            <a:custGeom>
              <a:avLst/>
              <a:gdLst>
                <a:gd name="connsiteX0" fmla="*/ 0 w 4999675"/>
                <a:gd name="connsiteY0" fmla="*/ 0 h 547617"/>
                <a:gd name="connsiteX1" fmla="*/ 4999675 w 4999675"/>
                <a:gd name="connsiteY1" fmla="*/ 0 h 547617"/>
                <a:gd name="connsiteX2" fmla="*/ 4999675 w 4999675"/>
                <a:gd name="connsiteY2" fmla="*/ 0 h 547617"/>
                <a:gd name="connsiteX3" fmla="*/ 4999675 w 4999675"/>
                <a:gd name="connsiteY3" fmla="*/ 452364 h 547617"/>
                <a:gd name="connsiteX4" fmla="*/ 4904422 w 4999675"/>
                <a:gd name="connsiteY4" fmla="*/ 547617 h 547617"/>
                <a:gd name="connsiteX5" fmla="*/ 95253 w 4999675"/>
                <a:gd name="connsiteY5" fmla="*/ 547617 h 547617"/>
                <a:gd name="connsiteX6" fmla="*/ 0 w 4999675"/>
                <a:gd name="connsiteY6" fmla="*/ 452364 h 547617"/>
                <a:gd name="connsiteX7" fmla="*/ 0 w 4999675"/>
                <a:gd name="connsiteY7" fmla="*/ 0 h 547617"/>
                <a:gd name="connsiteX8" fmla="*/ 0 w 4999675"/>
                <a:gd name="connsiteY8" fmla="*/ 0 h 547617"/>
                <a:gd name="connsiteX0-1" fmla="*/ 0 w 5047300"/>
                <a:gd name="connsiteY0-2" fmla="*/ 0 h 547617"/>
                <a:gd name="connsiteX1-3" fmla="*/ 5047300 w 5047300"/>
                <a:gd name="connsiteY1-4" fmla="*/ 0 h 547617"/>
                <a:gd name="connsiteX2-5" fmla="*/ 5047300 w 5047300"/>
                <a:gd name="connsiteY2-6" fmla="*/ 0 h 547617"/>
                <a:gd name="connsiteX3-7" fmla="*/ 5047300 w 5047300"/>
                <a:gd name="connsiteY3-8" fmla="*/ 452364 h 547617"/>
                <a:gd name="connsiteX4-9" fmla="*/ 4952047 w 5047300"/>
                <a:gd name="connsiteY4-10" fmla="*/ 547617 h 547617"/>
                <a:gd name="connsiteX5-11" fmla="*/ 142878 w 5047300"/>
                <a:gd name="connsiteY5-12" fmla="*/ 547617 h 547617"/>
                <a:gd name="connsiteX6-13" fmla="*/ 47625 w 5047300"/>
                <a:gd name="connsiteY6-14" fmla="*/ 452364 h 547617"/>
                <a:gd name="connsiteX7-15" fmla="*/ 47625 w 5047300"/>
                <a:gd name="connsiteY7-16" fmla="*/ 0 h 547617"/>
                <a:gd name="connsiteX8-17" fmla="*/ 0 w 5047300"/>
                <a:gd name="connsiteY8-18" fmla="*/ 0 h 547617"/>
                <a:gd name="connsiteX0-19" fmla="*/ 0 w 4999675"/>
                <a:gd name="connsiteY0-20" fmla="*/ 0 h 547617"/>
                <a:gd name="connsiteX1-21" fmla="*/ 4999675 w 4999675"/>
                <a:gd name="connsiteY1-22" fmla="*/ 0 h 547617"/>
                <a:gd name="connsiteX2-23" fmla="*/ 4999675 w 4999675"/>
                <a:gd name="connsiteY2-24" fmla="*/ 0 h 547617"/>
                <a:gd name="connsiteX3-25" fmla="*/ 4999675 w 4999675"/>
                <a:gd name="connsiteY3-26" fmla="*/ 452364 h 547617"/>
                <a:gd name="connsiteX4-27" fmla="*/ 4904422 w 4999675"/>
                <a:gd name="connsiteY4-28" fmla="*/ 547617 h 547617"/>
                <a:gd name="connsiteX5-29" fmla="*/ 95253 w 4999675"/>
                <a:gd name="connsiteY5-30" fmla="*/ 547617 h 547617"/>
                <a:gd name="connsiteX6-31" fmla="*/ 0 w 4999675"/>
                <a:gd name="connsiteY6-32" fmla="*/ 452364 h 547617"/>
                <a:gd name="connsiteX7-33" fmla="*/ 0 w 4999675"/>
                <a:gd name="connsiteY7-34" fmla="*/ 0 h 547617"/>
                <a:gd name="connsiteX0-35" fmla="*/ 0 w 5047300"/>
                <a:gd name="connsiteY0-36" fmla="*/ 0 h 547617"/>
                <a:gd name="connsiteX1-37" fmla="*/ 5047300 w 5047300"/>
                <a:gd name="connsiteY1-38" fmla="*/ 0 h 547617"/>
                <a:gd name="connsiteX2-39" fmla="*/ 5047300 w 5047300"/>
                <a:gd name="connsiteY2-40" fmla="*/ 0 h 547617"/>
                <a:gd name="connsiteX3-41" fmla="*/ 5047300 w 5047300"/>
                <a:gd name="connsiteY3-42" fmla="*/ 452364 h 547617"/>
                <a:gd name="connsiteX4-43" fmla="*/ 4952047 w 5047300"/>
                <a:gd name="connsiteY4-44" fmla="*/ 547617 h 547617"/>
                <a:gd name="connsiteX5-45" fmla="*/ 142878 w 5047300"/>
                <a:gd name="connsiteY5-46" fmla="*/ 547617 h 547617"/>
                <a:gd name="connsiteX6-47" fmla="*/ 47625 w 5047300"/>
                <a:gd name="connsiteY6-48" fmla="*/ 452364 h 547617"/>
                <a:gd name="connsiteX7-49" fmla="*/ 0 w 5047300"/>
                <a:gd name="connsiteY7-50" fmla="*/ 0 h 547617"/>
                <a:gd name="connsiteX0-51" fmla="*/ 0 w 5128262"/>
                <a:gd name="connsiteY0-52" fmla="*/ 14287 h 561904"/>
                <a:gd name="connsiteX1-53" fmla="*/ 5047300 w 5128262"/>
                <a:gd name="connsiteY1-54" fmla="*/ 14287 h 561904"/>
                <a:gd name="connsiteX2-55" fmla="*/ 5128262 w 5128262"/>
                <a:gd name="connsiteY2-56" fmla="*/ 0 h 561904"/>
                <a:gd name="connsiteX3-57" fmla="*/ 5047300 w 5128262"/>
                <a:gd name="connsiteY3-58" fmla="*/ 466651 h 561904"/>
                <a:gd name="connsiteX4-59" fmla="*/ 4952047 w 5128262"/>
                <a:gd name="connsiteY4-60" fmla="*/ 561904 h 561904"/>
                <a:gd name="connsiteX5-61" fmla="*/ 142878 w 5128262"/>
                <a:gd name="connsiteY5-62" fmla="*/ 561904 h 561904"/>
                <a:gd name="connsiteX6-63" fmla="*/ 47625 w 5128262"/>
                <a:gd name="connsiteY6-64" fmla="*/ 466651 h 561904"/>
                <a:gd name="connsiteX7-65" fmla="*/ 0 w 5128262"/>
                <a:gd name="connsiteY7-66" fmla="*/ 14287 h 561904"/>
                <a:gd name="connsiteX0-67" fmla="*/ 0 w 5047300"/>
                <a:gd name="connsiteY0-68" fmla="*/ 0 h 547617"/>
                <a:gd name="connsiteX1-69" fmla="*/ 5047300 w 5047300"/>
                <a:gd name="connsiteY1-70" fmla="*/ 0 h 547617"/>
                <a:gd name="connsiteX2-71" fmla="*/ 5047300 w 5047300"/>
                <a:gd name="connsiteY2-72" fmla="*/ 452364 h 547617"/>
                <a:gd name="connsiteX3-73" fmla="*/ 4952047 w 5047300"/>
                <a:gd name="connsiteY3-74" fmla="*/ 547617 h 547617"/>
                <a:gd name="connsiteX4-75" fmla="*/ 142878 w 5047300"/>
                <a:gd name="connsiteY4-76" fmla="*/ 547617 h 547617"/>
                <a:gd name="connsiteX5-77" fmla="*/ 47625 w 5047300"/>
                <a:gd name="connsiteY5-78" fmla="*/ 452364 h 547617"/>
                <a:gd name="connsiteX6-79" fmla="*/ 0 w 5047300"/>
                <a:gd name="connsiteY6-80" fmla="*/ 0 h 547617"/>
                <a:gd name="connsiteX0-81" fmla="*/ 0 w 5137788"/>
                <a:gd name="connsiteY0-82" fmla="*/ 4762 h 552379"/>
                <a:gd name="connsiteX1-83" fmla="*/ 5137788 w 5137788"/>
                <a:gd name="connsiteY1-84" fmla="*/ 0 h 552379"/>
                <a:gd name="connsiteX2-85" fmla="*/ 5047300 w 5137788"/>
                <a:gd name="connsiteY2-86" fmla="*/ 457126 h 552379"/>
                <a:gd name="connsiteX3-87" fmla="*/ 4952047 w 5137788"/>
                <a:gd name="connsiteY3-88" fmla="*/ 552379 h 552379"/>
                <a:gd name="connsiteX4-89" fmla="*/ 142878 w 5137788"/>
                <a:gd name="connsiteY4-90" fmla="*/ 552379 h 552379"/>
                <a:gd name="connsiteX5-91" fmla="*/ 47625 w 5137788"/>
                <a:gd name="connsiteY5-92" fmla="*/ 457126 h 552379"/>
                <a:gd name="connsiteX6-93" fmla="*/ 0 w 5137788"/>
                <a:gd name="connsiteY6-94" fmla="*/ 4762 h 552379"/>
                <a:gd name="connsiteX0-95" fmla="*/ 0 w 5109213"/>
                <a:gd name="connsiteY0-96" fmla="*/ 0 h 547617"/>
                <a:gd name="connsiteX1-97" fmla="*/ 5109213 w 5109213"/>
                <a:gd name="connsiteY1-98" fmla="*/ 0 h 547617"/>
                <a:gd name="connsiteX2-99" fmla="*/ 5047300 w 5109213"/>
                <a:gd name="connsiteY2-100" fmla="*/ 452364 h 547617"/>
                <a:gd name="connsiteX3-101" fmla="*/ 4952047 w 5109213"/>
                <a:gd name="connsiteY3-102" fmla="*/ 547617 h 547617"/>
                <a:gd name="connsiteX4-103" fmla="*/ 142878 w 5109213"/>
                <a:gd name="connsiteY4-104" fmla="*/ 547617 h 547617"/>
                <a:gd name="connsiteX5-105" fmla="*/ 47625 w 5109213"/>
                <a:gd name="connsiteY5-106" fmla="*/ 452364 h 547617"/>
                <a:gd name="connsiteX6-107" fmla="*/ 0 w 5109213"/>
                <a:gd name="connsiteY6-108" fmla="*/ 0 h 547617"/>
                <a:gd name="connsiteX0-109" fmla="*/ 0 w 5123500"/>
                <a:gd name="connsiteY0-110" fmla="*/ 0 h 547617"/>
                <a:gd name="connsiteX1-111" fmla="*/ 5123500 w 5123500"/>
                <a:gd name="connsiteY1-112" fmla="*/ 0 h 547617"/>
                <a:gd name="connsiteX2-113" fmla="*/ 5061587 w 5123500"/>
                <a:gd name="connsiteY2-114" fmla="*/ 452364 h 547617"/>
                <a:gd name="connsiteX3-115" fmla="*/ 4966334 w 5123500"/>
                <a:gd name="connsiteY3-116" fmla="*/ 547617 h 547617"/>
                <a:gd name="connsiteX4-117" fmla="*/ 157165 w 5123500"/>
                <a:gd name="connsiteY4-118" fmla="*/ 547617 h 547617"/>
                <a:gd name="connsiteX5-119" fmla="*/ 61912 w 5123500"/>
                <a:gd name="connsiteY5-120" fmla="*/ 452364 h 547617"/>
                <a:gd name="connsiteX6-121" fmla="*/ 0 w 5123500"/>
                <a:gd name="connsiteY6-122" fmla="*/ 0 h 547617"/>
                <a:gd name="connsiteX0-123" fmla="*/ 0 w 5152075"/>
                <a:gd name="connsiteY0-124" fmla="*/ 0 h 547617"/>
                <a:gd name="connsiteX1-125" fmla="*/ 5152075 w 5152075"/>
                <a:gd name="connsiteY1-126" fmla="*/ 0 h 547617"/>
                <a:gd name="connsiteX2-127" fmla="*/ 5090162 w 5152075"/>
                <a:gd name="connsiteY2-128" fmla="*/ 452364 h 547617"/>
                <a:gd name="connsiteX3-129" fmla="*/ 4994909 w 5152075"/>
                <a:gd name="connsiteY3-130" fmla="*/ 547617 h 547617"/>
                <a:gd name="connsiteX4-131" fmla="*/ 185740 w 5152075"/>
                <a:gd name="connsiteY4-132" fmla="*/ 547617 h 547617"/>
                <a:gd name="connsiteX5-133" fmla="*/ 90487 w 5152075"/>
                <a:gd name="connsiteY5-134" fmla="*/ 452364 h 547617"/>
                <a:gd name="connsiteX6-135" fmla="*/ 0 w 5152075"/>
                <a:gd name="connsiteY6-136" fmla="*/ 0 h 547617"/>
                <a:gd name="connsiteX0-137" fmla="*/ 0 w 5175887"/>
                <a:gd name="connsiteY0-138" fmla="*/ 0 h 547617"/>
                <a:gd name="connsiteX1-139" fmla="*/ 5175887 w 5175887"/>
                <a:gd name="connsiteY1-140" fmla="*/ 0 h 547617"/>
                <a:gd name="connsiteX2-141" fmla="*/ 5113974 w 5175887"/>
                <a:gd name="connsiteY2-142" fmla="*/ 452364 h 547617"/>
                <a:gd name="connsiteX3-143" fmla="*/ 5018721 w 5175887"/>
                <a:gd name="connsiteY3-144" fmla="*/ 547617 h 547617"/>
                <a:gd name="connsiteX4-145" fmla="*/ 209552 w 5175887"/>
                <a:gd name="connsiteY4-146" fmla="*/ 547617 h 547617"/>
                <a:gd name="connsiteX5-147" fmla="*/ 114299 w 5175887"/>
                <a:gd name="connsiteY5-148" fmla="*/ 452364 h 547617"/>
                <a:gd name="connsiteX6-149" fmla="*/ 0 w 5175887"/>
                <a:gd name="connsiteY6-150" fmla="*/ 0 h 54761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5175887" h="547617">
                  <a:moveTo>
                    <a:pt x="0" y="0"/>
                  </a:moveTo>
                  <a:lnTo>
                    <a:pt x="5175887" y="0"/>
                  </a:lnTo>
                  <a:lnTo>
                    <a:pt x="5113974" y="452364"/>
                  </a:lnTo>
                  <a:cubicBezTo>
                    <a:pt x="5113974" y="504971"/>
                    <a:pt x="5071328" y="547617"/>
                    <a:pt x="5018721" y="547617"/>
                  </a:cubicBezTo>
                  <a:lnTo>
                    <a:pt x="209552" y="547617"/>
                  </a:lnTo>
                  <a:cubicBezTo>
                    <a:pt x="156945" y="547617"/>
                    <a:pt x="114299" y="504971"/>
                    <a:pt x="114299" y="45236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469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未知基因型患者</a:t>
              </a:r>
            </a:p>
          </p:txBody>
        </p:sp>
      </p:grpSp>
      <p:sp>
        <p:nvSpPr>
          <p:cNvPr id="79" name="文本框 9">
            <a:extLst>
              <a:ext uri="{FF2B5EF4-FFF2-40B4-BE49-F238E27FC236}">
                <a16:creationId xmlns:a16="http://schemas.microsoft.com/office/drawing/2014/main" id="{D2B4C005-31BE-27D9-418C-CA9ACD15D6A6}"/>
              </a:ext>
            </a:extLst>
          </p:cNvPr>
          <p:cNvSpPr txBox="1"/>
          <p:nvPr/>
        </p:nvSpPr>
        <p:spPr>
          <a:xfrm>
            <a:off x="1281723" y="1821747"/>
            <a:ext cx="4686261" cy="65825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lnSpc>
                <a:spcPct val="120000"/>
              </a:lnSpc>
              <a:defRPr/>
            </a:pPr>
            <a:r>
              <a:rPr lang="zh-CN" altLang="en-US" sz="16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回顾性单中心队列研究评价了</a:t>
            </a:r>
            <a:r>
              <a:rPr lang="en-US" altLang="zh-CN" sz="1600" dirty="0" err="1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SOF</a:t>
            </a:r>
            <a:r>
              <a:rPr lang="en-US" altLang="zh-CN" sz="16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/VEL</a:t>
            </a:r>
            <a:r>
              <a:rPr lang="zh-CN" altLang="en-US" sz="16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治疗</a:t>
            </a:r>
            <a:r>
              <a:rPr lang="en-US" altLang="zh-CN" sz="16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41</a:t>
            </a:r>
            <a:r>
              <a:rPr lang="zh-CN" altLang="en-US" sz="16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例</a:t>
            </a:r>
            <a:r>
              <a:rPr lang="zh-CN" altLang="en-US" sz="1600" b="1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混合基因型患者</a:t>
            </a:r>
            <a:r>
              <a:rPr lang="zh-CN" altLang="en-US" sz="16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的疗效和安全性</a:t>
            </a:r>
            <a:r>
              <a:rPr lang="en-US" altLang="zh-CN" sz="1600" baseline="30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  <a:endParaRPr lang="zh-CN" altLang="en-US" sz="1600" baseline="30000" dirty="0">
              <a:solidFill>
                <a:srgbClr val="40404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0FF4B2F2-5A57-6D85-CE71-984A90C426E6}"/>
              </a:ext>
            </a:extLst>
          </p:cNvPr>
          <p:cNvSpPr txBox="1"/>
          <p:nvPr/>
        </p:nvSpPr>
        <p:spPr>
          <a:xfrm>
            <a:off x="6908157" y="1821747"/>
            <a:ext cx="4625030" cy="657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回顾性真实世界队列研究评价了</a:t>
            </a:r>
            <a:r>
              <a:rPr lang="en-US" altLang="zh-CN" sz="16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96</a:t>
            </a:r>
            <a:r>
              <a:rPr lang="zh-CN" altLang="en-US" sz="16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例</a:t>
            </a:r>
            <a:r>
              <a:rPr lang="zh-CN" altLang="en-US" sz="1600" b="1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未知基因型</a:t>
            </a:r>
            <a:r>
              <a:rPr lang="en-US" altLang="zh-CN" sz="1600" b="1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HCV</a:t>
            </a:r>
            <a:r>
              <a:rPr lang="zh-CN" altLang="en-US" sz="1600" b="1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患者</a:t>
            </a:r>
            <a:r>
              <a:rPr lang="zh-CN" altLang="en-US" sz="16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接受含</a:t>
            </a:r>
            <a:r>
              <a:rPr lang="en-US" altLang="zh-CN" sz="1600" dirty="0" err="1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SOF</a:t>
            </a:r>
            <a:r>
              <a:rPr lang="zh-CN" altLang="en-US" sz="16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方案治疗的疗效和安全性</a:t>
            </a:r>
            <a:endParaRPr lang="en-US" altLang="zh-CN" sz="1600" dirty="0">
              <a:solidFill>
                <a:srgbClr val="40404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BFBC9EF7-EDE9-F369-868D-CECCBD7EE32A}"/>
              </a:ext>
            </a:extLst>
          </p:cNvPr>
          <p:cNvSpPr txBox="1"/>
          <p:nvPr/>
        </p:nvSpPr>
        <p:spPr>
          <a:xfrm rot="16200000">
            <a:off x="519782" y="3745769"/>
            <a:ext cx="75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SVR12</a:t>
            </a:r>
            <a:endParaRPr lang="zh-CN" altLang="en-US" sz="1400" b="1" dirty="0">
              <a:solidFill>
                <a:srgbClr val="40404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aphicFrame>
        <p:nvGraphicFramePr>
          <p:cNvPr id="82" name="图表 81">
            <a:extLst>
              <a:ext uri="{FF2B5EF4-FFF2-40B4-BE49-F238E27FC236}">
                <a16:creationId xmlns:a16="http://schemas.microsoft.com/office/drawing/2014/main" id="{D2DFB464-5DE7-9E3C-CC9C-F5BD7946B6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5203845"/>
              </p:ext>
            </p:extLst>
          </p:nvPr>
        </p:nvGraphicFramePr>
        <p:xfrm>
          <a:off x="1040327" y="2563246"/>
          <a:ext cx="4704523" cy="3072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3" name="图表 82">
            <a:extLst>
              <a:ext uri="{FF2B5EF4-FFF2-40B4-BE49-F238E27FC236}">
                <a16:creationId xmlns:a16="http://schemas.microsoft.com/office/drawing/2014/main" id="{8DCACA5C-757F-9725-B0A1-F4283950BF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2556419"/>
              </p:ext>
            </p:extLst>
          </p:nvPr>
        </p:nvGraphicFramePr>
        <p:xfrm>
          <a:off x="6739226" y="2596897"/>
          <a:ext cx="4704523" cy="3030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4" name="文本框 83">
            <a:extLst>
              <a:ext uri="{FF2B5EF4-FFF2-40B4-BE49-F238E27FC236}">
                <a16:creationId xmlns:a16="http://schemas.microsoft.com/office/drawing/2014/main" id="{00C5FD74-25A7-B301-5DF8-D4DCD7BD4464}"/>
              </a:ext>
            </a:extLst>
          </p:cNvPr>
          <p:cNvSpPr txBox="1"/>
          <p:nvPr/>
        </p:nvSpPr>
        <p:spPr>
          <a:xfrm rot="16200000">
            <a:off x="6127229" y="3748983"/>
            <a:ext cx="75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SVR12</a:t>
            </a:r>
            <a:endParaRPr lang="zh-CN" altLang="en-US" sz="1400" b="1" dirty="0">
              <a:solidFill>
                <a:srgbClr val="40404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1" name="文本框 90">
            <a:extLst>
              <a:ext uri="{FF2B5EF4-FFF2-40B4-BE49-F238E27FC236}">
                <a16:creationId xmlns:a16="http://schemas.microsoft.com/office/drawing/2014/main" id="{5FA418B2-DB1E-B4F0-9DEB-F9DA64DE83F2}"/>
              </a:ext>
            </a:extLst>
          </p:cNvPr>
          <p:cNvSpPr txBox="1"/>
          <p:nvPr/>
        </p:nvSpPr>
        <p:spPr>
          <a:xfrm>
            <a:off x="2025576" y="4507134"/>
            <a:ext cx="1333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altLang="zh-CN" sz="1600" b="1" u="sng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39</a:t>
            </a:r>
          </a:p>
          <a:p>
            <a:pPr algn="ctr" defTabSz="1219170">
              <a:defRPr/>
            </a:pPr>
            <a:r>
              <a:rPr lang="en-US" altLang="zh-CN" sz="1600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41</a:t>
            </a:r>
            <a:endParaRPr lang="zh-CN" altLang="en-US" sz="1600" b="1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文本框 91">
            <a:extLst>
              <a:ext uri="{FF2B5EF4-FFF2-40B4-BE49-F238E27FC236}">
                <a16:creationId xmlns:a16="http://schemas.microsoft.com/office/drawing/2014/main" id="{F9CABFEB-BACB-9B82-995B-EE7375DE4A48}"/>
              </a:ext>
            </a:extLst>
          </p:cNvPr>
          <p:cNvSpPr txBox="1"/>
          <p:nvPr/>
        </p:nvSpPr>
        <p:spPr>
          <a:xfrm>
            <a:off x="4019686" y="4507134"/>
            <a:ext cx="1333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altLang="zh-CN" sz="1600" b="1" u="sng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39</a:t>
            </a:r>
          </a:p>
          <a:p>
            <a:pPr algn="ctr" defTabSz="1219170">
              <a:defRPr/>
            </a:pPr>
            <a:r>
              <a:rPr lang="en-US" altLang="zh-CN" sz="1600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39</a:t>
            </a:r>
            <a:endParaRPr lang="zh-CN" altLang="en-US" sz="1600" b="1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B63BF426-D2C8-E68A-23E2-E166C63E0B46}"/>
              </a:ext>
            </a:extLst>
          </p:cNvPr>
          <p:cNvSpPr txBox="1"/>
          <p:nvPr/>
        </p:nvSpPr>
        <p:spPr>
          <a:xfrm>
            <a:off x="8722100" y="4507134"/>
            <a:ext cx="1429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altLang="zh-CN" sz="1600" b="1" u="sng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16</a:t>
            </a:r>
          </a:p>
          <a:p>
            <a:pPr algn="ctr" defTabSz="1219170">
              <a:defRPr/>
            </a:pPr>
            <a:r>
              <a:rPr lang="en-US" altLang="zh-CN" sz="1600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16</a:t>
            </a:r>
            <a:endParaRPr lang="zh-CN" altLang="en-US" sz="1600" b="1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7345CD72-7856-6202-F036-A2AD43C1BFC5}"/>
              </a:ext>
            </a:extLst>
          </p:cNvPr>
          <p:cNvGrpSpPr/>
          <p:nvPr/>
        </p:nvGrpSpPr>
        <p:grpSpPr>
          <a:xfrm>
            <a:off x="915166" y="1925053"/>
            <a:ext cx="218952" cy="169323"/>
            <a:chOff x="491109" y="1080516"/>
            <a:chExt cx="219075" cy="169418"/>
          </a:xfrm>
        </p:grpSpPr>
        <p:sp>
          <p:nvSpPr>
            <p:cNvPr id="3" name="等腰三角形 2">
              <a:extLst>
                <a:ext uri="{FF2B5EF4-FFF2-40B4-BE49-F238E27FC236}">
                  <a16:creationId xmlns:a16="http://schemas.microsoft.com/office/drawing/2014/main" id="{5B3229A3-EACE-5D66-FF2C-DFD4A89937C7}"/>
                </a:ext>
              </a:extLst>
            </p:cNvPr>
            <p:cNvSpPr/>
            <p:nvPr/>
          </p:nvSpPr>
          <p:spPr>
            <a:xfrm rot="5400000">
              <a:off x="552450" y="1092200"/>
              <a:ext cx="169418" cy="146050"/>
            </a:xfrm>
            <a:prstGeom prst="triangle">
              <a:avLst/>
            </a:prstGeom>
            <a:solidFill>
              <a:srgbClr val="003469"/>
            </a:solidFill>
            <a:ln>
              <a:solidFill>
                <a:srgbClr val="0034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" name="等腰三角形 3">
              <a:extLst>
                <a:ext uri="{FF2B5EF4-FFF2-40B4-BE49-F238E27FC236}">
                  <a16:creationId xmlns:a16="http://schemas.microsoft.com/office/drawing/2014/main" id="{9593A812-C732-7734-7FD3-83B97E53AFDB}"/>
                </a:ext>
              </a:extLst>
            </p:cNvPr>
            <p:cNvSpPr/>
            <p:nvPr/>
          </p:nvSpPr>
          <p:spPr>
            <a:xfrm rot="5400000">
              <a:off x="479425" y="1092200"/>
              <a:ext cx="169418" cy="146050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5EC71A6C-C925-6B9B-DCA6-4A5D07661981}"/>
              </a:ext>
            </a:extLst>
          </p:cNvPr>
          <p:cNvGrpSpPr/>
          <p:nvPr/>
        </p:nvGrpSpPr>
        <p:grpSpPr>
          <a:xfrm>
            <a:off x="6552172" y="1925053"/>
            <a:ext cx="218952" cy="169323"/>
            <a:chOff x="491109" y="1080516"/>
            <a:chExt cx="219075" cy="169418"/>
          </a:xfrm>
        </p:grpSpPr>
        <p:sp>
          <p:nvSpPr>
            <p:cNvPr id="9" name="等腰三角形 8">
              <a:extLst>
                <a:ext uri="{FF2B5EF4-FFF2-40B4-BE49-F238E27FC236}">
                  <a16:creationId xmlns:a16="http://schemas.microsoft.com/office/drawing/2014/main" id="{D8F94F90-B82D-4389-0287-ADEC2E10F834}"/>
                </a:ext>
              </a:extLst>
            </p:cNvPr>
            <p:cNvSpPr/>
            <p:nvPr/>
          </p:nvSpPr>
          <p:spPr>
            <a:xfrm rot="5400000">
              <a:off x="552450" y="1092200"/>
              <a:ext cx="169418" cy="146050"/>
            </a:xfrm>
            <a:prstGeom prst="triangle">
              <a:avLst/>
            </a:prstGeom>
            <a:solidFill>
              <a:srgbClr val="003469"/>
            </a:solidFill>
            <a:ln>
              <a:solidFill>
                <a:srgbClr val="0034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等腰三角形 12">
              <a:extLst>
                <a:ext uri="{FF2B5EF4-FFF2-40B4-BE49-F238E27FC236}">
                  <a16:creationId xmlns:a16="http://schemas.microsoft.com/office/drawing/2014/main" id="{B49A9AC0-1791-4D82-1E70-DB3BFFF93F65}"/>
                </a:ext>
              </a:extLst>
            </p:cNvPr>
            <p:cNvSpPr/>
            <p:nvPr/>
          </p:nvSpPr>
          <p:spPr>
            <a:xfrm rot="5400000">
              <a:off x="479425" y="1092200"/>
              <a:ext cx="169418" cy="146050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4" name="内容占位符 5">
            <a:extLst>
              <a:ext uri="{FF2B5EF4-FFF2-40B4-BE49-F238E27FC236}">
                <a16:creationId xmlns:a16="http://schemas.microsoft.com/office/drawing/2014/main" id="{3018F0D7-DBB6-CBF0-639A-8FB1E85C1957}"/>
              </a:ext>
            </a:extLst>
          </p:cNvPr>
          <p:cNvSpPr txBox="1">
            <a:spLocks/>
          </p:cNvSpPr>
          <p:nvPr/>
        </p:nvSpPr>
        <p:spPr>
          <a:xfrm>
            <a:off x="659074" y="6102252"/>
            <a:ext cx="11214101" cy="19018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注：文中“治愈”指实现持续病毒学应答； </a:t>
            </a:r>
            <a:r>
              <a:rPr lang="en-US" altLang="zh-CN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SOF/VEL</a:t>
            </a: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：索磷布韦维帕他韦；</a:t>
            </a:r>
            <a:r>
              <a:rPr lang="en-US" altLang="zh-CN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SOF</a:t>
            </a: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：索磷布韦；</a:t>
            </a:r>
            <a:r>
              <a:rPr lang="en-US" altLang="zh-CN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SVR</a:t>
            </a: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：持续病毒学应答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A0DAEFC6-91AD-0748-A830-055DD1A7C405}"/>
              </a:ext>
            </a:extLst>
          </p:cNvPr>
          <p:cNvGrpSpPr/>
          <p:nvPr/>
        </p:nvGrpSpPr>
        <p:grpSpPr>
          <a:xfrm>
            <a:off x="10693401" y="0"/>
            <a:ext cx="1500247" cy="307777"/>
            <a:chOff x="10023000" y="1108714"/>
            <a:chExt cx="1835625" cy="307777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D58DF664-FB0E-8948-B833-4E8DE9BB22AF}"/>
                </a:ext>
              </a:extLst>
            </p:cNvPr>
            <p:cNvSpPr txBox="1"/>
            <p:nvPr/>
          </p:nvSpPr>
          <p:spPr>
            <a:xfrm>
              <a:off x="10023000" y="1108714"/>
              <a:ext cx="1675741" cy="307777"/>
            </a:xfrm>
            <a:custGeom>
              <a:avLst/>
              <a:gdLst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0 w 2501900"/>
                <a:gd name="connsiteY3" fmla="*/ 307777 h 307777"/>
                <a:gd name="connsiteX4" fmla="*/ 0 w 2501900"/>
                <a:gd name="connsiteY4" fmla="*/ 0 h 307777"/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158750 w 2501900"/>
                <a:gd name="connsiteY3" fmla="*/ 307777 h 307777"/>
                <a:gd name="connsiteX4" fmla="*/ 0 w 2501900"/>
                <a:gd name="connsiteY4" fmla="*/ 0 h 307777"/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76123 w 2501900"/>
                <a:gd name="connsiteY3" fmla="*/ 307777 h 307777"/>
                <a:gd name="connsiteX4" fmla="*/ 0 w 2501900"/>
                <a:gd name="connsiteY4" fmla="*/ 0 h 30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1900" h="307777">
                  <a:moveTo>
                    <a:pt x="0" y="0"/>
                  </a:moveTo>
                  <a:lnTo>
                    <a:pt x="2501900" y="0"/>
                  </a:lnTo>
                  <a:lnTo>
                    <a:pt x="2501900" y="307777"/>
                  </a:lnTo>
                  <a:lnTo>
                    <a:pt x="76123" y="307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469">
                <a:alpha val="30196"/>
              </a:srgbClr>
            </a:solidFill>
          </p:spPr>
          <p:txBody>
            <a:bodyPr vert="horz"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文本框 2">
              <a:extLst>
                <a:ext uri="{FF2B5EF4-FFF2-40B4-BE49-F238E27FC236}">
                  <a16:creationId xmlns:a16="http://schemas.microsoft.com/office/drawing/2014/main" id="{A782BA79-1948-D38E-943C-760B6469FA77}"/>
                </a:ext>
              </a:extLst>
            </p:cNvPr>
            <p:cNvSpPr txBox="1"/>
            <p:nvPr/>
          </p:nvSpPr>
          <p:spPr>
            <a:xfrm>
              <a:off x="10076380" y="1108714"/>
              <a:ext cx="1675741" cy="307777"/>
            </a:xfrm>
            <a:custGeom>
              <a:avLst/>
              <a:gdLst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0 w 2501900"/>
                <a:gd name="connsiteY3" fmla="*/ 307777 h 307777"/>
                <a:gd name="connsiteX4" fmla="*/ 0 w 2501900"/>
                <a:gd name="connsiteY4" fmla="*/ 0 h 307777"/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158750 w 2501900"/>
                <a:gd name="connsiteY3" fmla="*/ 307777 h 307777"/>
                <a:gd name="connsiteX4" fmla="*/ 0 w 2501900"/>
                <a:gd name="connsiteY4" fmla="*/ 0 h 307777"/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76123 w 2501900"/>
                <a:gd name="connsiteY3" fmla="*/ 307777 h 307777"/>
                <a:gd name="connsiteX4" fmla="*/ 0 w 2501900"/>
                <a:gd name="connsiteY4" fmla="*/ 0 h 30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1900" h="307777">
                  <a:moveTo>
                    <a:pt x="0" y="0"/>
                  </a:moveTo>
                  <a:lnTo>
                    <a:pt x="2501900" y="0"/>
                  </a:lnTo>
                  <a:lnTo>
                    <a:pt x="2501900" y="307777"/>
                  </a:lnTo>
                  <a:lnTo>
                    <a:pt x="76123" y="307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469">
                <a:alpha val="49804"/>
              </a:srgbClr>
            </a:solidFill>
          </p:spPr>
          <p:txBody>
            <a:bodyPr vert="horz"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文本框 2">
              <a:extLst>
                <a:ext uri="{FF2B5EF4-FFF2-40B4-BE49-F238E27FC236}">
                  <a16:creationId xmlns:a16="http://schemas.microsoft.com/office/drawing/2014/main" id="{4E13CBEC-FB71-25A4-4D29-2F08F655CE45}"/>
                </a:ext>
              </a:extLst>
            </p:cNvPr>
            <p:cNvSpPr txBox="1"/>
            <p:nvPr/>
          </p:nvSpPr>
          <p:spPr>
            <a:xfrm>
              <a:off x="10132047" y="1108714"/>
              <a:ext cx="1675741" cy="307777"/>
            </a:xfrm>
            <a:custGeom>
              <a:avLst/>
              <a:gdLst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0 w 2501900"/>
                <a:gd name="connsiteY3" fmla="*/ 307777 h 307777"/>
                <a:gd name="connsiteX4" fmla="*/ 0 w 2501900"/>
                <a:gd name="connsiteY4" fmla="*/ 0 h 307777"/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158750 w 2501900"/>
                <a:gd name="connsiteY3" fmla="*/ 307777 h 307777"/>
                <a:gd name="connsiteX4" fmla="*/ 0 w 2501900"/>
                <a:gd name="connsiteY4" fmla="*/ 0 h 307777"/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76123 w 2501900"/>
                <a:gd name="connsiteY3" fmla="*/ 307777 h 307777"/>
                <a:gd name="connsiteX4" fmla="*/ 0 w 2501900"/>
                <a:gd name="connsiteY4" fmla="*/ 0 h 30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1900" h="307777">
                  <a:moveTo>
                    <a:pt x="0" y="0"/>
                  </a:moveTo>
                  <a:lnTo>
                    <a:pt x="2501900" y="0"/>
                  </a:lnTo>
                  <a:lnTo>
                    <a:pt x="2501900" y="307777"/>
                  </a:lnTo>
                  <a:lnTo>
                    <a:pt x="76123" y="307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469">
                <a:alpha val="69804"/>
              </a:srgbClr>
            </a:solidFill>
          </p:spPr>
          <p:txBody>
            <a:bodyPr vert="horz"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文本框 2">
              <a:extLst>
                <a:ext uri="{FF2B5EF4-FFF2-40B4-BE49-F238E27FC236}">
                  <a16:creationId xmlns:a16="http://schemas.microsoft.com/office/drawing/2014/main" id="{FA9B0050-059A-6AA1-087B-22D3398967F5}"/>
                </a:ext>
              </a:extLst>
            </p:cNvPr>
            <p:cNvSpPr txBox="1"/>
            <p:nvPr/>
          </p:nvSpPr>
          <p:spPr>
            <a:xfrm>
              <a:off x="10182884" y="1108714"/>
              <a:ext cx="1675741" cy="307777"/>
            </a:xfrm>
            <a:custGeom>
              <a:avLst/>
              <a:gdLst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0 w 2501900"/>
                <a:gd name="connsiteY3" fmla="*/ 307777 h 307777"/>
                <a:gd name="connsiteX4" fmla="*/ 0 w 2501900"/>
                <a:gd name="connsiteY4" fmla="*/ 0 h 307777"/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158750 w 2501900"/>
                <a:gd name="connsiteY3" fmla="*/ 307777 h 307777"/>
                <a:gd name="connsiteX4" fmla="*/ 0 w 2501900"/>
                <a:gd name="connsiteY4" fmla="*/ 0 h 307777"/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76123 w 2501900"/>
                <a:gd name="connsiteY3" fmla="*/ 307777 h 307777"/>
                <a:gd name="connsiteX4" fmla="*/ 0 w 2501900"/>
                <a:gd name="connsiteY4" fmla="*/ 0 h 30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1900" h="307777">
                  <a:moveTo>
                    <a:pt x="0" y="0"/>
                  </a:moveTo>
                  <a:lnTo>
                    <a:pt x="2501900" y="0"/>
                  </a:lnTo>
                  <a:lnTo>
                    <a:pt x="2501900" y="307777"/>
                  </a:lnTo>
                  <a:lnTo>
                    <a:pt x="76123" y="307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469"/>
            </a:solidFill>
          </p:spPr>
          <p:txBody>
            <a:bodyPr vert="horz"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文本框 2">
              <a:extLst>
                <a:ext uri="{FF2B5EF4-FFF2-40B4-BE49-F238E27FC236}">
                  <a16:creationId xmlns:a16="http://schemas.microsoft.com/office/drawing/2014/main" id="{A288BBC1-55B0-1FDB-FBF8-B0A0D3328E6F}"/>
                </a:ext>
              </a:extLst>
            </p:cNvPr>
            <p:cNvSpPr txBox="1"/>
            <p:nvPr/>
          </p:nvSpPr>
          <p:spPr>
            <a:xfrm>
              <a:off x="10224318" y="1154880"/>
              <a:ext cx="1594402" cy="215444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不同基因型患者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7861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>
            <a:extLst>
              <a:ext uri="{FF2B5EF4-FFF2-40B4-BE49-F238E27FC236}">
                <a16:creationId xmlns:a16="http://schemas.microsoft.com/office/drawing/2014/main" id="{1BB555E9-0269-A36F-F628-5068DCCC73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err="1">
                <a:cs typeface="+mn-ea"/>
                <a:sym typeface="Arial" panose="020B0604020202020204" pitchFamily="34" charset="0"/>
              </a:rPr>
              <a:t>Mangia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cs typeface="+mn-ea"/>
                <a:sym typeface="Arial" panose="020B0604020202020204" pitchFamily="34" charset="0"/>
              </a:rPr>
              <a:t>A,et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 al. ILC 2019. GS-0315.</a:t>
            </a:r>
          </a:p>
          <a:p>
            <a:r>
              <a:rPr lang="en-US" altLang="zh-CN" dirty="0">
                <a:cs typeface="+mn-ea"/>
                <a:sym typeface="Arial" panose="020B0604020202020204" pitchFamily="34" charset="0"/>
              </a:rPr>
              <a:t>Cheng </a:t>
            </a:r>
            <a:r>
              <a:rPr lang="en-US" altLang="zh-CN" dirty="0" err="1">
                <a:cs typeface="+mn-ea"/>
                <a:sym typeface="Arial" panose="020B0604020202020204" pitchFamily="34" charset="0"/>
              </a:rPr>
              <a:t>PN,et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cs typeface="+mn-ea"/>
                <a:sym typeface="Arial" panose="020B0604020202020204" pitchFamily="34" charset="0"/>
              </a:rPr>
              <a:t>al.Infect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 Dis </a:t>
            </a:r>
            <a:r>
              <a:rPr lang="en-US" altLang="zh-CN" dirty="0" err="1">
                <a:cs typeface="+mn-ea"/>
                <a:sym typeface="Arial" panose="020B0604020202020204" pitchFamily="34" charset="0"/>
              </a:rPr>
              <a:t>Ther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. 2022 Feb;11(1):485-500.</a:t>
            </a:r>
          </a:p>
        </p:txBody>
      </p:sp>
      <p:sp>
        <p:nvSpPr>
          <p:cNvPr id="30" name="文本占位符 29">
            <a:extLst>
              <a:ext uri="{FF2B5EF4-FFF2-40B4-BE49-F238E27FC236}">
                <a16:creationId xmlns:a16="http://schemas.microsoft.com/office/drawing/2014/main" id="{C697DB69-93A0-B370-72ED-CE022566D5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cs typeface="+mn-ea"/>
                <a:sym typeface="Arial" panose="020B0604020202020204" pitchFamily="34" charset="0"/>
              </a:rPr>
              <a:t>SOF/VEL</a:t>
            </a:r>
            <a:r>
              <a:rPr lang="zh-CN" altLang="en-US" dirty="0">
                <a:cs typeface="+mn-ea"/>
                <a:sym typeface="Arial" panose="020B0604020202020204" pitchFamily="34" charset="0"/>
              </a:rPr>
              <a:t>治疗不同肝纤维化状态患者均有高治愈率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*</a:t>
            </a:r>
            <a:endParaRPr lang="zh-CN" altLang="en-US" dirty="0"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2EEA2B3-D69B-BFA2-55CE-45068EA9BEFB}"/>
              </a:ext>
            </a:extLst>
          </p:cNvPr>
          <p:cNvSpPr/>
          <p:nvPr/>
        </p:nvSpPr>
        <p:spPr>
          <a:xfrm>
            <a:off x="897864" y="5322776"/>
            <a:ext cx="10632336" cy="813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altLang="zh-CN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12</a:t>
            </a:r>
            <a:r>
              <a:rPr lang="zh-CN" altLang="en-US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项真实世界队列数据的汇总分析，共纳入欧美</a:t>
            </a:r>
            <a:r>
              <a:rPr lang="en-US" altLang="zh-CN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</a:t>
            </a:r>
            <a:r>
              <a:rPr lang="zh-CN" altLang="en-US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个国家</a:t>
            </a:r>
            <a:r>
              <a:rPr lang="en-US" altLang="zh-CN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5541</a:t>
            </a:r>
            <a:r>
              <a:rPr lang="zh-CN" altLang="en-US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例接受</a:t>
            </a:r>
            <a:r>
              <a:rPr lang="en-US" altLang="zh-CN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SOF/VEL 12</a:t>
            </a:r>
            <a:r>
              <a:rPr lang="zh-CN" altLang="en-US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周治疗患者的数据，主要研究终点为</a:t>
            </a:r>
            <a:r>
              <a:rPr lang="en-US" altLang="zh-CN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SVR12/24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altLang="en-US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中国台湾一项回顾性</a:t>
            </a:r>
            <a:r>
              <a:rPr lang="en-US" altLang="zh-CN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-</a:t>
            </a:r>
            <a:r>
              <a:rPr lang="zh-CN" altLang="en-US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前瞻性、观察性、多中心真实世界研究评估了</a:t>
            </a:r>
            <a:r>
              <a:rPr lang="en-US" altLang="zh-CN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3480</a:t>
            </a:r>
            <a:r>
              <a:rPr lang="zh-CN" altLang="en-US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例成人丙型肝炎患者接受</a:t>
            </a:r>
            <a:r>
              <a:rPr lang="en-US" altLang="zh-CN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SOF/VEL±RBV</a:t>
            </a:r>
            <a:r>
              <a:rPr lang="zh-CN" altLang="en-US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治疗</a:t>
            </a:r>
            <a:r>
              <a:rPr lang="en-US" altLang="zh-CN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12</a:t>
            </a:r>
            <a:r>
              <a:rPr lang="zh-CN" altLang="en-US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周的疗效和安全性，主要终点为</a:t>
            </a:r>
            <a:r>
              <a:rPr lang="en-US" altLang="zh-CN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SVR12</a:t>
            </a:r>
          </a:p>
        </p:txBody>
      </p:sp>
      <p:sp>
        <p:nvSpPr>
          <p:cNvPr id="8" name="Rectangle: Rounded Corners 74">
            <a:extLst>
              <a:ext uri="{FF2B5EF4-FFF2-40B4-BE49-F238E27FC236}">
                <a16:creationId xmlns:a16="http://schemas.microsoft.com/office/drawing/2014/main" id="{E60CA463-670F-3DCD-0C21-EE75FCE8E3BF}"/>
              </a:ext>
            </a:extLst>
          </p:cNvPr>
          <p:cNvSpPr/>
          <p:nvPr/>
        </p:nvSpPr>
        <p:spPr>
          <a:xfrm>
            <a:off x="658713" y="1472263"/>
            <a:ext cx="5309271" cy="3735250"/>
          </a:xfrm>
          <a:prstGeom prst="roundRect">
            <a:avLst>
              <a:gd name="adj" fmla="val 4057"/>
            </a:avLst>
          </a:prstGeom>
          <a:solidFill>
            <a:schemeClr val="bg1"/>
          </a:solidFill>
          <a:ln w="12700" cap="flat" cmpd="sng" algn="ctr">
            <a:gradFill flip="none" rotWithShape="1">
              <a:gsLst>
                <a:gs pos="0">
                  <a:srgbClr val="003469"/>
                </a:gs>
                <a:gs pos="100000">
                  <a:srgbClr val="003469"/>
                </a:gs>
                <a:gs pos="47000">
                  <a:srgbClr val="003469">
                    <a:alpha val="0"/>
                  </a:srgbClr>
                </a:gs>
              </a:gsLst>
              <a:lin ang="16200000" scaled="1"/>
              <a:tileRect/>
            </a:gradFill>
            <a:prstDash val="solid"/>
          </a:ln>
          <a:effectLst/>
        </p:spPr>
        <p:txBody>
          <a:bodyPr lIns="360000" rtlCol="0" anchor="ctr"/>
          <a:lstStyle/>
          <a:p>
            <a:pPr marL="179705" marR="0" lvl="0" indent="-179705" defTabSz="121920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081A5A2C-8173-3698-7A16-C74434C0D940}"/>
              </a:ext>
            </a:extLst>
          </p:cNvPr>
          <p:cNvGrpSpPr/>
          <p:nvPr/>
        </p:nvGrpSpPr>
        <p:grpSpPr>
          <a:xfrm>
            <a:off x="1241018" y="1232948"/>
            <a:ext cx="4144660" cy="463401"/>
            <a:chOff x="1790331" y="1223666"/>
            <a:chExt cx="3546200" cy="420573"/>
          </a:xfrm>
        </p:grpSpPr>
        <p:sp>
          <p:nvSpPr>
            <p:cNvPr id="11" name="同侧圆角矩形 6">
              <a:extLst>
                <a:ext uri="{FF2B5EF4-FFF2-40B4-BE49-F238E27FC236}">
                  <a16:creationId xmlns:a16="http://schemas.microsoft.com/office/drawing/2014/main" id="{C498899E-4856-3A33-ACE2-594E8D7D972E}"/>
                </a:ext>
              </a:extLst>
            </p:cNvPr>
            <p:cNvSpPr/>
            <p:nvPr/>
          </p:nvSpPr>
          <p:spPr>
            <a:xfrm>
              <a:off x="1790331" y="1223666"/>
              <a:ext cx="3546200" cy="420573"/>
            </a:xfrm>
            <a:custGeom>
              <a:avLst/>
              <a:gdLst>
                <a:gd name="connsiteX0" fmla="*/ 0 w 4999675"/>
                <a:gd name="connsiteY0" fmla="*/ 0 h 547617"/>
                <a:gd name="connsiteX1" fmla="*/ 4999675 w 4999675"/>
                <a:gd name="connsiteY1" fmla="*/ 0 h 547617"/>
                <a:gd name="connsiteX2" fmla="*/ 4999675 w 4999675"/>
                <a:gd name="connsiteY2" fmla="*/ 0 h 547617"/>
                <a:gd name="connsiteX3" fmla="*/ 4999675 w 4999675"/>
                <a:gd name="connsiteY3" fmla="*/ 452364 h 547617"/>
                <a:gd name="connsiteX4" fmla="*/ 4904422 w 4999675"/>
                <a:gd name="connsiteY4" fmla="*/ 547617 h 547617"/>
                <a:gd name="connsiteX5" fmla="*/ 95253 w 4999675"/>
                <a:gd name="connsiteY5" fmla="*/ 547617 h 547617"/>
                <a:gd name="connsiteX6" fmla="*/ 0 w 4999675"/>
                <a:gd name="connsiteY6" fmla="*/ 452364 h 547617"/>
                <a:gd name="connsiteX7" fmla="*/ 0 w 4999675"/>
                <a:gd name="connsiteY7" fmla="*/ 0 h 547617"/>
                <a:gd name="connsiteX8" fmla="*/ 0 w 4999675"/>
                <a:gd name="connsiteY8" fmla="*/ 0 h 547617"/>
                <a:gd name="connsiteX0-1" fmla="*/ 0 w 5047300"/>
                <a:gd name="connsiteY0-2" fmla="*/ 0 h 547617"/>
                <a:gd name="connsiteX1-3" fmla="*/ 5047300 w 5047300"/>
                <a:gd name="connsiteY1-4" fmla="*/ 0 h 547617"/>
                <a:gd name="connsiteX2-5" fmla="*/ 5047300 w 5047300"/>
                <a:gd name="connsiteY2-6" fmla="*/ 0 h 547617"/>
                <a:gd name="connsiteX3-7" fmla="*/ 5047300 w 5047300"/>
                <a:gd name="connsiteY3-8" fmla="*/ 452364 h 547617"/>
                <a:gd name="connsiteX4-9" fmla="*/ 4952047 w 5047300"/>
                <a:gd name="connsiteY4-10" fmla="*/ 547617 h 547617"/>
                <a:gd name="connsiteX5-11" fmla="*/ 142878 w 5047300"/>
                <a:gd name="connsiteY5-12" fmla="*/ 547617 h 547617"/>
                <a:gd name="connsiteX6-13" fmla="*/ 47625 w 5047300"/>
                <a:gd name="connsiteY6-14" fmla="*/ 452364 h 547617"/>
                <a:gd name="connsiteX7-15" fmla="*/ 47625 w 5047300"/>
                <a:gd name="connsiteY7-16" fmla="*/ 0 h 547617"/>
                <a:gd name="connsiteX8-17" fmla="*/ 0 w 5047300"/>
                <a:gd name="connsiteY8-18" fmla="*/ 0 h 547617"/>
                <a:gd name="connsiteX0-19" fmla="*/ 0 w 4999675"/>
                <a:gd name="connsiteY0-20" fmla="*/ 0 h 547617"/>
                <a:gd name="connsiteX1-21" fmla="*/ 4999675 w 4999675"/>
                <a:gd name="connsiteY1-22" fmla="*/ 0 h 547617"/>
                <a:gd name="connsiteX2-23" fmla="*/ 4999675 w 4999675"/>
                <a:gd name="connsiteY2-24" fmla="*/ 0 h 547617"/>
                <a:gd name="connsiteX3-25" fmla="*/ 4999675 w 4999675"/>
                <a:gd name="connsiteY3-26" fmla="*/ 452364 h 547617"/>
                <a:gd name="connsiteX4-27" fmla="*/ 4904422 w 4999675"/>
                <a:gd name="connsiteY4-28" fmla="*/ 547617 h 547617"/>
                <a:gd name="connsiteX5-29" fmla="*/ 95253 w 4999675"/>
                <a:gd name="connsiteY5-30" fmla="*/ 547617 h 547617"/>
                <a:gd name="connsiteX6-31" fmla="*/ 0 w 4999675"/>
                <a:gd name="connsiteY6-32" fmla="*/ 452364 h 547617"/>
                <a:gd name="connsiteX7-33" fmla="*/ 0 w 4999675"/>
                <a:gd name="connsiteY7-34" fmla="*/ 0 h 547617"/>
                <a:gd name="connsiteX0-35" fmla="*/ 0 w 5047300"/>
                <a:gd name="connsiteY0-36" fmla="*/ 0 h 547617"/>
                <a:gd name="connsiteX1-37" fmla="*/ 5047300 w 5047300"/>
                <a:gd name="connsiteY1-38" fmla="*/ 0 h 547617"/>
                <a:gd name="connsiteX2-39" fmla="*/ 5047300 w 5047300"/>
                <a:gd name="connsiteY2-40" fmla="*/ 0 h 547617"/>
                <a:gd name="connsiteX3-41" fmla="*/ 5047300 w 5047300"/>
                <a:gd name="connsiteY3-42" fmla="*/ 452364 h 547617"/>
                <a:gd name="connsiteX4-43" fmla="*/ 4952047 w 5047300"/>
                <a:gd name="connsiteY4-44" fmla="*/ 547617 h 547617"/>
                <a:gd name="connsiteX5-45" fmla="*/ 142878 w 5047300"/>
                <a:gd name="connsiteY5-46" fmla="*/ 547617 h 547617"/>
                <a:gd name="connsiteX6-47" fmla="*/ 47625 w 5047300"/>
                <a:gd name="connsiteY6-48" fmla="*/ 452364 h 547617"/>
                <a:gd name="connsiteX7-49" fmla="*/ 0 w 5047300"/>
                <a:gd name="connsiteY7-50" fmla="*/ 0 h 547617"/>
                <a:gd name="connsiteX0-51" fmla="*/ 0 w 5128262"/>
                <a:gd name="connsiteY0-52" fmla="*/ 14287 h 561904"/>
                <a:gd name="connsiteX1-53" fmla="*/ 5047300 w 5128262"/>
                <a:gd name="connsiteY1-54" fmla="*/ 14287 h 561904"/>
                <a:gd name="connsiteX2-55" fmla="*/ 5128262 w 5128262"/>
                <a:gd name="connsiteY2-56" fmla="*/ 0 h 561904"/>
                <a:gd name="connsiteX3-57" fmla="*/ 5047300 w 5128262"/>
                <a:gd name="connsiteY3-58" fmla="*/ 466651 h 561904"/>
                <a:gd name="connsiteX4-59" fmla="*/ 4952047 w 5128262"/>
                <a:gd name="connsiteY4-60" fmla="*/ 561904 h 561904"/>
                <a:gd name="connsiteX5-61" fmla="*/ 142878 w 5128262"/>
                <a:gd name="connsiteY5-62" fmla="*/ 561904 h 561904"/>
                <a:gd name="connsiteX6-63" fmla="*/ 47625 w 5128262"/>
                <a:gd name="connsiteY6-64" fmla="*/ 466651 h 561904"/>
                <a:gd name="connsiteX7-65" fmla="*/ 0 w 5128262"/>
                <a:gd name="connsiteY7-66" fmla="*/ 14287 h 561904"/>
                <a:gd name="connsiteX0-67" fmla="*/ 0 w 5047300"/>
                <a:gd name="connsiteY0-68" fmla="*/ 0 h 547617"/>
                <a:gd name="connsiteX1-69" fmla="*/ 5047300 w 5047300"/>
                <a:gd name="connsiteY1-70" fmla="*/ 0 h 547617"/>
                <a:gd name="connsiteX2-71" fmla="*/ 5047300 w 5047300"/>
                <a:gd name="connsiteY2-72" fmla="*/ 452364 h 547617"/>
                <a:gd name="connsiteX3-73" fmla="*/ 4952047 w 5047300"/>
                <a:gd name="connsiteY3-74" fmla="*/ 547617 h 547617"/>
                <a:gd name="connsiteX4-75" fmla="*/ 142878 w 5047300"/>
                <a:gd name="connsiteY4-76" fmla="*/ 547617 h 547617"/>
                <a:gd name="connsiteX5-77" fmla="*/ 47625 w 5047300"/>
                <a:gd name="connsiteY5-78" fmla="*/ 452364 h 547617"/>
                <a:gd name="connsiteX6-79" fmla="*/ 0 w 5047300"/>
                <a:gd name="connsiteY6-80" fmla="*/ 0 h 547617"/>
                <a:gd name="connsiteX0-81" fmla="*/ 0 w 5137788"/>
                <a:gd name="connsiteY0-82" fmla="*/ 4762 h 552379"/>
                <a:gd name="connsiteX1-83" fmla="*/ 5137788 w 5137788"/>
                <a:gd name="connsiteY1-84" fmla="*/ 0 h 552379"/>
                <a:gd name="connsiteX2-85" fmla="*/ 5047300 w 5137788"/>
                <a:gd name="connsiteY2-86" fmla="*/ 457126 h 552379"/>
                <a:gd name="connsiteX3-87" fmla="*/ 4952047 w 5137788"/>
                <a:gd name="connsiteY3-88" fmla="*/ 552379 h 552379"/>
                <a:gd name="connsiteX4-89" fmla="*/ 142878 w 5137788"/>
                <a:gd name="connsiteY4-90" fmla="*/ 552379 h 552379"/>
                <a:gd name="connsiteX5-91" fmla="*/ 47625 w 5137788"/>
                <a:gd name="connsiteY5-92" fmla="*/ 457126 h 552379"/>
                <a:gd name="connsiteX6-93" fmla="*/ 0 w 5137788"/>
                <a:gd name="connsiteY6-94" fmla="*/ 4762 h 552379"/>
                <a:gd name="connsiteX0-95" fmla="*/ 0 w 5109213"/>
                <a:gd name="connsiteY0-96" fmla="*/ 0 h 547617"/>
                <a:gd name="connsiteX1-97" fmla="*/ 5109213 w 5109213"/>
                <a:gd name="connsiteY1-98" fmla="*/ 0 h 547617"/>
                <a:gd name="connsiteX2-99" fmla="*/ 5047300 w 5109213"/>
                <a:gd name="connsiteY2-100" fmla="*/ 452364 h 547617"/>
                <a:gd name="connsiteX3-101" fmla="*/ 4952047 w 5109213"/>
                <a:gd name="connsiteY3-102" fmla="*/ 547617 h 547617"/>
                <a:gd name="connsiteX4-103" fmla="*/ 142878 w 5109213"/>
                <a:gd name="connsiteY4-104" fmla="*/ 547617 h 547617"/>
                <a:gd name="connsiteX5-105" fmla="*/ 47625 w 5109213"/>
                <a:gd name="connsiteY5-106" fmla="*/ 452364 h 547617"/>
                <a:gd name="connsiteX6-107" fmla="*/ 0 w 5109213"/>
                <a:gd name="connsiteY6-108" fmla="*/ 0 h 547617"/>
                <a:gd name="connsiteX0-109" fmla="*/ 0 w 5123500"/>
                <a:gd name="connsiteY0-110" fmla="*/ 0 h 547617"/>
                <a:gd name="connsiteX1-111" fmla="*/ 5123500 w 5123500"/>
                <a:gd name="connsiteY1-112" fmla="*/ 0 h 547617"/>
                <a:gd name="connsiteX2-113" fmla="*/ 5061587 w 5123500"/>
                <a:gd name="connsiteY2-114" fmla="*/ 452364 h 547617"/>
                <a:gd name="connsiteX3-115" fmla="*/ 4966334 w 5123500"/>
                <a:gd name="connsiteY3-116" fmla="*/ 547617 h 547617"/>
                <a:gd name="connsiteX4-117" fmla="*/ 157165 w 5123500"/>
                <a:gd name="connsiteY4-118" fmla="*/ 547617 h 547617"/>
                <a:gd name="connsiteX5-119" fmla="*/ 61912 w 5123500"/>
                <a:gd name="connsiteY5-120" fmla="*/ 452364 h 547617"/>
                <a:gd name="connsiteX6-121" fmla="*/ 0 w 5123500"/>
                <a:gd name="connsiteY6-122" fmla="*/ 0 h 547617"/>
                <a:gd name="connsiteX0-123" fmla="*/ 0 w 5152075"/>
                <a:gd name="connsiteY0-124" fmla="*/ 0 h 547617"/>
                <a:gd name="connsiteX1-125" fmla="*/ 5152075 w 5152075"/>
                <a:gd name="connsiteY1-126" fmla="*/ 0 h 547617"/>
                <a:gd name="connsiteX2-127" fmla="*/ 5090162 w 5152075"/>
                <a:gd name="connsiteY2-128" fmla="*/ 452364 h 547617"/>
                <a:gd name="connsiteX3-129" fmla="*/ 4994909 w 5152075"/>
                <a:gd name="connsiteY3-130" fmla="*/ 547617 h 547617"/>
                <a:gd name="connsiteX4-131" fmla="*/ 185740 w 5152075"/>
                <a:gd name="connsiteY4-132" fmla="*/ 547617 h 547617"/>
                <a:gd name="connsiteX5-133" fmla="*/ 90487 w 5152075"/>
                <a:gd name="connsiteY5-134" fmla="*/ 452364 h 547617"/>
                <a:gd name="connsiteX6-135" fmla="*/ 0 w 5152075"/>
                <a:gd name="connsiteY6-136" fmla="*/ 0 h 547617"/>
                <a:gd name="connsiteX0-137" fmla="*/ 0 w 5175887"/>
                <a:gd name="connsiteY0-138" fmla="*/ 0 h 547617"/>
                <a:gd name="connsiteX1-139" fmla="*/ 5175887 w 5175887"/>
                <a:gd name="connsiteY1-140" fmla="*/ 0 h 547617"/>
                <a:gd name="connsiteX2-141" fmla="*/ 5113974 w 5175887"/>
                <a:gd name="connsiteY2-142" fmla="*/ 452364 h 547617"/>
                <a:gd name="connsiteX3-143" fmla="*/ 5018721 w 5175887"/>
                <a:gd name="connsiteY3-144" fmla="*/ 547617 h 547617"/>
                <a:gd name="connsiteX4-145" fmla="*/ 209552 w 5175887"/>
                <a:gd name="connsiteY4-146" fmla="*/ 547617 h 547617"/>
                <a:gd name="connsiteX5-147" fmla="*/ 114299 w 5175887"/>
                <a:gd name="connsiteY5-148" fmla="*/ 452364 h 547617"/>
                <a:gd name="connsiteX6-149" fmla="*/ 0 w 5175887"/>
                <a:gd name="connsiteY6-150" fmla="*/ 0 h 54761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5175887" h="547617">
                  <a:moveTo>
                    <a:pt x="0" y="0"/>
                  </a:moveTo>
                  <a:lnTo>
                    <a:pt x="5175887" y="0"/>
                  </a:lnTo>
                  <a:lnTo>
                    <a:pt x="5113974" y="452364"/>
                  </a:lnTo>
                  <a:cubicBezTo>
                    <a:pt x="5113974" y="504971"/>
                    <a:pt x="5071328" y="547617"/>
                    <a:pt x="5018721" y="547617"/>
                  </a:cubicBezTo>
                  <a:lnTo>
                    <a:pt x="209552" y="547617"/>
                  </a:lnTo>
                  <a:cubicBezTo>
                    <a:pt x="156945" y="547617"/>
                    <a:pt x="114299" y="504971"/>
                    <a:pt x="114299" y="45236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同侧圆角矩形 6">
              <a:extLst>
                <a:ext uri="{FF2B5EF4-FFF2-40B4-BE49-F238E27FC236}">
                  <a16:creationId xmlns:a16="http://schemas.microsoft.com/office/drawing/2014/main" id="{3763FB3E-DC58-AA71-03A1-A8EE2BEEBEC8}"/>
                </a:ext>
              </a:extLst>
            </p:cNvPr>
            <p:cNvSpPr/>
            <p:nvPr/>
          </p:nvSpPr>
          <p:spPr>
            <a:xfrm>
              <a:off x="1863490" y="1223666"/>
              <a:ext cx="3399882" cy="420573"/>
            </a:xfrm>
            <a:custGeom>
              <a:avLst/>
              <a:gdLst>
                <a:gd name="connsiteX0" fmla="*/ 0 w 4999675"/>
                <a:gd name="connsiteY0" fmla="*/ 0 h 547617"/>
                <a:gd name="connsiteX1" fmla="*/ 4999675 w 4999675"/>
                <a:gd name="connsiteY1" fmla="*/ 0 h 547617"/>
                <a:gd name="connsiteX2" fmla="*/ 4999675 w 4999675"/>
                <a:gd name="connsiteY2" fmla="*/ 0 h 547617"/>
                <a:gd name="connsiteX3" fmla="*/ 4999675 w 4999675"/>
                <a:gd name="connsiteY3" fmla="*/ 452364 h 547617"/>
                <a:gd name="connsiteX4" fmla="*/ 4904422 w 4999675"/>
                <a:gd name="connsiteY4" fmla="*/ 547617 h 547617"/>
                <a:gd name="connsiteX5" fmla="*/ 95253 w 4999675"/>
                <a:gd name="connsiteY5" fmla="*/ 547617 h 547617"/>
                <a:gd name="connsiteX6" fmla="*/ 0 w 4999675"/>
                <a:gd name="connsiteY6" fmla="*/ 452364 h 547617"/>
                <a:gd name="connsiteX7" fmla="*/ 0 w 4999675"/>
                <a:gd name="connsiteY7" fmla="*/ 0 h 547617"/>
                <a:gd name="connsiteX8" fmla="*/ 0 w 4999675"/>
                <a:gd name="connsiteY8" fmla="*/ 0 h 547617"/>
                <a:gd name="connsiteX0-1" fmla="*/ 0 w 5047300"/>
                <a:gd name="connsiteY0-2" fmla="*/ 0 h 547617"/>
                <a:gd name="connsiteX1-3" fmla="*/ 5047300 w 5047300"/>
                <a:gd name="connsiteY1-4" fmla="*/ 0 h 547617"/>
                <a:gd name="connsiteX2-5" fmla="*/ 5047300 w 5047300"/>
                <a:gd name="connsiteY2-6" fmla="*/ 0 h 547617"/>
                <a:gd name="connsiteX3-7" fmla="*/ 5047300 w 5047300"/>
                <a:gd name="connsiteY3-8" fmla="*/ 452364 h 547617"/>
                <a:gd name="connsiteX4-9" fmla="*/ 4952047 w 5047300"/>
                <a:gd name="connsiteY4-10" fmla="*/ 547617 h 547617"/>
                <a:gd name="connsiteX5-11" fmla="*/ 142878 w 5047300"/>
                <a:gd name="connsiteY5-12" fmla="*/ 547617 h 547617"/>
                <a:gd name="connsiteX6-13" fmla="*/ 47625 w 5047300"/>
                <a:gd name="connsiteY6-14" fmla="*/ 452364 h 547617"/>
                <a:gd name="connsiteX7-15" fmla="*/ 47625 w 5047300"/>
                <a:gd name="connsiteY7-16" fmla="*/ 0 h 547617"/>
                <a:gd name="connsiteX8-17" fmla="*/ 0 w 5047300"/>
                <a:gd name="connsiteY8-18" fmla="*/ 0 h 547617"/>
                <a:gd name="connsiteX0-19" fmla="*/ 0 w 4999675"/>
                <a:gd name="connsiteY0-20" fmla="*/ 0 h 547617"/>
                <a:gd name="connsiteX1-21" fmla="*/ 4999675 w 4999675"/>
                <a:gd name="connsiteY1-22" fmla="*/ 0 h 547617"/>
                <a:gd name="connsiteX2-23" fmla="*/ 4999675 w 4999675"/>
                <a:gd name="connsiteY2-24" fmla="*/ 0 h 547617"/>
                <a:gd name="connsiteX3-25" fmla="*/ 4999675 w 4999675"/>
                <a:gd name="connsiteY3-26" fmla="*/ 452364 h 547617"/>
                <a:gd name="connsiteX4-27" fmla="*/ 4904422 w 4999675"/>
                <a:gd name="connsiteY4-28" fmla="*/ 547617 h 547617"/>
                <a:gd name="connsiteX5-29" fmla="*/ 95253 w 4999675"/>
                <a:gd name="connsiteY5-30" fmla="*/ 547617 h 547617"/>
                <a:gd name="connsiteX6-31" fmla="*/ 0 w 4999675"/>
                <a:gd name="connsiteY6-32" fmla="*/ 452364 h 547617"/>
                <a:gd name="connsiteX7-33" fmla="*/ 0 w 4999675"/>
                <a:gd name="connsiteY7-34" fmla="*/ 0 h 547617"/>
                <a:gd name="connsiteX0-35" fmla="*/ 0 w 5047300"/>
                <a:gd name="connsiteY0-36" fmla="*/ 0 h 547617"/>
                <a:gd name="connsiteX1-37" fmla="*/ 5047300 w 5047300"/>
                <a:gd name="connsiteY1-38" fmla="*/ 0 h 547617"/>
                <a:gd name="connsiteX2-39" fmla="*/ 5047300 w 5047300"/>
                <a:gd name="connsiteY2-40" fmla="*/ 0 h 547617"/>
                <a:gd name="connsiteX3-41" fmla="*/ 5047300 w 5047300"/>
                <a:gd name="connsiteY3-42" fmla="*/ 452364 h 547617"/>
                <a:gd name="connsiteX4-43" fmla="*/ 4952047 w 5047300"/>
                <a:gd name="connsiteY4-44" fmla="*/ 547617 h 547617"/>
                <a:gd name="connsiteX5-45" fmla="*/ 142878 w 5047300"/>
                <a:gd name="connsiteY5-46" fmla="*/ 547617 h 547617"/>
                <a:gd name="connsiteX6-47" fmla="*/ 47625 w 5047300"/>
                <a:gd name="connsiteY6-48" fmla="*/ 452364 h 547617"/>
                <a:gd name="connsiteX7-49" fmla="*/ 0 w 5047300"/>
                <a:gd name="connsiteY7-50" fmla="*/ 0 h 547617"/>
                <a:gd name="connsiteX0-51" fmla="*/ 0 w 5128262"/>
                <a:gd name="connsiteY0-52" fmla="*/ 14287 h 561904"/>
                <a:gd name="connsiteX1-53" fmla="*/ 5047300 w 5128262"/>
                <a:gd name="connsiteY1-54" fmla="*/ 14287 h 561904"/>
                <a:gd name="connsiteX2-55" fmla="*/ 5128262 w 5128262"/>
                <a:gd name="connsiteY2-56" fmla="*/ 0 h 561904"/>
                <a:gd name="connsiteX3-57" fmla="*/ 5047300 w 5128262"/>
                <a:gd name="connsiteY3-58" fmla="*/ 466651 h 561904"/>
                <a:gd name="connsiteX4-59" fmla="*/ 4952047 w 5128262"/>
                <a:gd name="connsiteY4-60" fmla="*/ 561904 h 561904"/>
                <a:gd name="connsiteX5-61" fmla="*/ 142878 w 5128262"/>
                <a:gd name="connsiteY5-62" fmla="*/ 561904 h 561904"/>
                <a:gd name="connsiteX6-63" fmla="*/ 47625 w 5128262"/>
                <a:gd name="connsiteY6-64" fmla="*/ 466651 h 561904"/>
                <a:gd name="connsiteX7-65" fmla="*/ 0 w 5128262"/>
                <a:gd name="connsiteY7-66" fmla="*/ 14287 h 561904"/>
                <a:gd name="connsiteX0-67" fmla="*/ 0 w 5047300"/>
                <a:gd name="connsiteY0-68" fmla="*/ 0 h 547617"/>
                <a:gd name="connsiteX1-69" fmla="*/ 5047300 w 5047300"/>
                <a:gd name="connsiteY1-70" fmla="*/ 0 h 547617"/>
                <a:gd name="connsiteX2-71" fmla="*/ 5047300 w 5047300"/>
                <a:gd name="connsiteY2-72" fmla="*/ 452364 h 547617"/>
                <a:gd name="connsiteX3-73" fmla="*/ 4952047 w 5047300"/>
                <a:gd name="connsiteY3-74" fmla="*/ 547617 h 547617"/>
                <a:gd name="connsiteX4-75" fmla="*/ 142878 w 5047300"/>
                <a:gd name="connsiteY4-76" fmla="*/ 547617 h 547617"/>
                <a:gd name="connsiteX5-77" fmla="*/ 47625 w 5047300"/>
                <a:gd name="connsiteY5-78" fmla="*/ 452364 h 547617"/>
                <a:gd name="connsiteX6-79" fmla="*/ 0 w 5047300"/>
                <a:gd name="connsiteY6-80" fmla="*/ 0 h 547617"/>
                <a:gd name="connsiteX0-81" fmla="*/ 0 w 5137788"/>
                <a:gd name="connsiteY0-82" fmla="*/ 4762 h 552379"/>
                <a:gd name="connsiteX1-83" fmla="*/ 5137788 w 5137788"/>
                <a:gd name="connsiteY1-84" fmla="*/ 0 h 552379"/>
                <a:gd name="connsiteX2-85" fmla="*/ 5047300 w 5137788"/>
                <a:gd name="connsiteY2-86" fmla="*/ 457126 h 552379"/>
                <a:gd name="connsiteX3-87" fmla="*/ 4952047 w 5137788"/>
                <a:gd name="connsiteY3-88" fmla="*/ 552379 h 552379"/>
                <a:gd name="connsiteX4-89" fmla="*/ 142878 w 5137788"/>
                <a:gd name="connsiteY4-90" fmla="*/ 552379 h 552379"/>
                <a:gd name="connsiteX5-91" fmla="*/ 47625 w 5137788"/>
                <a:gd name="connsiteY5-92" fmla="*/ 457126 h 552379"/>
                <a:gd name="connsiteX6-93" fmla="*/ 0 w 5137788"/>
                <a:gd name="connsiteY6-94" fmla="*/ 4762 h 552379"/>
                <a:gd name="connsiteX0-95" fmla="*/ 0 w 5109213"/>
                <a:gd name="connsiteY0-96" fmla="*/ 0 h 547617"/>
                <a:gd name="connsiteX1-97" fmla="*/ 5109213 w 5109213"/>
                <a:gd name="connsiteY1-98" fmla="*/ 0 h 547617"/>
                <a:gd name="connsiteX2-99" fmla="*/ 5047300 w 5109213"/>
                <a:gd name="connsiteY2-100" fmla="*/ 452364 h 547617"/>
                <a:gd name="connsiteX3-101" fmla="*/ 4952047 w 5109213"/>
                <a:gd name="connsiteY3-102" fmla="*/ 547617 h 547617"/>
                <a:gd name="connsiteX4-103" fmla="*/ 142878 w 5109213"/>
                <a:gd name="connsiteY4-104" fmla="*/ 547617 h 547617"/>
                <a:gd name="connsiteX5-105" fmla="*/ 47625 w 5109213"/>
                <a:gd name="connsiteY5-106" fmla="*/ 452364 h 547617"/>
                <a:gd name="connsiteX6-107" fmla="*/ 0 w 5109213"/>
                <a:gd name="connsiteY6-108" fmla="*/ 0 h 547617"/>
                <a:gd name="connsiteX0-109" fmla="*/ 0 w 5123500"/>
                <a:gd name="connsiteY0-110" fmla="*/ 0 h 547617"/>
                <a:gd name="connsiteX1-111" fmla="*/ 5123500 w 5123500"/>
                <a:gd name="connsiteY1-112" fmla="*/ 0 h 547617"/>
                <a:gd name="connsiteX2-113" fmla="*/ 5061587 w 5123500"/>
                <a:gd name="connsiteY2-114" fmla="*/ 452364 h 547617"/>
                <a:gd name="connsiteX3-115" fmla="*/ 4966334 w 5123500"/>
                <a:gd name="connsiteY3-116" fmla="*/ 547617 h 547617"/>
                <a:gd name="connsiteX4-117" fmla="*/ 157165 w 5123500"/>
                <a:gd name="connsiteY4-118" fmla="*/ 547617 h 547617"/>
                <a:gd name="connsiteX5-119" fmla="*/ 61912 w 5123500"/>
                <a:gd name="connsiteY5-120" fmla="*/ 452364 h 547617"/>
                <a:gd name="connsiteX6-121" fmla="*/ 0 w 5123500"/>
                <a:gd name="connsiteY6-122" fmla="*/ 0 h 547617"/>
                <a:gd name="connsiteX0-123" fmla="*/ 0 w 5152075"/>
                <a:gd name="connsiteY0-124" fmla="*/ 0 h 547617"/>
                <a:gd name="connsiteX1-125" fmla="*/ 5152075 w 5152075"/>
                <a:gd name="connsiteY1-126" fmla="*/ 0 h 547617"/>
                <a:gd name="connsiteX2-127" fmla="*/ 5090162 w 5152075"/>
                <a:gd name="connsiteY2-128" fmla="*/ 452364 h 547617"/>
                <a:gd name="connsiteX3-129" fmla="*/ 4994909 w 5152075"/>
                <a:gd name="connsiteY3-130" fmla="*/ 547617 h 547617"/>
                <a:gd name="connsiteX4-131" fmla="*/ 185740 w 5152075"/>
                <a:gd name="connsiteY4-132" fmla="*/ 547617 h 547617"/>
                <a:gd name="connsiteX5-133" fmla="*/ 90487 w 5152075"/>
                <a:gd name="connsiteY5-134" fmla="*/ 452364 h 547617"/>
                <a:gd name="connsiteX6-135" fmla="*/ 0 w 5152075"/>
                <a:gd name="connsiteY6-136" fmla="*/ 0 h 547617"/>
                <a:gd name="connsiteX0-137" fmla="*/ 0 w 5175887"/>
                <a:gd name="connsiteY0-138" fmla="*/ 0 h 547617"/>
                <a:gd name="connsiteX1-139" fmla="*/ 5175887 w 5175887"/>
                <a:gd name="connsiteY1-140" fmla="*/ 0 h 547617"/>
                <a:gd name="connsiteX2-141" fmla="*/ 5113974 w 5175887"/>
                <a:gd name="connsiteY2-142" fmla="*/ 452364 h 547617"/>
                <a:gd name="connsiteX3-143" fmla="*/ 5018721 w 5175887"/>
                <a:gd name="connsiteY3-144" fmla="*/ 547617 h 547617"/>
                <a:gd name="connsiteX4-145" fmla="*/ 209552 w 5175887"/>
                <a:gd name="connsiteY4-146" fmla="*/ 547617 h 547617"/>
                <a:gd name="connsiteX5-147" fmla="*/ 114299 w 5175887"/>
                <a:gd name="connsiteY5-148" fmla="*/ 452364 h 547617"/>
                <a:gd name="connsiteX6-149" fmla="*/ 0 w 5175887"/>
                <a:gd name="connsiteY6-150" fmla="*/ 0 h 54761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5175887" h="547617">
                  <a:moveTo>
                    <a:pt x="0" y="0"/>
                  </a:moveTo>
                  <a:lnTo>
                    <a:pt x="5175887" y="0"/>
                  </a:lnTo>
                  <a:lnTo>
                    <a:pt x="5113974" y="452364"/>
                  </a:lnTo>
                  <a:cubicBezTo>
                    <a:pt x="5113974" y="504971"/>
                    <a:pt x="5071328" y="547617"/>
                    <a:pt x="5018721" y="547617"/>
                  </a:cubicBezTo>
                  <a:lnTo>
                    <a:pt x="209552" y="547617"/>
                  </a:lnTo>
                  <a:cubicBezTo>
                    <a:pt x="156945" y="547617"/>
                    <a:pt x="114299" y="504971"/>
                    <a:pt x="114299" y="45236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469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多国真实世界研究</a:t>
              </a:r>
              <a:r>
                <a:rPr kumimoji="0" lang="en-US" altLang="zh-CN" sz="1600" b="1" i="0" u="none" strike="noStrike" kern="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1CB7CD41-AEE4-5AAA-2CFB-18958154844C}"/>
              </a:ext>
            </a:extLst>
          </p:cNvPr>
          <p:cNvSpPr txBox="1"/>
          <p:nvPr/>
        </p:nvSpPr>
        <p:spPr>
          <a:xfrm>
            <a:off x="1461016" y="3544320"/>
            <a:ext cx="1429255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67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96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6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107</a:t>
            </a:r>
            <a:endParaRPr kumimoji="0" lang="zh-CN" altLang="en-US" sz="1867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9DC7356-1BBE-0585-59E8-1D5DEFF46D18}"/>
              </a:ext>
            </a:extLst>
          </p:cNvPr>
          <p:cNvSpPr txBox="1"/>
          <p:nvPr/>
        </p:nvSpPr>
        <p:spPr>
          <a:xfrm>
            <a:off x="2882492" y="3555895"/>
            <a:ext cx="1333244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67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96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6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102</a:t>
            </a:r>
            <a:endParaRPr kumimoji="0" lang="zh-CN" altLang="en-US" sz="1867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Rectangle: Rounded Corners 74">
            <a:extLst>
              <a:ext uri="{FF2B5EF4-FFF2-40B4-BE49-F238E27FC236}">
                <a16:creationId xmlns:a16="http://schemas.microsoft.com/office/drawing/2014/main" id="{0619EC49-336A-E6DF-9F5E-27C99BA0E387}"/>
              </a:ext>
            </a:extLst>
          </p:cNvPr>
          <p:cNvSpPr/>
          <p:nvPr/>
        </p:nvSpPr>
        <p:spPr>
          <a:xfrm>
            <a:off x="6216651" y="1472262"/>
            <a:ext cx="5316538" cy="3746319"/>
          </a:xfrm>
          <a:prstGeom prst="roundRect">
            <a:avLst>
              <a:gd name="adj" fmla="val 4057"/>
            </a:avLst>
          </a:prstGeom>
          <a:solidFill>
            <a:schemeClr val="bg1"/>
          </a:solidFill>
          <a:ln w="12700" cap="flat" cmpd="sng" algn="ctr">
            <a:gradFill flip="none" rotWithShape="1">
              <a:gsLst>
                <a:gs pos="0">
                  <a:srgbClr val="003469"/>
                </a:gs>
                <a:gs pos="100000">
                  <a:srgbClr val="003469"/>
                </a:gs>
                <a:gs pos="47000">
                  <a:srgbClr val="003469">
                    <a:alpha val="0"/>
                  </a:srgbClr>
                </a:gs>
              </a:gsLst>
              <a:lin ang="16200000" scaled="1"/>
              <a:tileRect/>
            </a:gradFill>
            <a:prstDash val="solid"/>
          </a:ln>
          <a:effectLst/>
        </p:spPr>
        <p:txBody>
          <a:bodyPr lIns="360000" rtlCol="0" anchor="ctr"/>
          <a:lstStyle/>
          <a:p>
            <a:pPr marL="179705" marR="0" lvl="0" indent="-179705" defTabSz="121920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88CFC2F4-674D-4ACE-8E9C-FB52519F5F2F}"/>
              </a:ext>
            </a:extLst>
          </p:cNvPr>
          <p:cNvGrpSpPr/>
          <p:nvPr/>
        </p:nvGrpSpPr>
        <p:grpSpPr>
          <a:xfrm>
            <a:off x="6802590" y="1232948"/>
            <a:ext cx="4144660" cy="463401"/>
            <a:chOff x="1790331" y="1223666"/>
            <a:chExt cx="3546200" cy="420573"/>
          </a:xfrm>
        </p:grpSpPr>
        <p:sp>
          <p:nvSpPr>
            <p:cNvPr id="63" name="同侧圆角矩形 6">
              <a:extLst>
                <a:ext uri="{FF2B5EF4-FFF2-40B4-BE49-F238E27FC236}">
                  <a16:creationId xmlns:a16="http://schemas.microsoft.com/office/drawing/2014/main" id="{9A7BC8F3-53ED-E8E9-C8E7-2E0B3052B18B}"/>
                </a:ext>
              </a:extLst>
            </p:cNvPr>
            <p:cNvSpPr/>
            <p:nvPr/>
          </p:nvSpPr>
          <p:spPr>
            <a:xfrm>
              <a:off x="1790331" y="1223666"/>
              <a:ext cx="3546200" cy="420573"/>
            </a:xfrm>
            <a:custGeom>
              <a:avLst/>
              <a:gdLst>
                <a:gd name="connsiteX0" fmla="*/ 0 w 4999675"/>
                <a:gd name="connsiteY0" fmla="*/ 0 h 547617"/>
                <a:gd name="connsiteX1" fmla="*/ 4999675 w 4999675"/>
                <a:gd name="connsiteY1" fmla="*/ 0 h 547617"/>
                <a:gd name="connsiteX2" fmla="*/ 4999675 w 4999675"/>
                <a:gd name="connsiteY2" fmla="*/ 0 h 547617"/>
                <a:gd name="connsiteX3" fmla="*/ 4999675 w 4999675"/>
                <a:gd name="connsiteY3" fmla="*/ 452364 h 547617"/>
                <a:gd name="connsiteX4" fmla="*/ 4904422 w 4999675"/>
                <a:gd name="connsiteY4" fmla="*/ 547617 h 547617"/>
                <a:gd name="connsiteX5" fmla="*/ 95253 w 4999675"/>
                <a:gd name="connsiteY5" fmla="*/ 547617 h 547617"/>
                <a:gd name="connsiteX6" fmla="*/ 0 w 4999675"/>
                <a:gd name="connsiteY6" fmla="*/ 452364 h 547617"/>
                <a:gd name="connsiteX7" fmla="*/ 0 w 4999675"/>
                <a:gd name="connsiteY7" fmla="*/ 0 h 547617"/>
                <a:gd name="connsiteX8" fmla="*/ 0 w 4999675"/>
                <a:gd name="connsiteY8" fmla="*/ 0 h 547617"/>
                <a:gd name="connsiteX0-1" fmla="*/ 0 w 5047300"/>
                <a:gd name="connsiteY0-2" fmla="*/ 0 h 547617"/>
                <a:gd name="connsiteX1-3" fmla="*/ 5047300 w 5047300"/>
                <a:gd name="connsiteY1-4" fmla="*/ 0 h 547617"/>
                <a:gd name="connsiteX2-5" fmla="*/ 5047300 w 5047300"/>
                <a:gd name="connsiteY2-6" fmla="*/ 0 h 547617"/>
                <a:gd name="connsiteX3-7" fmla="*/ 5047300 w 5047300"/>
                <a:gd name="connsiteY3-8" fmla="*/ 452364 h 547617"/>
                <a:gd name="connsiteX4-9" fmla="*/ 4952047 w 5047300"/>
                <a:gd name="connsiteY4-10" fmla="*/ 547617 h 547617"/>
                <a:gd name="connsiteX5-11" fmla="*/ 142878 w 5047300"/>
                <a:gd name="connsiteY5-12" fmla="*/ 547617 h 547617"/>
                <a:gd name="connsiteX6-13" fmla="*/ 47625 w 5047300"/>
                <a:gd name="connsiteY6-14" fmla="*/ 452364 h 547617"/>
                <a:gd name="connsiteX7-15" fmla="*/ 47625 w 5047300"/>
                <a:gd name="connsiteY7-16" fmla="*/ 0 h 547617"/>
                <a:gd name="connsiteX8-17" fmla="*/ 0 w 5047300"/>
                <a:gd name="connsiteY8-18" fmla="*/ 0 h 547617"/>
                <a:gd name="connsiteX0-19" fmla="*/ 0 w 4999675"/>
                <a:gd name="connsiteY0-20" fmla="*/ 0 h 547617"/>
                <a:gd name="connsiteX1-21" fmla="*/ 4999675 w 4999675"/>
                <a:gd name="connsiteY1-22" fmla="*/ 0 h 547617"/>
                <a:gd name="connsiteX2-23" fmla="*/ 4999675 w 4999675"/>
                <a:gd name="connsiteY2-24" fmla="*/ 0 h 547617"/>
                <a:gd name="connsiteX3-25" fmla="*/ 4999675 w 4999675"/>
                <a:gd name="connsiteY3-26" fmla="*/ 452364 h 547617"/>
                <a:gd name="connsiteX4-27" fmla="*/ 4904422 w 4999675"/>
                <a:gd name="connsiteY4-28" fmla="*/ 547617 h 547617"/>
                <a:gd name="connsiteX5-29" fmla="*/ 95253 w 4999675"/>
                <a:gd name="connsiteY5-30" fmla="*/ 547617 h 547617"/>
                <a:gd name="connsiteX6-31" fmla="*/ 0 w 4999675"/>
                <a:gd name="connsiteY6-32" fmla="*/ 452364 h 547617"/>
                <a:gd name="connsiteX7-33" fmla="*/ 0 w 4999675"/>
                <a:gd name="connsiteY7-34" fmla="*/ 0 h 547617"/>
                <a:gd name="connsiteX0-35" fmla="*/ 0 w 5047300"/>
                <a:gd name="connsiteY0-36" fmla="*/ 0 h 547617"/>
                <a:gd name="connsiteX1-37" fmla="*/ 5047300 w 5047300"/>
                <a:gd name="connsiteY1-38" fmla="*/ 0 h 547617"/>
                <a:gd name="connsiteX2-39" fmla="*/ 5047300 w 5047300"/>
                <a:gd name="connsiteY2-40" fmla="*/ 0 h 547617"/>
                <a:gd name="connsiteX3-41" fmla="*/ 5047300 w 5047300"/>
                <a:gd name="connsiteY3-42" fmla="*/ 452364 h 547617"/>
                <a:gd name="connsiteX4-43" fmla="*/ 4952047 w 5047300"/>
                <a:gd name="connsiteY4-44" fmla="*/ 547617 h 547617"/>
                <a:gd name="connsiteX5-45" fmla="*/ 142878 w 5047300"/>
                <a:gd name="connsiteY5-46" fmla="*/ 547617 h 547617"/>
                <a:gd name="connsiteX6-47" fmla="*/ 47625 w 5047300"/>
                <a:gd name="connsiteY6-48" fmla="*/ 452364 h 547617"/>
                <a:gd name="connsiteX7-49" fmla="*/ 0 w 5047300"/>
                <a:gd name="connsiteY7-50" fmla="*/ 0 h 547617"/>
                <a:gd name="connsiteX0-51" fmla="*/ 0 w 5128262"/>
                <a:gd name="connsiteY0-52" fmla="*/ 14287 h 561904"/>
                <a:gd name="connsiteX1-53" fmla="*/ 5047300 w 5128262"/>
                <a:gd name="connsiteY1-54" fmla="*/ 14287 h 561904"/>
                <a:gd name="connsiteX2-55" fmla="*/ 5128262 w 5128262"/>
                <a:gd name="connsiteY2-56" fmla="*/ 0 h 561904"/>
                <a:gd name="connsiteX3-57" fmla="*/ 5047300 w 5128262"/>
                <a:gd name="connsiteY3-58" fmla="*/ 466651 h 561904"/>
                <a:gd name="connsiteX4-59" fmla="*/ 4952047 w 5128262"/>
                <a:gd name="connsiteY4-60" fmla="*/ 561904 h 561904"/>
                <a:gd name="connsiteX5-61" fmla="*/ 142878 w 5128262"/>
                <a:gd name="connsiteY5-62" fmla="*/ 561904 h 561904"/>
                <a:gd name="connsiteX6-63" fmla="*/ 47625 w 5128262"/>
                <a:gd name="connsiteY6-64" fmla="*/ 466651 h 561904"/>
                <a:gd name="connsiteX7-65" fmla="*/ 0 w 5128262"/>
                <a:gd name="connsiteY7-66" fmla="*/ 14287 h 561904"/>
                <a:gd name="connsiteX0-67" fmla="*/ 0 w 5047300"/>
                <a:gd name="connsiteY0-68" fmla="*/ 0 h 547617"/>
                <a:gd name="connsiteX1-69" fmla="*/ 5047300 w 5047300"/>
                <a:gd name="connsiteY1-70" fmla="*/ 0 h 547617"/>
                <a:gd name="connsiteX2-71" fmla="*/ 5047300 w 5047300"/>
                <a:gd name="connsiteY2-72" fmla="*/ 452364 h 547617"/>
                <a:gd name="connsiteX3-73" fmla="*/ 4952047 w 5047300"/>
                <a:gd name="connsiteY3-74" fmla="*/ 547617 h 547617"/>
                <a:gd name="connsiteX4-75" fmla="*/ 142878 w 5047300"/>
                <a:gd name="connsiteY4-76" fmla="*/ 547617 h 547617"/>
                <a:gd name="connsiteX5-77" fmla="*/ 47625 w 5047300"/>
                <a:gd name="connsiteY5-78" fmla="*/ 452364 h 547617"/>
                <a:gd name="connsiteX6-79" fmla="*/ 0 w 5047300"/>
                <a:gd name="connsiteY6-80" fmla="*/ 0 h 547617"/>
                <a:gd name="connsiteX0-81" fmla="*/ 0 w 5137788"/>
                <a:gd name="connsiteY0-82" fmla="*/ 4762 h 552379"/>
                <a:gd name="connsiteX1-83" fmla="*/ 5137788 w 5137788"/>
                <a:gd name="connsiteY1-84" fmla="*/ 0 h 552379"/>
                <a:gd name="connsiteX2-85" fmla="*/ 5047300 w 5137788"/>
                <a:gd name="connsiteY2-86" fmla="*/ 457126 h 552379"/>
                <a:gd name="connsiteX3-87" fmla="*/ 4952047 w 5137788"/>
                <a:gd name="connsiteY3-88" fmla="*/ 552379 h 552379"/>
                <a:gd name="connsiteX4-89" fmla="*/ 142878 w 5137788"/>
                <a:gd name="connsiteY4-90" fmla="*/ 552379 h 552379"/>
                <a:gd name="connsiteX5-91" fmla="*/ 47625 w 5137788"/>
                <a:gd name="connsiteY5-92" fmla="*/ 457126 h 552379"/>
                <a:gd name="connsiteX6-93" fmla="*/ 0 w 5137788"/>
                <a:gd name="connsiteY6-94" fmla="*/ 4762 h 552379"/>
                <a:gd name="connsiteX0-95" fmla="*/ 0 w 5109213"/>
                <a:gd name="connsiteY0-96" fmla="*/ 0 h 547617"/>
                <a:gd name="connsiteX1-97" fmla="*/ 5109213 w 5109213"/>
                <a:gd name="connsiteY1-98" fmla="*/ 0 h 547617"/>
                <a:gd name="connsiteX2-99" fmla="*/ 5047300 w 5109213"/>
                <a:gd name="connsiteY2-100" fmla="*/ 452364 h 547617"/>
                <a:gd name="connsiteX3-101" fmla="*/ 4952047 w 5109213"/>
                <a:gd name="connsiteY3-102" fmla="*/ 547617 h 547617"/>
                <a:gd name="connsiteX4-103" fmla="*/ 142878 w 5109213"/>
                <a:gd name="connsiteY4-104" fmla="*/ 547617 h 547617"/>
                <a:gd name="connsiteX5-105" fmla="*/ 47625 w 5109213"/>
                <a:gd name="connsiteY5-106" fmla="*/ 452364 h 547617"/>
                <a:gd name="connsiteX6-107" fmla="*/ 0 w 5109213"/>
                <a:gd name="connsiteY6-108" fmla="*/ 0 h 547617"/>
                <a:gd name="connsiteX0-109" fmla="*/ 0 w 5123500"/>
                <a:gd name="connsiteY0-110" fmla="*/ 0 h 547617"/>
                <a:gd name="connsiteX1-111" fmla="*/ 5123500 w 5123500"/>
                <a:gd name="connsiteY1-112" fmla="*/ 0 h 547617"/>
                <a:gd name="connsiteX2-113" fmla="*/ 5061587 w 5123500"/>
                <a:gd name="connsiteY2-114" fmla="*/ 452364 h 547617"/>
                <a:gd name="connsiteX3-115" fmla="*/ 4966334 w 5123500"/>
                <a:gd name="connsiteY3-116" fmla="*/ 547617 h 547617"/>
                <a:gd name="connsiteX4-117" fmla="*/ 157165 w 5123500"/>
                <a:gd name="connsiteY4-118" fmla="*/ 547617 h 547617"/>
                <a:gd name="connsiteX5-119" fmla="*/ 61912 w 5123500"/>
                <a:gd name="connsiteY5-120" fmla="*/ 452364 h 547617"/>
                <a:gd name="connsiteX6-121" fmla="*/ 0 w 5123500"/>
                <a:gd name="connsiteY6-122" fmla="*/ 0 h 547617"/>
                <a:gd name="connsiteX0-123" fmla="*/ 0 w 5152075"/>
                <a:gd name="connsiteY0-124" fmla="*/ 0 h 547617"/>
                <a:gd name="connsiteX1-125" fmla="*/ 5152075 w 5152075"/>
                <a:gd name="connsiteY1-126" fmla="*/ 0 h 547617"/>
                <a:gd name="connsiteX2-127" fmla="*/ 5090162 w 5152075"/>
                <a:gd name="connsiteY2-128" fmla="*/ 452364 h 547617"/>
                <a:gd name="connsiteX3-129" fmla="*/ 4994909 w 5152075"/>
                <a:gd name="connsiteY3-130" fmla="*/ 547617 h 547617"/>
                <a:gd name="connsiteX4-131" fmla="*/ 185740 w 5152075"/>
                <a:gd name="connsiteY4-132" fmla="*/ 547617 h 547617"/>
                <a:gd name="connsiteX5-133" fmla="*/ 90487 w 5152075"/>
                <a:gd name="connsiteY5-134" fmla="*/ 452364 h 547617"/>
                <a:gd name="connsiteX6-135" fmla="*/ 0 w 5152075"/>
                <a:gd name="connsiteY6-136" fmla="*/ 0 h 547617"/>
                <a:gd name="connsiteX0-137" fmla="*/ 0 w 5175887"/>
                <a:gd name="connsiteY0-138" fmla="*/ 0 h 547617"/>
                <a:gd name="connsiteX1-139" fmla="*/ 5175887 w 5175887"/>
                <a:gd name="connsiteY1-140" fmla="*/ 0 h 547617"/>
                <a:gd name="connsiteX2-141" fmla="*/ 5113974 w 5175887"/>
                <a:gd name="connsiteY2-142" fmla="*/ 452364 h 547617"/>
                <a:gd name="connsiteX3-143" fmla="*/ 5018721 w 5175887"/>
                <a:gd name="connsiteY3-144" fmla="*/ 547617 h 547617"/>
                <a:gd name="connsiteX4-145" fmla="*/ 209552 w 5175887"/>
                <a:gd name="connsiteY4-146" fmla="*/ 547617 h 547617"/>
                <a:gd name="connsiteX5-147" fmla="*/ 114299 w 5175887"/>
                <a:gd name="connsiteY5-148" fmla="*/ 452364 h 547617"/>
                <a:gd name="connsiteX6-149" fmla="*/ 0 w 5175887"/>
                <a:gd name="connsiteY6-150" fmla="*/ 0 h 54761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5175887" h="547617">
                  <a:moveTo>
                    <a:pt x="0" y="0"/>
                  </a:moveTo>
                  <a:lnTo>
                    <a:pt x="5175887" y="0"/>
                  </a:lnTo>
                  <a:lnTo>
                    <a:pt x="5113974" y="452364"/>
                  </a:lnTo>
                  <a:cubicBezTo>
                    <a:pt x="5113974" y="504971"/>
                    <a:pt x="5071328" y="547617"/>
                    <a:pt x="5018721" y="547617"/>
                  </a:cubicBezTo>
                  <a:lnTo>
                    <a:pt x="209552" y="547617"/>
                  </a:lnTo>
                  <a:cubicBezTo>
                    <a:pt x="156945" y="547617"/>
                    <a:pt x="114299" y="504971"/>
                    <a:pt x="114299" y="45236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同侧圆角矩形 6">
              <a:extLst>
                <a:ext uri="{FF2B5EF4-FFF2-40B4-BE49-F238E27FC236}">
                  <a16:creationId xmlns:a16="http://schemas.microsoft.com/office/drawing/2014/main" id="{C53B13E8-9F26-AB4C-8232-A341E6427A1A}"/>
                </a:ext>
              </a:extLst>
            </p:cNvPr>
            <p:cNvSpPr/>
            <p:nvPr/>
          </p:nvSpPr>
          <p:spPr>
            <a:xfrm>
              <a:off x="1863490" y="1223666"/>
              <a:ext cx="3399882" cy="420573"/>
            </a:xfrm>
            <a:custGeom>
              <a:avLst/>
              <a:gdLst>
                <a:gd name="connsiteX0" fmla="*/ 0 w 4999675"/>
                <a:gd name="connsiteY0" fmla="*/ 0 h 547617"/>
                <a:gd name="connsiteX1" fmla="*/ 4999675 w 4999675"/>
                <a:gd name="connsiteY1" fmla="*/ 0 h 547617"/>
                <a:gd name="connsiteX2" fmla="*/ 4999675 w 4999675"/>
                <a:gd name="connsiteY2" fmla="*/ 0 h 547617"/>
                <a:gd name="connsiteX3" fmla="*/ 4999675 w 4999675"/>
                <a:gd name="connsiteY3" fmla="*/ 452364 h 547617"/>
                <a:gd name="connsiteX4" fmla="*/ 4904422 w 4999675"/>
                <a:gd name="connsiteY4" fmla="*/ 547617 h 547617"/>
                <a:gd name="connsiteX5" fmla="*/ 95253 w 4999675"/>
                <a:gd name="connsiteY5" fmla="*/ 547617 h 547617"/>
                <a:gd name="connsiteX6" fmla="*/ 0 w 4999675"/>
                <a:gd name="connsiteY6" fmla="*/ 452364 h 547617"/>
                <a:gd name="connsiteX7" fmla="*/ 0 w 4999675"/>
                <a:gd name="connsiteY7" fmla="*/ 0 h 547617"/>
                <a:gd name="connsiteX8" fmla="*/ 0 w 4999675"/>
                <a:gd name="connsiteY8" fmla="*/ 0 h 547617"/>
                <a:gd name="connsiteX0-1" fmla="*/ 0 w 5047300"/>
                <a:gd name="connsiteY0-2" fmla="*/ 0 h 547617"/>
                <a:gd name="connsiteX1-3" fmla="*/ 5047300 w 5047300"/>
                <a:gd name="connsiteY1-4" fmla="*/ 0 h 547617"/>
                <a:gd name="connsiteX2-5" fmla="*/ 5047300 w 5047300"/>
                <a:gd name="connsiteY2-6" fmla="*/ 0 h 547617"/>
                <a:gd name="connsiteX3-7" fmla="*/ 5047300 w 5047300"/>
                <a:gd name="connsiteY3-8" fmla="*/ 452364 h 547617"/>
                <a:gd name="connsiteX4-9" fmla="*/ 4952047 w 5047300"/>
                <a:gd name="connsiteY4-10" fmla="*/ 547617 h 547617"/>
                <a:gd name="connsiteX5-11" fmla="*/ 142878 w 5047300"/>
                <a:gd name="connsiteY5-12" fmla="*/ 547617 h 547617"/>
                <a:gd name="connsiteX6-13" fmla="*/ 47625 w 5047300"/>
                <a:gd name="connsiteY6-14" fmla="*/ 452364 h 547617"/>
                <a:gd name="connsiteX7-15" fmla="*/ 47625 w 5047300"/>
                <a:gd name="connsiteY7-16" fmla="*/ 0 h 547617"/>
                <a:gd name="connsiteX8-17" fmla="*/ 0 w 5047300"/>
                <a:gd name="connsiteY8-18" fmla="*/ 0 h 547617"/>
                <a:gd name="connsiteX0-19" fmla="*/ 0 w 4999675"/>
                <a:gd name="connsiteY0-20" fmla="*/ 0 h 547617"/>
                <a:gd name="connsiteX1-21" fmla="*/ 4999675 w 4999675"/>
                <a:gd name="connsiteY1-22" fmla="*/ 0 h 547617"/>
                <a:gd name="connsiteX2-23" fmla="*/ 4999675 w 4999675"/>
                <a:gd name="connsiteY2-24" fmla="*/ 0 h 547617"/>
                <a:gd name="connsiteX3-25" fmla="*/ 4999675 w 4999675"/>
                <a:gd name="connsiteY3-26" fmla="*/ 452364 h 547617"/>
                <a:gd name="connsiteX4-27" fmla="*/ 4904422 w 4999675"/>
                <a:gd name="connsiteY4-28" fmla="*/ 547617 h 547617"/>
                <a:gd name="connsiteX5-29" fmla="*/ 95253 w 4999675"/>
                <a:gd name="connsiteY5-30" fmla="*/ 547617 h 547617"/>
                <a:gd name="connsiteX6-31" fmla="*/ 0 w 4999675"/>
                <a:gd name="connsiteY6-32" fmla="*/ 452364 h 547617"/>
                <a:gd name="connsiteX7-33" fmla="*/ 0 w 4999675"/>
                <a:gd name="connsiteY7-34" fmla="*/ 0 h 547617"/>
                <a:gd name="connsiteX0-35" fmla="*/ 0 w 5047300"/>
                <a:gd name="connsiteY0-36" fmla="*/ 0 h 547617"/>
                <a:gd name="connsiteX1-37" fmla="*/ 5047300 w 5047300"/>
                <a:gd name="connsiteY1-38" fmla="*/ 0 h 547617"/>
                <a:gd name="connsiteX2-39" fmla="*/ 5047300 w 5047300"/>
                <a:gd name="connsiteY2-40" fmla="*/ 0 h 547617"/>
                <a:gd name="connsiteX3-41" fmla="*/ 5047300 w 5047300"/>
                <a:gd name="connsiteY3-42" fmla="*/ 452364 h 547617"/>
                <a:gd name="connsiteX4-43" fmla="*/ 4952047 w 5047300"/>
                <a:gd name="connsiteY4-44" fmla="*/ 547617 h 547617"/>
                <a:gd name="connsiteX5-45" fmla="*/ 142878 w 5047300"/>
                <a:gd name="connsiteY5-46" fmla="*/ 547617 h 547617"/>
                <a:gd name="connsiteX6-47" fmla="*/ 47625 w 5047300"/>
                <a:gd name="connsiteY6-48" fmla="*/ 452364 h 547617"/>
                <a:gd name="connsiteX7-49" fmla="*/ 0 w 5047300"/>
                <a:gd name="connsiteY7-50" fmla="*/ 0 h 547617"/>
                <a:gd name="connsiteX0-51" fmla="*/ 0 w 5128262"/>
                <a:gd name="connsiteY0-52" fmla="*/ 14287 h 561904"/>
                <a:gd name="connsiteX1-53" fmla="*/ 5047300 w 5128262"/>
                <a:gd name="connsiteY1-54" fmla="*/ 14287 h 561904"/>
                <a:gd name="connsiteX2-55" fmla="*/ 5128262 w 5128262"/>
                <a:gd name="connsiteY2-56" fmla="*/ 0 h 561904"/>
                <a:gd name="connsiteX3-57" fmla="*/ 5047300 w 5128262"/>
                <a:gd name="connsiteY3-58" fmla="*/ 466651 h 561904"/>
                <a:gd name="connsiteX4-59" fmla="*/ 4952047 w 5128262"/>
                <a:gd name="connsiteY4-60" fmla="*/ 561904 h 561904"/>
                <a:gd name="connsiteX5-61" fmla="*/ 142878 w 5128262"/>
                <a:gd name="connsiteY5-62" fmla="*/ 561904 h 561904"/>
                <a:gd name="connsiteX6-63" fmla="*/ 47625 w 5128262"/>
                <a:gd name="connsiteY6-64" fmla="*/ 466651 h 561904"/>
                <a:gd name="connsiteX7-65" fmla="*/ 0 w 5128262"/>
                <a:gd name="connsiteY7-66" fmla="*/ 14287 h 561904"/>
                <a:gd name="connsiteX0-67" fmla="*/ 0 w 5047300"/>
                <a:gd name="connsiteY0-68" fmla="*/ 0 h 547617"/>
                <a:gd name="connsiteX1-69" fmla="*/ 5047300 w 5047300"/>
                <a:gd name="connsiteY1-70" fmla="*/ 0 h 547617"/>
                <a:gd name="connsiteX2-71" fmla="*/ 5047300 w 5047300"/>
                <a:gd name="connsiteY2-72" fmla="*/ 452364 h 547617"/>
                <a:gd name="connsiteX3-73" fmla="*/ 4952047 w 5047300"/>
                <a:gd name="connsiteY3-74" fmla="*/ 547617 h 547617"/>
                <a:gd name="connsiteX4-75" fmla="*/ 142878 w 5047300"/>
                <a:gd name="connsiteY4-76" fmla="*/ 547617 h 547617"/>
                <a:gd name="connsiteX5-77" fmla="*/ 47625 w 5047300"/>
                <a:gd name="connsiteY5-78" fmla="*/ 452364 h 547617"/>
                <a:gd name="connsiteX6-79" fmla="*/ 0 w 5047300"/>
                <a:gd name="connsiteY6-80" fmla="*/ 0 h 547617"/>
                <a:gd name="connsiteX0-81" fmla="*/ 0 w 5137788"/>
                <a:gd name="connsiteY0-82" fmla="*/ 4762 h 552379"/>
                <a:gd name="connsiteX1-83" fmla="*/ 5137788 w 5137788"/>
                <a:gd name="connsiteY1-84" fmla="*/ 0 h 552379"/>
                <a:gd name="connsiteX2-85" fmla="*/ 5047300 w 5137788"/>
                <a:gd name="connsiteY2-86" fmla="*/ 457126 h 552379"/>
                <a:gd name="connsiteX3-87" fmla="*/ 4952047 w 5137788"/>
                <a:gd name="connsiteY3-88" fmla="*/ 552379 h 552379"/>
                <a:gd name="connsiteX4-89" fmla="*/ 142878 w 5137788"/>
                <a:gd name="connsiteY4-90" fmla="*/ 552379 h 552379"/>
                <a:gd name="connsiteX5-91" fmla="*/ 47625 w 5137788"/>
                <a:gd name="connsiteY5-92" fmla="*/ 457126 h 552379"/>
                <a:gd name="connsiteX6-93" fmla="*/ 0 w 5137788"/>
                <a:gd name="connsiteY6-94" fmla="*/ 4762 h 552379"/>
                <a:gd name="connsiteX0-95" fmla="*/ 0 w 5109213"/>
                <a:gd name="connsiteY0-96" fmla="*/ 0 h 547617"/>
                <a:gd name="connsiteX1-97" fmla="*/ 5109213 w 5109213"/>
                <a:gd name="connsiteY1-98" fmla="*/ 0 h 547617"/>
                <a:gd name="connsiteX2-99" fmla="*/ 5047300 w 5109213"/>
                <a:gd name="connsiteY2-100" fmla="*/ 452364 h 547617"/>
                <a:gd name="connsiteX3-101" fmla="*/ 4952047 w 5109213"/>
                <a:gd name="connsiteY3-102" fmla="*/ 547617 h 547617"/>
                <a:gd name="connsiteX4-103" fmla="*/ 142878 w 5109213"/>
                <a:gd name="connsiteY4-104" fmla="*/ 547617 h 547617"/>
                <a:gd name="connsiteX5-105" fmla="*/ 47625 w 5109213"/>
                <a:gd name="connsiteY5-106" fmla="*/ 452364 h 547617"/>
                <a:gd name="connsiteX6-107" fmla="*/ 0 w 5109213"/>
                <a:gd name="connsiteY6-108" fmla="*/ 0 h 547617"/>
                <a:gd name="connsiteX0-109" fmla="*/ 0 w 5123500"/>
                <a:gd name="connsiteY0-110" fmla="*/ 0 h 547617"/>
                <a:gd name="connsiteX1-111" fmla="*/ 5123500 w 5123500"/>
                <a:gd name="connsiteY1-112" fmla="*/ 0 h 547617"/>
                <a:gd name="connsiteX2-113" fmla="*/ 5061587 w 5123500"/>
                <a:gd name="connsiteY2-114" fmla="*/ 452364 h 547617"/>
                <a:gd name="connsiteX3-115" fmla="*/ 4966334 w 5123500"/>
                <a:gd name="connsiteY3-116" fmla="*/ 547617 h 547617"/>
                <a:gd name="connsiteX4-117" fmla="*/ 157165 w 5123500"/>
                <a:gd name="connsiteY4-118" fmla="*/ 547617 h 547617"/>
                <a:gd name="connsiteX5-119" fmla="*/ 61912 w 5123500"/>
                <a:gd name="connsiteY5-120" fmla="*/ 452364 h 547617"/>
                <a:gd name="connsiteX6-121" fmla="*/ 0 w 5123500"/>
                <a:gd name="connsiteY6-122" fmla="*/ 0 h 547617"/>
                <a:gd name="connsiteX0-123" fmla="*/ 0 w 5152075"/>
                <a:gd name="connsiteY0-124" fmla="*/ 0 h 547617"/>
                <a:gd name="connsiteX1-125" fmla="*/ 5152075 w 5152075"/>
                <a:gd name="connsiteY1-126" fmla="*/ 0 h 547617"/>
                <a:gd name="connsiteX2-127" fmla="*/ 5090162 w 5152075"/>
                <a:gd name="connsiteY2-128" fmla="*/ 452364 h 547617"/>
                <a:gd name="connsiteX3-129" fmla="*/ 4994909 w 5152075"/>
                <a:gd name="connsiteY3-130" fmla="*/ 547617 h 547617"/>
                <a:gd name="connsiteX4-131" fmla="*/ 185740 w 5152075"/>
                <a:gd name="connsiteY4-132" fmla="*/ 547617 h 547617"/>
                <a:gd name="connsiteX5-133" fmla="*/ 90487 w 5152075"/>
                <a:gd name="connsiteY5-134" fmla="*/ 452364 h 547617"/>
                <a:gd name="connsiteX6-135" fmla="*/ 0 w 5152075"/>
                <a:gd name="connsiteY6-136" fmla="*/ 0 h 547617"/>
                <a:gd name="connsiteX0-137" fmla="*/ 0 w 5175887"/>
                <a:gd name="connsiteY0-138" fmla="*/ 0 h 547617"/>
                <a:gd name="connsiteX1-139" fmla="*/ 5175887 w 5175887"/>
                <a:gd name="connsiteY1-140" fmla="*/ 0 h 547617"/>
                <a:gd name="connsiteX2-141" fmla="*/ 5113974 w 5175887"/>
                <a:gd name="connsiteY2-142" fmla="*/ 452364 h 547617"/>
                <a:gd name="connsiteX3-143" fmla="*/ 5018721 w 5175887"/>
                <a:gd name="connsiteY3-144" fmla="*/ 547617 h 547617"/>
                <a:gd name="connsiteX4-145" fmla="*/ 209552 w 5175887"/>
                <a:gd name="connsiteY4-146" fmla="*/ 547617 h 547617"/>
                <a:gd name="connsiteX5-147" fmla="*/ 114299 w 5175887"/>
                <a:gd name="connsiteY5-148" fmla="*/ 452364 h 547617"/>
                <a:gd name="connsiteX6-149" fmla="*/ 0 w 5175887"/>
                <a:gd name="connsiteY6-150" fmla="*/ 0 h 54761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5175887" h="547617">
                  <a:moveTo>
                    <a:pt x="0" y="0"/>
                  </a:moveTo>
                  <a:lnTo>
                    <a:pt x="5175887" y="0"/>
                  </a:lnTo>
                  <a:lnTo>
                    <a:pt x="5113974" y="452364"/>
                  </a:lnTo>
                  <a:cubicBezTo>
                    <a:pt x="5113974" y="504971"/>
                    <a:pt x="5071328" y="547617"/>
                    <a:pt x="5018721" y="547617"/>
                  </a:cubicBezTo>
                  <a:lnTo>
                    <a:pt x="209552" y="547617"/>
                  </a:lnTo>
                  <a:cubicBezTo>
                    <a:pt x="156945" y="547617"/>
                    <a:pt x="114299" y="504971"/>
                    <a:pt x="114299" y="45236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469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SVR12</a:t>
              </a:r>
            </a:p>
          </p:txBody>
        </p:sp>
      </p:grpSp>
      <p:sp>
        <p:nvSpPr>
          <p:cNvPr id="65" name="文本框 64">
            <a:extLst>
              <a:ext uri="{FF2B5EF4-FFF2-40B4-BE49-F238E27FC236}">
                <a16:creationId xmlns:a16="http://schemas.microsoft.com/office/drawing/2014/main" id="{AC470D78-35A2-AABF-F424-0FC6ED3865A1}"/>
              </a:ext>
            </a:extLst>
          </p:cNvPr>
          <p:cNvSpPr txBox="1"/>
          <p:nvPr/>
        </p:nvSpPr>
        <p:spPr>
          <a:xfrm rot="16200000">
            <a:off x="430499" y="3038256"/>
            <a:ext cx="10021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SVR12/24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aphicFrame>
        <p:nvGraphicFramePr>
          <p:cNvPr id="66" name="图表 65">
            <a:extLst>
              <a:ext uri="{FF2B5EF4-FFF2-40B4-BE49-F238E27FC236}">
                <a16:creationId xmlns:a16="http://schemas.microsoft.com/office/drawing/2014/main" id="{237147AA-828E-7097-60C6-F12D67E537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0175359"/>
              </p:ext>
            </p:extLst>
          </p:nvPr>
        </p:nvGraphicFramePr>
        <p:xfrm>
          <a:off x="1089693" y="1652296"/>
          <a:ext cx="4735820" cy="3629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7" name="文本框 66">
            <a:extLst>
              <a:ext uri="{FF2B5EF4-FFF2-40B4-BE49-F238E27FC236}">
                <a16:creationId xmlns:a16="http://schemas.microsoft.com/office/drawing/2014/main" id="{8C1FD338-3614-2AB1-76FF-84A542CE298C}"/>
              </a:ext>
            </a:extLst>
          </p:cNvPr>
          <p:cNvSpPr txBox="1"/>
          <p:nvPr/>
        </p:nvSpPr>
        <p:spPr>
          <a:xfrm>
            <a:off x="1656602" y="4266929"/>
            <a:ext cx="777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2813</a:t>
            </a:r>
          </a:p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2844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B0227C55-AD4F-C559-CEAC-1DD21D562B75}"/>
              </a:ext>
            </a:extLst>
          </p:cNvPr>
          <p:cNvSpPr txBox="1"/>
          <p:nvPr/>
        </p:nvSpPr>
        <p:spPr>
          <a:xfrm>
            <a:off x="2496944" y="4266929"/>
            <a:ext cx="777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699</a:t>
            </a:r>
          </a:p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708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129D70C3-5259-9132-93CC-2746DF445D68}"/>
              </a:ext>
            </a:extLst>
          </p:cNvPr>
          <p:cNvSpPr txBox="1"/>
          <p:nvPr/>
        </p:nvSpPr>
        <p:spPr>
          <a:xfrm>
            <a:off x="3315904" y="4266929"/>
            <a:ext cx="777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1051</a:t>
            </a:r>
          </a:p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1077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5C254B55-5ECC-C150-C688-87688E8D2D55}"/>
              </a:ext>
            </a:extLst>
          </p:cNvPr>
          <p:cNvSpPr txBox="1"/>
          <p:nvPr/>
        </p:nvSpPr>
        <p:spPr>
          <a:xfrm>
            <a:off x="4121817" y="4266929"/>
            <a:ext cx="777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480</a:t>
            </a:r>
          </a:p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494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4CEB5631-EE14-8801-DFA6-EF2393A3AABA}"/>
              </a:ext>
            </a:extLst>
          </p:cNvPr>
          <p:cNvSpPr txBox="1"/>
          <p:nvPr/>
        </p:nvSpPr>
        <p:spPr>
          <a:xfrm>
            <a:off x="4936061" y="4266929"/>
            <a:ext cx="777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71</a:t>
            </a:r>
          </a:p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71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449E54FB-C5E4-5392-2649-BF2AC49FA3B6}"/>
              </a:ext>
            </a:extLst>
          </p:cNvPr>
          <p:cNvSpPr txBox="1"/>
          <p:nvPr/>
        </p:nvSpPr>
        <p:spPr>
          <a:xfrm rot="16200000">
            <a:off x="5964085" y="3150047"/>
            <a:ext cx="10021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SVR12/24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aphicFrame>
        <p:nvGraphicFramePr>
          <p:cNvPr id="73" name="图表 72">
            <a:extLst>
              <a:ext uri="{FF2B5EF4-FFF2-40B4-BE49-F238E27FC236}">
                <a16:creationId xmlns:a16="http://schemas.microsoft.com/office/drawing/2014/main" id="{B72AE3D5-26D9-891C-3678-0D9F4899C7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7797142"/>
              </p:ext>
            </p:extLst>
          </p:nvPr>
        </p:nvGraphicFramePr>
        <p:xfrm>
          <a:off x="6649850" y="1803453"/>
          <a:ext cx="4802772" cy="3746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4" name="文本框 73">
            <a:extLst>
              <a:ext uri="{FF2B5EF4-FFF2-40B4-BE49-F238E27FC236}">
                <a16:creationId xmlns:a16="http://schemas.microsoft.com/office/drawing/2014/main" id="{5BD7410E-C807-7545-9A1D-B9FCAA9FD545}"/>
              </a:ext>
            </a:extLst>
          </p:cNvPr>
          <p:cNvSpPr txBox="1"/>
          <p:nvPr/>
        </p:nvSpPr>
        <p:spPr>
          <a:xfrm>
            <a:off x="7844371" y="4024468"/>
            <a:ext cx="777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sng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424</a:t>
            </a:r>
          </a:p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426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62CB30E4-72BC-FE66-C378-16D8C1551C11}"/>
              </a:ext>
            </a:extLst>
          </p:cNvPr>
          <p:cNvSpPr txBox="1"/>
          <p:nvPr/>
        </p:nvSpPr>
        <p:spPr>
          <a:xfrm>
            <a:off x="10003623" y="4024468"/>
            <a:ext cx="777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114</a:t>
            </a:r>
          </a:p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114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内容占位符 5">
            <a:extLst>
              <a:ext uri="{FF2B5EF4-FFF2-40B4-BE49-F238E27FC236}">
                <a16:creationId xmlns:a16="http://schemas.microsoft.com/office/drawing/2014/main" id="{A813B09A-62B4-EE12-70F7-9407DBA93154}"/>
              </a:ext>
            </a:extLst>
          </p:cNvPr>
          <p:cNvSpPr txBox="1">
            <a:spLocks/>
          </p:cNvSpPr>
          <p:nvPr/>
        </p:nvSpPr>
        <p:spPr>
          <a:xfrm>
            <a:off x="690970" y="6102252"/>
            <a:ext cx="11214101" cy="19018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注：文中“治愈”指实现持续病毒学应答； </a:t>
            </a:r>
            <a:r>
              <a:rPr lang="en-US" altLang="zh-CN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SOF/VEL</a:t>
            </a: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：索磷布韦维帕他韦；</a:t>
            </a:r>
            <a:r>
              <a:rPr lang="en-US" altLang="zh-CN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SVR</a:t>
            </a: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：持续病毒学应答；</a:t>
            </a:r>
            <a:r>
              <a:rPr lang="en-US" altLang="zh-CN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RBV</a:t>
            </a: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：利巴韦林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C67DE326-5EE7-AB41-B78F-AB723C1F0A02}"/>
              </a:ext>
            </a:extLst>
          </p:cNvPr>
          <p:cNvGrpSpPr/>
          <p:nvPr/>
        </p:nvGrpSpPr>
        <p:grpSpPr>
          <a:xfrm>
            <a:off x="661800" y="5378105"/>
            <a:ext cx="245931" cy="468535"/>
            <a:chOff x="576736" y="5431270"/>
            <a:chExt cx="245931" cy="468535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5D3103EF-9365-2B8B-5023-2BAB015E4FD0}"/>
                </a:ext>
              </a:extLst>
            </p:cNvPr>
            <p:cNvGrpSpPr/>
            <p:nvPr/>
          </p:nvGrpSpPr>
          <p:grpSpPr>
            <a:xfrm>
              <a:off x="576736" y="5431270"/>
              <a:ext cx="245931" cy="190187"/>
              <a:chOff x="491109" y="1080516"/>
              <a:chExt cx="219075" cy="169418"/>
            </a:xfrm>
          </p:grpSpPr>
          <p:sp>
            <p:nvSpPr>
              <p:cNvPr id="4" name="等腰三角形 3">
                <a:extLst>
                  <a:ext uri="{FF2B5EF4-FFF2-40B4-BE49-F238E27FC236}">
                    <a16:creationId xmlns:a16="http://schemas.microsoft.com/office/drawing/2014/main" id="{7231B022-51CD-5030-B9E1-DD0923526525}"/>
                  </a:ext>
                </a:extLst>
              </p:cNvPr>
              <p:cNvSpPr/>
              <p:nvPr/>
            </p:nvSpPr>
            <p:spPr>
              <a:xfrm rot="5400000">
                <a:off x="552450" y="1092200"/>
                <a:ext cx="169418" cy="146050"/>
              </a:xfrm>
              <a:prstGeom prst="triangle">
                <a:avLst/>
              </a:prstGeom>
              <a:solidFill>
                <a:srgbClr val="003469"/>
              </a:solidFill>
              <a:ln>
                <a:solidFill>
                  <a:srgbClr val="00346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" name="等腰三角形 8">
                <a:extLst>
                  <a:ext uri="{FF2B5EF4-FFF2-40B4-BE49-F238E27FC236}">
                    <a16:creationId xmlns:a16="http://schemas.microsoft.com/office/drawing/2014/main" id="{F4AF3788-9CE2-CCD0-6F5B-3E92CBBC62D9}"/>
                  </a:ext>
                </a:extLst>
              </p:cNvPr>
              <p:cNvSpPr/>
              <p:nvPr/>
            </p:nvSpPr>
            <p:spPr>
              <a:xfrm rot="5400000">
                <a:off x="479425" y="1092200"/>
                <a:ext cx="169418" cy="146050"/>
              </a:xfrm>
              <a:prstGeom prst="triangl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2E4FF065-29B0-131D-E789-370AB4C2568C}"/>
                </a:ext>
              </a:extLst>
            </p:cNvPr>
            <p:cNvGrpSpPr/>
            <p:nvPr/>
          </p:nvGrpSpPr>
          <p:grpSpPr>
            <a:xfrm>
              <a:off x="576736" y="5709618"/>
              <a:ext cx="245931" cy="190187"/>
              <a:chOff x="491109" y="1080516"/>
              <a:chExt cx="219075" cy="169418"/>
            </a:xfrm>
          </p:grpSpPr>
          <p:sp>
            <p:nvSpPr>
              <p:cNvPr id="14" name="等腰三角形 13">
                <a:extLst>
                  <a:ext uri="{FF2B5EF4-FFF2-40B4-BE49-F238E27FC236}">
                    <a16:creationId xmlns:a16="http://schemas.microsoft.com/office/drawing/2014/main" id="{52179A73-50B2-EB25-5D2A-7E63509B9C89}"/>
                  </a:ext>
                </a:extLst>
              </p:cNvPr>
              <p:cNvSpPr/>
              <p:nvPr/>
            </p:nvSpPr>
            <p:spPr>
              <a:xfrm rot="5400000">
                <a:off x="552450" y="1092200"/>
                <a:ext cx="169418" cy="146050"/>
              </a:xfrm>
              <a:prstGeom prst="triangle">
                <a:avLst/>
              </a:prstGeom>
              <a:solidFill>
                <a:srgbClr val="003469"/>
              </a:solidFill>
              <a:ln>
                <a:solidFill>
                  <a:srgbClr val="00346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等腰三角形 16">
                <a:extLst>
                  <a:ext uri="{FF2B5EF4-FFF2-40B4-BE49-F238E27FC236}">
                    <a16:creationId xmlns:a16="http://schemas.microsoft.com/office/drawing/2014/main" id="{A96B1C37-B314-F734-87C5-F435F74F424C}"/>
                  </a:ext>
                </a:extLst>
              </p:cNvPr>
              <p:cNvSpPr/>
              <p:nvPr/>
            </p:nvSpPr>
            <p:spPr>
              <a:xfrm rot="5400000">
                <a:off x="479425" y="1092200"/>
                <a:ext cx="169418" cy="146050"/>
              </a:xfrm>
              <a:prstGeom prst="triangl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04A2C23D-CEDF-7C95-5EAD-97796B76ECAA}"/>
              </a:ext>
            </a:extLst>
          </p:cNvPr>
          <p:cNvGrpSpPr/>
          <p:nvPr/>
        </p:nvGrpSpPr>
        <p:grpSpPr>
          <a:xfrm>
            <a:off x="10693401" y="0"/>
            <a:ext cx="1500247" cy="307777"/>
            <a:chOff x="10023000" y="1108714"/>
            <a:chExt cx="1835625" cy="307777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AD0A9EEB-F06F-B305-8C92-3B34C6A58963}"/>
                </a:ext>
              </a:extLst>
            </p:cNvPr>
            <p:cNvSpPr txBox="1"/>
            <p:nvPr/>
          </p:nvSpPr>
          <p:spPr>
            <a:xfrm>
              <a:off x="10023000" y="1108714"/>
              <a:ext cx="1675741" cy="307777"/>
            </a:xfrm>
            <a:custGeom>
              <a:avLst/>
              <a:gdLst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0 w 2501900"/>
                <a:gd name="connsiteY3" fmla="*/ 307777 h 307777"/>
                <a:gd name="connsiteX4" fmla="*/ 0 w 2501900"/>
                <a:gd name="connsiteY4" fmla="*/ 0 h 307777"/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158750 w 2501900"/>
                <a:gd name="connsiteY3" fmla="*/ 307777 h 307777"/>
                <a:gd name="connsiteX4" fmla="*/ 0 w 2501900"/>
                <a:gd name="connsiteY4" fmla="*/ 0 h 307777"/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76123 w 2501900"/>
                <a:gd name="connsiteY3" fmla="*/ 307777 h 307777"/>
                <a:gd name="connsiteX4" fmla="*/ 0 w 2501900"/>
                <a:gd name="connsiteY4" fmla="*/ 0 h 30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1900" h="307777">
                  <a:moveTo>
                    <a:pt x="0" y="0"/>
                  </a:moveTo>
                  <a:lnTo>
                    <a:pt x="2501900" y="0"/>
                  </a:lnTo>
                  <a:lnTo>
                    <a:pt x="2501900" y="307777"/>
                  </a:lnTo>
                  <a:lnTo>
                    <a:pt x="76123" y="307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469">
                <a:alpha val="30196"/>
              </a:srgbClr>
            </a:solidFill>
          </p:spPr>
          <p:txBody>
            <a:bodyPr vert="horz"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文本框 2">
              <a:extLst>
                <a:ext uri="{FF2B5EF4-FFF2-40B4-BE49-F238E27FC236}">
                  <a16:creationId xmlns:a16="http://schemas.microsoft.com/office/drawing/2014/main" id="{E1E3E992-FF1C-3619-19E4-6A941C91C9A8}"/>
                </a:ext>
              </a:extLst>
            </p:cNvPr>
            <p:cNvSpPr txBox="1"/>
            <p:nvPr/>
          </p:nvSpPr>
          <p:spPr>
            <a:xfrm>
              <a:off x="10076380" y="1108714"/>
              <a:ext cx="1675741" cy="307777"/>
            </a:xfrm>
            <a:custGeom>
              <a:avLst/>
              <a:gdLst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0 w 2501900"/>
                <a:gd name="connsiteY3" fmla="*/ 307777 h 307777"/>
                <a:gd name="connsiteX4" fmla="*/ 0 w 2501900"/>
                <a:gd name="connsiteY4" fmla="*/ 0 h 307777"/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158750 w 2501900"/>
                <a:gd name="connsiteY3" fmla="*/ 307777 h 307777"/>
                <a:gd name="connsiteX4" fmla="*/ 0 w 2501900"/>
                <a:gd name="connsiteY4" fmla="*/ 0 h 307777"/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76123 w 2501900"/>
                <a:gd name="connsiteY3" fmla="*/ 307777 h 307777"/>
                <a:gd name="connsiteX4" fmla="*/ 0 w 2501900"/>
                <a:gd name="connsiteY4" fmla="*/ 0 h 30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1900" h="307777">
                  <a:moveTo>
                    <a:pt x="0" y="0"/>
                  </a:moveTo>
                  <a:lnTo>
                    <a:pt x="2501900" y="0"/>
                  </a:lnTo>
                  <a:lnTo>
                    <a:pt x="2501900" y="307777"/>
                  </a:lnTo>
                  <a:lnTo>
                    <a:pt x="76123" y="307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469">
                <a:alpha val="49804"/>
              </a:srgbClr>
            </a:solidFill>
          </p:spPr>
          <p:txBody>
            <a:bodyPr vert="horz"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文本框 2">
              <a:extLst>
                <a:ext uri="{FF2B5EF4-FFF2-40B4-BE49-F238E27FC236}">
                  <a16:creationId xmlns:a16="http://schemas.microsoft.com/office/drawing/2014/main" id="{5A02A1D0-B8BF-C1AB-54EC-96903E3633E0}"/>
                </a:ext>
              </a:extLst>
            </p:cNvPr>
            <p:cNvSpPr txBox="1"/>
            <p:nvPr/>
          </p:nvSpPr>
          <p:spPr>
            <a:xfrm>
              <a:off x="10132047" y="1108714"/>
              <a:ext cx="1675741" cy="307777"/>
            </a:xfrm>
            <a:custGeom>
              <a:avLst/>
              <a:gdLst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0 w 2501900"/>
                <a:gd name="connsiteY3" fmla="*/ 307777 h 307777"/>
                <a:gd name="connsiteX4" fmla="*/ 0 w 2501900"/>
                <a:gd name="connsiteY4" fmla="*/ 0 h 307777"/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158750 w 2501900"/>
                <a:gd name="connsiteY3" fmla="*/ 307777 h 307777"/>
                <a:gd name="connsiteX4" fmla="*/ 0 w 2501900"/>
                <a:gd name="connsiteY4" fmla="*/ 0 h 307777"/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76123 w 2501900"/>
                <a:gd name="connsiteY3" fmla="*/ 307777 h 307777"/>
                <a:gd name="connsiteX4" fmla="*/ 0 w 2501900"/>
                <a:gd name="connsiteY4" fmla="*/ 0 h 30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1900" h="307777">
                  <a:moveTo>
                    <a:pt x="0" y="0"/>
                  </a:moveTo>
                  <a:lnTo>
                    <a:pt x="2501900" y="0"/>
                  </a:lnTo>
                  <a:lnTo>
                    <a:pt x="2501900" y="307777"/>
                  </a:lnTo>
                  <a:lnTo>
                    <a:pt x="76123" y="307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469">
                <a:alpha val="69804"/>
              </a:srgbClr>
            </a:solidFill>
          </p:spPr>
          <p:txBody>
            <a:bodyPr vert="horz"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文本框 2">
              <a:extLst>
                <a:ext uri="{FF2B5EF4-FFF2-40B4-BE49-F238E27FC236}">
                  <a16:creationId xmlns:a16="http://schemas.microsoft.com/office/drawing/2014/main" id="{046E67D1-D0FD-9827-BFC3-2D958F25C7BD}"/>
                </a:ext>
              </a:extLst>
            </p:cNvPr>
            <p:cNvSpPr txBox="1"/>
            <p:nvPr/>
          </p:nvSpPr>
          <p:spPr>
            <a:xfrm>
              <a:off x="10182884" y="1108714"/>
              <a:ext cx="1675741" cy="307777"/>
            </a:xfrm>
            <a:custGeom>
              <a:avLst/>
              <a:gdLst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0 w 2501900"/>
                <a:gd name="connsiteY3" fmla="*/ 307777 h 307777"/>
                <a:gd name="connsiteX4" fmla="*/ 0 w 2501900"/>
                <a:gd name="connsiteY4" fmla="*/ 0 h 307777"/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158750 w 2501900"/>
                <a:gd name="connsiteY3" fmla="*/ 307777 h 307777"/>
                <a:gd name="connsiteX4" fmla="*/ 0 w 2501900"/>
                <a:gd name="connsiteY4" fmla="*/ 0 h 307777"/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76123 w 2501900"/>
                <a:gd name="connsiteY3" fmla="*/ 307777 h 307777"/>
                <a:gd name="connsiteX4" fmla="*/ 0 w 2501900"/>
                <a:gd name="connsiteY4" fmla="*/ 0 h 30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1900" h="307777">
                  <a:moveTo>
                    <a:pt x="0" y="0"/>
                  </a:moveTo>
                  <a:lnTo>
                    <a:pt x="2501900" y="0"/>
                  </a:lnTo>
                  <a:lnTo>
                    <a:pt x="2501900" y="307777"/>
                  </a:lnTo>
                  <a:lnTo>
                    <a:pt x="76123" y="307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469"/>
            </a:solidFill>
          </p:spPr>
          <p:txBody>
            <a:bodyPr vert="horz"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文本框 2">
              <a:extLst>
                <a:ext uri="{FF2B5EF4-FFF2-40B4-BE49-F238E27FC236}">
                  <a16:creationId xmlns:a16="http://schemas.microsoft.com/office/drawing/2014/main" id="{20D390F9-D788-171E-EE67-84851CA52C49}"/>
                </a:ext>
              </a:extLst>
            </p:cNvPr>
            <p:cNvSpPr txBox="1"/>
            <p:nvPr/>
          </p:nvSpPr>
          <p:spPr>
            <a:xfrm>
              <a:off x="10224318" y="1154880"/>
              <a:ext cx="1594402" cy="215444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肝硬化患者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9976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>
            <a:extLst>
              <a:ext uri="{FF2B5EF4-FFF2-40B4-BE49-F238E27FC236}">
                <a16:creationId xmlns:a16="http://schemas.microsoft.com/office/drawing/2014/main" id="{1BB555E9-0269-A36F-F628-5068DCCC73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>
                <a:cs typeface="+mn-ea"/>
                <a:sym typeface="Arial" panose="020B0604020202020204" pitchFamily="34" charset="0"/>
              </a:rPr>
              <a:t>Chen-Hua Liu,et al.Clin Mol Hepatol. 2021 Jul 13.</a:t>
            </a:r>
            <a:endParaRPr lang="en-US" altLang="zh-CN" dirty="0"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7592C521-F268-A7BE-BE7F-EE0C70DB10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2000" b="0" dirty="0">
                <a:cs typeface="+mn-ea"/>
                <a:sym typeface="Arial" panose="020B0604020202020204" pitchFamily="34" charset="0"/>
              </a:rPr>
              <a:t>中国真实世界研究数据</a:t>
            </a:r>
            <a:br>
              <a:rPr lang="zh-CN" altLang="en-US" sz="3200" dirty="0">
                <a:cs typeface="+mn-ea"/>
                <a:sym typeface="Arial" panose="020B0604020202020204" pitchFamily="34" charset="0"/>
              </a:rPr>
            </a:br>
            <a:r>
              <a:rPr lang="en-US" altLang="zh-CN" dirty="0">
                <a:cs typeface="+mn-ea"/>
                <a:sym typeface="Arial" panose="020B0604020202020204" pitchFamily="34" charset="0"/>
              </a:rPr>
              <a:t>SOF/VEL</a:t>
            </a:r>
            <a:r>
              <a:rPr lang="zh-CN" altLang="en-US" dirty="0">
                <a:cs typeface="+mn-ea"/>
                <a:sym typeface="Arial" panose="020B0604020202020204" pitchFamily="34" charset="0"/>
              </a:rPr>
              <a:t>治疗失代偿期患者具有高治愈率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*</a:t>
            </a:r>
            <a:r>
              <a:rPr lang="zh-CN" altLang="en-US" dirty="0">
                <a:cs typeface="+mn-ea"/>
                <a:sym typeface="Arial" panose="020B0604020202020204" pitchFamily="34" charset="0"/>
              </a:rPr>
              <a:t>，且能改善肝脏储备功能</a:t>
            </a:r>
          </a:p>
        </p:txBody>
      </p:sp>
      <p:sp>
        <p:nvSpPr>
          <p:cNvPr id="32" name="矩形 3">
            <a:extLst>
              <a:ext uri="{FF2B5EF4-FFF2-40B4-BE49-F238E27FC236}">
                <a16:creationId xmlns:a16="http://schemas.microsoft.com/office/drawing/2014/main" id="{B459E4DA-2D35-912E-9DE6-747DDAB70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421" y="1043542"/>
            <a:ext cx="10963559" cy="89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9" rIns="91436" bIns="45719" anchor="ctr">
            <a:no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880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57D1C0"/>
              </a:buClr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中国台湾一项多中心真实世界研究共纳入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107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例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Child-Pugh B/C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级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HCV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相关肝硬化患者，接受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SOF/VEL (400/100mg/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天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) +RBV(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剂量参照说明书推荐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)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治疗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12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周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57D1C0"/>
              </a:buClr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研究分别在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可评价人群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(EP)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、改良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EP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和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意向治疗人群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(PP)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中评价药物疗效，并评估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96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例实现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SVR12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患者的肝功能变化及药物治疗的安全性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91DE04C9-9D4F-A588-97E1-79132C4F5BDC}"/>
              </a:ext>
            </a:extLst>
          </p:cNvPr>
          <p:cNvGrpSpPr/>
          <p:nvPr/>
        </p:nvGrpSpPr>
        <p:grpSpPr>
          <a:xfrm>
            <a:off x="669165" y="1253846"/>
            <a:ext cx="219075" cy="476650"/>
            <a:chOff x="491109" y="1190346"/>
            <a:chExt cx="219075" cy="476650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3BD508E0-BBC2-EF73-7971-532CCE3F1074}"/>
                </a:ext>
              </a:extLst>
            </p:cNvPr>
            <p:cNvGrpSpPr/>
            <p:nvPr/>
          </p:nvGrpSpPr>
          <p:grpSpPr>
            <a:xfrm>
              <a:off x="491109" y="1190346"/>
              <a:ext cx="219075" cy="169418"/>
              <a:chOff x="491109" y="1080516"/>
              <a:chExt cx="219075" cy="169418"/>
            </a:xfrm>
          </p:grpSpPr>
          <p:sp>
            <p:nvSpPr>
              <p:cNvPr id="34" name="等腰三角形 33">
                <a:extLst>
                  <a:ext uri="{FF2B5EF4-FFF2-40B4-BE49-F238E27FC236}">
                    <a16:creationId xmlns:a16="http://schemas.microsoft.com/office/drawing/2014/main" id="{925B439B-D12F-8A89-6E52-2EB24745648A}"/>
                  </a:ext>
                </a:extLst>
              </p:cNvPr>
              <p:cNvSpPr/>
              <p:nvPr/>
            </p:nvSpPr>
            <p:spPr>
              <a:xfrm rot="5400000">
                <a:off x="552450" y="1092200"/>
                <a:ext cx="169418" cy="146050"/>
              </a:xfrm>
              <a:prstGeom prst="triangle">
                <a:avLst/>
              </a:prstGeom>
              <a:solidFill>
                <a:srgbClr val="003469"/>
              </a:solidFill>
              <a:ln>
                <a:solidFill>
                  <a:srgbClr val="00346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5" name="等腰三角形 34">
                <a:extLst>
                  <a:ext uri="{FF2B5EF4-FFF2-40B4-BE49-F238E27FC236}">
                    <a16:creationId xmlns:a16="http://schemas.microsoft.com/office/drawing/2014/main" id="{798F74E3-8281-72C6-15DF-0D4CBF20F4FF}"/>
                  </a:ext>
                </a:extLst>
              </p:cNvPr>
              <p:cNvSpPr/>
              <p:nvPr/>
            </p:nvSpPr>
            <p:spPr>
              <a:xfrm rot="5400000">
                <a:off x="479425" y="1092200"/>
                <a:ext cx="169418" cy="146050"/>
              </a:xfrm>
              <a:prstGeom prst="triangl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5BECCABF-8B1F-3B79-3572-7F5B7B289FE5}"/>
                </a:ext>
              </a:extLst>
            </p:cNvPr>
            <p:cNvGrpSpPr/>
            <p:nvPr/>
          </p:nvGrpSpPr>
          <p:grpSpPr>
            <a:xfrm>
              <a:off x="491109" y="1497578"/>
              <a:ext cx="219075" cy="169418"/>
              <a:chOff x="491109" y="1080516"/>
              <a:chExt cx="219075" cy="169418"/>
            </a:xfrm>
          </p:grpSpPr>
          <p:sp>
            <p:nvSpPr>
              <p:cNvPr id="3" name="等腰三角形 2">
                <a:extLst>
                  <a:ext uri="{FF2B5EF4-FFF2-40B4-BE49-F238E27FC236}">
                    <a16:creationId xmlns:a16="http://schemas.microsoft.com/office/drawing/2014/main" id="{D01D2826-B885-7EF9-9335-C733921F2E67}"/>
                  </a:ext>
                </a:extLst>
              </p:cNvPr>
              <p:cNvSpPr/>
              <p:nvPr/>
            </p:nvSpPr>
            <p:spPr>
              <a:xfrm rot="5400000">
                <a:off x="552450" y="1092200"/>
                <a:ext cx="169418" cy="146050"/>
              </a:xfrm>
              <a:prstGeom prst="triangle">
                <a:avLst/>
              </a:prstGeom>
              <a:solidFill>
                <a:srgbClr val="003469"/>
              </a:solidFill>
              <a:ln>
                <a:solidFill>
                  <a:srgbClr val="00346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" name="等腰三角形 3">
                <a:extLst>
                  <a:ext uri="{FF2B5EF4-FFF2-40B4-BE49-F238E27FC236}">
                    <a16:creationId xmlns:a16="http://schemas.microsoft.com/office/drawing/2014/main" id="{65AEC007-E93D-F148-0B04-D2F375BA1139}"/>
                  </a:ext>
                </a:extLst>
              </p:cNvPr>
              <p:cNvSpPr/>
              <p:nvPr/>
            </p:nvSpPr>
            <p:spPr>
              <a:xfrm rot="5400000">
                <a:off x="479425" y="1092200"/>
                <a:ext cx="169418" cy="146050"/>
              </a:xfrm>
              <a:prstGeom prst="triangl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A2EEA2B3-D69B-BFA2-55CE-45068EA9BEFB}"/>
              </a:ext>
            </a:extLst>
          </p:cNvPr>
          <p:cNvSpPr/>
          <p:nvPr/>
        </p:nvSpPr>
        <p:spPr>
          <a:xfrm>
            <a:off x="999995" y="5312892"/>
            <a:ext cx="10533193" cy="516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b="1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安全性：</a:t>
            </a:r>
            <a:r>
              <a:rPr lang="zh-CN" altLang="en-US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研究期间</a:t>
            </a:r>
            <a:r>
              <a:rPr lang="en-US" altLang="zh-CN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24</a:t>
            </a:r>
            <a:r>
              <a:rPr lang="zh-CN" altLang="en-US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例患者发生严重不良事件，含</a:t>
            </a:r>
            <a:r>
              <a:rPr lang="en-US" altLang="zh-CN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</a:t>
            </a:r>
            <a:r>
              <a:rPr lang="zh-CN" altLang="en-US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例患者死亡，但均与</a:t>
            </a:r>
            <a:r>
              <a:rPr lang="en-US" altLang="zh-CN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SOF/VEL</a:t>
            </a:r>
            <a:r>
              <a:rPr lang="zh-CN" altLang="en-US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和</a:t>
            </a:r>
            <a:r>
              <a:rPr lang="en-US" altLang="zh-CN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RBV</a:t>
            </a:r>
            <a:r>
              <a:rPr lang="zh-CN" altLang="en-US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的治疗无关；报告率≥</a:t>
            </a:r>
            <a:r>
              <a:rPr lang="en-US" altLang="zh-CN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10%</a:t>
            </a:r>
            <a:r>
              <a:rPr lang="zh-CN" altLang="en-US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的不良事件包括疲乏</a:t>
            </a:r>
            <a:r>
              <a:rPr lang="en-US" altLang="zh-CN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(82.2%)</a:t>
            </a:r>
            <a:r>
              <a:rPr lang="zh-CN" altLang="en-US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、恶心</a:t>
            </a:r>
            <a:r>
              <a:rPr lang="en-US" altLang="zh-CN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(22.4%)</a:t>
            </a:r>
            <a:r>
              <a:rPr lang="zh-CN" altLang="en-US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、头痛</a:t>
            </a:r>
            <a:r>
              <a:rPr lang="en-US" altLang="zh-CN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(19.6%)</a:t>
            </a:r>
            <a:r>
              <a:rPr lang="zh-CN" altLang="en-US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、失眠</a:t>
            </a:r>
            <a:r>
              <a:rPr lang="en-US" altLang="zh-CN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(16.8%)</a:t>
            </a:r>
            <a:r>
              <a:rPr lang="zh-CN" altLang="en-US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、腹泻</a:t>
            </a:r>
            <a:r>
              <a:rPr lang="en-US" altLang="zh-CN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(15.0%)</a:t>
            </a:r>
            <a:r>
              <a:rPr lang="zh-CN" altLang="en-US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、头晕</a:t>
            </a:r>
            <a:r>
              <a:rPr lang="en-US" altLang="zh-CN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(14.0%)</a:t>
            </a:r>
            <a:r>
              <a:rPr lang="zh-CN" altLang="en-US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、瘙痒</a:t>
            </a:r>
            <a:r>
              <a:rPr lang="en-US" altLang="zh-CN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(12.1%)</a:t>
            </a:r>
            <a:r>
              <a:rPr lang="zh-CN" altLang="en-US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和呼吸困难</a:t>
            </a:r>
            <a:r>
              <a:rPr lang="en-US" altLang="zh-CN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(10.3%)</a:t>
            </a:r>
            <a:r>
              <a:rPr lang="zh-CN" altLang="en-US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。无患者发生</a:t>
            </a:r>
            <a:r>
              <a:rPr lang="en-US" altLang="zh-CN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</a:t>
            </a:r>
            <a:r>
              <a:rPr lang="zh-CN" altLang="en-US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级以上的</a:t>
            </a:r>
            <a:r>
              <a:rPr lang="en-US" altLang="zh-CN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ALT</a:t>
            </a:r>
            <a:r>
              <a:rPr lang="zh-CN" altLang="en-US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升高</a:t>
            </a:r>
          </a:p>
        </p:txBody>
      </p:sp>
      <p:sp>
        <p:nvSpPr>
          <p:cNvPr id="8" name="Rectangle: Rounded Corners 74">
            <a:extLst>
              <a:ext uri="{FF2B5EF4-FFF2-40B4-BE49-F238E27FC236}">
                <a16:creationId xmlns:a16="http://schemas.microsoft.com/office/drawing/2014/main" id="{E60CA463-670F-3DCD-0C21-EE75FCE8E3BF}"/>
              </a:ext>
            </a:extLst>
          </p:cNvPr>
          <p:cNvSpPr/>
          <p:nvPr/>
        </p:nvSpPr>
        <p:spPr>
          <a:xfrm>
            <a:off x="669165" y="2069148"/>
            <a:ext cx="5298819" cy="3127186"/>
          </a:xfrm>
          <a:prstGeom prst="roundRect">
            <a:avLst>
              <a:gd name="adj" fmla="val 4057"/>
            </a:avLst>
          </a:prstGeom>
          <a:solidFill>
            <a:schemeClr val="bg1"/>
          </a:solidFill>
          <a:ln w="12700" cap="flat" cmpd="sng" algn="ctr">
            <a:gradFill flip="none" rotWithShape="1">
              <a:gsLst>
                <a:gs pos="0">
                  <a:srgbClr val="003469"/>
                </a:gs>
                <a:gs pos="100000">
                  <a:srgbClr val="003469"/>
                </a:gs>
                <a:gs pos="47000">
                  <a:srgbClr val="003469">
                    <a:alpha val="0"/>
                  </a:srgbClr>
                </a:gs>
              </a:gsLst>
              <a:lin ang="16200000" scaled="1"/>
              <a:tileRect/>
            </a:gradFill>
            <a:prstDash val="solid"/>
          </a:ln>
          <a:effectLst/>
        </p:spPr>
        <p:txBody>
          <a:bodyPr lIns="360000" rtlCol="0" anchor="ctr"/>
          <a:lstStyle/>
          <a:p>
            <a:pPr marL="179705" marR="0" lvl="0" indent="-179705" defTabSz="121920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081A5A2C-8173-3698-7A16-C74434C0D940}"/>
              </a:ext>
            </a:extLst>
          </p:cNvPr>
          <p:cNvGrpSpPr/>
          <p:nvPr/>
        </p:nvGrpSpPr>
        <p:grpSpPr>
          <a:xfrm>
            <a:off x="1246244" y="1829833"/>
            <a:ext cx="4144660" cy="463401"/>
            <a:chOff x="1790331" y="1223666"/>
            <a:chExt cx="3546200" cy="420573"/>
          </a:xfrm>
        </p:grpSpPr>
        <p:sp>
          <p:nvSpPr>
            <p:cNvPr id="11" name="同侧圆角矩形 6">
              <a:extLst>
                <a:ext uri="{FF2B5EF4-FFF2-40B4-BE49-F238E27FC236}">
                  <a16:creationId xmlns:a16="http://schemas.microsoft.com/office/drawing/2014/main" id="{C498899E-4856-3A33-ACE2-594E8D7D972E}"/>
                </a:ext>
              </a:extLst>
            </p:cNvPr>
            <p:cNvSpPr/>
            <p:nvPr/>
          </p:nvSpPr>
          <p:spPr>
            <a:xfrm>
              <a:off x="1790331" y="1223666"/>
              <a:ext cx="3546200" cy="420573"/>
            </a:xfrm>
            <a:custGeom>
              <a:avLst/>
              <a:gdLst>
                <a:gd name="connsiteX0" fmla="*/ 0 w 4999675"/>
                <a:gd name="connsiteY0" fmla="*/ 0 h 547617"/>
                <a:gd name="connsiteX1" fmla="*/ 4999675 w 4999675"/>
                <a:gd name="connsiteY1" fmla="*/ 0 h 547617"/>
                <a:gd name="connsiteX2" fmla="*/ 4999675 w 4999675"/>
                <a:gd name="connsiteY2" fmla="*/ 0 h 547617"/>
                <a:gd name="connsiteX3" fmla="*/ 4999675 w 4999675"/>
                <a:gd name="connsiteY3" fmla="*/ 452364 h 547617"/>
                <a:gd name="connsiteX4" fmla="*/ 4904422 w 4999675"/>
                <a:gd name="connsiteY4" fmla="*/ 547617 h 547617"/>
                <a:gd name="connsiteX5" fmla="*/ 95253 w 4999675"/>
                <a:gd name="connsiteY5" fmla="*/ 547617 h 547617"/>
                <a:gd name="connsiteX6" fmla="*/ 0 w 4999675"/>
                <a:gd name="connsiteY6" fmla="*/ 452364 h 547617"/>
                <a:gd name="connsiteX7" fmla="*/ 0 w 4999675"/>
                <a:gd name="connsiteY7" fmla="*/ 0 h 547617"/>
                <a:gd name="connsiteX8" fmla="*/ 0 w 4999675"/>
                <a:gd name="connsiteY8" fmla="*/ 0 h 547617"/>
                <a:gd name="connsiteX0-1" fmla="*/ 0 w 5047300"/>
                <a:gd name="connsiteY0-2" fmla="*/ 0 h 547617"/>
                <a:gd name="connsiteX1-3" fmla="*/ 5047300 w 5047300"/>
                <a:gd name="connsiteY1-4" fmla="*/ 0 h 547617"/>
                <a:gd name="connsiteX2-5" fmla="*/ 5047300 w 5047300"/>
                <a:gd name="connsiteY2-6" fmla="*/ 0 h 547617"/>
                <a:gd name="connsiteX3-7" fmla="*/ 5047300 w 5047300"/>
                <a:gd name="connsiteY3-8" fmla="*/ 452364 h 547617"/>
                <a:gd name="connsiteX4-9" fmla="*/ 4952047 w 5047300"/>
                <a:gd name="connsiteY4-10" fmla="*/ 547617 h 547617"/>
                <a:gd name="connsiteX5-11" fmla="*/ 142878 w 5047300"/>
                <a:gd name="connsiteY5-12" fmla="*/ 547617 h 547617"/>
                <a:gd name="connsiteX6-13" fmla="*/ 47625 w 5047300"/>
                <a:gd name="connsiteY6-14" fmla="*/ 452364 h 547617"/>
                <a:gd name="connsiteX7-15" fmla="*/ 47625 w 5047300"/>
                <a:gd name="connsiteY7-16" fmla="*/ 0 h 547617"/>
                <a:gd name="connsiteX8-17" fmla="*/ 0 w 5047300"/>
                <a:gd name="connsiteY8-18" fmla="*/ 0 h 547617"/>
                <a:gd name="connsiteX0-19" fmla="*/ 0 w 4999675"/>
                <a:gd name="connsiteY0-20" fmla="*/ 0 h 547617"/>
                <a:gd name="connsiteX1-21" fmla="*/ 4999675 w 4999675"/>
                <a:gd name="connsiteY1-22" fmla="*/ 0 h 547617"/>
                <a:gd name="connsiteX2-23" fmla="*/ 4999675 w 4999675"/>
                <a:gd name="connsiteY2-24" fmla="*/ 0 h 547617"/>
                <a:gd name="connsiteX3-25" fmla="*/ 4999675 w 4999675"/>
                <a:gd name="connsiteY3-26" fmla="*/ 452364 h 547617"/>
                <a:gd name="connsiteX4-27" fmla="*/ 4904422 w 4999675"/>
                <a:gd name="connsiteY4-28" fmla="*/ 547617 h 547617"/>
                <a:gd name="connsiteX5-29" fmla="*/ 95253 w 4999675"/>
                <a:gd name="connsiteY5-30" fmla="*/ 547617 h 547617"/>
                <a:gd name="connsiteX6-31" fmla="*/ 0 w 4999675"/>
                <a:gd name="connsiteY6-32" fmla="*/ 452364 h 547617"/>
                <a:gd name="connsiteX7-33" fmla="*/ 0 w 4999675"/>
                <a:gd name="connsiteY7-34" fmla="*/ 0 h 547617"/>
                <a:gd name="connsiteX0-35" fmla="*/ 0 w 5047300"/>
                <a:gd name="connsiteY0-36" fmla="*/ 0 h 547617"/>
                <a:gd name="connsiteX1-37" fmla="*/ 5047300 w 5047300"/>
                <a:gd name="connsiteY1-38" fmla="*/ 0 h 547617"/>
                <a:gd name="connsiteX2-39" fmla="*/ 5047300 w 5047300"/>
                <a:gd name="connsiteY2-40" fmla="*/ 0 h 547617"/>
                <a:gd name="connsiteX3-41" fmla="*/ 5047300 w 5047300"/>
                <a:gd name="connsiteY3-42" fmla="*/ 452364 h 547617"/>
                <a:gd name="connsiteX4-43" fmla="*/ 4952047 w 5047300"/>
                <a:gd name="connsiteY4-44" fmla="*/ 547617 h 547617"/>
                <a:gd name="connsiteX5-45" fmla="*/ 142878 w 5047300"/>
                <a:gd name="connsiteY5-46" fmla="*/ 547617 h 547617"/>
                <a:gd name="connsiteX6-47" fmla="*/ 47625 w 5047300"/>
                <a:gd name="connsiteY6-48" fmla="*/ 452364 h 547617"/>
                <a:gd name="connsiteX7-49" fmla="*/ 0 w 5047300"/>
                <a:gd name="connsiteY7-50" fmla="*/ 0 h 547617"/>
                <a:gd name="connsiteX0-51" fmla="*/ 0 w 5128262"/>
                <a:gd name="connsiteY0-52" fmla="*/ 14287 h 561904"/>
                <a:gd name="connsiteX1-53" fmla="*/ 5047300 w 5128262"/>
                <a:gd name="connsiteY1-54" fmla="*/ 14287 h 561904"/>
                <a:gd name="connsiteX2-55" fmla="*/ 5128262 w 5128262"/>
                <a:gd name="connsiteY2-56" fmla="*/ 0 h 561904"/>
                <a:gd name="connsiteX3-57" fmla="*/ 5047300 w 5128262"/>
                <a:gd name="connsiteY3-58" fmla="*/ 466651 h 561904"/>
                <a:gd name="connsiteX4-59" fmla="*/ 4952047 w 5128262"/>
                <a:gd name="connsiteY4-60" fmla="*/ 561904 h 561904"/>
                <a:gd name="connsiteX5-61" fmla="*/ 142878 w 5128262"/>
                <a:gd name="connsiteY5-62" fmla="*/ 561904 h 561904"/>
                <a:gd name="connsiteX6-63" fmla="*/ 47625 w 5128262"/>
                <a:gd name="connsiteY6-64" fmla="*/ 466651 h 561904"/>
                <a:gd name="connsiteX7-65" fmla="*/ 0 w 5128262"/>
                <a:gd name="connsiteY7-66" fmla="*/ 14287 h 561904"/>
                <a:gd name="connsiteX0-67" fmla="*/ 0 w 5047300"/>
                <a:gd name="connsiteY0-68" fmla="*/ 0 h 547617"/>
                <a:gd name="connsiteX1-69" fmla="*/ 5047300 w 5047300"/>
                <a:gd name="connsiteY1-70" fmla="*/ 0 h 547617"/>
                <a:gd name="connsiteX2-71" fmla="*/ 5047300 w 5047300"/>
                <a:gd name="connsiteY2-72" fmla="*/ 452364 h 547617"/>
                <a:gd name="connsiteX3-73" fmla="*/ 4952047 w 5047300"/>
                <a:gd name="connsiteY3-74" fmla="*/ 547617 h 547617"/>
                <a:gd name="connsiteX4-75" fmla="*/ 142878 w 5047300"/>
                <a:gd name="connsiteY4-76" fmla="*/ 547617 h 547617"/>
                <a:gd name="connsiteX5-77" fmla="*/ 47625 w 5047300"/>
                <a:gd name="connsiteY5-78" fmla="*/ 452364 h 547617"/>
                <a:gd name="connsiteX6-79" fmla="*/ 0 w 5047300"/>
                <a:gd name="connsiteY6-80" fmla="*/ 0 h 547617"/>
                <a:gd name="connsiteX0-81" fmla="*/ 0 w 5137788"/>
                <a:gd name="connsiteY0-82" fmla="*/ 4762 h 552379"/>
                <a:gd name="connsiteX1-83" fmla="*/ 5137788 w 5137788"/>
                <a:gd name="connsiteY1-84" fmla="*/ 0 h 552379"/>
                <a:gd name="connsiteX2-85" fmla="*/ 5047300 w 5137788"/>
                <a:gd name="connsiteY2-86" fmla="*/ 457126 h 552379"/>
                <a:gd name="connsiteX3-87" fmla="*/ 4952047 w 5137788"/>
                <a:gd name="connsiteY3-88" fmla="*/ 552379 h 552379"/>
                <a:gd name="connsiteX4-89" fmla="*/ 142878 w 5137788"/>
                <a:gd name="connsiteY4-90" fmla="*/ 552379 h 552379"/>
                <a:gd name="connsiteX5-91" fmla="*/ 47625 w 5137788"/>
                <a:gd name="connsiteY5-92" fmla="*/ 457126 h 552379"/>
                <a:gd name="connsiteX6-93" fmla="*/ 0 w 5137788"/>
                <a:gd name="connsiteY6-94" fmla="*/ 4762 h 552379"/>
                <a:gd name="connsiteX0-95" fmla="*/ 0 w 5109213"/>
                <a:gd name="connsiteY0-96" fmla="*/ 0 h 547617"/>
                <a:gd name="connsiteX1-97" fmla="*/ 5109213 w 5109213"/>
                <a:gd name="connsiteY1-98" fmla="*/ 0 h 547617"/>
                <a:gd name="connsiteX2-99" fmla="*/ 5047300 w 5109213"/>
                <a:gd name="connsiteY2-100" fmla="*/ 452364 h 547617"/>
                <a:gd name="connsiteX3-101" fmla="*/ 4952047 w 5109213"/>
                <a:gd name="connsiteY3-102" fmla="*/ 547617 h 547617"/>
                <a:gd name="connsiteX4-103" fmla="*/ 142878 w 5109213"/>
                <a:gd name="connsiteY4-104" fmla="*/ 547617 h 547617"/>
                <a:gd name="connsiteX5-105" fmla="*/ 47625 w 5109213"/>
                <a:gd name="connsiteY5-106" fmla="*/ 452364 h 547617"/>
                <a:gd name="connsiteX6-107" fmla="*/ 0 w 5109213"/>
                <a:gd name="connsiteY6-108" fmla="*/ 0 h 547617"/>
                <a:gd name="connsiteX0-109" fmla="*/ 0 w 5123500"/>
                <a:gd name="connsiteY0-110" fmla="*/ 0 h 547617"/>
                <a:gd name="connsiteX1-111" fmla="*/ 5123500 w 5123500"/>
                <a:gd name="connsiteY1-112" fmla="*/ 0 h 547617"/>
                <a:gd name="connsiteX2-113" fmla="*/ 5061587 w 5123500"/>
                <a:gd name="connsiteY2-114" fmla="*/ 452364 h 547617"/>
                <a:gd name="connsiteX3-115" fmla="*/ 4966334 w 5123500"/>
                <a:gd name="connsiteY3-116" fmla="*/ 547617 h 547617"/>
                <a:gd name="connsiteX4-117" fmla="*/ 157165 w 5123500"/>
                <a:gd name="connsiteY4-118" fmla="*/ 547617 h 547617"/>
                <a:gd name="connsiteX5-119" fmla="*/ 61912 w 5123500"/>
                <a:gd name="connsiteY5-120" fmla="*/ 452364 h 547617"/>
                <a:gd name="connsiteX6-121" fmla="*/ 0 w 5123500"/>
                <a:gd name="connsiteY6-122" fmla="*/ 0 h 547617"/>
                <a:gd name="connsiteX0-123" fmla="*/ 0 w 5152075"/>
                <a:gd name="connsiteY0-124" fmla="*/ 0 h 547617"/>
                <a:gd name="connsiteX1-125" fmla="*/ 5152075 w 5152075"/>
                <a:gd name="connsiteY1-126" fmla="*/ 0 h 547617"/>
                <a:gd name="connsiteX2-127" fmla="*/ 5090162 w 5152075"/>
                <a:gd name="connsiteY2-128" fmla="*/ 452364 h 547617"/>
                <a:gd name="connsiteX3-129" fmla="*/ 4994909 w 5152075"/>
                <a:gd name="connsiteY3-130" fmla="*/ 547617 h 547617"/>
                <a:gd name="connsiteX4-131" fmla="*/ 185740 w 5152075"/>
                <a:gd name="connsiteY4-132" fmla="*/ 547617 h 547617"/>
                <a:gd name="connsiteX5-133" fmla="*/ 90487 w 5152075"/>
                <a:gd name="connsiteY5-134" fmla="*/ 452364 h 547617"/>
                <a:gd name="connsiteX6-135" fmla="*/ 0 w 5152075"/>
                <a:gd name="connsiteY6-136" fmla="*/ 0 h 547617"/>
                <a:gd name="connsiteX0-137" fmla="*/ 0 w 5175887"/>
                <a:gd name="connsiteY0-138" fmla="*/ 0 h 547617"/>
                <a:gd name="connsiteX1-139" fmla="*/ 5175887 w 5175887"/>
                <a:gd name="connsiteY1-140" fmla="*/ 0 h 547617"/>
                <a:gd name="connsiteX2-141" fmla="*/ 5113974 w 5175887"/>
                <a:gd name="connsiteY2-142" fmla="*/ 452364 h 547617"/>
                <a:gd name="connsiteX3-143" fmla="*/ 5018721 w 5175887"/>
                <a:gd name="connsiteY3-144" fmla="*/ 547617 h 547617"/>
                <a:gd name="connsiteX4-145" fmla="*/ 209552 w 5175887"/>
                <a:gd name="connsiteY4-146" fmla="*/ 547617 h 547617"/>
                <a:gd name="connsiteX5-147" fmla="*/ 114299 w 5175887"/>
                <a:gd name="connsiteY5-148" fmla="*/ 452364 h 547617"/>
                <a:gd name="connsiteX6-149" fmla="*/ 0 w 5175887"/>
                <a:gd name="connsiteY6-150" fmla="*/ 0 h 54761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5175887" h="547617">
                  <a:moveTo>
                    <a:pt x="0" y="0"/>
                  </a:moveTo>
                  <a:lnTo>
                    <a:pt x="5175887" y="0"/>
                  </a:lnTo>
                  <a:lnTo>
                    <a:pt x="5113974" y="452364"/>
                  </a:lnTo>
                  <a:cubicBezTo>
                    <a:pt x="5113974" y="504971"/>
                    <a:pt x="5071328" y="547617"/>
                    <a:pt x="5018721" y="547617"/>
                  </a:cubicBezTo>
                  <a:lnTo>
                    <a:pt x="209552" y="547617"/>
                  </a:lnTo>
                  <a:cubicBezTo>
                    <a:pt x="156945" y="547617"/>
                    <a:pt x="114299" y="504971"/>
                    <a:pt x="114299" y="45236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同侧圆角矩形 6">
              <a:extLst>
                <a:ext uri="{FF2B5EF4-FFF2-40B4-BE49-F238E27FC236}">
                  <a16:creationId xmlns:a16="http://schemas.microsoft.com/office/drawing/2014/main" id="{3763FB3E-DC58-AA71-03A1-A8EE2BEEBEC8}"/>
                </a:ext>
              </a:extLst>
            </p:cNvPr>
            <p:cNvSpPr/>
            <p:nvPr/>
          </p:nvSpPr>
          <p:spPr>
            <a:xfrm>
              <a:off x="1863490" y="1223666"/>
              <a:ext cx="3399882" cy="420573"/>
            </a:xfrm>
            <a:custGeom>
              <a:avLst/>
              <a:gdLst>
                <a:gd name="connsiteX0" fmla="*/ 0 w 4999675"/>
                <a:gd name="connsiteY0" fmla="*/ 0 h 547617"/>
                <a:gd name="connsiteX1" fmla="*/ 4999675 w 4999675"/>
                <a:gd name="connsiteY1" fmla="*/ 0 h 547617"/>
                <a:gd name="connsiteX2" fmla="*/ 4999675 w 4999675"/>
                <a:gd name="connsiteY2" fmla="*/ 0 h 547617"/>
                <a:gd name="connsiteX3" fmla="*/ 4999675 w 4999675"/>
                <a:gd name="connsiteY3" fmla="*/ 452364 h 547617"/>
                <a:gd name="connsiteX4" fmla="*/ 4904422 w 4999675"/>
                <a:gd name="connsiteY4" fmla="*/ 547617 h 547617"/>
                <a:gd name="connsiteX5" fmla="*/ 95253 w 4999675"/>
                <a:gd name="connsiteY5" fmla="*/ 547617 h 547617"/>
                <a:gd name="connsiteX6" fmla="*/ 0 w 4999675"/>
                <a:gd name="connsiteY6" fmla="*/ 452364 h 547617"/>
                <a:gd name="connsiteX7" fmla="*/ 0 w 4999675"/>
                <a:gd name="connsiteY7" fmla="*/ 0 h 547617"/>
                <a:gd name="connsiteX8" fmla="*/ 0 w 4999675"/>
                <a:gd name="connsiteY8" fmla="*/ 0 h 547617"/>
                <a:gd name="connsiteX0-1" fmla="*/ 0 w 5047300"/>
                <a:gd name="connsiteY0-2" fmla="*/ 0 h 547617"/>
                <a:gd name="connsiteX1-3" fmla="*/ 5047300 w 5047300"/>
                <a:gd name="connsiteY1-4" fmla="*/ 0 h 547617"/>
                <a:gd name="connsiteX2-5" fmla="*/ 5047300 w 5047300"/>
                <a:gd name="connsiteY2-6" fmla="*/ 0 h 547617"/>
                <a:gd name="connsiteX3-7" fmla="*/ 5047300 w 5047300"/>
                <a:gd name="connsiteY3-8" fmla="*/ 452364 h 547617"/>
                <a:gd name="connsiteX4-9" fmla="*/ 4952047 w 5047300"/>
                <a:gd name="connsiteY4-10" fmla="*/ 547617 h 547617"/>
                <a:gd name="connsiteX5-11" fmla="*/ 142878 w 5047300"/>
                <a:gd name="connsiteY5-12" fmla="*/ 547617 h 547617"/>
                <a:gd name="connsiteX6-13" fmla="*/ 47625 w 5047300"/>
                <a:gd name="connsiteY6-14" fmla="*/ 452364 h 547617"/>
                <a:gd name="connsiteX7-15" fmla="*/ 47625 w 5047300"/>
                <a:gd name="connsiteY7-16" fmla="*/ 0 h 547617"/>
                <a:gd name="connsiteX8-17" fmla="*/ 0 w 5047300"/>
                <a:gd name="connsiteY8-18" fmla="*/ 0 h 547617"/>
                <a:gd name="connsiteX0-19" fmla="*/ 0 w 4999675"/>
                <a:gd name="connsiteY0-20" fmla="*/ 0 h 547617"/>
                <a:gd name="connsiteX1-21" fmla="*/ 4999675 w 4999675"/>
                <a:gd name="connsiteY1-22" fmla="*/ 0 h 547617"/>
                <a:gd name="connsiteX2-23" fmla="*/ 4999675 w 4999675"/>
                <a:gd name="connsiteY2-24" fmla="*/ 0 h 547617"/>
                <a:gd name="connsiteX3-25" fmla="*/ 4999675 w 4999675"/>
                <a:gd name="connsiteY3-26" fmla="*/ 452364 h 547617"/>
                <a:gd name="connsiteX4-27" fmla="*/ 4904422 w 4999675"/>
                <a:gd name="connsiteY4-28" fmla="*/ 547617 h 547617"/>
                <a:gd name="connsiteX5-29" fmla="*/ 95253 w 4999675"/>
                <a:gd name="connsiteY5-30" fmla="*/ 547617 h 547617"/>
                <a:gd name="connsiteX6-31" fmla="*/ 0 w 4999675"/>
                <a:gd name="connsiteY6-32" fmla="*/ 452364 h 547617"/>
                <a:gd name="connsiteX7-33" fmla="*/ 0 w 4999675"/>
                <a:gd name="connsiteY7-34" fmla="*/ 0 h 547617"/>
                <a:gd name="connsiteX0-35" fmla="*/ 0 w 5047300"/>
                <a:gd name="connsiteY0-36" fmla="*/ 0 h 547617"/>
                <a:gd name="connsiteX1-37" fmla="*/ 5047300 w 5047300"/>
                <a:gd name="connsiteY1-38" fmla="*/ 0 h 547617"/>
                <a:gd name="connsiteX2-39" fmla="*/ 5047300 w 5047300"/>
                <a:gd name="connsiteY2-40" fmla="*/ 0 h 547617"/>
                <a:gd name="connsiteX3-41" fmla="*/ 5047300 w 5047300"/>
                <a:gd name="connsiteY3-42" fmla="*/ 452364 h 547617"/>
                <a:gd name="connsiteX4-43" fmla="*/ 4952047 w 5047300"/>
                <a:gd name="connsiteY4-44" fmla="*/ 547617 h 547617"/>
                <a:gd name="connsiteX5-45" fmla="*/ 142878 w 5047300"/>
                <a:gd name="connsiteY5-46" fmla="*/ 547617 h 547617"/>
                <a:gd name="connsiteX6-47" fmla="*/ 47625 w 5047300"/>
                <a:gd name="connsiteY6-48" fmla="*/ 452364 h 547617"/>
                <a:gd name="connsiteX7-49" fmla="*/ 0 w 5047300"/>
                <a:gd name="connsiteY7-50" fmla="*/ 0 h 547617"/>
                <a:gd name="connsiteX0-51" fmla="*/ 0 w 5128262"/>
                <a:gd name="connsiteY0-52" fmla="*/ 14287 h 561904"/>
                <a:gd name="connsiteX1-53" fmla="*/ 5047300 w 5128262"/>
                <a:gd name="connsiteY1-54" fmla="*/ 14287 h 561904"/>
                <a:gd name="connsiteX2-55" fmla="*/ 5128262 w 5128262"/>
                <a:gd name="connsiteY2-56" fmla="*/ 0 h 561904"/>
                <a:gd name="connsiteX3-57" fmla="*/ 5047300 w 5128262"/>
                <a:gd name="connsiteY3-58" fmla="*/ 466651 h 561904"/>
                <a:gd name="connsiteX4-59" fmla="*/ 4952047 w 5128262"/>
                <a:gd name="connsiteY4-60" fmla="*/ 561904 h 561904"/>
                <a:gd name="connsiteX5-61" fmla="*/ 142878 w 5128262"/>
                <a:gd name="connsiteY5-62" fmla="*/ 561904 h 561904"/>
                <a:gd name="connsiteX6-63" fmla="*/ 47625 w 5128262"/>
                <a:gd name="connsiteY6-64" fmla="*/ 466651 h 561904"/>
                <a:gd name="connsiteX7-65" fmla="*/ 0 w 5128262"/>
                <a:gd name="connsiteY7-66" fmla="*/ 14287 h 561904"/>
                <a:gd name="connsiteX0-67" fmla="*/ 0 w 5047300"/>
                <a:gd name="connsiteY0-68" fmla="*/ 0 h 547617"/>
                <a:gd name="connsiteX1-69" fmla="*/ 5047300 w 5047300"/>
                <a:gd name="connsiteY1-70" fmla="*/ 0 h 547617"/>
                <a:gd name="connsiteX2-71" fmla="*/ 5047300 w 5047300"/>
                <a:gd name="connsiteY2-72" fmla="*/ 452364 h 547617"/>
                <a:gd name="connsiteX3-73" fmla="*/ 4952047 w 5047300"/>
                <a:gd name="connsiteY3-74" fmla="*/ 547617 h 547617"/>
                <a:gd name="connsiteX4-75" fmla="*/ 142878 w 5047300"/>
                <a:gd name="connsiteY4-76" fmla="*/ 547617 h 547617"/>
                <a:gd name="connsiteX5-77" fmla="*/ 47625 w 5047300"/>
                <a:gd name="connsiteY5-78" fmla="*/ 452364 h 547617"/>
                <a:gd name="connsiteX6-79" fmla="*/ 0 w 5047300"/>
                <a:gd name="connsiteY6-80" fmla="*/ 0 h 547617"/>
                <a:gd name="connsiteX0-81" fmla="*/ 0 w 5137788"/>
                <a:gd name="connsiteY0-82" fmla="*/ 4762 h 552379"/>
                <a:gd name="connsiteX1-83" fmla="*/ 5137788 w 5137788"/>
                <a:gd name="connsiteY1-84" fmla="*/ 0 h 552379"/>
                <a:gd name="connsiteX2-85" fmla="*/ 5047300 w 5137788"/>
                <a:gd name="connsiteY2-86" fmla="*/ 457126 h 552379"/>
                <a:gd name="connsiteX3-87" fmla="*/ 4952047 w 5137788"/>
                <a:gd name="connsiteY3-88" fmla="*/ 552379 h 552379"/>
                <a:gd name="connsiteX4-89" fmla="*/ 142878 w 5137788"/>
                <a:gd name="connsiteY4-90" fmla="*/ 552379 h 552379"/>
                <a:gd name="connsiteX5-91" fmla="*/ 47625 w 5137788"/>
                <a:gd name="connsiteY5-92" fmla="*/ 457126 h 552379"/>
                <a:gd name="connsiteX6-93" fmla="*/ 0 w 5137788"/>
                <a:gd name="connsiteY6-94" fmla="*/ 4762 h 552379"/>
                <a:gd name="connsiteX0-95" fmla="*/ 0 w 5109213"/>
                <a:gd name="connsiteY0-96" fmla="*/ 0 h 547617"/>
                <a:gd name="connsiteX1-97" fmla="*/ 5109213 w 5109213"/>
                <a:gd name="connsiteY1-98" fmla="*/ 0 h 547617"/>
                <a:gd name="connsiteX2-99" fmla="*/ 5047300 w 5109213"/>
                <a:gd name="connsiteY2-100" fmla="*/ 452364 h 547617"/>
                <a:gd name="connsiteX3-101" fmla="*/ 4952047 w 5109213"/>
                <a:gd name="connsiteY3-102" fmla="*/ 547617 h 547617"/>
                <a:gd name="connsiteX4-103" fmla="*/ 142878 w 5109213"/>
                <a:gd name="connsiteY4-104" fmla="*/ 547617 h 547617"/>
                <a:gd name="connsiteX5-105" fmla="*/ 47625 w 5109213"/>
                <a:gd name="connsiteY5-106" fmla="*/ 452364 h 547617"/>
                <a:gd name="connsiteX6-107" fmla="*/ 0 w 5109213"/>
                <a:gd name="connsiteY6-108" fmla="*/ 0 h 547617"/>
                <a:gd name="connsiteX0-109" fmla="*/ 0 w 5123500"/>
                <a:gd name="connsiteY0-110" fmla="*/ 0 h 547617"/>
                <a:gd name="connsiteX1-111" fmla="*/ 5123500 w 5123500"/>
                <a:gd name="connsiteY1-112" fmla="*/ 0 h 547617"/>
                <a:gd name="connsiteX2-113" fmla="*/ 5061587 w 5123500"/>
                <a:gd name="connsiteY2-114" fmla="*/ 452364 h 547617"/>
                <a:gd name="connsiteX3-115" fmla="*/ 4966334 w 5123500"/>
                <a:gd name="connsiteY3-116" fmla="*/ 547617 h 547617"/>
                <a:gd name="connsiteX4-117" fmla="*/ 157165 w 5123500"/>
                <a:gd name="connsiteY4-118" fmla="*/ 547617 h 547617"/>
                <a:gd name="connsiteX5-119" fmla="*/ 61912 w 5123500"/>
                <a:gd name="connsiteY5-120" fmla="*/ 452364 h 547617"/>
                <a:gd name="connsiteX6-121" fmla="*/ 0 w 5123500"/>
                <a:gd name="connsiteY6-122" fmla="*/ 0 h 547617"/>
                <a:gd name="connsiteX0-123" fmla="*/ 0 w 5152075"/>
                <a:gd name="connsiteY0-124" fmla="*/ 0 h 547617"/>
                <a:gd name="connsiteX1-125" fmla="*/ 5152075 w 5152075"/>
                <a:gd name="connsiteY1-126" fmla="*/ 0 h 547617"/>
                <a:gd name="connsiteX2-127" fmla="*/ 5090162 w 5152075"/>
                <a:gd name="connsiteY2-128" fmla="*/ 452364 h 547617"/>
                <a:gd name="connsiteX3-129" fmla="*/ 4994909 w 5152075"/>
                <a:gd name="connsiteY3-130" fmla="*/ 547617 h 547617"/>
                <a:gd name="connsiteX4-131" fmla="*/ 185740 w 5152075"/>
                <a:gd name="connsiteY4-132" fmla="*/ 547617 h 547617"/>
                <a:gd name="connsiteX5-133" fmla="*/ 90487 w 5152075"/>
                <a:gd name="connsiteY5-134" fmla="*/ 452364 h 547617"/>
                <a:gd name="connsiteX6-135" fmla="*/ 0 w 5152075"/>
                <a:gd name="connsiteY6-136" fmla="*/ 0 h 547617"/>
                <a:gd name="connsiteX0-137" fmla="*/ 0 w 5175887"/>
                <a:gd name="connsiteY0-138" fmla="*/ 0 h 547617"/>
                <a:gd name="connsiteX1-139" fmla="*/ 5175887 w 5175887"/>
                <a:gd name="connsiteY1-140" fmla="*/ 0 h 547617"/>
                <a:gd name="connsiteX2-141" fmla="*/ 5113974 w 5175887"/>
                <a:gd name="connsiteY2-142" fmla="*/ 452364 h 547617"/>
                <a:gd name="connsiteX3-143" fmla="*/ 5018721 w 5175887"/>
                <a:gd name="connsiteY3-144" fmla="*/ 547617 h 547617"/>
                <a:gd name="connsiteX4-145" fmla="*/ 209552 w 5175887"/>
                <a:gd name="connsiteY4-146" fmla="*/ 547617 h 547617"/>
                <a:gd name="connsiteX5-147" fmla="*/ 114299 w 5175887"/>
                <a:gd name="connsiteY5-148" fmla="*/ 452364 h 547617"/>
                <a:gd name="connsiteX6-149" fmla="*/ 0 w 5175887"/>
                <a:gd name="connsiteY6-150" fmla="*/ 0 h 54761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5175887" h="547617">
                  <a:moveTo>
                    <a:pt x="0" y="0"/>
                  </a:moveTo>
                  <a:lnTo>
                    <a:pt x="5175887" y="0"/>
                  </a:lnTo>
                  <a:lnTo>
                    <a:pt x="5113974" y="452364"/>
                  </a:lnTo>
                  <a:cubicBezTo>
                    <a:pt x="5113974" y="504971"/>
                    <a:pt x="5071328" y="547617"/>
                    <a:pt x="5018721" y="547617"/>
                  </a:cubicBezTo>
                  <a:lnTo>
                    <a:pt x="209552" y="547617"/>
                  </a:lnTo>
                  <a:cubicBezTo>
                    <a:pt x="156945" y="547617"/>
                    <a:pt x="114299" y="504971"/>
                    <a:pt x="114299" y="45236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469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SVR12</a:t>
              </a:r>
            </a:p>
          </p:txBody>
        </p:sp>
      </p:grpSp>
      <p:graphicFrame>
        <p:nvGraphicFramePr>
          <p:cNvPr id="13" name="图表 12">
            <a:extLst>
              <a:ext uri="{FF2B5EF4-FFF2-40B4-BE49-F238E27FC236}">
                <a16:creationId xmlns:a16="http://schemas.microsoft.com/office/drawing/2014/main" id="{BD986F79-8951-ECD1-8CA8-DAED00A75C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5265421"/>
              </p:ext>
            </p:extLst>
          </p:nvPr>
        </p:nvGraphicFramePr>
        <p:xfrm>
          <a:off x="1025020" y="2149866"/>
          <a:ext cx="4674933" cy="3019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文本框 13">
            <a:extLst>
              <a:ext uri="{FF2B5EF4-FFF2-40B4-BE49-F238E27FC236}">
                <a16:creationId xmlns:a16="http://schemas.microsoft.com/office/drawing/2014/main" id="{0AB855DA-AA62-690B-6563-9F8ABF6BB963}"/>
              </a:ext>
            </a:extLst>
          </p:cNvPr>
          <p:cNvSpPr txBox="1"/>
          <p:nvPr/>
        </p:nvSpPr>
        <p:spPr>
          <a:xfrm rot="16200000">
            <a:off x="588889" y="3468082"/>
            <a:ext cx="75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SVR12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CB7CD41-AEE4-5AAA-2CFB-18958154844C}"/>
              </a:ext>
            </a:extLst>
          </p:cNvPr>
          <p:cNvSpPr txBox="1"/>
          <p:nvPr/>
        </p:nvSpPr>
        <p:spPr>
          <a:xfrm>
            <a:off x="1611989" y="4157975"/>
            <a:ext cx="1429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sng" strike="noStrike" kern="0" cap="none" spc="0" normalizeH="0" baseline="0" noProof="0" dirty="0">
                <a:ln>
                  <a:noFill/>
                </a:ln>
                <a:solidFill>
                  <a:srgbClr val="003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96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003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107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rgbClr val="003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9DC7356-1BBE-0585-59E8-1D5DEFF46D18}"/>
              </a:ext>
            </a:extLst>
          </p:cNvPr>
          <p:cNvSpPr txBox="1"/>
          <p:nvPr/>
        </p:nvSpPr>
        <p:spPr>
          <a:xfrm>
            <a:off x="3033465" y="4157975"/>
            <a:ext cx="1333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sng" strike="noStrike" kern="0" cap="none" spc="0" normalizeH="0" baseline="0" noProof="0" dirty="0">
                <a:ln>
                  <a:noFill/>
                </a:ln>
                <a:solidFill>
                  <a:srgbClr val="003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96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003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102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rgbClr val="003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353C6E3-5BDD-E7A1-3577-6EA3F962B9DC}"/>
              </a:ext>
            </a:extLst>
          </p:cNvPr>
          <p:cNvSpPr txBox="1"/>
          <p:nvPr/>
        </p:nvSpPr>
        <p:spPr>
          <a:xfrm>
            <a:off x="4362820" y="4157975"/>
            <a:ext cx="1333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96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96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Rectangle: Rounded Corners 74">
            <a:extLst>
              <a:ext uri="{FF2B5EF4-FFF2-40B4-BE49-F238E27FC236}">
                <a16:creationId xmlns:a16="http://schemas.microsoft.com/office/drawing/2014/main" id="{D7B8CA81-B496-D5F4-A6D7-41390DB7E5DF}"/>
              </a:ext>
            </a:extLst>
          </p:cNvPr>
          <p:cNvSpPr/>
          <p:nvPr/>
        </p:nvSpPr>
        <p:spPr>
          <a:xfrm>
            <a:off x="6242050" y="2069148"/>
            <a:ext cx="5280785" cy="3127186"/>
          </a:xfrm>
          <a:prstGeom prst="roundRect">
            <a:avLst>
              <a:gd name="adj" fmla="val 4057"/>
            </a:avLst>
          </a:prstGeom>
          <a:solidFill>
            <a:schemeClr val="bg1"/>
          </a:solidFill>
          <a:ln w="12700" cap="flat" cmpd="sng" algn="ctr">
            <a:gradFill flip="none" rotWithShape="1">
              <a:gsLst>
                <a:gs pos="0">
                  <a:srgbClr val="003469"/>
                </a:gs>
                <a:gs pos="100000">
                  <a:srgbClr val="003469"/>
                </a:gs>
                <a:gs pos="47000">
                  <a:srgbClr val="003469">
                    <a:alpha val="0"/>
                  </a:srgbClr>
                </a:gs>
              </a:gsLst>
              <a:lin ang="16200000" scaled="1"/>
              <a:tileRect/>
            </a:gradFill>
            <a:prstDash val="solid"/>
          </a:ln>
          <a:effectLst/>
        </p:spPr>
        <p:txBody>
          <a:bodyPr lIns="360000" rtlCol="0" anchor="ctr"/>
          <a:lstStyle/>
          <a:p>
            <a:pPr marL="179705" marR="0" lvl="0" indent="-179705" defTabSz="121920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4A80AD29-3142-5908-5388-2F7E81F8D50B}"/>
              </a:ext>
            </a:extLst>
          </p:cNvPr>
          <p:cNvGrpSpPr/>
          <p:nvPr/>
        </p:nvGrpSpPr>
        <p:grpSpPr>
          <a:xfrm>
            <a:off x="6810112" y="1829833"/>
            <a:ext cx="4144660" cy="463401"/>
            <a:chOff x="1790331" y="1223666"/>
            <a:chExt cx="3546200" cy="420573"/>
          </a:xfrm>
        </p:grpSpPr>
        <p:sp>
          <p:nvSpPr>
            <p:cNvPr id="20" name="同侧圆角矩形 6">
              <a:extLst>
                <a:ext uri="{FF2B5EF4-FFF2-40B4-BE49-F238E27FC236}">
                  <a16:creationId xmlns:a16="http://schemas.microsoft.com/office/drawing/2014/main" id="{D6802FE5-C59C-0908-4D93-23986127D94C}"/>
                </a:ext>
              </a:extLst>
            </p:cNvPr>
            <p:cNvSpPr/>
            <p:nvPr/>
          </p:nvSpPr>
          <p:spPr>
            <a:xfrm>
              <a:off x="1790331" y="1223666"/>
              <a:ext cx="3546200" cy="420573"/>
            </a:xfrm>
            <a:custGeom>
              <a:avLst/>
              <a:gdLst>
                <a:gd name="connsiteX0" fmla="*/ 0 w 4999675"/>
                <a:gd name="connsiteY0" fmla="*/ 0 h 547617"/>
                <a:gd name="connsiteX1" fmla="*/ 4999675 w 4999675"/>
                <a:gd name="connsiteY1" fmla="*/ 0 h 547617"/>
                <a:gd name="connsiteX2" fmla="*/ 4999675 w 4999675"/>
                <a:gd name="connsiteY2" fmla="*/ 0 h 547617"/>
                <a:gd name="connsiteX3" fmla="*/ 4999675 w 4999675"/>
                <a:gd name="connsiteY3" fmla="*/ 452364 h 547617"/>
                <a:gd name="connsiteX4" fmla="*/ 4904422 w 4999675"/>
                <a:gd name="connsiteY4" fmla="*/ 547617 h 547617"/>
                <a:gd name="connsiteX5" fmla="*/ 95253 w 4999675"/>
                <a:gd name="connsiteY5" fmla="*/ 547617 h 547617"/>
                <a:gd name="connsiteX6" fmla="*/ 0 w 4999675"/>
                <a:gd name="connsiteY6" fmla="*/ 452364 h 547617"/>
                <a:gd name="connsiteX7" fmla="*/ 0 w 4999675"/>
                <a:gd name="connsiteY7" fmla="*/ 0 h 547617"/>
                <a:gd name="connsiteX8" fmla="*/ 0 w 4999675"/>
                <a:gd name="connsiteY8" fmla="*/ 0 h 547617"/>
                <a:gd name="connsiteX0-1" fmla="*/ 0 w 5047300"/>
                <a:gd name="connsiteY0-2" fmla="*/ 0 h 547617"/>
                <a:gd name="connsiteX1-3" fmla="*/ 5047300 w 5047300"/>
                <a:gd name="connsiteY1-4" fmla="*/ 0 h 547617"/>
                <a:gd name="connsiteX2-5" fmla="*/ 5047300 w 5047300"/>
                <a:gd name="connsiteY2-6" fmla="*/ 0 h 547617"/>
                <a:gd name="connsiteX3-7" fmla="*/ 5047300 w 5047300"/>
                <a:gd name="connsiteY3-8" fmla="*/ 452364 h 547617"/>
                <a:gd name="connsiteX4-9" fmla="*/ 4952047 w 5047300"/>
                <a:gd name="connsiteY4-10" fmla="*/ 547617 h 547617"/>
                <a:gd name="connsiteX5-11" fmla="*/ 142878 w 5047300"/>
                <a:gd name="connsiteY5-12" fmla="*/ 547617 h 547617"/>
                <a:gd name="connsiteX6-13" fmla="*/ 47625 w 5047300"/>
                <a:gd name="connsiteY6-14" fmla="*/ 452364 h 547617"/>
                <a:gd name="connsiteX7-15" fmla="*/ 47625 w 5047300"/>
                <a:gd name="connsiteY7-16" fmla="*/ 0 h 547617"/>
                <a:gd name="connsiteX8-17" fmla="*/ 0 w 5047300"/>
                <a:gd name="connsiteY8-18" fmla="*/ 0 h 547617"/>
                <a:gd name="connsiteX0-19" fmla="*/ 0 w 4999675"/>
                <a:gd name="connsiteY0-20" fmla="*/ 0 h 547617"/>
                <a:gd name="connsiteX1-21" fmla="*/ 4999675 w 4999675"/>
                <a:gd name="connsiteY1-22" fmla="*/ 0 h 547617"/>
                <a:gd name="connsiteX2-23" fmla="*/ 4999675 w 4999675"/>
                <a:gd name="connsiteY2-24" fmla="*/ 0 h 547617"/>
                <a:gd name="connsiteX3-25" fmla="*/ 4999675 w 4999675"/>
                <a:gd name="connsiteY3-26" fmla="*/ 452364 h 547617"/>
                <a:gd name="connsiteX4-27" fmla="*/ 4904422 w 4999675"/>
                <a:gd name="connsiteY4-28" fmla="*/ 547617 h 547617"/>
                <a:gd name="connsiteX5-29" fmla="*/ 95253 w 4999675"/>
                <a:gd name="connsiteY5-30" fmla="*/ 547617 h 547617"/>
                <a:gd name="connsiteX6-31" fmla="*/ 0 w 4999675"/>
                <a:gd name="connsiteY6-32" fmla="*/ 452364 h 547617"/>
                <a:gd name="connsiteX7-33" fmla="*/ 0 w 4999675"/>
                <a:gd name="connsiteY7-34" fmla="*/ 0 h 547617"/>
                <a:gd name="connsiteX0-35" fmla="*/ 0 w 5047300"/>
                <a:gd name="connsiteY0-36" fmla="*/ 0 h 547617"/>
                <a:gd name="connsiteX1-37" fmla="*/ 5047300 w 5047300"/>
                <a:gd name="connsiteY1-38" fmla="*/ 0 h 547617"/>
                <a:gd name="connsiteX2-39" fmla="*/ 5047300 w 5047300"/>
                <a:gd name="connsiteY2-40" fmla="*/ 0 h 547617"/>
                <a:gd name="connsiteX3-41" fmla="*/ 5047300 w 5047300"/>
                <a:gd name="connsiteY3-42" fmla="*/ 452364 h 547617"/>
                <a:gd name="connsiteX4-43" fmla="*/ 4952047 w 5047300"/>
                <a:gd name="connsiteY4-44" fmla="*/ 547617 h 547617"/>
                <a:gd name="connsiteX5-45" fmla="*/ 142878 w 5047300"/>
                <a:gd name="connsiteY5-46" fmla="*/ 547617 h 547617"/>
                <a:gd name="connsiteX6-47" fmla="*/ 47625 w 5047300"/>
                <a:gd name="connsiteY6-48" fmla="*/ 452364 h 547617"/>
                <a:gd name="connsiteX7-49" fmla="*/ 0 w 5047300"/>
                <a:gd name="connsiteY7-50" fmla="*/ 0 h 547617"/>
                <a:gd name="connsiteX0-51" fmla="*/ 0 w 5128262"/>
                <a:gd name="connsiteY0-52" fmla="*/ 14287 h 561904"/>
                <a:gd name="connsiteX1-53" fmla="*/ 5047300 w 5128262"/>
                <a:gd name="connsiteY1-54" fmla="*/ 14287 h 561904"/>
                <a:gd name="connsiteX2-55" fmla="*/ 5128262 w 5128262"/>
                <a:gd name="connsiteY2-56" fmla="*/ 0 h 561904"/>
                <a:gd name="connsiteX3-57" fmla="*/ 5047300 w 5128262"/>
                <a:gd name="connsiteY3-58" fmla="*/ 466651 h 561904"/>
                <a:gd name="connsiteX4-59" fmla="*/ 4952047 w 5128262"/>
                <a:gd name="connsiteY4-60" fmla="*/ 561904 h 561904"/>
                <a:gd name="connsiteX5-61" fmla="*/ 142878 w 5128262"/>
                <a:gd name="connsiteY5-62" fmla="*/ 561904 h 561904"/>
                <a:gd name="connsiteX6-63" fmla="*/ 47625 w 5128262"/>
                <a:gd name="connsiteY6-64" fmla="*/ 466651 h 561904"/>
                <a:gd name="connsiteX7-65" fmla="*/ 0 w 5128262"/>
                <a:gd name="connsiteY7-66" fmla="*/ 14287 h 561904"/>
                <a:gd name="connsiteX0-67" fmla="*/ 0 w 5047300"/>
                <a:gd name="connsiteY0-68" fmla="*/ 0 h 547617"/>
                <a:gd name="connsiteX1-69" fmla="*/ 5047300 w 5047300"/>
                <a:gd name="connsiteY1-70" fmla="*/ 0 h 547617"/>
                <a:gd name="connsiteX2-71" fmla="*/ 5047300 w 5047300"/>
                <a:gd name="connsiteY2-72" fmla="*/ 452364 h 547617"/>
                <a:gd name="connsiteX3-73" fmla="*/ 4952047 w 5047300"/>
                <a:gd name="connsiteY3-74" fmla="*/ 547617 h 547617"/>
                <a:gd name="connsiteX4-75" fmla="*/ 142878 w 5047300"/>
                <a:gd name="connsiteY4-76" fmla="*/ 547617 h 547617"/>
                <a:gd name="connsiteX5-77" fmla="*/ 47625 w 5047300"/>
                <a:gd name="connsiteY5-78" fmla="*/ 452364 h 547617"/>
                <a:gd name="connsiteX6-79" fmla="*/ 0 w 5047300"/>
                <a:gd name="connsiteY6-80" fmla="*/ 0 h 547617"/>
                <a:gd name="connsiteX0-81" fmla="*/ 0 w 5137788"/>
                <a:gd name="connsiteY0-82" fmla="*/ 4762 h 552379"/>
                <a:gd name="connsiteX1-83" fmla="*/ 5137788 w 5137788"/>
                <a:gd name="connsiteY1-84" fmla="*/ 0 h 552379"/>
                <a:gd name="connsiteX2-85" fmla="*/ 5047300 w 5137788"/>
                <a:gd name="connsiteY2-86" fmla="*/ 457126 h 552379"/>
                <a:gd name="connsiteX3-87" fmla="*/ 4952047 w 5137788"/>
                <a:gd name="connsiteY3-88" fmla="*/ 552379 h 552379"/>
                <a:gd name="connsiteX4-89" fmla="*/ 142878 w 5137788"/>
                <a:gd name="connsiteY4-90" fmla="*/ 552379 h 552379"/>
                <a:gd name="connsiteX5-91" fmla="*/ 47625 w 5137788"/>
                <a:gd name="connsiteY5-92" fmla="*/ 457126 h 552379"/>
                <a:gd name="connsiteX6-93" fmla="*/ 0 w 5137788"/>
                <a:gd name="connsiteY6-94" fmla="*/ 4762 h 552379"/>
                <a:gd name="connsiteX0-95" fmla="*/ 0 w 5109213"/>
                <a:gd name="connsiteY0-96" fmla="*/ 0 h 547617"/>
                <a:gd name="connsiteX1-97" fmla="*/ 5109213 w 5109213"/>
                <a:gd name="connsiteY1-98" fmla="*/ 0 h 547617"/>
                <a:gd name="connsiteX2-99" fmla="*/ 5047300 w 5109213"/>
                <a:gd name="connsiteY2-100" fmla="*/ 452364 h 547617"/>
                <a:gd name="connsiteX3-101" fmla="*/ 4952047 w 5109213"/>
                <a:gd name="connsiteY3-102" fmla="*/ 547617 h 547617"/>
                <a:gd name="connsiteX4-103" fmla="*/ 142878 w 5109213"/>
                <a:gd name="connsiteY4-104" fmla="*/ 547617 h 547617"/>
                <a:gd name="connsiteX5-105" fmla="*/ 47625 w 5109213"/>
                <a:gd name="connsiteY5-106" fmla="*/ 452364 h 547617"/>
                <a:gd name="connsiteX6-107" fmla="*/ 0 w 5109213"/>
                <a:gd name="connsiteY6-108" fmla="*/ 0 h 547617"/>
                <a:gd name="connsiteX0-109" fmla="*/ 0 w 5123500"/>
                <a:gd name="connsiteY0-110" fmla="*/ 0 h 547617"/>
                <a:gd name="connsiteX1-111" fmla="*/ 5123500 w 5123500"/>
                <a:gd name="connsiteY1-112" fmla="*/ 0 h 547617"/>
                <a:gd name="connsiteX2-113" fmla="*/ 5061587 w 5123500"/>
                <a:gd name="connsiteY2-114" fmla="*/ 452364 h 547617"/>
                <a:gd name="connsiteX3-115" fmla="*/ 4966334 w 5123500"/>
                <a:gd name="connsiteY3-116" fmla="*/ 547617 h 547617"/>
                <a:gd name="connsiteX4-117" fmla="*/ 157165 w 5123500"/>
                <a:gd name="connsiteY4-118" fmla="*/ 547617 h 547617"/>
                <a:gd name="connsiteX5-119" fmla="*/ 61912 w 5123500"/>
                <a:gd name="connsiteY5-120" fmla="*/ 452364 h 547617"/>
                <a:gd name="connsiteX6-121" fmla="*/ 0 w 5123500"/>
                <a:gd name="connsiteY6-122" fmla="*/ 0 h 547617"/>
                <a:gd name="connsiteX0-123" fmla="*/ 0 w 5152075"/>
                <a:gd name="connsiteY0-124" fmla="*/ 0 h 547617"/>
                <a:gd name="connsiteX1-125" fmla="*/ 5152075 w 5152075"/>
                <a:gd name="connsiteY1-126" fmla="*/ 0 h 547617"/>
                <a:gd name="connsiteX2-127" fmla="*/ 5090162 w 5152075"/>
                <a:gd name="connsiteY2-128" fmla="*/ 452364 h 547617"/>
                <a:gd name="connsiteX3-129" fmla="*/ 4994909 w 5152075"/>
                <a:gd name="connsiteY3-130" fmla="*/ 547617 h 547617"/>
                <a:gd name="connsiteX4-131" fmla="*/ 185740 w 5152075"/>
                <a:gd name="connsiteY4-132" fmla="*/ 547617 h 547617"/>
                <a:gd name="connsiteX5-133" fmla="*/ 90487 w 5152075"/>
                <a:gd name="connsiteY5-134" fmla="*/ 452364 h 547617"/>
                <a:gd name="connsiteX6-135" fmla="*/ 0 w 5152075"/>
                <a:gd name="connsiteY6-136" fmla="*/ 0 h 547617"/>
                <a:gd name="connsiteX0-137" fmla="*/ 0 w 5175887"/>
                <a:gd name="connsiteY0-138" fmla="*/ 0 h 547617"/>
                <a:gd name="connsiteX1-139" fmla="*/ 5175887 w 5175887"/>
                <a:gd name="connsiteY1-140" fmla="*/ 0 h 547617"/>
                <a:gd name="connsiteX2-141" fmla="*/ 5113974 w 5175887"/>
                <a:gd name="connsiteY2-142" fmla="*/ 452364 h 547617"/>
                <a:gd name="connsiteX3-143" fmla="*/ 5018721 w 5175887"/>
                <a:gd name="connsiteY3-144" fmla="*/ 547617 h 547617"/>
                <a:gd name="connsiteX4-145" fmla="*/ 209552 w 5175887"/>
                <a:gd name="connsiteY4-146" fmla="*/ 547617 h 547617"/>
                <a:gd name="connsiteX5-147" fmla="*/ 114299 w 5175887"/>
                <a:gd name="connsiteY5-148" fmla="*/ 452364 h 547617"/>
                <a:gd name="connsiteX6-149" fmla="*/ 0 w 5175887"/>
                <a:gd name="connsiteY6-150" fmla="*/ 0 h 54761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5175887" h="547617">
                  <a:moveTo>
                    <a:pt x="0" y="0"/>
                  </a:moveTo>
                  <a:lnTo>
                    <a:pt x="5175887" y="0"/>
                  </a:lnTo>
                  <a:lnTo>
                    <a:pt x="5113974" y="452364"/>
                  </a:lnTo>
                  <a:cubicBezTo>
                    <a:pt x="5113974" y="504971"/>
                    <a:pt x="5071328" y="547617"/>
                    <a:pt x="5018721" y="547617"/>
                  </a:cubicBezTo>
                  <a:lnTo>
                    <a:pt x="209552" y="547617"/>
                  </a:lnTo>
                  <a:cubicBezTo>
                    <a:pt x="156945" y="547617"/>
                    <a:pt x="114299" y="504971"/>
                    <a:pt x="114299" y="45236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同侧圆角矩形 6">
              <a:extLst>
                <a:ext uri="{FF2B5EF4-FFF2-40B4-BE49-F238E27FC236}">
                  <a16:creationId xmlns:a16="http://schemas.microsoft.com/office/drawing/2014/main" id="{A72CEA1B-8ADC-1486-32C9-CC351E64E1C4}"/>
                </a:ext>
              </a:extLst>
            </p:cNvPr>
            <p:cNvSpPr/>
            <p:nvPr/>
          </p:nvSpPr>
          <p:spPr>
            <a:xfrm>
              <a:off x="1863490" y="1223666"/>
              <a:ext cx="3399882" cy="420573"/>
            </a:xfrm>
            <a:custGeom>
              <a:avLst/>
              <a:gdLst>
                <a:gd name="connsiteX0" fmla="*/ 0 w 4999675"/>
                <a:gd name="connsiteY0" fmla="*/ 0 h 547617"/>
                <a:gd name="connsiteX1" fmla="*/ 4999675 w 4999675"/>
                <a:gd name="connsiteY1" fmla="*/ 0 h 547617"/>
                <a:gd name="connsiteX2" fmla="*/ 4999675 w 4999675"/>
                <a:gd name="connsiteY2" fmla="*/ 0 h 547617"/>
                <a:gd name="connsiteX3" fmla="*/ 4999675 w 4999675"/>
                <a:gd name="connsiteY3" fmla="*/ 452364 h 547617"/>
                <a:gd name="connsiteX4" fmla="*/ 4904422 w 4999675"/>
                <a:gd name="connsiteY4" fmla="*/ 547617 h 547617"/>
                <a:gd name="connsiteX5" fmla="*/ 95253 w 4999675"/>
                <a:gd name="connsiteY5" fmla="*/ 547617 h 547617"/>
                <a:gd name="connsiteX6" fmla="*/ 0 w 4999675"/>
                <a:gd name="connsiteY6" fmla="*/ 452364 h 547617"/>
                <a:gd name="connsiteX7" fmla="*/ 0 w 4999675"/>
                <a:gd name="connsiteY7" fmla="*/ 0 h 547617"/>
                <a:gd name="connsiteX8" fmla="*/ 0 w 4999675"/>
                <a:gd name="connsiteY8" fmla="*/ 0 h 547617"/>
                <a:gd name="connsiteX0-1" fmla="*/ 0 w 5047300"/>
                <a:gd name="connsiteY0-2" fmla="*/ 0 h 547617"/>
                <a:gd name="connsiteX1-3" fmla="*/ 5047300 w 5047300"/>
                <a:gd name="connsiteY1-4" fmla="*/ 0 h 547617"/>
                <a:gd name="connsiteX2-5" fmla="*/ 5047300 w 5047300"/>
                <a:gd name="connsiteY2-6" fmla="*/ 0 h 547617"/>
                <a:gd name="connsiteX3-7" fmla="*/ 5047300 w 5047300"/>
                <a:gd name="connsiteY3-8" fmla="*/ 452364 h 547617"/>
                <a:gd name="connsiteX4-9" fmla="*/ 4952047 w 5047300"/>
                <a:gd name="connsiteY4-10" fmla="*/ 547617 h 547617"/>
                <a:gd name="connsiteX5-11" fmla="*/ 142878 w 5047300"/>
                <a:gd name="connsiteY5-12" fmla="*/ 547617 h 547617"/>
                <a:gd name="connsiteX6-13" fmla="*/ 47625 w 5047300"/>
                <a:gd name="connsiteY6-14" fmla="*/ 452364 h 547617"/>
                <a:gd name="connsiteX7-15" fmla="*/ 47625 w 5047300"/>
                <a:gd name="connsiteY7-16" fmla="*/ 0 h 547617"/>
                <a:gd name="connsiteX8-17" fmla="*/ 0 w 5047300"/>
                <a:gd name="connsiteY8-18" fmla="*/ 0 h 547617"/>
                <a:gd name="connsiteX0-19" fmla="*/ 0 w 4999675"/>
                <a:gd name="connsiteY0-20" fmla="*/ 0 h 547617"/>
                <a:gd name="connsiteX1-21" fmla="*/ 4999675 w 4999675"/>
                <a:gd name="connsiteY1-22" fmla="*/ 0 h 547617"/>
                <a:gd name="connsiteX2-23" fmla="*/ 4999675 w 4999675"/>
                <a:gd name="connsiteY2-24" fmla="*/ 0 h 547617"/>
                <a:gd name="connsiteX3-25" fmla="*/ 4999675 w 4999675"/>
                <a:gd name="connsiteY3-26" fmla="*/ 452364 h 547617"/>
                <a:gd name="connsiteX4-27" fmla="*/ 4904422 w 4999675"/>
                <a:gd name="connsiteY4-28" fmla="*/ 547617 h 547617"/>
                <a:gd name="connsiteX5-29" fmla="*/ 95253 w 4999675"/>
                <a:gd name="connsiteY5-30" fmla="*/ 547617 h 547617"/>
                <a:gd name="connsiteX6-31" fmla="*/ 0 w 4999675"/>
                <a:gd name="connsiteY6-32" fmla="*/ 452364 h 547617"/>
                <a:gd name="connsiteX7-33" fmla="*/ 0 w 4999675"/>
                <a:gd name="connsiteY7-34" fmla="*/ 0 h 547617"/>
                <a:gd name="connsiteX0-35" fmla="*/ 0 w 5047300"/>
                <a:gd name="connsiteY0-36" fmla="*/ 0 h 547617"/>
                <a:gd name="connsiteX1-37" fmla="*/ 5047300 w 5047300"/>
                <a:gd name="connsiteY1-38" fmla="*/ 0 h 547617"/>
                <a:gd name="connsiteX2-39" fmla="*/ 5047300 w 5047300"/>
                <a:gd name="connsiteY2-40" fmla="*/ 0 h 547617"/>
                <a:gd name="connsiteX3-41" fmla="*/ 5047300 w 5047300"/>
                <a:gd name="connsiteY3-42" fmla="*/ 452364 h 547617"/>
                <a:gd name="connsiteX4-43" fmla="*/ 4952047 w 5047300"/>
                <a:gd name="connsiteY4-44" fmla="*/ 547617 h 547617"/>
                <a:gd name="connsiteX5-45" fmla="*/ 142878 w 5047300"/>
                <a:gd name="connsiteY5-46" fmla="*/ 547617 h 547617"/>
                <a:gd name="connsiteX6-47" fmla="*/ 47625 w 5047300"/>
                <a:gd name="connsiteY6-48" fmla="*/ 452364 h 547617"/>
                <a:gd name="connsiteX7-49" fmla="*/ 0 w 5047300"/>
                <a:gd name="connsiteY7-50" fmla="*/ 0 h 547617"/>
                <a:gd name="connsiteX0-51" fmla="*/ 0 w 5128262"/>
                <a:gd name="connsiteY0-52" fmla="*/ 14287 h 561904"/>
                <a:gd name="connsiteX1-53" fmla="*/ 5047300 w 5128262"/>
                <a:gd name="connsiteY1-54" fmla="*/ 14287 h 561904"/>
                <a:gd name="connsiteX2-55" fmla="*/ 5128262 w 5128262"/>
                <a:gd name="connsiteY2-56" fmla="*/ 0 h 561904"/>
                <a:gd name="connsiteX3-57" fmla="*/ 5047300 w 5128262"/>
                <a:gd name="connsiteY3-58" fmla="*/ 466651 h 561904"/>
                <a:gd name="connsiteX4-59" fmla="*/ 4952047 w 5128262"/>
                <a:gd name="connsiteY4-60" fmla="*/ 561904 h 561904"/>
                <a:gd name="connsiteX5-61" fmla="*/ 142878 w 5128262"/>
                <a:gd name="connsiteY5-62" fmla="*/ 561904 h 561904"/>
                <a:gd name="connsiteX6-63" fmla="*/ 47625 w 5128262"/>
                <a:gd name="connsiteY6-64" fmla="*/ 466651 h 561904"/>
                <a:gd name="connsiteX7-65" fmla="*/ 0 w 5128262"/>
                <a:gd name="connsiteY7-66" fmla="*/ 14287 h 561904"/>
                <a:gd name="connsiteX0-67" fmla="*/ 0 w 5047300"/>
                <a:gd name="connsiteY0-68" fmla="*/ 0 h 547617"/>
                <a:gd name="connsiteX1-69" fmla="*/ 5047300 w 5047300"/>
                <a:gd name="connsiteY1-70" fmla="*/ 0 h 547617"/>
                <a:gd name="connsiteX2-71" fmla="*/ 5047300 w 5047300"/>
                <a:gd name="connsiteY2-72" fmla="*/ 452364 h 547617"/>
                <a:gd name="connsiteX3-73" fmla="*/ 4952047 w 5047300"/>
                <a:gd name="connsiteY3-74" fmla="*/ 547617 h 547617"/>
                <a:gd name="connsiteX4-75" fmla="*/ 142878 w 5047300"/>
                <a:gd name="connsiteY4-76" fmla="*/ 547617 h 547617"/>
                <a:gd name="connsiteX5-77" fmla="*/ 47625 w 5047300"/>
                <a:gd name="connsiteY5-78" fmla="*/ 452364 h 547617"/>
                <a:gd name="connsiteX6-79" fmla="*/ 0 w 5047300"/>
                <a:gd name="connsiteY6-80" fmla="*/ 0 h 547617"/>
                <a:gd name="connsiteX0-81" fmla="*/ 0 w 5137788"/>
                <a:gd name="connsiteY0-82" fmla="*/ 4762 h 552379"/>
                <a:gd name="connsiteX1-83" fmla="*/ 5137788 w 5137788"/>
                <a:gd name="connsiteY1-84" fmla="*/ 0 h 552379"/>
                <a:gd name="connsiteX2-85" fmla="*/ 5047300 w 5137788"/>
                <a:gd name="connsiteY2-86" fmla="*/ 457126 h 552379"/>
                <a:gd name="connsiteX3-87" fmla="*/ 4952047 w 5137788"/>
                <a:gd name="connsiteY3-88" fmla="*/ 552379 h 552379"/>
                <a:gd name="connsiteX4-89" fmla="*/ 142878 w 5137788"/>
                <a:gd name="connsiteY4-90" fmla="*/ 552379 h 552379"/>
                <a:gd name="connsiteX5-91" fmla="*/ 47625 w 5137788"/>
                <a:gd name="connsiteY5-92" fmla="*/ 457126 h 552379"/>
                <a:gd name="connsiteX6-93" fmla="*/ 0 w 5137788"/>
                <a:gd name="connsiteY6-94" fmla="*/ 4762 h 552379"/>
                <a:gd name="connsiteX0-95" fmla="*/ 0 w 5109213"/>
                <a:gd name="connsiteY0-96" fmla="*/ 0 h 547617"/>
                <a:gd name="connsiteX1-97" fmla="*/ 5109213 w 5109213"/>
                <a:gd name="connsiteY1-98" fmla="*/ 0 h 547617"/>
                <a:gd name="connsiteX2-99" fmla="*/ 5047300 w 5109213"/>
                <a:gd name="connsiteY2-100" fmla="*/ 452364 h 547617"/>
                <a:gd name="connsiteX3-101" fmla="*/ 4952047 w 5109213"/>
                <a:gd name="connsiteY3-102" fmla="*/ 547617 h 547617"/>
                <a:gd name="connsiteX4-103" fmla="*/ 142878 w 5109213"/>
                <a:gd name="connsiteY4-104" fmla="*/ 547617 h 547617"/>
                <a:gd name="connsiteX5-105" fmla="*/ 47625 w 5109213"/>
                <a:gd name="connsiteY5-106" fmla="*/ 452364 h 547617"/>
                <a:gd name="connsiteX6-107" fmla="*/ 0 w 5109213"/>
                <a:gd name="connsiteY6-108" fmla="*/ 0 h 547617"/>
                <a:gd name="connsiteX0-109" fmla="*/ 0 w 5123500"/>
                <a:gd name="connsiteY0-110" fmla="*/ 0 h 547617"/>
                <a:gd name="connsiteX1-111" fmla="*/ 5123500 w 5123500"/>
                <a:gd name="connsiteY1-112" fmla="*/ 0 h 547617"/>
                <a:gd name="connsiteX2-113" fmla="*/ 5061587 w 5123500"/>
                <a:gd name="connsiteY2-114" fmla="*/ 452364 h 547617"/>
                <a:gd name="connsiteX3-115" fmla="*/ 4966334 w 5123500"/>
                <a:gd name="connsiteY3-116" fmla="*/ 547617 h 547617"/>
                <a:gd name="connsiteX4-117" fmla="*/ 157165 w 5123500"/>
                <a:gd name="connsiteY4-118" fmla="*/ 547617 h 547617"/>
                <a:gd name="connsiteX5-119" fmla="*/ 61912 w 5123500"/>
                <a:gd name="connsiteY5-120" fmla="*/ 452364 h 547617"/>
                <a:gd name="connsiteX6-121" fmla="*/ 0 w 5123500"/>
                <a:gd name="connsiteY6-122" fmla="*/ 0 h 547617"/>
                <a:gd name="connsiteX0-123" fmla="*/ 0 w 5152075"/>
                <a:gd name="connsiteY0-124" fmla="*/ 0 h 547617"/>
                <a:gd name="connsiteX1-125" fmla="*/ 5152075 w 5152075"/>
                <a:gd name="connsiteY1-126" fmla="*/ 0 h 547617"/>
                <a:gd name="connsiteX2-127" fmla="*/ 5090162 w 5152075"/>
                <a:gd name="connsiteY2-128" fmla="*/ 452364 h 547617"/>
                <a:gd name="connsiteX3-129" fmla="*/ 4994909 w 5152075"/>
                <a:gd name="connsiteY3-130" fmla="*/ 547617 h 547617"/>
                <a:gd name="connsiteX4-131" fmla="*/ 185740 w 5152075"/>
                <a:gd name="connsiteY4-132" fmla="*/ 547617 h 547617"/>
                <a:gd name="connsiteX5-133" fmla="*/ 90487 w 5152075"/>
                <a:gd name="connsiteY5-134" fmla="*/ 452364 h 547617"/>
                <a:gd name="connsiteX6-135" fmla="*/ 0 w 5152075"/>
                <a:gd name="connsiteY6-136" fmla="*/ 0 h 547617"/>
                <a:gd name="connsiteX0-137" fmla="*/ 0 w 5175887"/>
                <a:gd name="connsiteY0-138" fmla="*/ 0 h 547617"/>
                <a:gd name="connsiteX1-139" fmla="*/ 5175887 w 5175887"/>
                <a:gd name="connsiteY1-140" fmla="*/ 0 h 547617"/>
                <a:gd name="connsiteX2-141" fmla="*/ 5113974 w 5175887"/>
                <a:gd name="connsiteY2-142" fmla="*/ 452364 h 547617"/>
                <a:gd name="connsiteX3-143" fmla="*/ 5018721 w 5175887"/>
                <a:gd name="connsiteY3-144" fmla="*/ 547617 h 547617"/>
                <a:gd name="connsiteX4-145" fmla="*/ 209552 w 5175887"/>
                <a:gd name="connsiteY4-146" fmla="*/ 547617 h 547617"/>
                <a:gd name="connsiteX5-147" fmla="*/ 114299 w 5175887"/>
                <a:gd name="connsiteY5-148" fmla="*/ 452364 h 547617"/>
                <a:gd name="connsiteX6-149" fmla="*/ 0 w 5175887"/>
                <a:gd name="connsiteY6-150" fmla="*/ 0 h 54761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5175887" h="547617">
                  <a:moveTo>
                    <a:pt x="0" y="0"/>
                  </a:moveTo>
                  <a:lnTo>
                    <a:pt x="5175887" y="0"/>
                  </a:lnTo>
                  <a:lnTo>
                    <a:pt x="5113974" y="452364"/>
                  </a:lnTo>
                  <a:cubicBezTo>
                    <a:pt x="5113974" y="504971"/>
                    <a:pt x="5071328" y="547617"/>
                    <a:pt x="5018721" y="547617"/>
                  </a:cubicBezTo>
                  <a:lnTo>
                    <a:pt x="209552" y="547617"/>
                  </a:lnTo>
                  <a:cubicBezTo>
                    <a:pt x="156945" y="547617"/>
                    <a:pt x="114299" y="504971"/>
                    <a:pt x="114299" y="45236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469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肝功能变化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E846D711-F9AD-25DC-5EB9-FFE57242F3AE}"/>
              </a:ext>
            </a:extLst>
          </p:cNvPr>
          <p:cNvGrpSpPr/>
          <p:nvPr/>
        </p:nvGrpSpPr>
        <p:grpSpPr>
          <a:xfrm>
            <a:off x="6650909" y="2137325"/>
            <a:ext cx="5254021" cy="3031772"/>
            <a:chOff x="5292080" y="1347614"/>
            <a:chExt cx="3748295" cy="2816966"/>
          </a:xfrm>
        </p:grpSpPr>
        <p:graphicFrame>
          <p:nvGraphicFramePr>
            <p:cNvPr id="24" name="图表 23">
              <a:extLst>
                <a:ext uri="{FF2B5EF4-FFF2-40B4-BE49-F238E27FC236}">
                  <a16:creationId xmlns:a16="http://schemas.microsoft.com/office/drawing/2014/main" id="{C1E3A6F6-CF61-9A2D-78CE-5262E223D9B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90074579"/>
                </p:ext>
              </p:extLst>
            </p:nvPr>
          </p:nvGraphicFramePr>
          <p:xfrm>
            <a:off x="5292080" y="1347614"/>
            <a:ext cx="3312368" cy="26516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9F90BA20-A1BA-CFEF-FEA8-5B318E09D959}"/>
                </a:ext>
              </a:extLst>
            </p:cNvPr>
            <p:cNvSpPr txBox="1"/>
            <p:nvPr/>
          </p:nvSpPr>
          <p:spPr>
            <a:xfrm>
              <a:off x="5436096" y="3737401"/>
              <a:ext cx="1588055" cy="427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Child-Pugh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评分改善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6CE9AEC0-42CB-D381-2FB0-AE3BF293DBA1}"/>
                </a:ext>
              </a:extLst>
            </p:cNvPr>
            <p:cNvSpPr txBox="1"/>
            <p:nvPr/>
          </p:nvSpPr>
          <p:spPr>
            <a:xfrm>
              <a:off x="6444208" y="3737401"/>
              <a:ext cx="1588055" cy="427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MELD</a:t>
              </a: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评分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改善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F63411B2-7290-95F5-2D8C-894FE5E3F045}"/>
                </a:ext>
              </a:extLst>
            </p:cNvPr>
            <p:cNvSpPr txBox="1"/>
            <p:nvPr/>
          </p:nvSpPr>
          <p:spPr>
            <a:xfrm>
              <a:off x="7452320" y="3723878"/>
              <a:ext cx="1588055" cy="427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MELD</a:t>
              </a: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评分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改善≥</a:t>
              </a: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</a:t>
              </a: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分</a:t>
              </a:r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FA699DF7-FBE3-FA4A-441C-F00533751987}"/>
              </a:ext>
            </a:extLst>
          </p:cNvPr>
          <p:cNvSpPr txBox="1"/>
          <p:nvPr/>
        </p:nvSpPr>
        <p:spPr>
          <a:xfrm rot="16200000">
            <a:off x="6130747" y="3468082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患者比例</a:t>
            </a:r>
          </a:p>
        </p:txBody>
      </p:sp>
      <p:sp>
        <p:nvSpPr>
          <p:cNvPr id="29" name="内容占位符 9">
            <a:extLst>
              <a:ext uri="{FF2B5EF4-FFF2-40B4-BE49-F238E27FC236}">
                <a16:creationId xmlns:a16="http://schemas.microsoft.com/office/drawing/2014/main" id="{AB24718B-6619-C757-8F18-6628AC30E8D5}"/>
              </a:ext>
            </a:extLst>
          </p:cNvPr>
          <p:cNvSpPr txBox="1">
            <a:spLocks/>
          </p:cNvSpPr>
          <p:nvPr/>
        </p:nvSpPr>
        <p:spPr>
          <a:xfrm>
            <a:off x="658813" y="5918449"/>
            <a:ext cx="11214101" cy="36984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+mj-lt"/>
              <a:buNone/>
              <a:defRPr/>
            </a:pPr>
            <a:r>
              <a:rPr kumimoji="1"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注：文中“治愈”指实现持续病毒学应答；</a:t>
            </a:r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SOF/VEL</a:t>
            </a:r>
            <a:r>
              <a:rPr kumimoji="1"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：索磷布韦维帕他韦； </a:t>
            </a:r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SVR</a:t>
            </a:r>
            <a:r>
              <a:rPr kumimoji="1"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：持续病毒学应答； </a:t>
            </a:r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RBV</a:t>
            </a:r>
            <a:r>
              <a:rPr kumimoji="1"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：利巴韦林；</a:t>
            </a:r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ALT</a:t>
            </a:r>
            <a:r>
              <a:rPr kumimoji="1"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：丙氨酸氨基转氨酶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+mj-lt"/>
              <a:buNone/>
              <a:defRPr/>
            </a:pPr>
            <a:r>
              <a:rPr kumimoji="1"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注：</a:t>
            </a:r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EP</a:t>
            </a:r>
            <a:r>
              <a:rPr kumimoji="1"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包括接受至少一剂</a:t>
            </a:r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SOF/VEL</a:t>
            </a:r>
            <a:r>
              <a:rPr kumimoji="1"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联合</a:t>
            </a:r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RBV </a:t>
            </a:r>
            <a:r>
              <a:rPr kumimoji="1"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的患者；改良</a:t>
            </a:r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EP</a:t>
            </a:r>
            <a:r>
              <a:rPr kumimoji="1"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包括完成</a:t>
            </a:r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SOF/VEL</a:t>
            </a:r>
            <a:r>
              <a:rPr kumimoji="1"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联合</a:t>
            </a:r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RBV12</a:t>
            </a:r>
            <a:r>
              <a:rPr kumimoji="1"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周治疗的患者；</a:t>
            </a:r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PP</a:t>
            </a:r>
            <a:r>
              <a:rPr kumimoji="1"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包括具有可用 </a:t>
            </a:r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SVR12 </a:t>
            </a:r>
            <a:r>
              <a:rPr kumimoji="1"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数据的患者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84800D14-F83A-49FC-08E2-4E00F32F1749}"/>
              </a:ext>
            </a:extLst>
          </p:cNvPr>
          <p:cNvGrpSpPr/>
          <p:nvPr/>
        </p:nvGrpSpPr>
        <p:grpSpPr>
          <a:xfrm>
            <a:off x="672085" y="5363530"/>
            <a:ext cx="245931" cy="190187"/>
            <a:chOff x="491109" y="1080516"/>
            <a:chExt cx="219075" cy="169418"/>
          </a:xfrm>
        </p:grpSpPr>
        <p:sp>
          <p:nvSpPr>
            <p:cNvPr id="31" name="等腰三角形 30">
              <a:extLst>
                <a:ext uri="{FF2B5EF4-FFF2-40B4-BE49-F238E27FC236}">
                  <a16:creationId xmlns:a16="http://schemas.microsoft.com/office/drawing/2014/main" id="{BCC793B5-6F3B-1950-3D1A-49C2104D36EC}"/>
                </a:ext>
              </a:extLst>
            </p:cNvPr>
            <p:cNvSpPr/>
            <p:nvPr/>
          </p:nvSpPr>
          <p:spPr>
            <a:xfrm rot="5400000">
              <a:off x="552450" y="1092200"/>
              <a:ext cx="169418" cy="146050"/>
            </a:xfrm>
            <a:prstGeom prst="triangle">
              <a:avLst/>
            </a:prstGeom>
            <a:solidFill>
              <a:srgbClr val="003469"/>
            </a:solidFill>
            <a:ln>
              <a:solidFill>
                <a:srgbClr val="0034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等腰三角形 41">
              <a:extLst>
                <a:ext uri="{FF2B5EF4-FFF2-40B4-BE49-F238E27FC236}">
                  <a16:creationId xmlns:a16="http://schemas.microsoft.com/office/drawing/2014/main" id="{07167575-096F-248D-068E-D394E23AA6D2}"/>
                </a:ext>
              </a:extLst>
            </p:cNvPr>
            <p:cNvSpPr/>
            <p:nvPr/>
          </p:nvSpPr>
          <p:spPr>
            <a:xfrm rot="5400000">
              <a:off x="479425" y="1092200"/>
              <a:ext cx="169418" cy="146050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BD4C56FC-B1B6-71B9-4F7A-9A332FEB80D9}"/>
              </a:ext>
            </a:extLst>
          </p:cNvPr>
          <p:cNvGrpSpPr/>
          <p:nvPr/>
        </p:nvGrpSpPr>
        <p:grpSpPr>
          <a:xfrm>
            <a:off x="10693401" y="0"/>
            <a:ext cx="1500247" cy="307777"/>
            <a:chOff x="10023000" y="1108714"/>
            <a:chExt cx="1835625" cy="307777"/>
          </a:xfrm>
        </p:grpSpPr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F847E4E8-5827-7BFF-391D-1B07F6B027C2}"/>
                </a:ext>
              </a:extLst>
            </p:cNvPr>
            <p:cNvSpPr txBox="1"/>
            <p:nvPr/>
          </p:nvSpPr>
          <p:spPr>
            <a:xfrm>
              <a:off x="10023000" y="1108714"/>
              <a:ext cx="1675741" cy="307777"/>
            </a:xfrm>
            <a:custGeom>
              <a:avLst/>
              <a:gdLst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0 w 2501900"/>
                <a:gd name="connsiteY3" fmla="*/ 307777 h 307777"/>
                <a:gd name="connsiteX4" fmla="*/ 0 w 2501900"/>
                <a:gd name="connsiteY4" fmla="*/ 0 h 307777"/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158750 w 2501900"/>
                <a:gd name="connsiteY3" fmla="*/ 307777 h 307777"/>
                <a:gd name="connsiteX4" fmla="*/ 0 w 2501900"/>
                <a:gd name="connsiteY4" fmla="*/ 0 h 307777"/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76123 w 2501900"/>
                <a:gd name="connsiteY3" fmla="*/ 307777 h 307777"/>
                <a:gd name="connsiteX4" fmla="*/ 0 w 2501900"/>
                <a:gd name="connsiteY4" fmla="*/ 0 h 30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1900" h="307777">
                  <a:moveTo>
                    <a:pt x="0" y="0"/>
                  </a:moveTo>
                  <a:lnTo>
                    <a:pt x="2501900" y="0"/>
                  </a:lnTo>
                  <a:lnTo>
                    <a:pt x="2501900" y="307777"/>
                  </a:lnTo>
                  <a:lnTo>
                    <a:pt x="76123" y="307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469">
                <a:alpha val="30196"/>
              </a:srgbClr>
            </a:solidFill>
          </p:spPr>
          <p:txBody>
            <a:bodyPr vert="horz"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文本框 2">
              <a:extLst>
                <a:ext uri="{FF2B5EF4-FFF2-40B4-BE49-F238E27FC236}">
                  <a16:creationId xmlns:a16="http://schemas.microsoft.com/office/drawing/2014/main" id="{388C3C86-6D62-72CA-091A-544CFD1C3289}"/>
                </a:ext>
              </a:extLst>
            </p:cNvPr>
            <p:cNvSpPr txBox="1"/>
            <p:nvPr/>
          </p:nvSpPr>
          <p:spPr>
            <a:xfrm>
              <a:off x="10076380" y="1108714"/>
              <a:ext cx="1675741" cy="307777"/>
            </a:xfrm>
            <a:custGeom>
              <a:avLst/>
              <a:gdLst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0 w 2501900"/>
                <a:gd name="connsiteY3" fmla="*/ 307777 h 307777"/>
                <a:gd name="connsiteX4" fmla="*/ 0 w 2501900"/>
                <a:gd name="connsiteY4" fmla="*/ 0 h 307777"/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158750 w 2501900"/>
                <a:gd name="connsiteY3" fmla="*/ 307777 h 307777"/>
                <a:gd name="connsiteX4" fmla="*/ 0 w 2501900"/>
                <a:gd name="connsiteY4" fmla="*/ 0 h 307777"/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76123 w 2501900"/>
                <a:gd name="connsiteY3" fmla="*/ 307777 h 307777"/>
                <a:gd name="connsiteX4" fmla="*/ 0 w 2501900"/>
                <a:gd name="connsiteY4" fmla="*/ 0 h 30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1900" h="307777">
                  <a:moveTo>
                    <a:pt x="0" y="0"/>
                  </a:moveTo>
                  <a:lnTo>
                    <a:pt x="2501900" y="0"/>
                  </a:lnTo>
                  <a:lnTo>
                    <a:pt x="2501900" y="307777"/>
                  </a:lnTo>
                  <a:lnTo>
                    <a:pt x="76123" y="307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469">
                <a:alpha val="49804"/>
              </a:srgbClr>
            </a:solidFill>
          </p:spPr>
          <p:txBody>
            <a:bodyPr vert="horz"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文本框 2">
              <a:extLst>
                <a:ext uri="{FF2B5EF4-FFF2-40B4-BE49-F238E27FC236}">
                  <a16:creationId xmlns:a16="http://schemas.microsoft.com/office/drawing/2014/main" id="{6197061A-0B78-D402-FB50-88C75D17F707}"/>
                </a:ext>
              </a:extLst>
            </p:cNvPr>
            <p:cNvSpPr txBox="1"/>
            <p:nvPr/>
          </p:nvSpPr>
          <p:spPr>
            <a:xfrm>
              <a:off x="10132047" y="1108714"/>
              <a:ext cx="1675741" cy="307777"/>
            </a:xfrm>
            <a:custGeom>
              <a:avLst/>
              <a:gdLst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0 w 2501900"/>
                <a:gd name="connsiteY3" fmla="*/ 307777 h 307777"/>
                <a:gd name="connsiteX4" fmla="*/ 0 w 2501900"/>
                <a:gd name="connsiteY4" fmla="*/ 0 h 307777"/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158750 w 2501900"/>
                <a:gd name="connsiteY3" fmla="*/ 307777 h 307777"/>
                <a:gd name="connsiteX4" fmla="*/ 0 w 2501900"/>
                <a:gd name="connsiteY4" fmla="*/ 0 h 307777"/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76123 w 2501900"/>
                <a:gd name="connsiteY3" fmla="*/ 307777 h 307777"/>
                <a:gd name="connsiteX4" fmla="*/ 0 w 2501900"/>
                <a:gd name="connsiteY4" fmla="*/ 0 h 30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1900" h="307777">
                  <a:moveTo>
                    <a:pt x="0" y="0"/>
                  </a:moveTo>
                  <a:lnTo>
                    <a:pt x="2501900" y="0"/>
                  </a:lnTo>
                  <a:lnTo>
                    <a:pt x="2501900" y="307777"/>
                  </a:lnTo>
                  <a:lnTo>
                    <a:pt x="76123" y="307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469">
                <a:alpha val="69804"/>
              </a:srgbClr>
            </a:solidFill>
          </p:spPr>
          <p:txBody>
            <a:bodyPr vert="horz"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文本框 2">
              <a:extLst>
                <a:ext uri="{FF2B5EF4-FFF2-40B4-BE49-F238E27FC236}">
                  <a16:creationId xmlns:a16="http://schemas.microsoft.com/office/drawing/2014/main" id="{6BDE9A79-2316-413F-444C-BBDDB3D50D97}"/>
                </a:ext>
              </a:extLst>
            </p:cNvPr>
            <p:cNvSpPr txBox="1"/>
            <p:nvPr/>
          </p:nvSpPr>
          <p:spPr>
            <a:xfrm>
              <a:off x="10182884" y="1108714"/>
              <a:ext cx="1675741" cy="307777"/>
            </a:xfrm>
            <a:custGeom>
              <a:avLst/>
              <a:gdLst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0 w 2501900"/>
                <a:gd name="connsiteY3" fmla="*/ 307777 h 307777"/>
                <a:gd name="connsiteX4" fmla="*/ 0 w 2501900"/>
                <a:gd name="connsiteY4" fmla="*/ 0 h 307777"/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158750 w 2501900"/>
                <a:gd name="connsiteY3" fmla="*/ 307777 h 307777"/>
                <a:gd name="connsiteX4" fmla="*/ 0 w 2501900"/>
                <a:gd name="connsiteY4" fmla="*/ 0 h 307777"/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76123 w 2501900"/>
                <a:gd name="connsiteY3" fmla="*/ 307777 h 307777"/>
                <a:gd name="connsiteX4" fmla="*/ 0 w 2501900"/>
                <a:gd name="connsiteY4" fmla="*/ 0 h 30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1900" h="307777">
                  <a:moveTo>
                    <a:pt x="0" y="0"/>
                  </a:moveTo>
                  <a:lnTo>
                    <a:pt x="2501900" y="0"/>
                  </a:lnTo>
                  <a:lnTo>
                    <a:pt x="2501900" y="307777"/>
                  </a:lnTo>
                  <a:lnTo>
                    <a:pt x="76123" y="307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469"/>
            </a:solidFill>
          </p:spPr>
          <p:txBody>
            <a:bodyPr vert="horz"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文本框 2">
              <a:extLst>
                <a:ext uri="{FF2B5EF4-FFF2-40B4-BE49-F238E27FC236}">
                  <a16:creationId xmlns:a16="http://schemas.microsoft.com/office/drawing/2014/main" id="{747C33D9-B1FF-C66F-8FB8-F1975458D053}"/>
                </a:ext>
              </a:extLst>
            </p:cNvPr>
            <p:cNvSpPr txBox="1"/>
            <p:nvPr/>
          </p:nvSpPr>
          <p:spPr>
            <a:xfrm>
              <a:off x="10224318" y="1154880"/>
              <a:ext cx="1594402" cy="215444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肝硬化患者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72946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>
            <a:extLst>
              <a:ext uri="{FF2B5EF4-FFF2-40B4-BE49-F238E27FC236}">
                <a16:creationId xmlns:a16="http://schemas.microsoft.com/office/drawing/2014/main" id="{1BB555E9-0269-A36F-F628-5068DCCC73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>
                <a:cs typeface="+mn-ea"/>
                <a:sym typeface="Arial" panose="020B0604020202020204" pitchFamily="34" charset="0"/>
              </a:rPr>
              <a:t>EPCLUSA prescribing information. FDA. 11/2019</a:t>
            </a:r>
          </a:p>
          <a:p>
            <a:r>
              <a:rPr lang="zh-CN" altLang="en-US" dirty="0">
                <a:cs typeface="+mn-ea"/>
                <a:sym typeface="Arial" panose="020B0604020202020204" pitchFamily="34" charset="0"/>
              </a:rPr>
              <a:t>索磷布韦维帕他韦片说明书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. </a:t>
            </a:r>
            <a:r>
              <a:rPr lang="zh-CN" altLang="en-US" dirty="0">
                <a:cs typeface="+mn-ea"/>
                <a:sym typeface="Arial" panose="020B0604020202020204" pitchFamily="34" charset="0"/>
              </a:rPr>
              <a:t>核准日期 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2018</a:t>
            </a:r>
            <a:r>
              <a:rPr lang="zh-CN" altLang="en-US" dirty="0">
                <a:cs typeface="+mn-ea"/>
                <a:sym typeface="Arial" panose="020B0604020202020204" pitchFamily="34" charset="0"/>
              </a:rPr>
              <a:t>年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5</a:t>
            </a:r>
            <a:r>
              <a:rPr lang="zh-CN" altLang="en-US" dirty="0">
                <a:cs typeface="+mn-ea"/>
                <a:sym typeface="Arial" panose="020B0604020202020204" pitchFamily="34" charset="0"/>
              </a:rPr>
              <a:t>月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23</a:t>
            </a:r>
            <a:r>
              <a:rPr lang="zh-CN" altLang="en-US" dirty="0">
                <a:cs typeface="+mn-ea"/>
                <a:sym typeface="Arial" panose="020B0604020202020204" pitchFamily="34" charset="0"/>
              </a:rPr>
              <a:t>日，修改日期 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2020</a:t>
            </a:r>
            <a:r>
              <a:rPr lang="zh-CN" altLang="en-US" dirty="0">
                <a:cs typeface="+mn-ea"/>
                <a:sym typeface="Arial" panose="020B0604020202020204" pitchFamily="34" charset="0"/>
              </a:rPr>
              <a:t>年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7</a:t>
            </a:r>
            <a:r>
              <a:rPr lang="zh-CN" altLang="en-US" dirty="0">
                <a:cs typeface="+mn-ea"/>
                <a:sym typeface="Arial" panose="020B0604020202020204" pitchFamily="34" charset="0"/>
              </a:rPr>
              <a:t>月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13</a:t>
            </a:r>
            <a:r>
              <a:rPr lang="zh-CN" altLang="en-US" dirty="0">
                <a:cs typeface="+mn-ea"/>
                <a:sym typeface="Arial" panose="020B0604020202020204" pitchFamily="34" charset="0"/>
              </a:rPr>
              <a:t>日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.</a:t>
            </a:r>
          </a:p>
          <a:p>
            <a:r>
              <a:rPr lang="zh-CN" altLang="en-US" dirty="0">
                <a:cs typeface="+mn-ea"/>
                <a:sym typeface="Arial" panose="020B0604020202020204" pitchFamily="34" charset="0"/>
              </a:rPr>
              <a:t>中华医学会肝病学分会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, </a:t>
            </a:r>
            <a:r>
              <a:rPr lang="zh-CN" altLang="en-US" dirty="0">
                <a:cs typeface="+mn-ea"/>
                <a:sym typeface="Arial" panose="020B0604020202020204" pitchFamily="34" charset="0"/>
              </a:rPr>
              <a:t>中华医学会感染病学分会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. </a:t>
            </a:r>
            <a:r>
              <a:rPr lang="zh-CN" altLang="en-US" dirty="0">
                <a:cs typeface="+mn-ea"/>
                <a:sym typeface="Arial" panose="020B0604020202020204" pitchFamily="34" charset="0"/>
              </a:rPr>
              <a:t>中华肝脏病杂志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, 2022, 30(12): 1332-1348. </a:t>
            </a:r>
          </a:p>
          <a:p>
            <a:r>
              <a:rPr lang="zh-CN" altLang="en-US" dirty="0">
                <a:cs typeface="+mn-ea"/>
                <a:sym typeface="Arial" panose="020B0604020202020204" pitchFamily="34" charset="0"/>
              </a:rPr>
              <a:t>梅长林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,</a:t>
            </a:r>
            <a:r>
              <a:rPr lang="zh-CN" altLang="en-US" dirty="0">
                <a:cs typeface="+mn-ea"/>
                <a:sym typeface="Arial" panose="020B0604020202020204" pitchFamily="34" charset="0"/>
              </a:rPr>
              <a:t>张文宏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,</a:t>
            </a:r>
            <a:r>
              <a:rPr lang="zh-CN" altLang="en-US" dirty="0">
                <a:cs typeface="+mn-ea"/>
                <a:sym typeface="Arial" panose="020B0604020202020204" pitchFamily="34" charset="0"/>
              </a:rPr>
              <a:t>戴兵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.</a:t>
            </a:r>
            <a:r>
              <a:rPr lang="zh-CN" altLang="en-US" dirty="0">
                <a:cs typeface="+mn-ea"/>
                <a:sym typeface="Arial" panose="020B0604020202020204" pitchFamily="34" charset="0"/>
              </a:rPr>
              <a:t>中国感染控制杂志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,2023,22(04):369-382.</a:t>
            </a: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7592C521-F268-A7BE-BE7F-EE0C70DB10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cs typeface="+mn-ea"/>
                <a:sym typeface="Arial" panose="020B0604020202020204" pitchFamily="34" charset="0"/>
              </a:rPr>
              <a:t>SOF/VEL</a:t>
            </a:r>
            <a:r>
              <a:rPr lang="zh-CN" altLang="en-US" dirty="0">
                <a:cs typeface="+mn-ea"/>
                <a:sym typeface="Arial" panose="020B0604020202020204" pitchFamily="34" charset="0"/>
              </a:rPr>
              <a:t>可用于任何程度肾功能不全、包括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ESRD</a:t>
            </a:r>
            <a:r>
              <a:rPr lang="zh-CN" altLang="en-US" dirty="0">
                <a:cs typeface="+mn-ea"/>
                <a:sym typeface="Arial" panose="020B0604020202020204" pitchFamily="34" charset="0"/>
              </a:rPr>
              <a:t>血透患者，且无需调整剂量</a:t>
            </a:r>
          </a:p>
        </p:txBody>
      </p:sp>
      <p:sp>
        <p:nvSpPr>
          <p:cNvPr id="3" name="Rectangle: Rounded Corners 74">
            <a:extLst>
              <a:ext uri="{FF2B5EF4-FFF2-40B4-BE49-F238E27FC236}">
                <a16:creationId xmlns:a16="http://schemas.microsoft.com/office/drawing/2014/main" id="{C32DC774-5CBD-D8D6-1F4E-8AA31B8B056F}"/>
              </a:ext>
            </a:extLst>
          </p:cNvPr>
          <p:cNvSpPr/>
          <p:nvPr/>
        </p:nvSpPr>
        <p:spPr>
          <a:xfrm>
            <a:off x="658813" y="1516128"/>
            <a:ext cx="5315681" cy="1931717"/>
          </a:xfrm>
          <a:prstGeom prst="roundRect">
            <a:avLst>
              <a:gd name="adj" fmla="val 4057"/>
            </a:avLst>
          </a:prstGeom>
          <a:solidFill>
            <a:schemeClr val="bg1"/>
          </a:solidFill>
          <a:ln w="12700" cap="flat" cmpd="sng" algn="ctr">
            <a:gradFill flip="none" rotWithShape="1">
              <a:gsLst>
                <a:gs pos="0">
                  <a:srgbClr val="003469"/>
                </a:gs>
                <a:gs pos="100000">
                  <a:srgbClr val="003469"/>
                </a:gs>
                <a:gs pos="47000">
                  <a:srgbClr val="003469">
                    <a:alpha val="0"/>
                  </a:srgbClr>
                </a:gs>
              </a:gsLst>
              <a:lin ang="16200000" scaled="1"/>
              <a:tileRect/>
            </a:gradFill>
            <a:prstDash val="solid"/>
          </a:ln>
          <a:effectLst/>
        </p:spPr>
        <p:txBody>
          <a:bodyPr lIns="360000" rtlCol="0" anchor="ctr"/>
          <a:lstStyle/>
          <a:p>
            <a:pPr marL="179705" marR="0" lvl="0" indent="-179705" defTabSz="121920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E12BE918-768A-C8D8-E10E-ADCE8A750561}"/>
              </a:ext>
            </a:extLst>
          </p:cNvPr>
          <p:cNvGrpSpPr/>
          <p:nvPr/>
        </p:nvGrpSpPr>
        <p:grpSpPr>
          <a:xfrm>
            <a:off x="1306807" y="1234774"/>
            <a:ext cx="4019692" cy="562708"/>
            <a:chOff x="1790331" y="1223666"/>
            <a:chExt cx="3546200" cy="420573"/>
          </a:xfrm>
        </p:grpSpPr>
        <p:sp>
          <p:nvSpPr>
            <p:cNvPr id="5" name="同侧圆角矩形 6">
              <a:extLst>
                <a:ext uri="{FF2B5EF4-FFF2-40B4-BE49-F238E27FC236}">
                  <a16:creationId xmlns:a16="http://schemas.microsoft.com/office/drawing/2014/main" id="{2E14DD96-9D73-6268-5B6B-D83352AA279C}"/>
                </a:ext>
              </a:extLst>
            </p:cNvPr>
            <p:cNvSpPr/>
            <p:nvPr/>
          </p:nvSpPr>
          <p:spPr>
            <a:xfrm>
              <a:off x="1790331" y="1223666"/>
              <a:ext cx="3546200" cy="420573"/>
            </a:xfrm>
            <a:custGeom>
              <a:avLst/>
              <a:gdLst>
                <a:gd name="connsiteX0" fmla="*/ 0 w 4999675"/>
                <a:gd name="connsiteY0" fmla="*/ 0 h 547617"/>
                <a:gd name="connsiteX1" fmla="*/ 4999675 w 4999675"/>
                <a:gd name="connsiteY1" fmla="*/ 0 h 547617"/>
                <a:gd name="connsiteX2" fmla="*/ 4999675 w 4999675"/>
                <a:gd name="connsiteY2" fmla="*/ 0 h 547617"/>
                <a:gd name="connsiteX3" fmla="*/ 4999675 w 4999675"/>
                <a:gd name="connsiteY3" fmla="*/ 452364 h 547617"/>
                <a:gd name="connsiteX4" fmla="*/ 4904422 w 4999675"/>
                <a:gd name="connsiteY4" fmla="*/ 547617 h 547617"/>
                <a:gd name="connsiteX5" fmla="*/ 95253 w 4999675"/>
                <a:gd name="connsiteY5" fmla="*/ 547617 h 547617"/>
                <a:gd name="connsiteX6" fmla="*/ 0 w 4999675"/>
                <a:gd name="connsiteY6" fmla="*/ 452364 h 547617"/>
                <a:gd name="connsiteX7" fmla="*/ 0 w 4999675"/>
                <a:gd name="connsiteY7" fmla="*/ 0 h 547617"/>
                <a:gd name="connsiteX8" fmla="*/ 0 w 4999675"/>
                <a:gd name="connsiteY8" fmla="*/ 0 h 547617"/>
                <a:gd name="connsiteX0-1" fmla="*/ 0 w 5047300"/>
                <a:gd name="connsiteY0-2" fmla="*/ 0 h 547617"/>
                <a:gd name="connsiteX1-3" fmla="*/ 5047300 w 5047300"/>
                <a:gd name="connsiteY1-4" fmla="*/ 0 h 547617"/>
                <a:gd name="connsiteX2-5" fmla="*/ 5047300 w 5047300"/>
                <a:gd name="connsiteY2-6" fmla="*/ 0 h 547617"/>
                <a:gd name="connsiteX3-7" fmla="*/ 5047300 w 5047300"/>
                <a:gd name="connsiteY3-8" fmla="*/ 452364 h 547617"/>
                <a:gd name="connsiteX4-9" fmla="*/ 4952047 w 5047300"/>
                <a:gd name="connsiteY4-10" fmla="*/ 547617 h 547617"/>
                <a:gd name="connsiteX5-11" fmla="*/ 142878 w 5047300"/>
                <a:gd name="connsiteY5-12" fmla="*/ 547617 h 547617"/>
                <a:gd name="connsiteX6-13" fmla="*/ 47625 w 5047300"/>
                <a:gd name="connsiteY6-14" fmla="*/ 452364 h 547617"/>
                <a:gd name="connsiteX7-15" fmla="*/ 47625 w 5047300"/>
                <a:gd name="connsiteY7-16" fmla="*/ 0 h 547617"/>
                <a:gd name="connsiteX8-17" fmla="*/ 0 w 5047300"/>
                <a:gd name="connsiteY8-18" fmla="*/ 0 h 547617"/>
                <a:gd name="connsiteX0-19" fmla="*/ 0 w 4999675"/>
                <a:gd name="connsiteY0-20" fmla="*/ 0 h 547617"/>
                <a:gd name="connsiteX1-21" fmla="*/ 4999675 w 4999675"/>
                <a:gd name="connsiteY1-22" fmla="*/ 0 h 547617"/>
                <a:gd name="connsiteX2-23" fmla="*/ 4999675 w 4999675"/>
                <a:gd name="connsiteY2-24" fmla="*/ 0 h 547617"/>
                <a:gd name="connsiteX3-25" fmla="*/ 4999675 w 4999675"/>
                <a:gd name="connsiteY3-26" fmla="*/ 452364 h 547617"/>
                <a:gd name="connsiteX4-27" fmla="*/ 4904422 w 4999675"/>
                <a:gd name="connsiteY4-28" fmla="*/ 547617 h 547617"/>
                <a:gd name="connsiteX5-29" fmla="*/ 95253 w 4999675"/>
                <a:gd name="connsiteY5-30" fmla="*/ 547617 h 547617"/>
                <a:gd name="connsiteX6-31" fmla="*/ 0 w 4999675"/>
                <a:gd name="connsiteY6-32" fmla="*/ 452364 h 547617"/>
                <a:gd name="connsiteX7-33" fmla="*/ 0 w 4999675"/>
                <a:gd name="connsiteY7-34" fmla="*/ 0 h 547617"/>
                <a:gd name="connsiteX0-35" fmla="*/ 0 w 5047300"/>
                <a:gd name="connsiteY0-36" fmla="*/ 0 h 547617"/>
                <a:gd name="connsiteX1-37" fmla="*/ 5047300 w 5047300"/>
                <a:gd name="connsiteY1-38" fmla="*/ 0 h 547617"/>
                <a:gd name="connsiteX2-39" fmla="*/ 5047300 w 5047300"/>
                <a:gd name="connsiteY2-40" fmla="*/ 0 h 547617"/>
                <a:gd name="connsiteX3-41" fmla="*/ 5047300 w 5047300"/>
                <a:gd name="connsiteY3-42" fmla="*/ 452364 h 547617"/>
                <a:gd name="connsiteX4-43" fmla="*/ 4952047 w 5047300"/>
                <a:gd name="connsiteY4-44" fmla="*/ 547617 h 547617"/>
                <a:gd name="connsiteX5-45" fmla="*/ 142878 w 5047300"/>
                <a:gd name="connsiteY5-46" fmla="*/ 547617 h 547617"/>
                <a:gd name="connsiteX6-47" fmla="*/ 47625 w 5047300"/>
                <a:gd name="connsiteY6-48" fmla="*/ 452364 h 547617"/>
                <a:gd name="connsiteX7-49" fmla="*/ 0 w 5047300"/>
                <a:gd name="connsiteY7-50" fmla="*/ 0 h 547617"/>
                <a:gd name="connsiteX0-51" fmla="*/ 0 w 5128262"/>
                <a:gd name="connsiteY0-52" fmla="*/ 14287 h 561904"/>
                <a:gd name="connsiteX1-53" fmla="*/ 5047300 w 5128262"/>
                <a:gd name="connsiteY1-54" fmla="*/ 14287 h 561904"/>
                <a:gd name="connsiteX2-55" fmla="*/ 5128262 w 5128262"/>
                <a:gd name="connsiteY2-56" fmla="*/ 0 h 561904"/>
                <a:gd name="connsiteX3-57" fmla="*/ 5047300 w 5128262"/>
                <a:gd name="connsiteY3-58" fmla="*/ 466651 h 561904"/>
                <a:gd name="connsiteX4-59" fmla="*/ 4952047 w 5128262"/>
                <a:gd name="connsiteY4-60" fmla="*/ 561904 h 561904"/>
                <a:gd name="connsiteX5-61" fmla="*/ 142878 w 5128262"/>
                <a:gd name="connsiteY5-62" fmla="*/ 561904 h 561904"/>
                <a:gd name="connsiteX6-63" fmla="*/ 47625 w 5128262"/>
                <a:gd name="connsiteY6-64" fmla="*/ 466651 h 561904"/>
                <a:gd name="connsiteX7-65" fmla="*/ 0 w 5128262"/>
                <a:gd name="connsiteY7-66" fmla="*/ 14287 h 561904"/>
                <a:gd name="connsiteX0-67" fmla="*/ 0 w 5047300"/>
                <a:gd name="connsiteY0-68" fmla="*/ 0 h 547617"/>
                <a:gd name="connsiteX1-69" fmla="*/ 5047300 w 5047300"/>
                <a:gd name="connsiteY1-70" fmla="*/ 0 h 547617"/>
                <a:gd name="connsiteX2-71" fmla="*/ 5047300 w 5047300"/>
                <a:gd name="connsiteY2-72" fmla="*/ 452364 h 547617"/>
                <a:gd name="connsiteX3-73" fmla="*/ 4952047 w 5047300"/>
                <a:gd name="connsiteY3-74" fmla="*/ 547617 h 547617"/>
                <a:gd name="connsiteX4-75" fmla="*/ 142878 w 5047300"/>
                <a:gd name="connsiteY4-76" fmla="*/ 547617 h 547617"/>
                <a:gd name="connsiteX5-77" fmla="*/ 47625 w 5047300"/>
                <a:gd name="connsiteY5-78" fmla="*/ 452364 h 547617"/>
                <a:gd name="connsiteX6-79" fmla="*/ 0 w 5047300"/>
                <a:gd name="connsiteY6-80" fmla="*/ 0 h 547617"/>
                <a:gd name="connsiteX0-81" fmla="*/ 0 w 5137788"/>
                <a:gd name="connsiteY0-82" fmla="*/ 4762 h 552379"/>
                <a:gd name="connsiteX1-83" fmla="*/ 5137788 w 5137788"/>
                <a:gd name="connsiteY1-84" fmla="*/ 0 h 552379"/>
                <a:gd name="connsiteX2-85" fmla="*/ 5047300 w 5137788"/>
                <a:gd name="connsiteY2-86" fmla="*/ 457126 h 552379"/>
                <a:gd name="connsiteX3-87" fmla="*/ 4952047 w 5137788"/>
                <a:gd name="connsiteY3-88" fmla="*/ 552379 h 552379"/>
                <a:gd name="connsiteX4-89" fmla="*/ 142878 w 5137788"/>
                <a:gd name="connsiteY4-90" fmla="*/ 552379 h 552379"/>
                <a:gd name="connsiteX5-91" fmla="*/ 47625 w 5137788"/>
                <a:gd name="connsiteY5-92" fmla="*/ 457126 h 552379"/>
                <a:gd name="connsiteX6-93" fmla="*/ 0 w 5137788"/>
                <a:gd name="connsiteY6-94" fmla="*/ 4762 h 552379"/>
                <a:gd name="connsiteX0-95" fmla="*/ 0 w 5109213"/>
                <a:gd name="connsiteY0-96" fmla="*/ 0 h 547617"/>
                <a:gd name="connsiteX1-97" fmla="*/ 5109213 w 5109213"/>
                <a:gd name="connsiteY1-98" fmla="*/ 0 h 547617"/>
                <a:gd name="connsiteX2-99" fmla="*/ 5047300 w 5109213"/>
                <a:gd name="connsiteY2-100" fmla="*/ 452364 h 547617"/>
                <a:gd name="connsiteX3-101" fmla="*/ 4952047 w 5109213"/>
                <a:gd name="connsiteY3-102" fmla="*/ 547617 h 547617"/>
                <a:gd name="connsiteX4-103" fmla="*/ 142878 w 5109213"/>
                <a:gd name="connsiteY4-104" fmla="*/ 547617 h 547617"/>
                <a:gd name="connsiteX5-105" fmla="*/ 47625 w 5109213"/>
                <a:gd name="connsiteY5-106" fmla="*/ 452364 h 547617"/>
                <a:gd name="connsiteX6-107" fmla="*/ 0 w 5109213"/>
                <a:gd name="connsiteY6-108" fmla="*/ 0 h 547617"/>
                <a:gd name="connsiteX0-109" fmla="*/ 0 w 5123500"/>
                <a:gd name="connsiteY0-110" fmla="*/ 0 h 547617"/>
                <a:gd name="connsiteX1-111" fmla="*/ 5123500 w 5123500"/>
                <a:gd name="connsiteY1-112" fmla="*/ 0 h 547617"/>
                <a:gd name="connsiteX2-113" fmla="*/ 5061587 w 5123500"/>
                <a:gd name="connsiteY2-114" fmla="*/ 452364 h 547617"/>
                <a:gd name="connsiteX3-115" fmla="*/ 4966334 w 5123500"/>
                <a:gd name="connsiteY3-116" fmla="*/ 547617 h 547617"/>
                <a:gd name="connsiteX4-117" fmla="*/ 157165 w 5123500"/>
                <a:gd name="connsiteY4-118" fmla="*/ 547617 h 547617"/>
                <a:gd name="connsiteX5-119" fmla="*/ 61912 w 5123500"/>
                <a:gd name="connsiteY5-120" fmla="*/ 452364 h 547617"/>
                <a:gd name="connsiteX6-121" fmla="*/ 0 w 5123500"/>
                <a:gd name="connsiteY6-122" fmla="*/ 0 h 547617"/>
                <a:gd name="connsiteX0-123" fmla="*/ 0 w 5152075"/>
                <a:gd name="connsiteY0-124" fmla="*/ 0 h 547617"/>
                <a:gd name="connsiteX1-125" fmla="*/ 5152075 w 5152075"/>
                <a:gd name="connsiteY1-126" fmla="*/ 0 h 547617"/>
                <a:gd name="connsiteX2-127" fmla="*/ 5090162 w 5152075"/>
                <a:gd name="connsiteY2-128" fmla="*/ 452364 h 547617"/>
                <a:gd name="connsiteX3-129" fmla="*/ 4994909 w 5152075"/>
                <a:gd name="connsiteY3-130" fmla="*/ 547617 h 547617"/>
                <a:gd name="connsiteX4-131" fmla="*/ 185740 w 5152075"/>
                <a:gd name="connsiteY4-132" fmla="*/ 547617 h 547617"/>
                <a:gd name="connsiteX5-133" fmla="*/ 90487 w 5152075"/>
                <a:gd name="connsiteY5-134" fmla="*/ 452364 h 547617"/>
                <a:gd name="connsiteX6-135" fmla="*/ 0 w 5152075"/>
                <a:gd name="connsiteY6-136" fmla="*/ 0 h 547617"/>
                <a:gd name="connsiteX0-137" fmla="*/ 0 w 5175887"/>
                <a:gd name="connsiteY0-138" fmla="*/ 0 h 547617"/>
                <a:gd name="connsiteX1-139" fmla="*/ 5175887 w 5175887"/>
                <a:gd name="connsiteY1-140" fmla="*/ 0 h 547617"/>
                <a:gd name="connsiteX2-141" fmla="*/ 5113974 w 5175887"/>
                <a:gd name="connsiteY2-142" fmla="*/ 452364 h 547617"/>
                <a:gd name="connsiteX3-143" fmla="*/ 5018721 w 5175887"/>
                <a:gd name="connsiteY3-144" fmla="*/ 547617 h 547617"/>
                <a:gd name="connsiteX4-145" fmla="*/ 209552 w 5175887"/>
                <a:gd name="connsiteY4-146" fmla="*/ 547617 h 547617"/>
                <a:gd name="connsiteX5-147" fmla="*/ 114299 w 5175887"/>
                <a:gd name="connsiteY5-148" fmla="*/ 452364 h 547617"/>
                <a:gd name="connsiteX6-149" fmla="*/ 0 w 5175887"/>
                <a:gd name="connsiteY6-150" fmla="*/ 0 h 54761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5175887" h="547617">
                  <a:moveTo>
                    <a:pt x="0" y="0"/>
                  </a:moveTo>
                  <a:lnTo>
                    <a:pt x="5175887" y="0"/>
                  </a:lnTo>
                  <a:lnTo>
                    <a:pt x="5113974" y="452364"/>
                  </a:lnTo>
                  <a:cubicBezTo>
                    <a:pt x="5113974" y="504971"/>
                    <a:pt x="5071328" y="547617"/>
                    <a:pt x="5018721" y="547617"/>
                  </a:cubicBezTo>
                  <a:lnTo>
                    <a:pt x="209552" y="547617"/>
                  </a:lnTo>
                  <a:cubicBezTo>
                    <a:pt x="156945" y="547617"/>
                    <a:pt x="114299" y="504971"/>
                    <a:pt x="114299" y="45236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同侧圆角矩形 6">
              <a:extLst>
                <a:ext uri="{FF2B5EF4-FFF2-40B4-BE49-F238E27FC236}">
                  <a16:creationId xmlns:a16="http://schemas.microsoft.com/office/drawing/2014/main" id="{36441B29-1A8E-9A7C-0E53-D2B72164E4BB}"/>
                </a:ext>
              </a:extLst>
            </p:cNvPr>
            <p:cNvSpPr/>
            <p:nvPr/>
          </p:nvSpPr>
          <p:spPr>
            <a:xfrm>
              <a:off x="1863490" y="1223666"/>
              <a:ext cx="3399882" cy="420573"/>
            </a:xfrm>
            <a:custGeom>
              <a:avLst/>
              <a:gdLst>
                <a:gd name="connsiteX0" fmla="*/ 0 w 4999675"/>
                <a:gd name="connsiteY0" fmla="*/ 0 h 547617"/>
                <a:gd name="connsiteX1" fmla="*/ 4999675 w 4999675"/>
                <a:gd name="connsiteY1" fmla="*/ 0 h 547617"/>
                <a:gd name="connsiteX2" fmla="*/ 4999675 w 4999675"/>
                <a:gd name="connsiteY2" fmla="*/ 0 h 547617"/>
                <a:gd name="connsiteX3" fmla="*/ 4999675 w 4999675"/>
                <a:gd name="connsiteY3" fmla="*/ 452364 h 547617"/>
                <a:gd name="connsiteX4" fmla="*/ 4904422 w 4999675"/>
                <a:gd name="connsiteY4" fmla="*/ 547617 h 547617"/>
                <a:gd name="connsiteX5" fmla="*/ 95253 w 4999675"/>
                <a:gd name="connsiteY5" fmla="*/ 547617 h 547617"/>
                <a:gd name="connsiteX6" fmla="*/ 0 w 4999675"/>
                <a:gd name="connsiteY6" fmla="*/ 452364 h 547617"/>
                <a:gd name="connsiteX7" fmla="*/ 0 w 4999675"/>
                <a:gd name="connsiteY7" fmla="*/ 0 h 547617"/>
                <a:gd name="connsiteX8" fmla="*/ 0 w 4999675"/>
                <a:gd name="connsiteY8" fmla="*/ 0 h 547617"/>
                <a:gd name="connsiteX0-1" fmla="*/ 0 w 5047300"/>
                <a:gd name="connsiteY0-2" fmla="*/ 0 h 547617"/>
                <a:gd name="connsiteX1-3" fmla="*/ 5047300 w 5047300"/>
                <a:gd name="connsiteY1-4" fmla="*/ 0 h 547617"/>
                <a:gd name="connsiteX2-5" fmla="*/ 5047300 w 5047300"/>
                <a:gd name="connsiteY2-6" fmla="*/ 0 h 547617"/>
                <a:gd name="connsiteX3-7" fmla="*/ 5047300 w 5047300"/>
                <a:gd name="connsiteY3-8" fmla="*/ 452364 h 547617"/>
                <a:gd name="connsiteX4-9" fmla="*/ 4952047 w 5047300"/>
                <a:gd name="connsiteY4-10" fmla="*/ 547617 h 547617"/>
                <a:gd name="connsiteX5-11" fmla="*/ 142878 w 5047300"/>
                <a:gd name="connsiteY5-12" fmla="*/ 547617 h 547617"/>
                <a:gd name="connsiteX6-13" fmla="*/ 47625 w 5047300"/>
                <a:gd name="connsiteY6-14" fmla="*/ 452364 h 547617"/>
                <a:gd name="connsiteX7-15" fmla="*/ 47625 w 5047300"/>
                <a:gd name="connsiteY7-16" fmla="*/ 0 h 547617"/>
                <a:gd name="connsiteX8-17" fmla="*/ 0 w 5047300"/>
                <a:gd name="connsiteY8-18" fmla="*/ 0 h 547617"/>
                <a:gd name="connsiteX0-19" fmla="*/ 0 w 4999675"/>
                <a:gd name="connsiteY0-20" fmla="*/ 0 h 547617"/>
                <a:gd name="connsiteX1-21" fmla="*/ 4999675 w 4999675"/>
                <a:gd name="connsiteY1-22" fmla="*/ 0 h 547617"/>
                <a:gd name="connsiteX2-23" fmla="*/ 4999675 w 4999675"/>
                <a:gd name="connsiteY2-24" fmla="*/ 0 h 547617"/>
                <a:gd name="connsiteX3-25" fmla="*/ 4999675 w 4999675"/>
                <a:gd name="connsiteY3-26" fmla="*/ 452364 h 547617"/>
                <a:gd name="connsiteX4-27" fmla="*/ 4904422 w 4999675"/>
                <a:gd name="connsiteY4-28" fmla="*/ 547617 h 547617"/>
                <a:gd name="connsiteX5-29" fmla="*/ 95253 w 4999675"/>
                <a:gd name="connsiteY5-30" fmla="*/ 547617 h 547617"/>
                <a:gd name="connsiteX6-31" fmla="*/ 0 w 4999675"/>
                <a:gd name="connsiteY6-32" fmla="*/ 452364 h 547617"/>
                <a:gd name="connsiteX7-33" fmla="*/ 0 w 4999675"/>
                <a:gd name="connsiteY7-34" fmla="*/ 0 h 547617"/>
                <a:gd name="connsiteX0-35" fmla="*/ 0 w 5047300"/>
                <a:gd name="connsiteY0-36" fmla="*/ 0 h 547617"/>
                <a:gd name="connsiteX1-37" fmla="*/ 5047300 w 5047300"/>
                <a:gd name="connsiteY1-38" fmla="*/ 0 h 547617"/>
                <a:gd name="connsiteX2-39" fmla="*/ 5047300 w 5047300"/>
                <a:gd name="connsiteY2-40" fmla="*/ 0 h 547617"/>
                <a:gd name="connsiteX3-41" fmla="*/ 5047300 w 5047300"/>
                <a:gd name="connsiteY3-42" fmla="*/ 452364 h 547617"/>
                <a:gd name="connsiteX4-43" fmla="*/ 4952047 w 5047300"/>
                <a:gd name="connsiteY4-44" fmla="*/ 547617 h 547617"/>
                <a:gd name="connsiteX5-45" fmla="*/ 142878 w 5047300"/>
                <a:gd name="connsiteY5-46" fmla="*/ 547617 h 547617"/>
                <a:gd name="connsiteX6-47" fmla="*/ 47625 w 5047300"/>
                <a:gd name="connsiteY6-48" fmla="*/ 452364 h 547617"/>
                <a:gd name="connsiteX7-49" fmla="*/ 0 w 5047300"/>
                <a:gd name="connsiteY7-50" fmla="*/ 0 h 547617"/>
                <a:gd name="connsiteX0-51" fmla="*/ 0 w 5128262"/>
                <a:gd name="connsiteY0-52" fmla="*/ 14287 h 561904"/>
                <a:gd name="connsiteX1-53" fmla="*/ 5047300 w 5128262"/>
                <a:gd name="connsiteY1-54" fmla="*/ 14287 h 561904"/>
                <a:gd name="connsiteX2-55" fmla="*/ 5128262 w 5128262"/>
                <a:gd name="connsiteY2-56" fmla="*/ 0 h 561904"/>
                <a:gd name="connsiteX3-57" fmla="*/ 5047300 w 5128262"/>
                <a:gd name="connsiteY3-58" fmla="*/ 466651 h 561904"/>
                <a:gd name="connsiteX4-59" fmla="*/ 4952047 w 5128262"/>
                <a:gd name="connsiteY4-60" fmla="*/ 561904 h 561904"/>
                <a:gd name="connsiteX5-61" fmla="*/ 142878 w 5128262"/>
                <a:gd name="connsiteY5-62" fmla="*/ 561904 h 561904"/>
                <a:gd name="connsiteX6-63" fmla="*/ 47625 w 5128262"/>
                <a:gd name="connsiteY6-64" fmla="*/ 466651 h 561904"/>
                <a:gd name="connsiteX7-65" fmla="*/ 0 w 5128262"/>
                <a:gd name="connsiteY7-66" fmla="*/ 14287 h 561904"/>
                <a:gd name="connsiteX0-67" fmla="*/ 0 w 5047300"/>
                <a:gd name="connsiteY0-68" fmla="*/ 0 h 547617"/>
                <a:gd name="connsiteX1-69" fmla="*/ 5047300 w 5047300"/>
                <a:gd name="connsiteY1-70" fmla="*/ 0 h 547617"/>
                <a:gd name="connsiteX2-71" fmla="*/ 5047300 w 5047300"/>
                <a:gd name="connsiteY2-72" fmla="*/ 452364 h 547617"/>
                <a:gd name="connsiteX3-73" fmla="*/ 4952047 w 5047300"/>
                <a:gd name="connsiteY3-74" fmla="*/ 547617 h 547617"/>
                <a:gd name="connsiteX4-75" fmla="*/ 142878 w 5047300"/>
                <a:gd name="connsiteY4-76" fmla="*/ 547617 h 547617"/>
                <a:gd name="connsiteX5-77" fmla="*/ 47625 w 5047300"/>
                <a:gd name="connsiteY5-78" fmla="*/ 452364 h 547617"/>
                <a:gd name="connsiteX6-79" fmla="*/ 0 w 5047300"/>
                <a:gd name="connsiteY6-80" fmla="*/ 0 h 547617"/>
                <a:gd name="connsiteX0-81" fmla="*/ 0 w 5137788"/>
                <a:gd name="connsiteY0-82" fmla="*/ 4762 h 552379"/>
                <a:gd name="connsiteX1-83" fmla="*/ 5137788 w 5137788"/>
                <a:gd name="connsiteY1-84" fmla="*/ 0 h 552379"/>
                <a:gd name="connsiteX2-85" fmla="*/ 5047300 w 5137788"/>
                <a:gd name="connsiteY2-86" fmla="*/ 457126 h 552379"/>
                <a:gd name="connsiteX3-87" fmla="*/ 4952047 w 5137788"/>
                <a:gd name="connsiteY3-88" fmla="*/ 552379 h 552379"/>
                <a:gd name="connsiteX4-89" fmla="*/ 142878 w 5137788"/>
                <a:gd name="connsiteY4-90" fmla="*/ 552379 h 552379"/>
                <a:gd name="connsiteX5-91" fmla="*/ 47625 w 5137788"/>
                <a:gd name="connsiteY5-92" fmla="*/ 457126 h 552379"/>
                <a:gd name="connsiteX6-93" fmla="*/ 0 w 5137788"/>
                <a:gd name="connsiteY6-94" fmla="*/ 4762 h 552379"/>
                <a:gd name="connsiteX0-95" fmla="*/ 0 w 5109213"/>
                <a:gd name="connsiteY0-96" fmla="*/ 0 h 547617"/>
                <a:gd name="connsiteX1-97" fmla="*/ 5109213 w 5109213"/>
                <a:gd name="connsiteY1-98" fmla="*/ 0 h 547617"/>
                <a:gd name="connsiteX2-99" fmla="*/ 5047300 w 5109213"/>
                <a:gd name="connsiteY2-100" fmla="*/ 452364 h 547617"/>
                <a:gd name="connsiteX3-101" fmla="*/ 4952047 w 5109213"/>
                <a:gd name="connsiteY3-102" fmla="*/ 547617 h 547617"/>
                <a:gd name="connsiteX4-103" fmla="*/ 142878 w 5109213"/>
                <a:gd name="connsiteY4-104" fmla="*/ 547617 h 547617"/>
                <a:gd name="connsiteX5-105" fmla="*/ 47625 w 5109213"/>
                <a:gd name="connsiteY5-106" fmla="*/ 452364 h 547617"/>
                <a:gd name="connsiteX6-107" fmla="*/ 0 w 5109213"/>
                <a:gd name="connsiteY6-108" fmla="*/ 0 h 547617"/>
                <a:gd name="connsiteX0-109" fmla="*/ 0 w 5123500"/>
                <a:gd name="connsiteY0-110" fmla="*/ 0 h 547617"/>
                <a:gd name="connsiteX1-111" fmla="*/ 5123500 w 5123500"/>
                <a:gd name="connsiteY1-112" fmla="*/ 0 h 547617"/>
                <a:gd name="connsiteX2-113" fmla="*/ 5061587 w 5123500"/>
                <a:gd name="connsiteY2-114" fmla="*/ 452364 h 547617"/>
                <a:gd name="connsiteX3-115" fmla="*/ 4966334 w 5123500"/>
                <a:gd name="connsiteY3-116" fmla="*/ 547617 h 547617"/>
                <a:gd name="connsiteX4-117" fmla="*/ 157165 w 5123500"/>
                <a:gd name="connsiteY4-118" fmla="*/ 547617 h 547617"/>
                <a:gd name="connsiteX5-119" fmla="*/ 61912 w 5123500"/>
                <a:gd name="connsiteY5-120" fmla="*/ 452364 h 547617"/>
                <a:gd name="connsiteX6-121" fmla="*/ 0 w 5123500"/>
                <a:gd name="connsiteY6-122" fmla="*/ 0 h 547617"/>
                <a:gd name="connsiteX0-123" fmla="*/ 0 w 5152075"/>
                <a:gd name="connsiteY0-124" fmla="*/ 0 h 547617"/>
                <a:gd name="connsiteX1-125" fmla="*/ 5152075 w 5152075"/>
                <a:gd name="connsiteY1-126" fmla="*/ 0 h 547617"/>
                <a:gd name="connsiteX2-127" fmla="*/ 5090162 w 5152075"/>
                <a:gd name="connsiteY2-128" fmla="*/ 452364 h 547617"/>
                <a:gd name="connsiteX3-129" fmla="*/ 4994909 w 5152075"/>
                <a:gd name="connsiteY3-130" fmla="*/ 547617 h 547617"/>
                <a:gd name="connsiteX4-131" fmla="*/ 185740 w 5152075"/>
                <a:gd name="connsiteY4-132" fmla="*/ 547617 h 547617"/>
                <a:gd name="connsiteX5-133" fmla="*/ 90487 w 5152075"/>
                <a:gd name="connsiteY5-134" fmla="*/ 452364 h 547617"/>
                <a:gd name="connsiteX6-135" fmla="*/ 0 w 5152075"/>
                <a:gd name="connsiteY6-136" fmla="*/ 0 h 547617"/>
                <a:gd name="connsiteX0-137" fmla="*/ 0 w 5175887"/>
                <a:gd name="connsiteY0-138" fmla="*/ 0 h 547617"/>
                <a:gd name="connsiteX1-139" fmla="*/ 5175887 w 5175887"/>
                <a:gd name="connsiteY1-140" fmla="*/ 0 h 547617"/>
                <a:gd name="connsiteX2-141" fmla="*/ 5113974 w 5175887"/>
                <a:gd name="connsiteY2-142" fmla="*/ 452364 h 547617"/>
                <a:gd name="connsiteX3-143" fmla="*/ 5018721 w 5175887"/>
                <a:gd name="connsiteY3-144" fmla="*/ 547617 h 547617"/>
                <a:gd name="connsiteX4-145" fmla="*/ 209552 w 5175887"/>
                <a:gd name="connsiteY4-146" fmla="*/ 547617 h 547617"/>
                <a:gd name="connsiteX5-147" fmla="*/ 114299 w 5175887"/>
                <a:gd name="connsiteY5-148" fmla="*/ 452364 h 547617"/>
                <a:gd name="connsiteX6-149" fmla="*/ 0 w 5175887"/>
                <a:gd name="connsiteY6-150" fmla="*/ 0 h 54761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5175887" h="547617">
                  <a:moveTo>
                    <a:pt x="0" y="0"/>
                  </a:moveTo>
                  <a:lnTo>
                    <a:pt x="5175887" y="0"/>
                  </a:lnTo>
                  <a:lnTo>
                    <a:pt x="5113974" y="452364"/>
                  </a:lnTo>
                  <a:cubicBezTo>
                    <a:pt x="5113974" y="504971"/>
                    <a:pt x="5071328" y="547617"/>
                    <a:pt x="5018721" y="547617"/>
                  </a:cubicBezTo>
                  <a:lnTo>
                    <a:pt x="209552" y="547617"/>
                  </a:lnTo>
                  <a:cubicBezTo>
                    <a:pt x="156945" y="547617"/>
                    <a:pt x="114299" y="504971"/>
                    <a:pt x="114299" y="45236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469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SOF/VEL FDA</a:t>
              </a:r>
              <a:r>
                <a:rPr kumimoji="0" lang="zh-CN" altLang="en-US" sz="1400" b="1" i="0" u="none" strike="noStrike" kern="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说明书</a:t>
              </a:r>
              <a:r>
                <a:rPr kumimoji="0" lang="en-US" altLang="zh-CN" sz="1400" b="1" i="0" u="none" strike="noStrike" kern="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DB23BCCC-1308-C975-364B-C6BB911717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"/>
          <a:stretch/>
        </p:blipFill>
        <p:spPr>
          <a:xfrm>
            <a:off x="910254" y="1812461"/>
            <a:ext cx="4812799" cy="1635384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Rectangle: Rounded Corners 74">
            <a:extLst>
              <a:ext uri="{FF2B5EF4-FFF2-40B4-BE49-F238E27FC236}">
                <a16:creationId xmlns:a16="http://schemas.microsoft.com/office/drawing/2014/main" id="{46794A8D-B802-1206-AD23-186A2F5C1044}"/>
              </a:ext>
            </a:extLst>
          </p:cNvPr>
          <p:cNvSpPr/>
          <p:nvPr/>
        </p:nvSpPr>
        <p:spPr>
          <a:xfrm>
            <a:off x="6191838" y="1516128"/>
            <a:ext cx="5341349" cy="1931717"/>
          </a:xfrm>
          <a:prstGeom prst="roundRect">
            <a:avLst>
              <a:gd name="adj" fmla="val 4057"/>
            </a:avLst>
          </a:prstGeom>
          <a:solidFill>
            <a:schemeClr val="bg1"/>
          </a:solidFill>
          <a:ln w="12700" cap="flat" cmpd="sng" algn="ctr">
            <a:gradFill flip="none" rotWithShape="1">
              <a:gsLst>
                <a:gs pos="0">
                  <a:srgbClr val="003469"/>
                </a:gs>
                <a:gs pos="100000">
                  <a:srgbClr val="003469"/>
                </a:gs>
                <a:gs pos="47000">
                  <a:srgbClr val="003469">
                    <a:alpha val="0"/>
                  </a:srgbClr>
                </a:gs>
              </a:gsLst>
              <a:lin ang="16200000" scaled="1"/>
              <a:tileRect/>
            </a:gradFill>
            <a:prstDash val="solid"/>
          </a:ln>
          <a:effectLst/>
        </p:spPr>
        <p:txBody>
          <a:bodyPr lIns="360000" rtlCol="0" anchor="ctr"/>
          <a:lstStyle/>
          <a:p>
            <a:pPr marL="179705" marR="0" lvl="0" indent="-179705" defTabSz="121920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227444B4-570A-7885-46AD-47F8027DE7DE}"/>
              </a:ext>
            </a:extLst>
          </p:cNvPr>
          <p:cNvGrpSpPr/>
          <p:nvPr/>
        </p:nvGrpSpPr>
        <p:grpSpPr>
          <a:xfrm>
            <a:off x="6790182" y="1234774"/>
            <a:ext cx="4144660" cy="562708"/>
            <a:chOff x="1790331" y="1223666"/>
            <a:chExt cx="3546200" cy="420573"/>
          </a:xfrm>
        </p:grpSpPr>
        <p:sp>
          <p:nvSpPr>
            <p:cNvPr id="12" name="同侧圆角矩形 6">
              <a:extLst>
                <a:ext uri="{FF2B5EF4-FFF2-40B4-BE49-F238E27FC236}">
                  <a16:creationId xmlns:a16="http://schemas.microsoft.com/office/drawing/2014/main" id="{9FE97C3D-A1E0-DC77-A5E7-3A7E7A12477B}"/>
                </a:ext>
              </a:extLst>
            </p:cNvPr>
            <p:cNvSpPr/>
            <p:nvPr/>
          </p:nvSpPr>
          <p:spPr>
            <a:xfrm>
              <a:off x="1790331" y="1223666"/>
              <a:ext cx="3546200" cy="420573"/>
            </a:xfrm>
            <a:custGeom>
              <a:avLst/>
              <a:gdLst>
                <a:gd name="connsiteX0" fmla="*/ 0 w 4999675"/>
                <a:gd name="connsiteY0" fmla="*/ 0 h 547617"/>
                <a:gd name="connsiteX1" fmla="*/ 4999675 w 4999675"/>
                <a:gd name="connsiteY1" fmla="*/ 0 h 547617"/>
                <a:gd name="connsiteX2" fmla="*/ 4999675 w 4999675"/>
                <a:gd name="connsiteY2" fmla="*/ 0 h 547617"/>
                <a:gd name="connsiteX3" fmla="*/ 4999675 w 4999675"/>
                <a:gd name="connsiteY3" fmla="*/ 452364 h 547617"/>
                <a:gd name="connsiteX4" fmla="*/ 4904422 w 4999675"/>
                <a:gd name="connsiteY4" fmla="*/ 547617 h 547617"/>
                <a:gd name="connsiteX5" fmla="*/ 95253 w 4999675"/>
                <a:gd name="connsiteY5" fmla="*/ 547617 h 547617"/>
                <a:gd name="connsiteX6" fmla="*/ 0 w 4999675"/>
                <a:gd name="connsiteY6" fmla="*/ 452364 h 547617"/>
                <a:gd name="connsiteX7" fmla="*/ 0 w 4999675"/>
                <a:gd name="connsiteY7" fmla="*/ 0 h 547617"/>
                <a:gd name="connsiteX8" fmla="*/ 0 w 4999675"/>
                <a:gd name="connsiteY8" fmla="*/ 0 h 547617"/>
                <a:gd name="connsiteX0-1" fmla="*/ 0 w 5047300"/>
                <a:gd name="connsiteY0-2" fmla="*/ 0 h 547617"/>
                <a:gd name="connsiteX1-3" fmla="*/ 5047300 w 5047300"/>
                <a:gd name="connsiteY1-4" fmla="*/ 0 h 547617"/>
                <a:gd name="connsiteX2-5" fmla="*/ 5047300 w 5047300"/>
                <a:gd name="connsiteY2-6" fmla="*/ 0 h 547617"/>
                <a:gd name="connsiteX3-7" fmla="*/ 5047300 w 5047300"/>
                <a:gd name="connsiteY3-8" fmla="*/ 452364 h 547617"/>
                <a:gd name="connsiteX4-9" fmla="*/ 4952047 w 5047300"/>
                <a:gd name="connsiteY4-10" fmla="*/ 547617 h 547617"/>
                <a:gd name="connsiteX5-11" fmla="*/ 142878 w 5047300"/>
                <a:gd name="connsiteY5-12" fmla="*/ 547617 h 547617"/>
                <a:gd name="connsiteX6-13" fmla="*/ 47625 w 5047300"/>
                <a:gd name="connsiteY6-14" fmla="*/ 452364 h 547617"/>
                <a:gd name="connsiteX7-15" fmla="*/ 47625 w 5047300"/>
                <a:gd name="connsiteY7-16" fmla="*/ 0 h 547617"/>
                <a:gd name="connsiteX8-17" fmla="*/ 0 w 5047300"/>
                <a:gd name="connsiteY8-18" fmla="*/ 0 h 547617"/>
                <a:gd name="connsiteX0-19" fmla="*/ 0 w 4999675"/>
                <a:gd name="connsiteY0-20" fmla="*/ 0 h 547617"/>
                <a:gd name="connsiteX1-21" fmla="*/ 4999675 w 4999675"/>
                <a:gd name="connsiteY1-22" fmla="*/ 0 h 547617"/>
                <a:gd name="connsiteX2-23" fmla="*/ 4999675 w 4999675"/>
                <a:gd name="connsiteY2-24" fmla="*/ 0 h 547617"/>
                <a:gd name="connsiteX3-25" fmla="*/ 4999675 w 4999675"/>
                <a:gd name="connsiteY3-26" fmla="*/ 452364 h 547617"/>
                <a:gd name="connsiteX4-27" fmla="*/ 4904422 w 4999675"/>
                <a:gd name="connsiteY4-28" fmla="*/ 547617 h 547617"/>
                <a:gd name="connsiteX5-29" fmla="*/ 95253 w 4999675"/>
                <a:gd name="connsiteY5-30" fmla="*/ 547617 h 547617"/>
                <a:gd name="connsiteX6-31" fmla="*/ 0 w 4999675"/>
                <a:gd name="connsiteY6-32" fmla="*/ 452364 h 547617"/>
                <a:gd name="connsiteX7-33" fmla="*/ 0 w 4999675"/>
                <a:gd name="connsiteY7-34" fmla="*/ 0 h 547617"/>
                <a:gd name="connsiteX0-35" fmla="*/ 0 w 5047300"/>
                <a:gd name="connsiteY0-36" fmla="*/ 0 h 547617"/>
                <a:gd name="connsiteX1-37" fmla="*/ 5047300 w 5047300"/>
                <a:gd name="connsiteY1-38" fmla="*/ 0 h 547617"/>
                <a:gd name="connsiteX2-39" fmla="*/ 5047300 w 5047300"/>
                <a:gd name="connsiteY2-40" fmla="*/ 0 h 547617"/>
                <a:gd name="connsiteX3-41" fmla="*/ 5047300 w 5047300"/>
                <a:gd name="connsiteY3-42" fmla="*/ 452364 h 547617"/>
                <a:gd name="connsiteX4-43" fmla="*/ 4952047 w 5047300"/>
                <a:gd name="connsiteY4-44" fmla="*/ 547617 h 547617"/>
                <a:gd name="connsiteX5-45" fmla="*/ 142878 w 5047300"/>
                <a:gd name="connsiteY5-46" fmla="*/ 547617 h 547617"/>
                <a:gd name="connsiteX6-47" fmla="*/ 47625 w 5047300"/>
                <a:gd name="connsiteY6-48" fmla="*/ 452364 h 547617"/>
                <a:gd name="connsiteX7-49" fmla="*/ 0 w 5047300"/>
                <a:gd name="connsiteY7-50" fmla="*/ 0 h 547617"/>
                <a:gd name="connsiteX0-51" fmla="*/ 0 w 5128262"/>
                <a:gd name="connsiteY0-52" fmla="*/ 14287 h 561904"/>
                <a:gd name="connsiteX1-53" fmla="*/ 5047300 w 5128262"/>
                <a:gd name="connsiteY1-54" fmla="*/ 14287 h 561904"/>
                <a:gd name="connsiteX2-55" fmla="*/ 5128262 w 5128262"/>
                <a:gd name="connsiteY2-56" fmla="*/ 0 h 561904"/>
                <a:gd name="connsiteX3-57" fmla="*/ 5047300 w 5128262"/>
                <a:gd name="connsiteY3-58" fmla="*/ 466651 h 561904"/>
                <a:gd name="connsiteX4-59" fmla="*/ 4952047 w 5128262"/>
                <a:gd name="connsiteY4-60" fmla="*/ 561904 h 561904"/>
                <a:gd name="connsiteX5-61" fmla="*/ 142878 w 5128262"/>
                <a:gd name="connsiteY5-62" fmla="*/ 561904 h 561904"/>
                <a:gd name="connsiteX6-63" fmla="*/ 47625 w 5128262"/>
                <a:gd name="connsiteY6-64" fmla="*/ 466651 h 561904"/>
                <a:gd name="connsiteX7-65" fmla="*/ 0 w 5128262"/>
                <a:gd name="connsiteY7-66" fmla="*/ 14287 h 561904"/>
                <a:gd name="connsiteX0-67" fmla="*/ 0 w 5047300"/>
                <a:gd name="connsiteY0-68" fmla="*/ 0 h 547617"/>
                <a:gd name="connsiteX1-69" fmla="*/ 5047300 w 5047300"/>
                <a:gd name="connsiteY1-70" fmla="*/ 0 h 547617"/>
                <a:gd name="connsiteX2-71" fmla="*/ 5047300 w 5047300"/>
                <a:gd name="connsiteY2-72" fmla="*/ 452364 h 547617"/>
                <a:gd name="connsiteX3-73" fmla="*/ 4952047 w 5047300"/>
                <a:gd name="connsiteY3-74" fmla="*/ 547617 h 547617"/>
                <a:gd name="connsiteX4-75" fmla="*/ 142878 w 5047300"/>
                <a:gd name="connsiteY4-76" fmla="*/ 547617 h 547617"/>
                <a:gd name="connsiteX5-77" fmla="*/ 47625 w 5047300"/>
                <a:gd name="connsiteY5-78" fmla="*/ 452364 h 547617"/>
                <a:gd name="connsiteX6-79" fmla="*/ 0 w 5047300"/>
                <a:gd name="connsiteY6-80" fmla="*/ 0 h 547617"/>
                <a:gd name="connsiteX0-81" fmla="*/ 0 w 5137788"/>
                <a:gd name="connsiteY0-82" fmla="*/ 4762 h 552379"/>
                <a:gd name="connsiteX1-83" fmla="*/ 5137788 w 5137788"/>
                <a:gd name="connsiteY1-84" fmla="*/ 0 h 552379"/>
                <a:gd name="connsiteX2-85" fmla="*/ 5047300 w 5137788"/>
                <a:gd name="connsiteY2-86" fmla="*/ 457126 h 552379"/>
                <a:gd name="connsiteX3-87" fmla="*/ 4952047 w 5137788"/>
                <a:gd name="connsiteY3-88" fmla="*/ 552379 h 552379"/>
                <a:gd name="connsiteX4-89" fmla="*/ 142878 w 5137788"/>
                <a:gd name="connsiteY4-90" fmla="*/ 552379 h 552379"/>
                <a:gd name="connsiteX5-91" fmla="*/ 47625 w 5137788"/>
                <a:gd name="connsiteY5-92" fmla="*/ 457126 h 552379"/>
                <a:gd name="connsiteX6-93" fmla="*/ 0 w 5137788"/>
                <a:gd name="connsiteY6-94" fmla="*/ 4762 h 552379"/>
                <a:gd name="connsiteX0-95" fmla="*/ 0 w 5109213"/>
                <a:gd name="connsiteY0-96" fmla="*/ 0 h 547617"/>
                <a:gd name="connsiteX1-97" fmla="*/ 5109213 w 5109213"/>
                <a:gd name="connsiteY1-98" fmla="*/ 0 h 547617"/>
                <a:gd name="connsiteX2-99" fmla="*/ 5047300 w 5109213"/>
                <a:gd name="connsiteY2-100" fmla="*/ 452364 h 547617"/>
                <a:gd name="connsiteX3-101" fmla="*/ 4952047 w 5109213"/>
                <a:gd name="connsiteY3-102" fmla="*/ 547617 h 547617"/>
                <a:gd name="connsiteX4-103" fmla="*/ 142878 w 5109213"/>
                <a:gd name="connsiteY4-104" fmla="*/ 547617 h 547617"/>
                <a:gd name="connsiteX5-105" fmla="*/ 47625 w 5109213"/>
                <a:gd name="connsiteY5-106" fmla="*/ 452364 h 547617"/>
                <a:gd name="connsiteX6-107" fmla="*/ 0 w 5109213"/>
                <a:gd name="connsiteY6-108" fmla="*/ 0 h 547617"/>
                <a:gd name="connsiteX0-109" fmla="*/ 0 w 5123500"/>
                <a:gd name="connsiteY0-110" fmla="*/ 0 h 547617"/>
                <a:gd name="connsiteX1-111" fmla="*/ 5123500 w 5123500"/>
                <a:gd name="connsiteY1-112" fmla="*/ 0 h 547617"/>
                <a:gd name="connsiteX2-113" fmla="*/ 5061587 w 5123500"/>
                <a:gd name="connsiteY2-114" fmla="*/ 452364 h 547617"/>
                <a:gd name="connsiteX3-115" fmla="*/ 4966334 w 5123500"/>
                <a:gd name="connsiteY3-116" fmla="*/ 547617 h 547617"/>
                <a:gd name="connsiteX4-117" fmla="*/ 157165 w 5123500"/>
                <a:gd name="connsiteY4-118" fmla="*/ 547617 h 547617"/>
                <a:gd name="connsiteX5-119" fmla="*/ 61912 w 5123500"/>
                <a:gd name="connsiteY5-120" fmla="*/ 452364 h 547617"/>
                <a:gd name="connsiteX6-121" fmla="*/ 0 w 5123500"/>
                <a:gd name="connsiteY6-122" fmla="*/ 0 h 547617"/>
                <a:gd name="connsiteX0-123" fmla="*/ 0 w 5152075"/>
                <a:gd name="connsiteY0-124" fmla="*/ 0 h 547617"/>
                <a:gd name="connsiteX1-125" fmla="*/ 5152075 w 5152075"/>
                <a:gd name="connsiteY1-126" fmla="*/ 0 h 547617"/>
                <a:gd name="connsiteX2-127" fmla="*/ 5090162 w 5152075"/>
                <a:gd name="connsiteY2-128" fmla="*/ 452364 h 547617"/>
                <a:gd name="connsiteX3-129" fmla="*/ 4994909 w 5152075"/>
                <a:gd name="connsiteY3-130" fmla="*/ 547617 h 547617"/>
                <a:gd name="connsiteX4-131" fmla="*/ 185740 w 5152075"/>
                <a:gd name="connsiteY4-132" fmla="*/ 547617 h 547617"/>
                <a:gd name="connsiteX5-133" fmla="*/ 90487 w 5152075"/>
                <a:gd name="connsiteY5-134" fmla="*/ 452364 h 547617"/>
                <a:gd name="connsiteX6-135" fmla="*/ 0 w 5152075"/>
                <a:gd name="connsiteY6-136" fmla="*/ 0 h 547617"/>
                <a:gd name="connsiteX0-137" fmla="*/ 0 w 5175887"/>
                <a:gd name="connsiteY0-138" fmla="*/ 0 h 547617"/>
                <a:gd name="connsiteX1-139" fmla="*/ 5175887 w 5175887"/>
                <a:gd name="connsiteY1-140" fmla="*/ 0 h 547617"/>
                <a:gd name="connsiteX2-141" fmla="*/ 5113974 w 5175887"/>
                <a:gd name="connsiteY2-142" fmla="*/ 452364 h 547617"/>
                <a:gd name="connsiteX3-143" fmla="*/ 5018721 w 5175887"/>
                <a:gd name="connsiteY3-144" fmla="*/ 547617 h 547617"/>
                <a:gd name="connsiteX4-145" fmla="*/ 209552 w 5175887"/>
                <a:gd name="connsiteY4-146" fmla="*/ 547617 h 547617"/>
                <a:gd name="connsiteX5-147" fmla="*/ 114299 w 5175887"/>
                <a:gd name="connsiteY5-148" fmla="*/ 452364 h 547617"/>
                <a:gd name="connsiteX6-149" fmla="*/ 0 w 5175887"/>
                <a:gd name="connsiteY6-150" fmla="*/ 0 h 54761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5175887" h="547617">
                  <a:moveTo>
                    <a:pt x="0" y="0"/>
                  </a:moveTo>
                  <a:lnTo>
                    <a:pt x="5175887" y="0"/>
                  </a:lnTo>
                  <a:lnTo>
                    <a:pt x="5113974" y="452364"/>
                  </a:lnTo>
                  <a:cubicBezTo>
                    <a:pt x="5113974" y="504971"/>
                    <a:pt x="5071328" y="547617"/>
                    <a:pt x="5018721" y="547617"/>
                  </a:cubicBezTo>
                  <a:lnTo>
                    <a:pt x="209552" y="547617"/>
                  </a:lnTo>
                  <a:cubicBezTo>
                    <a:pt x="156945" y="547617"/>
                    <a:pt x="114299" y="504971"/>
                    <a:pt x="114299" y="45236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同侧圆角矩形 6">
              <a:extLst>
                <a:ext uri="{FF2B5EF4-FFF2-40B4-BE49-F238E27FC236}">
                  <a16:creationId xmlns:a16="http://schemas.microsoft.com/office/drawing/2014/main" id="{CBF2B38B-DFB3-2E8D-4BBB-9E0A50FC4C37}"/>
                </a:ext>
              </a:extLst>
            </p:cNvPr>
            <p:cNvSpPr/>
            <p:nvPr/>
          </p:nvSpPr>
          <p:spPr>
            <a:xfrm>
              <a:off x="1863490" y="1223666"/>
              <a:ext cx="3399882" cy="420573"/>
            </a:xfrm>
            <a:custGeom>
              <a:avLst/>
              <a:gdLst>
                <a:gd name="connsiteX0" fmla="*/ 0 w 4999675"/>
                <a:gd name="connsiteY0" fmla="*/ 0 h 547617"/>
                <a:gd name="connsiteX1" fmla="*/ 4999675 w 4999675"/>
                <a:gd name="connsiteY1" fmla="*/ 0 h 547617"/>
                <a:gd name="connsiteX2" fmla="*/ 4999675 w 4999675"/>
                <a:gd name="connsiteY2" fmla="*/ 0 h 547617"/>
                <a:gd name="connsiteX3" fmla="*/ 4999675 w 4999675"/>
                <a:gd name="connsiteY3" fmla="*/ 452364 h 547617"/>
                <a:gd name="connsiteX4" fmla="*/ 4904422 w 4999675"/>
                <a:gd name="connsiteY4" fmla="*/ 547617 h 547617"/>
                <a:gd name="connsiteX5" fmla="*/ 95253 w 4999675"/>
                <a:gd name="connsiteY5" fmla="*/ 547617 h 547617"/>
                <a:gd name="connsiteX6" fmla="*/ 0 w 4999675"/>
                <a:gd name="connsiteY6" fmla="*/ 452364 h 547617"/>
                <a:gd name="connsiteX7" fmla="*/ 0 w 4999675"/>
                <a:gd name="connsiteY7" fmla="*/ 0 h 547617"/>
                <a:gd name="connsiteX8" fmla="*/ 0 w 4999675"/>
                <a:gd name="connsiteY8" fmla="*/ 0 h 547617"/>
                <a:gd name="connsiteX0-1" fmla="*/ 0 w 5047300"/>
                <a:gd name="connsiteY0-2" fmla="*/ 0 h 547617"/>
                <a:gd name="connsiteX1-3" fmla="*/ 5047300 w 5047300"/>
                <a:gd name="connsiteY1-4" fmla="*/ 0 h 547617"/>
                <a:gd name="connsiteX2-5" fmla="*/ 5047300 w 5047300"/>
                <a:gd name="connsiteY2-6" fmla="*/ 0 h 547617"/>
                <a:gd name="connsiteX3-7" fmla="*/ 5047300 w 5047300"/>
                <a:gd name="connsiteY3-8" fmla="*/ 452364 h 547617"/>
                <a:gd name="connsiteX4-9" fmla="*/ 4952047 w 5047300"/>
                <a:gd name="connsiteY4-10" fmla="*/ 547617 h 547617"/>
                <a:gd name="connsiteX5-11" fmla="*/ 142878 w 5047300"/>
                <a:gd name="connsiteY5-12" fmla="*/ 547617 h 547617"/>
                <a:gd name="connsiteX6-13" fmla="*/ 47625 w 5047300"/>
                <a:gd name="connsiteY6-14" fmla="*/ 452364 h 547617"/>
                <a:gd name="connsiteX7-15" fmla="*/ 47625 w 5047300"/>
                <a:gd name="connsiteY7-16" fmla="*/ 0 h 547617"/>
                <a:gd name="connsiteX8-17" fmla="*/ 0 w 5047300"/>
                <a:gd name="connsiteY8-18" fmla="*/ 0 h 547617"/>
                <a:gd name="connsiteX0-19" fmla="*/ 0 w 4999675"/>
                <a:gd name="connsiteY0-20" fmla="*/ 0 h 547617"/>
                <a:gd name="connsiteX1-21" fmla="*/ 4999675 w 4999675"/>
                <a:gd name="connsiteY1-22" fmla="*/ 0 h 547617"/>
                <a:gd name="connsiteX2-23" fmla="*/ 4999675 w 4999675"/>
                <a:gd name="connsiteY2-24" fmla="*/ 0 h 547617"/>
                <a:gd name="connsiteX3-25" fmla="*/ 4999675 w 4999675"/>
                <a:gd name="connsiteY3-26" fmla="*/ 452364 h 547617"/>
                <a:gd name="connsiteX4-27" fmla="*/ 4904422 w 4999675"/>
                <a:gd name="connsiteY4-28" fmla="*/ 547617 h 547617"/>
                <a:gd name="connsiteX5-29" fmla="*/ 95253 w 4999675"/>
                <a:gd name="connsiteY5-30" fmla="*/ 547617 h 547617"/>
                <a:gd name="connsiteX6-31" fmla="*/ 0 w 4999675"/>
                <a:gd name="connsiteY6-32" fmla="*/ 452364 h 547617"/>
                <a:gd name="connsiteX7-33" fmla="*/ 0 w 4999675"/>
                <a:gd name="connsiteY7-34" fmla="*/ 0 h 547617"/>
                <a:gd name="connsiteX0-35" fmla="*/ 0 w 5047300"/>
                <a:gd name="connsiteY0-36" fmla="*/ 0 h 547617"/>
                <a:gd name="connsiteX1-37" fmla="*/ 5047300 w 5047300"/>
                <a:gd name="connsiteY1-38" fmla="*/ 0 h 547617"/>
                <a:gd name="connsiteX2-39" fmla="*/ 5047300 w 5047300"/>
                <a:gd name="connsiteY2-40" fmla="*/ 0 h 547617"/>
                <a:gd name="connsiteX3-41" fmla="*/ 5047300 w 5047300"/>
                <a:gd name="connsiteY3-42" fmla="*/ 452364 h 547617"/>
                <a:gd name="connsiteX4-43" fmla="*/ 4952047 w 5047300"/>
                <a:gd name="connsiteY4-44" fmla="*/ 547617 h 547617"/>
                <a:gd name="connsiteX5-45" fmla="*/ 142878 w 5047300"/>
                <a:gd name="connsiteY5-46" fmla="*/ 547617 h 547617"/>
                <a:gd name="connsiteX6-47" fmla="*/ 47625 w 5047300"/>
                <a:gd name="connsiteY6-48" fmla="*/ 452364 h 547617"/>
                <a:gd name="connsiteX7-49" fmla="*/ 0 w 5047300"/>
                <a:gd name="connsiteY7-50" fmla="*/ 0 h 547617"/>
                <a:gd name="connsiteX0-51" fmla="*/ 0 w 5128262"/>
                <a:gd name="connsiteY0-52" fmla="*/ 14287 h 561904"/>
                <a:gd name="connsiteX1-53" fmla="*/ 5047300 w 5128262"/>
                <a:gd name="connsiteY1-54" fmla="*/ 14287 h 561904"/>
                <a:gd name="connsiteX2-55" fmla="*/ 5128262 w 5128262"/>
                <a:gd name="connsiteY2-56" fmla="*/ 0 h 561904"/>
                <a:gd name="connsiteX3-57" fmla="*/ 5047300 w 5128262"/>
                <a:gd name="connsiteY3-58" fmla="*/ 466651 h 561904"/>
                <a:gd name="connsiteX4-59" fmla="*/ 4952047 w 5128262"/>
                <a:gd name="connsiteY4-60" fmla="*/ 561904 h 561904"/>
                <a:gd name="connsiteX5-61" fmla="*/ 142878 w 5128262"/>
                <a:gd name="connsiteY5-62" fmla="*/ 561904 h 561904"/>
                <a:gd name="connsiteX6-63" fmla="*/ 47625 w 5128262"/>
                <a:gd name="connsiteY6-64" fmla="*/ 466651 h 561904"/>
                <a:gd name="connsiteX7-65" fmla="*/ 0 w 5128262"/>
                <a:gd name="connsiteY7-66" fmla="*/ 14287 h 561904"/>
                <a:gd name="connsiteX0-67" fmla="*/ 0 w 5047300"/>
                <a:gd name="connsiteY0-68" fmla="*/ 0 h 547617"/>
                <a:gd name="connsiteX1-69" fmla="*/ 5047300 w 5047300"/>
                <a:gd name="connsiteY1-70" fmla="*/ 0 h 547617"/>
                <a:gd name="connsiteX2-71" fmla="*/ 5047300 w 5047300"/>
                <a:gd name="connsiteY2-72" fmla="*/ 452364 h 547617"/>
                <a:gd name="connsiteX3-73" fmla="*/ 4952047 w 5047300"/>
                <a:gd name="connsiteY3-74" fmla="*/ 547617 h 547617"/>
                <a:gd name="connsiteX4-75" fmla="*/ 142878 w 5047300"/>
                <a:gd name="connsiteY4-76" fmla="*/ 547617 h 547617"/>
                <a:gd name="connsiteX5-77" fmla="*/ 47625 w 5047300"/>
                <a:gd name="connsiteY5-78" fmla="*/ 452364 h 547617"/>
                <a:gd name="connsiteX6-79" fmla="*/ 0 w 5047300"/>
                <a:gd name="connsiteY6-80" fmla="*/ 0 h 547617"/>
                <a:gd name="connsiteX0-81" fmla="*/ 0 w 5137788"/>
                <a:gd name="connsiteY0-82" fmla="*/ 4762 h 552379"/>
                <a:gd name="connsiteX1-83" fmla="*/ 5137788 w 5137788"/>
                <a:gd name="connsiteY1-84" fmla="*/ 0 h 552379"/>
                <a:gd name="connsiteX2-85" fmla="*/ 5047300 w 5137788"/>
                <a:gd name="connsiteY2-86" fmla="*/ 457126 h 552379"/>
                <a:gd name="connsiteX3-87" fmla="*/ 4952047 w 5137788"/>
                <a:gd name="connsiteY3-88" fmla="*/ 552379 h 552379"/>
                <a:gd name="connsiteX4-89" fmla="*/ 142878 w 5137788"/>
                <a:gd name="connsiteY4-90" fmla="*/ 552379 h 552379"/>
                <a:gd name="connsiteX5-91" fmla="*/ 47625 w 5137788"/>
                <a:gd name="connsiteY5-92" fmla="*/ 457126 h 552379"/>
                <a:gd name="connsiteX6-93" fmla="*/ 0 w 5137788"/>
                <a:gd name="connsiteY6-94" fmla="*/ 4762 h 552379"/>
                <a:gd name="connsiteX0-95" fmla="*/ 0 w 5109213"/>
                <a:gd name="connsiteY0-96" fmla="*/ 0 h 547617"/>
                <a:gd name="connsiteX1-97" fmla="*/ 5109213 w 5109213"/>
                <a:gd name="connsiteY1-98" fmla="*/ 0 h 547617"/>
                <a:gd name="connsiteX2-99" fmla="*/ 5047300 w 5109213"/>
                <a:gd name="connsiteY2-100" fmla="*/ 452364 h 547617"/>
                <a:gd name="connsiteX3-101" fmla="*/ 4952047 w 5109213"/>
                <a:gd name="connsiteY3-102" fmla="*/ 547617 h 547617"/>
                <a:gd name="connsiteX4-103" fmla="*/ 142878 w 5109213"/>
                <a:gd name="connsiteY4-104" fmla="*/ 547617 h 547617"/>
                <a:gd name="connsiteX5-105" fmla="*/ 47625 w 5109213"/>
                <a:gd name="connsiteY5-106" fmla="*/ 452364 h 547617"/>
                <a:gd name="connsiteX6-107" fmla="*/ 0 w 5109213"/>
                <a:gd name="connsiteY6-108" fmla="*/ 0 h 547617"/>
                <a:gd name="connsiteX0-109" fmla="*/ 0 w 5123500"/>
                <a:gd name="connsiteY0-110" fmla="*/ 0 h 547617"/>
                <a:gd name="connsiteX1-111" fmla="*/ 5123500 w 5123500"/>
                <a:gd name="connsiteY1-112" fmla="*/ 0 h 547617"/>
                <a:gd name="connsiteX2-113" fmla="*/ 5061587 w 5123500"/>
                <a:gd name="connsiteY2-114" fmla="*/ 452364 h 547617"/>
                <a:gd name="connsiteX3-115" fmla="*/ 4966334 w 5123500"/>
                <a:gd name="connsiteY3-116" fmla="*/ 547617 h 547617"/>
                <a:gd name="connsiteX4-117" fmla="*/ 157165 w 5123500"/>
                <a:gd name="connsiteY4-118" fmla="*/ 547617 h 547617"/>
                <a:gd name="connsiteX5-119" fmla="*/ 61912 w 5123500"/>
                <a:gd name="connsiteY5-120" fmla="*/ 452364 h 547617"/>
                <a:gd name="connsiteX6-121" fmla="*/ 0 w 5123500"/>
                <a:gd name="connsiteY6-122" fmla="*/ 0 h 547617"/>
                <a:gd name="connsiteX0-123" fmla="*/ 0 w 5152075"/>
                <a:gd name="connsiteY0-124" fmla="*/ 0 h 547617"/>
                <a:gd name="connsiteX1-125" fmla="*/ 5152075 w 5152075"/>
                <a:gd name="connsiteY1-126" fmla="*/ 0 h 547617"/>
                <a:gd name="connsiteX2-127" fmla="*/ 5090162 w 5152075"/>
                <a:gd name="connsiteY2-128" fmla="*/ 452364 h 547617"/>
                <a:gd name="connsiteX3-129" fmla="*/ 4994909 w 5152075"/>
                <a:gd name="connsiteY3-130" fmla="*/ 547617 h 547617"/>
                <a:gd name="connsiteX4-131" fmla="*/ 185740 w 5152075"/>
                <a:gd name="connsiteY4-132" fmla="*/ 547617 h 547617"/>
                <a:gd name="connsiteX5-133" fmla="*/ 90487 w 5152075"/>
                <a:gd name="connsiteY5-134" fmla="*/ 452364 h 547617"/>
                <a:gd name="connsiteX6-135" fmla="*/ 0 w 5152075"/>
                <a:gd name="connsiteY6-136" fmla="*/ 0 h 547617"/>
                <a:gd name="connsiteX0-137" fmla="*/ 0 w 5175887"/>
                <a:gd name="connsiteY0-138" fmla="*/ 0 h 547617"/>
                <a:gd name="connsiteX1-139" fmla="*/ 5175887 w 5175887"/>
                <a:gd name="connsiteY1-140" fmla="*/ 0 h 547617"/>
                <a:gd name="connsiteX2-141" fmla="*/ 5113974 w 5175887"/>
                <a:gd name="connsiteY2-142" fmla="*/ 452364 h 547617"/>
                <a:gd name="connsiteX3-143" fmla="*/ 5018721 w 5175887"/>
                <a:gd name="connsiteY3-144" fmla="*/ 547617 h 547617"/>
                <a:gd name="connsiteX4-145" fmla="*/ 209552 w 5175887"/>
                <a:gd name="connsiteY4-146" fmla="*/ 547617 h 547617"/>
                <a:gd name="connsiteX5-147" fmla="*/ 114299 w 5175887"/>
                <a:gd name="connsiteY5-148" fmla="*/ 452364 h 547617"/>
                <a:gd name="connsiteX6-149" fmla="*/ 0 w 5175887"/>
                <a:gd name="connsiteY6-150" fmla="*/ 0 h 54761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5175887" h="547617">
                  <a:moveTo>
                    <a:pt x="0" y="0"/>
                  </a:moveTo>
                  <a:lnTo>
                    <a:pt x="5175887" y="0"/>
                  </a:lnTo>
                  <a:lnTo>
                    <a:pt x="5113974" y="452364"/>
                  </a:lnTo>
                  <a:cubicBezTo>
                    <a:pt x="5113974" y="504971"/>
                    <a:pt x="5071328" y="547617"/>
                    <a:pt x="5018721" y="547617"/>
                  </a:cubicBezTo>
                  <a:lnTo>
                    <a:pt x="209552" y="547617"/>
                  </a:lnTo>
                  <a:cubicBezTo>
                    <a:pt x="156945" y="547617"/>
                    <a:pt x="114299" y="504971"/>
                    <a:pt x="114299" y="45236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469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SOF/VEL</a:t>
              </a:r>
              <a:r>
                <a:rPr kumimoji="0" lang="zh-CN" altLang="en-US" sz="1400" b="1" i="0" u="none" strike="noStrike" kern="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中国说明书</a:t>
              </a:r>
              <a:r>
                <a:rPr kumimoji="0" lang="en-US" altLang="zh-CN" sz="1400" b="1" i="0" u="none" strike="noStrike" kern="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243C0627-8C4E-2A4C-2C99-10CF2CDF9B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0" r="3046"/>
          <a:stretch/>
        </p:blipFill>
        <p:spPr>
          <a:xfrm>
            <a:off x="6417495" y="1896999"/>
            <a:ext cx="4890035" cy="1421928"/>
          </a:xfrm>
          <a:prstGeom prst="rect">
            <a:avLst/>
          </a:prstGeom>
          <a:ln>
            <a:noFill/>
          </a:ln>
          <a:effectLst/>
        </p:spPr>
      </p:pic>
      <p:sp>
        <p:nvSpPr>
          <p:cNvPr id="15" name="Rectangle: Rounded Corners 74">
            <a:extLst>
              <a:ext uri="{FF2B5EF4-FFF2-40B4-BE49-F238E27FC236}">
                <a16:creationId xmlns:a16="http://schemas.microsoft.com/office/drawing/2014/main" id="{6684F94D-B79F-AA10-9B76-46A1A7474234}"/>
              </a:ext>
            </a:extLst>
          </p:cNvPr>
          <p:cNvSpPr/>
          <p:nvPr/>
        </p:nvSpPr>
        <p:spPr>
          <a:xfrm>
            <a:off x="658813" y="3969660"/>
            <a:ext cx="5315681" cy="1931717"/>
          </a:xfrm>
          <a:prstGeom prst="roundRect">
            <a:avLst>
              <a:gd name="adj" fmla="val 4057"/>
            </a:avLst>
          </a:prstGeom>
          <a:solidFill>
            <a:schemeClr val="bg1"/>
          </a:solidFill>
          <a:ln w="12700" cap="flat" cmpd="sng" algn="ctr">
            <a:gradFill flip="none" rotWithShape="1">
              <a:gsLst>
                <a:gs pos="0">
                  <a:srgbClr val="003469"/>
                </a:gs>
                <a:gs pos="100000">
                  <a:srgbClr val="003469"/>
                </a:gs>
                <a:gs pos="47000">
                  <a:srgbClr val="003469">
                    <a:alpha val="0"/>
                  </a:srgbClr>
                </a:gs>
              </a:gsLst>
              <a:lin ang="16200000" scaled="1"/>
              <a:tileRect/>
            </a:gradFill>
            <a:prstDash val="solid"/>
          </a:ln>
          <a:effectLst/>
        </p:spPr>
        <p:txBody>
          <a:bodyPr lIns="360000" rtlCol="0" anchor="ctr"/>
          <a:lstStyle/>
          <a:p>
            <a:pPr marL="179705" marR="0" lvl="0" indent="-179705" defTabSz="121920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1C63A8A6-57C9-94B8-0A2B-49DF3578CD4F}"/>
              </a:ext>
            </a:extLst>
          </p:cNvPr>
          <p:cNvGrpSpPr/>
          <p:nvPr/>
        </p:nvGrpSpPr>
        <p:grpSpPr>
          <a:xfrm>
            <a:off x="1306807" y="3688306"/>
            <a:ext cx="4019692" cy="562708"/>
            <a:chOff x="1790331" y="1223666"/>
            <a:chExt cx="3546200" cy="420573"/>
          </a:xfrm>
        </p:grpSpPr>
        <p:sp>
          <p:nvSpPr>
            <p:cNvPr id="17" name="同侧圆角矩形 6">
              <a:extLst>
                <a:ext uri="{FF2B5EF4-FFF2-40B4-BE49-F238E27FC236}">
                  <a16:creationId xmlns:a16="http://schemas.microsoft.com/office/drawing/2014/main" id="{99BF8ABE-AEFD-B4D3-EC38-C5A98A2AFFF2}"/>
                </a:ext>
              </a:extLst>
            </p:cNvPr>
            <p:cNvSpPr/>
            <p:nvPr/>
          </p:nvSpPr>
          <p:spPr>
            <a:xfrm>
              <a:off x="1790331" y="1223666"/>
              <a:ext cx="3546200" cy="420573"/>
            </a:xfrm>
            <a:custGeom>
              <a:avLst/>
              <a:gdLst>
                <a:gd name="connsiteX0" fmla="*/ 0 w 4999675"/>
                <a:gd name="connsiteY0" fmla="*/ 0 h 547617"/>
                <a:gd name="connsiteX1" fmla="*/ 4999675 w 4999675"/>
                <a:gd name="connsiteY1" fmla="*/ 0 h 547617"/>
                <a:gd name="connsiteX2" fmla="*/ 4999675 w 4999675"/>
                <a:gd name="connsiteY2" fmla="*/ 0 h 547617"/>
                <a:gd name="connsiteX3" fmla="*/ 4999675 w 4999675"/>
                <a:gd name="connsiteY3" fmla="*/ 452364 h 547617"/>
                <a:gd name="connsiteX4" fmla="*/ 4904422 w 4999675"/>
                <a:gd name="connsiteY4" fmla="*/ 547617 h 547617"/>
                <a:gd name="connsiteX5" fmla="*/ 95253 w 4999675"/>
                <a:gd name="connsiteY5" fmla="*/ 547617 h 547617"/>
                <a:gd name="connsiteX6" fmla="*/ 0 w 4999675"/>
                <a:gd name="connsiteY6" fmla="*/ 452364 h 547617"/>
                <a:gd name="connsiteX7" fmla="*/ 0 w 4999675"/>
                <a:gd name="connsiteY7" fmla="*/ 0 h 547617"/>
                <a:gd name="connsiteX8" fmla="*/ 0 w 4999675"/>
                <a:gd name="connsiteY8" fmla="*/ 0 h 547617"/>
                <a:gd name="connsiteX0-1" fmla="*/ 0 w 5047300"/>
                <a:gd name="connsiteY0-2" fmla="*/ 0 h 547617"/>
                <a:gd name="connsiteX1-3" fmla="*/ 5047300 w 5047300"/>
                <a:gd name="connsiteY1-4" fmla="*/ 0 h 547617"/>
                <a:gd name="connsiteX2-5" fmla="*/ 5047300 w 5047300"/>
                <a:gd name="connsiteY2-6" fmla="*/ 0 h 547617"/>
                <a:gd name="connsiteX3-7" fmla="*/ 5047300 w 5047300"/>
                <a:gd name="connsiteY3-8" fmla="*/ 452364 h 547617"/>
                <a:gd name="connsiteX4-9" fmla="*/ 4952047 w 5047300"/>
                <a:gd name="connsiteY4-10" fmla="*/ 547617 h 547617"/>
                <a:gd name="connsiteX5-11" fmla="*/ 142878 w 5047300"/>
                <a:gd name="connsiteY5-12" fmla="*/ 547617 h 547617"/>
                <a:gd name="connsiteX6-13" fmla="*/ 47625 w 5047300"/>
                <a:gd name="connsiteY6-14" fmla="*/ 452364 h 547617"/>
                <a:gd name="connsiteX7-15" fmla="*/ 47625 w 5047300"/>
                <a:gd name="connsiteY7-16" fmla="*/ 0 h 547617"/>
                <a:gd name="connsiteX8-17" fmla="*/ 0 w 5047300"/>
                <a:gd name="connsiteY8-18" fmla="*/ 0 h 547617"/>
                <a:gd name="connsiteX0-19" fmla="*/ 0 w 4999675"/>
                <a:gd name="connsiteY0-20" fmla="*/ 0 h 547617"/>
                <a:gd name="connsiteX1-21" fmla="*/ 4999675 w 4999675"/>
                <a:gd name="connsiteY1-22" fmla="*/ 0 h 547617"/>
                <a:gd name="connsiteX2-23" fmla="*/ 4999675 w 4999675"/>
                <a:gd name="connsiteY2-24" fmla="*/ 0 h 547617"/>
                <a:gd name="connsiteX3-25" fmla="*/ 4999675 w 4999675"/>
                <a:gd name="connsiteY3-26" fmla="*/ 452364 h 547617"/>
                <a:gd name="connsiteX4-27" fmla="*/ 4904422 w 4999675"/>
                <a:gd name="connsiteY4-28" fmla="*/ 547617 h 547617"/>
                <a:gd name="connsiteX5-29" fmla="*/ 95253 w 4999675"/>
                <a:gd name="connsiteY5-30" fmla="*/ 547617 h 547617"/>
                <a:gd name="connsiteX6-31" fmla="*/ 0 w 4999675"/>
                <a:gd name="connsiteY6-32" fmla="*/ 452364 h 547617"/>
                <a:gd name="connsiteX7-33" fmla="*/ 0 w 4999675"/>
                <a:gd name="connsiteY7-34" fmla="*/ 0 h 547617"/>
                <a:gd name="connsiteX0-35" fmla="*/ 0 w 5047300"/>
                <a:gd name="connsiteY0-36" fmla="*/ 0 h 547617"/>
                <a:gd name="connsiteX1-37" fmla="*/ 5047300 w 5047300"/>
                <a:gd name="connsiteY1-38" fmla="*/ 0 h 547617"/>
                <a:gd name="connsiteX2-39" fmla="*/ 5047300 w 5047300"/>
                <a:gd name="connsiteY2-40" fmla="*/ 0 h 547617"/>
                <a:gd name="connsiteX3-41" fmla="*/ 5047300 w 5047300"/>
                <a:gd name="connsiteY3-42" fmla="*/ 452364 h 547617"/>
                <a:gd name="connsiteX4-43" fmla="*/ 4952047 w 5047300"/>
                <a:gd name="connsiteY4-44" fmla="*/ 547617 h 547617"/>
                <a:gd name="connsiteX5-45" fmla="*/ 142878 w 5047300"/>
                <a:gd name="connsiteY5-46" fmla="*/ 547617 h 547617"/>
                <a:gd name="connsiteX6-47" fmla="*/ 47625 w 5047300"/>
                <a:gd name="connsiteY6-48" fmla="*/ 452364 h 547617"/>
                <a:gd name="connsiteX7-49" fmla="*/ 0 w 5047300"/>
                <a:gd name="connsiteY7-50" fmla="*/ 0 h 547617"/>
                <a:gd name="connsiteX0-51" fmla="*/ 0 w 5128262"/>
                <a:gd name="connsiteY0-52" fmla="*/ 14287 h 561904"/>
                <a:gd name="connsiteX1-53" fmla="*/ 5047300 w 5128262"/>
                <a:gd name="connsiteY1-54" fmla="*/ 14287 h 561904"/>
                <a:gd name="connsiteX2-55" fmla="*/ 5128262 w 5128262"/>
                <a:gd name="connsiteY2-56" fmla="*/ 0 h 561904"/>
                <a:gd name="connsiteX3-57" fmla="*/ 5047300 w 5128262"/>
                <a:gd name="connsiteY3-58" fmla="*/ 466651 h 561904"/>
                <a:gd name="connsiteX4-59" fmla="*/ 4952047 w 5128262"/>
                <a:gd name="connsiteY4-60" fmla="*/ 561904 h 561904"/>
                <a:gd name="connsiteX5-61" fmla="*/ 142878 w 5128262"/>
                <a:gd name="connsiteY5-62" fmla="*/ 561904 h 561904"/>
                <a:gd name="connsiteX6-63" fmla="*/ 47625 w 5128262"/>
                <a:gd name="connsiteY6-64" fmla="*/ 466651 h 561904"/>
                <a:gd name="connsiteX7-65" fmla="*/ 0 w 5128262"/>
                <a:gd name="connsiteY7-66" fmla="*/ 14287 h 561904"/>
                <a:gd name="connsiteX0-67" fmla="*/ 0 w 5047300"/>
                <a:gd name="connsiteY0-68" fmla="*/ 0 h 547617"/>
                <a:gd name="connsiteX1-69" fmla="*/ 5047300 w 5047300"/>
                <a:gd name="connsiteY1-70" fmla="*/ 0 h 547617"/>
                <a:gd name="connsiteX2-71" fmla="*/ 5047300 w 5047300"/>
                <a:gd name="connsiteY2-72" fmla="*/ 452364 h 547617"/>
                <a:gd name="connsiteX3-73" fmla="*/ 4952047 w 5047300"/>
                <a:gd name="connsiteY3-74" fmla="*/ 547617 h 547617"/>
                <a:gd name="connsiteX4-75" fmla="*/ 142878 w 5047300"/>
                <a:gd name="connsiteY4-76" fmla="*/ 547617 h 547617"/>
                <a:gd name="connsiteX5-77" fmla="*/ 47625 w 5047300"/>
                <a:gd name="connsiteY5-78" fmla="*/ 452364 h 547617"/>
                <a:gd name="connsiteX6-79" fmla="*/ 0 w 5047300"/>
                <a:gd name="connsiteY6-80" fmla="*/ 0 h 547617"/>
                <a:gd name="connsiteX0-81" fmla="*/ 0 w 5137788"/>
                <a:gd name="connsiteY0-82" fmla="*/ 4762 h 552379"/>
                <a:gd name="connsiteX1-83" fmla="*/ 5137788 w 5137788"/>
                <a:gd name="connsiteY1-84" fmla="*/ 0 h 552379"/>
                <a:gd name="connsiteX2-85" fmla="*/ 5047300 w 5137788"/>
                <a:gd name="connsiteY2-86" fmla="*/ 457126 h 552379"/>
                <a:gd name="connsiteX3-87" fmla="*/ 4952047 w 5137788"/>
                <a:gd name="connsiteY3-88" fmla="*/ 552379 h 552379"/>
                <a:gd name="connsiteX4-89" fmla="*/ 142878 w 5137788"/>
                <a:gd name="connsiteY4-90" fmla="*/ 552379 h 552379"/>
                <a:gd name="connsiteX5-91" fmla="*/ 47625 w 5137788"/>
                <a:gd name="connsiteY5-92" fmla="*/ 457126 h 552379"/>
                <a:gd name="connsiteX6-93" fmla="*/ 0 w 5137788"/>
                <a:gd name="connsiteY6-94" fmla="*/ 4762 h 552379"/>
                <a:gd name="connsiteX0-95" fmla="*/ 0 w 5109213"/>
                <a:gd name="connsiteY0-96" fmla="*/ 0 h 547617"/>
                <a:gd name="connsiteX1-97" fmla="*/ 5109213 w 5109213"/>
                <a:gd name="connsiteY1-98" fmla="*/ 0 h 547617"/>
                <a:gd name="connsiteX2-99" fmla="*/ 5047300 w 5109213"/>
                <a:gd name="connsiteY2-100" fmla="*/ 452364 h 547617"/>
                <a:gd name="connsiteX3-101" fmla="*/ 4952047 w 5109213"/>
                <a:gd name="connsiteY3-102" fmla="*/ 547617 h 547617"/>
                <a:gd name="connsiteX4-103" fmla="*/ 142878 w 5109213"/>
                <a:gd name="connsiteY4-104" fmla="*/ 547617 h 547617"/>
                <a:gd name="connsiteX5-105" fmla="*/ 47625 w 5109213"/>
                <a:gd name="connsiteY5-106" fmla="*/ 452364 h 547617"/>
                <a:gd name="connsiteX6-107" fmla="*/ 0 w 5109213"/>
                <a:gd name="connsiteY6-108" fmla="*/ 0 h 547617"/>
                <a:gd name="connsiteX0-109" fmla="*/ 0 w 5123500"/>
                <a:gd name="connsiteY0-110" fmla="*/ 0 h 547617"/>
                <a:gd name="connsiteX1-111" fmla="*/ 5123500 w 5123500"/>
                <a:gd name="connsiteY1-112" fmla="*/ 0 h 547617"/>
                <a:gd name="connsiteX2-113" fmla="*/ 5061587 w 5123500"/>
                <a:gd name="connsiteY2-114" fmla="*/ 452364 h 547617"/>
                <a:gd name="connsiteX3-115" fmla="*/ 4966334 w 5123500"/>
                <a:gd name="connsiteY3-116" fmla="*/ 547617 h 547617"/>
                <a:gd name="connsiteX4-117" fmla="*/ 157165 w 5123500"/>
                <a:gd name="connsiteY4-118" fmla="*/ 547617 h 547617"/>
                <a:gd name="connsiteX5-119" fmla="*/ 61912 w 5123500"/>
                <a:gd name="connsiteY5-120" fmla="*/ 452364 h 547617"/>
                <a:gd name="connsiteX6-121" fmla="*/ 0 w 5123500"/>
                <a:gd name="connsiteY6-122" fmla="*/ 0 h 547617"/>
                <a:gd name="connsiteX0-123" fmla="*/ 0 w 5152075"/>
                <a:gd name="connsiteY0-124" fmla="*/ 0 h 547617"/>
                <a:gd name="connsiteX1-125" fmla="*/ 5152075 w 5152075"/>
                <a:gd name="connsiteY1-126" fmla="*/ 0 h 547617"/>
                <a:gd name="connsiteX2-127" fmla="*/ 5090162 w 5152075"/>
                <a:gd name="connsiteY2-128" fmla="*/ 452364 h 547617"/>
                <a:gd name="connsiteX3-129" fmla="*/ 4994909 w 5152075"/>
                <a:gd name="connsiteY3-130" fmla="*/ 547617 h 547617"/>
                <a:gd name="connsiteX4-131" fmla="*/ 185740 w 5152075"/>
                <a:gd name="connsiteY4-132" fmla="*/ 547617 h 547617"/>
                <a:gd name="connsiteX5-133" fmla="*/ 90487 w 5152075"/>
                <a:gd name="connsiteY5-134" fmla="*/ 452364 h 547617"/>
                <a:gd name="connsiteX6-135" fmla="*/ 0 w 5152075"/>
                <a:gd name="connsiteY6-136" fmla="*/ 0 h 547617"/>
                <a:gd name="connsiteX0-137" fmla="*/ 0 w 5175887"/>
                <a:gd name="connsiteY0-138" fmla="*/ 0 h 547617"/>
                <a:gd name="connsiteX1-139" fmla="*/ 5175887 w 5175887"/>
                <a:gd name="connsiteY1-140" fmla="*/ 0 h 547617"/>
                <a:gd name="connsiteX2-141" fmla="*/ 5113974 w 5175887"/>
                <a:gd name="connsiteY2-142" fmla="*/ 452364 h 547617"/>
                <a:gd name="connsiteX3-143" fmla="*/ 5018721 w 5175887"/>
                <a:gd name="connsiteY3-144" fmla="*/ 547617 h 547617"/>
                <a:gd name="connsiteX4-145" fmla="*/ 209552 w 5175887"/>
                <a:gd name="connsiteY4-146" fmla="*/ 547617 h 547617"/>
                <a:gd name="connsiteX5-147" fmla="*/ 114299 w 5175887"/>
                <a:gd name="connsiteY5-148" fmla="*/ 452364 h 547617"/>
                <a:gd name="connsiteX6-149" fmla="*/ 0 w 5175887"/>
                <a:gd name="connsiteY6-150" fmla="*/ 0 h 54761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5175887" h="547617">
                  <a:moveTo>
                    <a:pt x="0" y="0"/>
                  </a:moveTo>
                  <a:lnTo>
                    <a:pt x="5175887" y="0"/>
                  </a:lnTo>
                  <a:lnTo>
                    <a:pt x="5113974" y="452364"/>
                  </a:lnTo>
                  <a:cubicBezTo>
                    <a:pt x="5113974" y="504971"/>
                    <a:pt x="5071328" y="547617"/>
                    <a:pt x="5018721" y="547617"/>
                  </a:cubicBezTo>
                  <a:lnTo>
                    <a:pt x="209552" y="547617"/>
                  </a:lnTo>
                  <a:cubicBezTo>
                    <a:pt x="156945" y="547617"/>
                    <a:pt x="114299" y="504971"/>
                    <a:pt x="114299" y="45236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同侧圆角矩形 6">
              <a:extLst>
                <a:ext uri="{FF2B5EF4-FFF2-40B4-BE49-F238E27FC236}">
                  <a16:creationId xmlns:a16="http://schemas.microsoft.com/office/drawing/2014/main" id="{CE4E72BA-FFAA-35D8-47C3-3FD26729F107}"/>
                </a:ext>
              </a:extLst>
            </p:cNvPr>
            <p:cNvSpPr/>
            <p:nvPr/>
          </p:nvSpPr>
          <p:spPr>
            <a:xfrm>
              <a:off x="1863490" y="1223666"/>
              <a:ext cx="3399882" cy="420573"/>
            </a:xfrm>
            <a:custGeom>
              <a:avLst/>
              <a:gdLst>
                <a:gd name="connsiteX0" fmla="*/ 0 w 4999675"/>
                <a:gd name="connsiteY0" fmla="*/ 0 h 547617"/>
                <a:gd name="connsiteX1" fmla="*/ 4999675 w 4999675"/>
                <a:gd name="connsiteY1" fmla="*/ 0 h 547617"/>
                <a:gd name="connsiteX2" fmla="*/ 4999675 w 4999675"/>
                <a:gd name="connsiteY2" fmla="*/ 0 h 547617"/>
                <a:gd name="connsiteX3" fmla="*/ 4999675 w 4999675"/>
                <a:gd name="connsiteY3" fmla="*/ 452364 h 547617"/>
                <a:gd name="connsiteX4" fmla="*/ 4904422 w 4999675"/>
                <a:gd name="connsiteY4" fmla="*/ 547617 h 547617"/>
                <a:gd name="connsiteX5" fmla="*/ 95253 w 4999675"/>
                <a:gd name="connsiteY5" fmla="*/ 547617 h 547617"/>
                <a:gd name="connsiteX6" fmla="*/ 0 w 4999675"/>
                <a:gd name="connsiteY6" fmla="*/ 452364 h 547617"/>
                <a:gd name="connsiteX7" fmla="*/ 0 w 4999675"/>
                <a:gd name="connsiteY7" fmla="*/ 0 h 547617"/>
                <a:gd name="connsiteX8" fmla="*/ 0 w 4999675"/>
                <a:gd name="connsiteY8" fmla="*/ 0 h 547617"/>
                <a:gd name="connsiteX0-1" fmla="*/ 0 w 5047300"/>
                <a:gd name="connsiteY0-2" fmla="*/ 0 h 547617"/>
                <a:gd name="connsiteX1-3" fmla="*/ 5047300 w 5047300"/>
                <a:gd name="connsiteY1-4" fmla="*/ 0 h 547617"/>
                <a:gd name="connsiteX2-5" fmla="*/ 5047300 w 5047300"/>
                <a:gd name="connsiteY2-6" fmla="*/ 0 h 547617"/>
                <a:gd name="connsiteX3-7" fmla="*/ 5047300 w 5047300"/>
                <a:gd name="connsiteY3-8" fmla="*/ 452364 h 547617"/>
                <a:gd name="connsiteX4-9" fmla="*/ 4952047 w 5047300"/>
                <a:gd name="connsiteY4-10" fmla="*/ 547617 h 547617"/>
                <a:gd name="connsiteX5-11" fmla="*/ 142878 w 5047300"/>
                <a:gd name="connsiteY5-12" fmla="*/ 547617 h 547617"/>
                <a:gd name="connsiteX6-13" fmla="*/ 47625 w 5047300"/>
                <a:gd name="connsiteY6-14" fmla="*/ 452364 h 547617"/>
                <a:gd name="connsiteX7-15" fmla="*/ 47625 w 5047300"/>
                <a:gd name="connsiteY7-16" fmla="*/ 0 h 547617"/>
                <a:gd name="connsiteX8-17" fmla="*/ 0 w 5047300"/>
                <a:gd name="connsiteY8-18" fmla="*/ 0 h 547617"/>
                <a:gd name="connsiteX0-19" fmla="*/ 0 w 4999675"/>
                <a:gd name="connsiteY0-20" fmla="*/ 0 h 547617"/>
                <a:gd name="connsiteX1-21" fmla="*/ 4999675 w 4999675"/>
                <a:gd name="connsiteY1-22" fmla="*/ 0 h 547617"/>
                <a:gd name="connsiteX2-23" fmla="*/ 4999675 w 4999675"/>
                <a:gd name="connsiteY2-24" fmla="*/ 0 h 547617"/>
                <a:gd name="connsiteX3-25" fmla="*/ 4999675 w 4999675"/>
                <a:gd name="connsiteY3-26" fmla="*/ 452364 h 547617"/>
                <a:gd name="connsiteX4-27" fmla="*/ 4904422 w 4999675"/>
                <a:gd name="connsiteY4-28" fmla="*/ 547617 h 547617"/>
                <a:gd name="connsiteX5-29" fmla="*/ 95253 w 4999675"/>
                <a:gd name="connsiteY5-30" fmla="*/ 547617 h 547617"/>
                <a:gd name="connsiteX6-31" fmla="*/ 0 w 4999675"/>
                <a:gd name="connsiteY6-32" fmla="*/ 452364 h 547617"/>
                <a:gd name="connsiteX7-33" fmla="*/ 0 w 4999675"/>
                <a:gd name="connsiteY7-34" fmla="*/ 0 h 547617"/>
                <a:gd name="connsiteX0-35" fmla="*/ 0 w 5047300"/>
                <a:gd name="connsiteY0-36" fmla="*/ 0 h 547617"/>
                <a:gd name="connsiteX1-37" fmla="*/ 5047300 w 5047300"/>
                <a:gd name="connsiteY1-38" fmla="*/ 0 h 547617"/>
                <a:gd name="connsiteX2-39" fmla="*/ 5047300 w 5047300"/>
                <a:gd name="connsiteY2-40" fmla="*/ 0 h 547617"/>
                <a:gd name="connsiteX3-41" fmla="*/ 5047300 w 5047300"/>
                <a:gd name="connsiteY3-42" fmla="*/ 452364 h 547617"/>
                <a:gd name="connsiteX4-43" fmla="*/ 4952047 w 5047300"/>
                <a:gd name="connsiteY4-44" fmla="*/ 547617 h 547617"/>
                <a:gd name="connsiteX5-45" fmla="*/ 142878 w 5047300"/>
                <a:gd name="connsiteY5-46" fmla="*/ 547617 h 547617"/>
                <a:gd name="connsiteX6-47" fmla="*/ 47625 w 5047300"/>
                <a:gd name="connsiteY6-48" fmla="*/ 452364 h 547617"/>
                <a:gd name="connsiteX7-49" fmla="*/ 0 w 5047300"/>
                <a:gd name="connsiteY7-50" fmla="*/ 0 h 547617"/>
                <a:gd name="connsiteX0-51" fmla="*/ 0 w 5128262"/>
                <a:gd name="connsiteY0-52" fmla="*/ 14287 h 561904"/>
                <a:gd name="connsiteX1-53" fmla="*/ 5047300 w 5128262"/>
                <a:gd name="connsiteY1-54" fmla="*/ 14287 h 561904"/>
                <a:gd name="connsiteX2-55" fmla="*/ 5128262 w 5128262"/>
                <a:gd name="connsiteY2-56" fmla="*/ 0 h 561904"/>
                <a:gd name="connsiteX3-57" fmla="*/ 5047300 w 5128262"/>
                <a:gd name="connsiteY3-58" fmla="*/ 466651 h 561904"/>
                <a:gd name="connsiteX4-59" fmla="*/ 4952047 w 5128262"/>
                <a:gd name="connsiteY4-60" fmla="*/ 561904 h 561904"/>
                <a:gd name="connsiteX5-61" fmla="*/ 142878 w 5128262"/>
                <a:gd name="connsiteY5-62" fmla="*/ 561904 h 561904"/>
                <a:gd name="connsiteX6-63" fmla="*/ 47625 w 5128262"/>
                <a:gd name="connsiteY6-64" fmla="*/ 466651 h 561904"/>
                <a:gd name="connsiteX7-65" fmla="*/ 0 w 5128262"/>
                <a:gd name="connsiteY7-66" fmla="*/ 14287 h 561904"/>
                <a:gd name="connsiteX0-67" fmla="*/ 0 w 5047300"/>
                <a:gd name="connsiteY0-68" fmla="*/ 0 h 547617"/>
                <a:gd name="connsiteX1-69" fmla="*/ 5047300 w 5047300"/>
                <a:gd name="connsiteY1-70" fmla="*/ 0 h 547617"/>
                <a:gd name="connsiteX2-71" fmla="*/ 5047300 w 5047300"/>
                <a:gd name="connsiteY2-72" fmla="*/ 452364 h 547617"/>
                <a:gd name="connsiteX3-73" fmla="*/ 4952047 w 5047300"/>
                <a:gd name="connsiteY3-74" fmla="*/ 547617 h 547617"/>
                <a:gd name="connsiteX4-75" fmla="*/ 142878 w 5047300"/>
                <a:gd name="connsiteY4-76" fmla="*/ 547617 h 547617"/>
                <a:gd name="connsiteX5-77" fmla="*/ 47625 w 5047300"/>
                <a:gd name="connsiteY5-78" fmla="*/ 452364 h 547617"/>
                <a:gd name="connsiteX6-79" fmla="*/ 0 w 5047300"/>
                <a:gd name="connsiteY6-80" fmla="*/ 0 h 547617"/>
                <a:gd name="connsiteX0-81" fmla="*/ 0 w 5137788"/>
                <a:gd name="connsiteY0-82" fmla="*/ 4762 h 552379"/>
                <a:gd name="connsiteX1-83" fmla="*/ 5137788 w 5137788"/>
                <a:gd name="connsiteY1-84" fmla="*/ 0 h 552379"/>
                <a:gd name="connsiteX2-85" fmla="*/ 5047300 w 5137788"/>
                <a:gd name="connsiteY2-86" fmla="*/ 457126 h 552379"/>
                <a:gd name="connsiteX3-87" fmla="*/ 4952047 w 5137788"/>
                <a:gd name="connsiteY3-88" fmla="*/ 552379 h 552379"/>
                <a:gd name="connsiteX4-89" fmla="*/ 142878 w 5137788"/>
                <a:gd name="connsiteY4-90" fmla="*/ 552379 h 552379"/>
                <a:gd name="connsiteX5-91" fmla="*/ 47625 w 5137788"/>
                <a:gd name="connsiteY5-92" fmla="*/ 457126 h 552379"/>
                <a:gd name="connsiteX6-93" fmla="*/ 0 w 5137788"/>
                <a:gd name="connsiteY6-94" fmla="*/ 4762 h 552379"/>
                <a:gd name="connsiteX0-95" fmla="*/ 0 w 5109213"/>
                <a:gd name="connsiteY0-96" fmla="*/ 0 h 547617"/>
                <a:gd name="connsiteX1-97" fmla="*/ 5109213 w 5109213"/>
                <a:gd name="connsiteY1-98" fmla="*/ 0 h 547617"/>
                <a:gd name="connsiteX2-99" fmla="*/ 5047300 w 5109213"/>
                <a:gd name="connsiteY2-100" fmla="*/ 452364 h 547617"/>
                <a:gd name="connsiteX3-101" fmla="*/ 4952047 w 5109213"/>
                <a:gd name="connsiteY3-102" fmla="*/ 547617 h 547617"/>
                <a:gd name="connsiteX4-103" fmla="*/ 142878 w 5109213"/>
                <a:gd name="connsiteY4-104" fmla="*/ 547617 h 547617"/>
                <a:gd name="connsiteX5-105" fmla="*/ 47625 w 5109213"/>
                <a:gd name="connsiteY5-106" fmla="*/ 452364 h 547617"/>
                <a:gd name="connsiteX6-107" fmla="*/ 0 w 5109213"/>
                <a:gd name="connsiteY6-108" fmla="*/ 0 h 547617"/>
                <a:gd name="connsiteX0-109" fmla="*/ 0 w 5123500"/>
                <a:gd name="connsiteY0-110" fmla="*/ 0 h 547617"/>
                <a:gd name="connsiteX1-111" fmla="*/ 5123500 w 5123500"/>
                <a:gd name="connsiteY1-112" fmla="*/ 0 h 547617"/>
                <a:gd name="connsiteX2-113" fmla="*/ 5061587 w 5123500"/>
                <a:gd name="connsiteY2-114" fmla="*/ 452364 h 547617"/>
                <a:gd name="connsiteX3-115" fmla="*/ 4966334 w 5123500"/>
                <a:gd name="connsiteY3-116" fmla="*/ 547617 h 547617"/>
                <a:gd name="connsiteX4-117" fmla="*/ 157165 w 5123500"/>
                <a:gd name="connsiteY4-118" fmla="*/ 547617 h 547617"/>
                <a:gd name="connsiteX5-119" fmla="*/ 61912 w 5123500"/>
                <a:gd name="connsiteY5-120" fmla="*/ 452364 h 547617"/>
                <a:gd name="connsiteX6-121" fmla="*/ 0 w 5123500"/>
                <a:gd name="connsiteY6-122" fmla="*/ 0 h 547617"/>
                <a:gd name="connsiteX0-123" fmla="*/ 0 w 5152075"/>
                <a:gd name="connsiteY0-124" fmla="*/ 0 h 547617"/>
                <a:gd name="connsiteX1-125" fmla="*/ 5152075 w 5152075"/>
                <a:gd name="connsiteY1-126" fmla="*/ 0 h 547617"/>
                <a:gd name="connsiteX2-127" fmla="*/ 5090162 w 5152075"/>
                <a:gd name="connsiteY2-128" fmla="*/ 452364 h 547617"/>
                <a:gd name="connsiteX3-129" fmla="*/ 4994909 w 5152075"/>
                <a:gd name="connsiteY3-130" fmla="*/ 547617 h 547617"/>
                <a:gd name="connsiteX4-131" fmla="*/ 185740 w 5152075"/>
                <a:gd name="connsiteY4-132" fmla="*/ 547617 h 547617"/>
                <a:gd name="connsiteX5-133" fmla="*/ 90487 w 5152075"/>
                <a:gd name="connsiteY5-134" fmla="*/ 452364 h 547617"/>
                <a:gd name="connsiteX6-135" fmla="*/ 0 w 5152075"/>
                <a:gd name="connsiteY6-136" fmla="*/ 0 h 547617"/>
                <a:gd name="connsiteX0-137" fmla="*/ 0 w 5175887"/>
                <a:gd name="connsiteY0-138" fmla="*/ 0 h 547617"/>
                <a:gd name="connsiteX1-139" fmla="*/ 5175887 w 5175887"/>
                <a:gd name="connsiteY1-140" fmla="*/ 0 h 547617"/>
                <a:gd name="connsiteX2-141" fmla="*/ 5113974 w 5175887"/>
                <a:gd name="connsiteY2-142" fmla="*/ 452364 h 547617"/>
                <a:gd name="connsiteX3-143" fmla="*/ 5018721 w 5175887"/>
                <a:gd name="connsiteY3-144" fmla="*/ 547617 h 547617"/>
                <a:gd name="connsiteX4-145" fmla="*/ 209552 w 5175887"/>
                <a:gd name="connsiteY4-146" fmla="*/ 547617 h 547617"/>
                <a:gd name="connsiteX5-147" fmla="*/ 114299 w 5175887"/>
                <a:gd name="connsiteY5-148" fmla="*/ 452364 h 547617"/>
                <a:gd name="connsiteX6-149" fmla="*/ 0 w 5175887"/>
                <a:gd name="connsiteY6-150" fmla="*/ 0 h 54761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5175887" h="547617">
                  <a:moveTo>
                    <a:pt x="0" y="0"/>
                  </a:moveTo>
                  <a:lnTo>
                    <a:pt x="5175887" y="0"/>
                  </a:lnTo>
                  <a:lnTo>
                    <a:pt x="5113974" y="452364"/>
                  </a:lnTo>
                  <a:cubicBezTo>
                    <a:pt x="5113974" y="504971"/>
                    <a:pt x="5071328" y="547617"/>
                    <a:pt x="5018721" y="547617"/>
                  </a:cubicBezTo>
                  <a:lnTo>
                    <a:pt x="209552" y="547617"/>
                  </a:lnTo>
                  <a:cubicBezTo>
                    <a:pt x="156945" y="547617"/>
                    <a:pt x="114299" y="504971"/>
                    <a:pt x="114299" y="45236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469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丙型肝炎防治指南</a:t>
              </a:r>
              <a:r>
                <a:rPr kumimoji="0" lang="en-US" altLang="zh-CN" sz="1400" b="1" i="0" u="none" strike="noStrike" kern="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(2022 </a:t>
              </a:r>
              <a:r>
                <a:rPr kumimoji="0" lang="zh-CN" altLang="en-US" sz="1400" b="1" i="0" u="none" strike="noStrike" kern="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年版</a:t>
              </a:r>
              <a:r>
                <a:rPr kumimoji="0" lang="en-US" altLang="zh-CN" sz="1400" b="1" i="0" u="none" strike="noStrike" kern="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)</a:t>
              </a:r>
              <a:r>
                <a:rPr kumimoji="0" lang="zh-CN" altLang="en-US" sz="1400" b="1" i="0" u="none" strike="noStrike" kern="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推荐</a:t>
              </a:r>
              <a:r>
                <a:rPr kumimoji="0" lang="en-US" altLang="zh-CN" sz="1400" b="1" i="0" u="none" strike="noStrike" kern="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9749FACE-F5D9-9910-5B03-880B9C3ACD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305" y="4395384"/>
            <a:ext cx="5004697" cy="1361623"/>
          </a:xfrm>
          <a:prstGeom prst="rect">
            <a:avLst/>
          </a:prstGeom>
          <a:effectLst/>
        </p:spPr>
      </p:pic>
      <p:pic>
        <p:nvPicPr>
          <p:cNvPr id="20" name="图形 19">
            <a:extLst>
              <a:ext uri="{FF2B5EF4-FFF2-40B4-BE49-F238E27FC236}">
                <a16:creationId xmlns:a16="http://schemas.microsoft.com/office/drawing/2014/main" id="{72957F7C-4403-080C-153C-7A1B0552D7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3644" y="3976776"/>
            <a:ext cx="705647" cy="526700"/>
          </a:xfrm>
          <a:prstGeom prst="rect">
            <a:avLst/>
          </a:prstGeom>
        </p:spPr>
      </p:pic>
      <p:sp>
        <p:nvSpPr>
          <p:cNvPr id="21" name="Rectangle: Rounded Corners 74">
            <a:extLst>
              <a:ext uri="{FF2B5EF4-FFF2-40B4-BE49-F238E27FC236}">
                <a16:creationId xmlns:a16="http://schemas.microsoft.com/office/drawing/2014/main" id="{DA733A8D-B334-3A4A-6C2B-34F2EA2F25F5}"/>
              </a:ext>
            </a:extLst>
          </p:cNvPr>
          <p:cNvSpPr/>
          <p:nvPr/>
        </p:nvSpPr>
        <p:spPr>
          <a:xfrm>
            <a:off x="6191839" y="3976776"/>
            <a:ext cx="5341350" cy="1931717"/>
          </a:xfrm>
          <a:prstGeom prst="roundRect">
            <a:avLst>
              <a:gd name="adj" fmla="val 4057"/>
            </a:avLst>
          </a:prstGeom>
          <a:solidFill>
            <a:schemeClr val="bg1"/>
          </a:solidFill>
          <a:ln w="12700" cap="flat" cmpd="sng" algn="ctr">
            <a:gradFill flip="none" rotWithShape="1">
              <a:gsLst>
                <a:gs pos="0">
                  <a:srgbClr val="003469"/>
                </a:gs>
                <a:gs pos="100000">
                  <a:srgbClr val="003469"/>
                </a:gs>
                <a:gs pos="47000">
                  <a:srgbClr val="003469">
                    <a:alpha val="0"/>
                  </a:srgbClr>
                </a:gs>
              </a:gsLst>
              <a:lin ang="16200000" scaled="1"/>
              <a:tileRect/>
            </a:gradFill>
            <a:prstDash val="solid"/>
          </a:ln>
          <a:effectLst/>
        </p:spPr>
        <p:txBody>
          <a:bodyPr lIns="360000" rtlCol="0" anchor="ctr"/>
          <a:lstStyle/>
          <a:p>
            <a:pPr marL="179705" marR="0" lvl="0" indent="-179705" defTabSz="121920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D24C52A1-569C-959F-5196-3450C31F47A2}"/>
              </a:ext>
            </a:extLst>
          </p:cNvPr>
          <p:cNvGrpSpPr/>
          <p:nvPr/>
        </p:nvGrpSpPr>
        <p:grpSpPr>
          <a:xfrm>
            <a:off x="6857945" y="3695422"/>
            <a:ext cx="4144660" cy="562708"/>
            <a:chOff x="1790331" y="1223666"/>
            <a:chExt cx="3546200" cy="420573"/>
          </a:xfrm>
        </p:grpSpPr>
        <p:sp>
          <p:nvSpPr>
            <p:cNvPr id="24" name="同侧圆角矩形 6">
              <a:extLst>
                <a:ext uri="{FF2B5EF4-FFF2-40B4-BE49-F238E27FC236}">
                  <a16:creationId xmlns:a16="http://schemas.microsoft.com/office/drawing/2014/main" id="{70DC9DC5-1888-9155-3BF4-2C293F5F6A45}"/>
                </a:ext>
              </a:extLst>
            </p:cNvPr>
            <p:cNvSpPr/>
            <p:nvPr/>
          </p:nvSpPr>
          <p:spPr>
            <a:xfrm>
              <a:off x="1790331" y="1223666"/>
              <a:ext cx="3546200" cy="420573"/>
            </a:xfrm>
            <a:custGeom>
              <a:avLst/>
              <a:gdLst>
                <a:gd name="connsiteX0" fmla="*/ 0 w 4999675"/>
                <a:gd name="connsiteY0" fmla="*/ 0 h 547617"/>
                <a:gd name="connsiteX1" fmla="*/ 4999675 w 4999675"/>
                <a:gd name="connsiteY1" fmla="*/ 0 h 547617"/>
                <a:gd name="connsiteX2" fmla="*/ 4999675 w 4999675"/>
                <a:gd name="connsiteY2" fmla="*/ 0 h 547617"/>
                <a:gd name="connsiteX3" fmla="*/ 4999675 w 4999675"/>
                <a:gd name="connsiteY3" fmla="*/ 452364 h 547617"/>
                <a:gd name="connsiteX4" fmla="*/ 4904422 w 4999675"/>
                <a:gd name="connsiteY4" fmla="*/ 547617 h 547617"/>
                <a:gd name="connsiteX5" fmla="*/ 95253 w 4999675"/>
                <a:gd name="connsiteY5" fmla="*/ 547617 h 547617"/>
                <a:gd name="connsiteX6" fmla="*/ 0 w 4999675"/>
                <a:gd name="connsiteY6" fmla="*/ 452364 h 547617"/>
                <a:gd name="connsiteX7" fmla="*/ 0 w 4999675"/>
                <a:gd name="connsiteY7" fmla="*/ 0 h 547617"/>
                <a:gd name="connsiteX8" fmla="*/ 0 w 4999675"/>
                <a:gd name="connsiteY8" fmla="*/ 0 h 547617"/>
                <a:gd name="connsiteX0-1" fmla="*/ 0 w 5047300"/>
                <a:gd name="connsiteY0-2" fmla="*/ 0 h 547617"/>
                <a:gd name="connsiteX1-3" fmla="*/ 5047300 w 5047300"/>
                <a:gd name="connsiteY1-4" fmla="*/ 0 h 547617"/>
                <a:gd name="connsiteX2-5" fmla="*/ 5047300 w 5047300"/>
                <a:gd name="connsiteY2-6" fmla="*/ 0 h 547617"/>
                <a:gd name="connsiteX3-7" fmla="*/ 5047300 w 5047300"/>
                <a:gd name="connsiteY3-8" fmla="*/ 452364 h 547617"/>
                <a:gd name="connsiteX4-9" fmla="*/ 4952047 w 5047300"/>
                <a:gd name="connsiteY4-10" fmla="*/ 547617 h 547617"/>
                <a:gd name="connsiteX5-11" fmla="*/ 142878 w 5047300"/>
                <a:gd name="connsiteY5-12" fmla="*/ 547617 h 547617"/>
                <a:gd name="connsiteX6-13" fmla="*/ 47625 w 5047300"/>
                <a:gd name="connsiteY6-14" fmla="*/ 452364 h 547617"/>
                <a:gd name="connsiteX7-15" fmla="*/ 47625 w 5047300"/>
                <a:gd name="connsiteY7-16" fmla="*/ 0 h 547617"/>
                <a:gd name="connsiteX8-17" fmla="*/ 0 w 5047300"/>
                <a:gd name="connsiteY8-18" fmla="*/ 0 h 547617"/>
                <a:gd name="connsiteX0-19" fmla="*/ 0 w 4999675"/>
                <a:gd name="connsiteY0-20" fmla="*/ 0 h 547617"/>
                <a:gd name="connsiteX1-21" fmla="*/ 4999675 w 4999675"/>
                <a:gd name="connsiteY1-22" fmla="*/ 0 h 547617"/>
                <a:gd name="connsiteX2-23" fmla="*/ 4999675 w 4999675"/>
                <a:gd name="connsiteY2-24" fmla="*/ 0 h 547617"/>
                <a:gd name="connsiteX3-25" fmla="*/ 4999675 w 4999675"/>
                <a:gd name="connsiteY3-26" fmla="*/ 452364 h 547617"/>
                <a:gd name="connsiteX4-27" fmla="*/ 4904422 w 4999675"/>
                <a:gd name="connsiteY4-28" fmla="*/ 547617 h 547617"/>
                <a:gd name="connsiteX5-29" fmla="*/ 95253 w 4999675"/>
                <a:gd name="connsiteY5-30" fmla="*/ 547617 h 547617"/>
                <a:gd name="connsiteX6-31" fmla="*/ 0 w 4999675"/>
                <a:gd name="connsiteY6-32" fmla="*/ 452364 h 547617"/>
                <a:gd name="connsiteX7-33" fmla="*/ 0 w 4999675"/>
                <a:gd name="connsiteY7-34" fmla="*/ 0 h 547617"/>
                <a:gd name="connsiteX0-35" fmla="*/ 0 w 5047300"/>
                <a:gd name="connsiteY0-36" fmla="*/ 0 h 547617"/>
                <a:gd name="connsiteX1-37" fmla="*/ 5047300 w 5047300"/>
                <a:gd name="connsiteY1-38" fmla="*/ 0 h 547617"/>
                <a:gd name="connsiteX2-39" fmla="*/ 5047300 w 5047300"/>
                <a:gd name="connsiteY2-40" fmla="*/ 0 h 547617"/>
                <a:gd name="connsiteX3-41" fmla="*/ 5047300 w 5047300"/>
                <a:gd name="connsiteY3-42" fmla="*/ 452364 h 547617"/>
                <a:gd name="connsiteX4-43" fmla="*/ 4952047 w 5047300"/>
                <a:gd name="connsiteY4-44" fmla="*/ 547617 h 547617"/>
                <a:gd name="connsiteX5-45" fmla="*/ 142878 w 5047300"/>
                <a:gd name="connsiteY5-46" fmla="*/ 547617 h 547617"/>
                <a:gd name="connsiteX6-47" fmla="*/ 47625 w 5047300"/>
                <a:gd name="connsiteY6-48" fmla="*/ 452364 h 547617"/>
                <a:gd name="connsiteX7-49" fmla="*/ 0 w 5047300"/>
                <a:gd name="connsiteY7-50" fmla="*/ 0 h 547617"/>
                <a:gd name="connsiteX0-51" fmla="*/ 0 w 5128262"/>
                <a:gd name="connsiteY0-52" fmla="*/ 14287 h 561904"/>
                <a:gd name="connsiteX1-53" fmla="*/ 5047300 w 5128262"/>
                <a:gd name="connsiteY1-54" fmla="*/ 14287 h 561904"/>
                <a:gd name="connsiteX2-55" fmla="*/ 5128262 w 5128262"/>
                <a:gd name="connsiteY2-56" fmla="*/ 0 h 561904"/>
                <a:gd name="connsiteX3-57" fmla="*/ 5047300 w 5128262"/>
                <a:gd name="connsiteY3-58" fmla="*/ 466651 h 561904"/>
                <a:gd name="connsiteX4-59" fmla="*/ 4952047 w 5128262"/>
                <a:gd name="connsiteY4-60" fmla="*/ 561904 h 561904"/>
                <a:gd name="connsiteX5-61" fmla="*/ 142878 w 5128262"/>
                <a:gd name="connsiteY5-62" fmla="*/ 561904 h 561904"/>
                <a:gd name="connsiteX6-63" fmla="*/ 47625 w 5128262"/>
                <a:gd name="connsiteY6-64" fmla="*/ 466651 h 561904"/>
                <a:gd name="connsiteX7-65" fmla="*/ 0 w 5128262"/>
                <a:gd name="connsiteY7-66" fmla="*/ 14287 h 561904"/>
                <a:gd name="connsiteX0-67" fmla="*/ 0 w 5047300"/>
                <a:gd name="connsiteY0-68" fmla="*/ 0 h 547617"/>
                <a:gd name="connsiteX1-69" fmla="*/ 5047300 w 5047300"/>
                <a:gd name="connsiteY1-70" fmla="*/ 0 h 547617"/>
                <a:gd name="connsiteX2-71" fmla="*/ 5047300 w 5047300"/>
                <a:gd name="connsiteY2-72" fmla="*/ 452364 h 547617"/>
                <a:gd name="connsiteX3-73" fmla="*/ 4952047 w 5047300"/>
                <a:gd name="connsiteY3-74" fmla="*/ 547617 h 547617"/>
                <a:gd name="connsiteX4-75" fmla="*/ 142878 w 5047300"/>
                <a:gd name="connsiteY4-76" fmla="*/ 547617 h 547617"/>
                <a:gd name="connsiteX5-77" fmla="*/ 47625 w 5047300"/>
                <a:gd name="connsiteY5-78" fmla="*/ 452364 h 547617"/>
                <a:gd name="connsiteX6-79" fmla="*/ 0 w 5047300"/>
                <a:gd name="connsiteY6-80" fmla="*/ 0 h 547617"/>
                <a:gd name="connsiteX0-81" fmla="*/ 0 w 5137788"/>
                <a:gd name="connsiteY0-82" fmla="*/ 4762 h 552379"/>
                <a:gd name="connsiteX1-83" fmla="*/ 5137788 w 5137788"/>
                <a:gd name="connsiteY1-84" fmla="*/ 0 h 552379"/>
                <a:gd name="connsiteX2-85" fmla="*/ 5047300 w 5137788"/>
                <a:gd name="connsiteY2-86" fmla="*/ 457126 h 552379"/>
                <a:gd name="connsiteX3-87" fmla="*/ 4952047 w 5137788"/>
                <a:gd name="connsiteY3-88" fmla="*/ 552379 h 552379"/>
                <a:gd name="connsiteX4-89" fmla="*/ 142878 w 5137788"/>
                <a:gd name="connsiteY4-90" fmla="*/ 552379 h 552379"/>
                <a:gd name="connsiteX5-91" fmla="*/ 47625 w 5137788"/>
                <a:gd name="connsiteY5-92" fmla="*/ 457126 h 552379"/>
                <a:gd name="connsiteX6-93" fmla="*/ 0 w 5137788"/>
                <a:gd name="connsiteY6-94" fmla="*/ 4762 h 552379"/>
                <a:gd name="connsiteX0-95" fmla="*/ 0 w 5109213"/>
                <a:gd name="connsiteY0-96" fmla="*/ 0 h 547617"/>
                <a:gd name="connsiteX1-97" fmla="*/ 5109213 w 5109213"/>
                <a:gd name="connsiteY1-98" fmla="*/ 0 h 547617"/>
                <a:gd name="connsiteX2-99" fmla="*/ 5047300 w 5109213"/>
                <a:gd name="connsiteY2-100" fmla="*/ 452364 h 547617"/>
                <a:gd name="connsiteX3-101" fmla="*/ 4952047 w 5109213"/>
                <a:gd name="connsiteY3-102" fmla="*/ 547617 h 547617"/>
                <a:gd name="connsiteX4-103" fmla="*/ 142878 w 5109213"/>
                <a:gd name="connsiteY4-104" fmla="*/ 547617 h 547617"/>
                <a:gd name="connsiteX5-105" fmla="*/ 47625 w 5109213"/>
                <a:gd name="connsiteY5-106" fmla="*/ 452364 h 547617"/>
                <a:gd name="connsiteX6-107" fmla="*/ 0 w 5109213"/>
                <a:gd name="connsiteY6-108" fmla="*/ 0 h 547617"/>
                <a:gd name="connsiteX0-109" fmla="*/ 0 w 5123500"/>
                <a:gd name="connsiteY0-110" fmla="*/ 0 h 547617"/>
                <a:gd name="connsiteX1-111" fmla="*/ 5123500 w 5123500"/>
                <a:gd name="connsiteY1-112" fmla="*/ 0 h 547617"/>
                <a:gd name="connsiteX2-113" fmla="*/ 5061587 w 5123500"/>
                <a:gd name="connsiteY2-114" fmla="*/ 452364 h 547617"/>
                <a:gd name="connsiteX3-115" fmla="*/ 4966334 w 5123500"/>
                <a:gd name="connsiteY3-116" fmla="*/ 547617 h 547617"/>
                <a:gd name="connsiteX4-117" fmla="*/ 157165 w 5123500"/>
                <a:gd name="connsiteY4-118" fmla="*/ 547617 h 547617"/>
                <a:gd name="connsiteX5-119" fmla="*/ 61912 w 5123500"/>
                <a:gd name="connsiteY5-120" fmla="*/ 452364 h 547617"/>
                <a:gd name="connsiteX6-121" fmla="*/ 0 w 5123500"/>
                <a:gd name="connsiteY6-122" fmla="*/ 0 h 547617"/>
                <a:gd name="connsiteX0-123" fmla="*/ 0 w 5152075"/>
                <a:gd name="connsiteY0-124" fmla="*/ 0 h 547617"/>
                <a:gd name="connsiteX1-125" fmla="*/ 5152075 w 5152075"/>
                <a:gd name="connsiteY1-126" fmla="*/ 0 h 547617"/>
                <a:gd name="connsiteX2-127" fmla="*/ 5090162 w 5152075"/>
                <a:gd name="connsiteY2-128" fmla="*/ 452364 h 547617"/>
                <a:gd name="connsiteX3-129" fmla="*/ 4994909 w 5152075"/>
                <a:gd name="connsiteY3-130" fmla="*/ 547617 h 547617"/>
                <a:gd name="connsiteX4-131" fmla="*/ 185740 w 5152075"/>
                <a:gd name="connsiteY4-132" fmla="*/ 547617 h 547617"/>
                <a:gd name="connsiteX5-133" fmla="*/ 90487 w 5152075"/>
                <a:gd name="connsiteY5-134" fmla="*/ 452364 h 547617"/>
                <a:gd name="connsiteX6-135" fmla="*/ 0 w 5152075"/>
                <a:gd name="connsiteY6-136" fmla="*/ 0 h 547617"/>
                <a:gd name="connsiteX0-137" fmla="*/ 0 w 5175887"/>
                <a:gd name="connsiteY0-138" fmla="*/ 0 h 547617"/>
                <a:gd name="connsiteX1-139" fmla="*/ 5175887 w 5175887"/>
                <a:gd name="connsiteY1-140" fmla="*/ 0 h 547617"/>
                <a:gd name="connsiteX2-141" fmla="*/ 5113974 w 5175887"/>
                <a:gd name="connsiteY2-142" fmla="*/ 452364 h 547617"/>
                <a:gd name="connsiteX3-143" fmla="*/ 5018721 w 5175887"/>
                <a:gd name="connsiteY3-144" fmla="*/ 547617 h 547617"/>
                <a:gd name="connsiteX4-145" fmla="*/ 209552 w 5175887"/>
                <a:gd name="connsiteY4-146" fmla="*/ 547617 h 547617"/>
                <a:gd name="connsiteX5-147" fmla="*/ 114299 w 5175887"/>
                <a:gd name="connsiteY5-148" fmla="*/ 452364 h 547617"/>
                <a:gd name="connsiteX6-149" fmla="*/ 0 w 5175887"/>
                <a:gd name="connsiteY6-150" fmla="*/ 0 h 54761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5175887" h="547617">
                  <a:moveTo>
                    <a:pt x="0" y="0"/>
                  </a:moveTo>
                  <a:lnTo>
                    <a:pt x="5175887" y="0"/>
                  </a:lnTo>
                  <a:lnTo>
                    <a:pt x="5113974" y="452364"/>
                  </a:lnTo>
                  <a:cubicBezTo>
                    <a:pt x="5113974" y="504971"/>
                    <a:pt x="5071328" y="547617"/>
                    <a:pt x="5018721" y="547617"/>
                  </a:cubicBezTo>
                  <a:lnTo>
                    <a:pt x="209552" y="547617"/>
                  </a:lnTo>
                  <a:cubicBezTo>
                    <a:pt x="156945" y="547617"/>
                    <a:pt x="114299" y="504971"/>
                    <a:pt x="114299" y="45236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同侧圆角矩形 6">
              <a:extLst>
                <a:ext uri="{FF2B5EF4-FFF2-40B4-BE49-F238E27FC236}">
                  <a16:creationId xmlns:a16="http://schemas.microsoft.com/office/drawing/2014/main" id="{350DA0D4-CB75-C61E-8DB5-F292DB852FBD}"/>
                </a:ext>
              </a:extLst>
            </p:cNvPr>
            <p:cNvSpPr/>
            <p:nvPr/>
          </p:nvSpPr>
          <p:spPr>
            <a:xfrm>
              <a:off x="1863490" y="1223666"/>
              <a:ext cx="3399882" cy="420573"/>
            </a:xfrm>
            <a:custGeom>
              <a:avLst/>
              <a:gdLst>
                <a:gd name="connsiteX0" fmla="*/ 0 w 4999675"/>
                <a:gd name="connsiteY0" fmla="*/ 0 h 547617"/>
                <a:gd name="connsiteX1" fmla="*/ 4999675 w 4999675"/>
                <a:gd name="connsiteY1" fmla="*/ 0 h 547617"/>
                <a:gd name="connsiteX2" fmla="*/ 4999675 w 4999675"/>
                <a:gd name="connsiteY2" fmla="*/ 0 h 547617"/>
                <a:gd name="connsiteX3" fmla="*/ 4999675 w 4999675"/>
                <a:gd name="connsiteY3" fmla="*/ 452364 h 547617"/>
                <a:gd name="connsiteX4" fmla="*/ 4904422 w 4999675"/>
                <a:gd name="connsiteY4" fmla="*/ 547617 h 547617"/>
                <a:gd name="connsiteX5" fmla="*/ 95253 w 4999675"/>
                <a:gd name="connsiteY5" fmla="*/ 547617 h 547617"/>
                <a:gd name="connsiteX6" fmla="*/ 0 w 4999675"/>
                <a:gd name="connsiteY6" fmla="*/ 452364 h 547617"/>
                <a:gd name="connsiteX7" fmla="*/ 0 w 4999675"/>
                <a:gd name="connsiteY7" fmla="*/ 0 h 547617"/>
                <a:gd name="connsiteX8" fmla="*/ 0 w 4999675"/>
                <a:gd name="connsiteY8" fmla="*/ 0 h 547617"/>
                <a:gd name="connsiteX0-1" fmla="*/ 0 w 5047300"/>
                <a:gd name="connsiteY0-2" fmla="*/ 0 h 547617"/>
                <a:gd name="connsiteX1-3" fmla="*/ 5047300 w 5047300"/>
                <a:gd name="connsiteY1-4" fmla="*/ 0 h 547617"/>
                <a:gd name="connsiteX2-5" fmla="*/ 5047300 w 5047300"/>
                <a:gd name="connsiteY2-6" fmla="*/ 0 h 547617"/>
                <a:gd name="connsiteX3-7" fmla="*/ 5047300 w 5047300"/>
                <a:gd name="connsiteY3-8" fmla="*/ 452364 h 547617"/>
                <a:gd name="connsiteX4-9" fmla="*/ 4952047 w 5047300"/>
                <a:gd name="connsiteY4-10" fmla="*/ 547617 h 547617"/>
                <a:gd name="connsiteX5-11" fmla="*/ 142878 w 5047300"/>
                <a:gd name="connsiteY5-12" fmla="*/ 547617 h 547617"/>
                <a:gd name="connsiteX6-13" fmla="*/ 47625 w 5047300"/>
                <a:gd name="connsiteY6-14" fmla="*/ 452364 h 547617"/>
                <a:gd name="connsiteX7-15" fmla="*/ 47625 w 5047300"/>
                <a:gd name="connsiteY7-16" fmla="*/ 0 h 547617"/>
                <a:gd name="connsiteX8-17" fmla="*/ 0 w 5047300"/>
                <a:gd name="connsiteY8-18" fmla="*/ 0 h 547617"/>
                <a:gd name="connsiteX0-19" fmla="*/ 0 w 4999675"/>
                <a:gd name="connsiteY0-20" fmla="*/ 0 h 547617"/>
                <a:gd name="connsiteX1-21" fmla="*/ 4999675 w 4999675"/>
                <a:gd name="connsiteY1-22" fmla="*/ 0 h 547617"/>
                <a:gd name="connsiteX2-23" fmla="*/ 4999675 w 4999675"/>
                <a:gd name="connsiteY2-24" fmla="*/ 0 h 547617"/>
                <a:gd name="connsiteX3-25" fmla="*/ 4999675 w 4999675"/>
                <a:gd name="connsiteY3-26" fmla="*/ 452364 h 547617"/>
                <a:gd name="connsiteX4-27" fmla="*/ 4904422 w 4999675"/>
                <a:gd name="connsiteY4-28" fmla="*/ 547617 h 547617"/>
                <a:gd name="connsiteX5-29" fmla="*/ 95253 w 4999675"/>
                <a:gd name="connsiteY5-30" fmla="*/ 547617 h 547617"/>
                <a:gd name="connsiteX6-31" fmla="*/ 0 w 4999675"/>
                <a:gd name="connsiteY6-32" fmla="*/ 452364 h 547617"/>
                <a:gd name="connsiteX7-33" fmla="*/ 0 w 4999675"/>
                <a:gd name="connsiteY7-34" fmla="*/ 0 h 547617"/>
                <a:gd name="connsiteX0-35" fmla="*/ 0 w 5047300"/>
                <a:gd name="connsiteY0-36" fmla="*/ 0 h 547617"/>
                <a:gd name="connsiteX1-37" fmla="*/ 5047300 w 5047300"/>
                <a:gd name="connsiteY1-38" fmla="*/ 0 h 547617"/>
                <a:gd name="connsiteX2-39" fmla="*/ 5047300 w 5047300"/>
                <a:gd name="connsiteY2-40" fmla="*/ 0 h 547617"/>
                <a:gd name="connsiteX3-41" fmla="*/ 5047300 w 5047300"/>
                <a:gd name="connsiteY3-42" fmla="*/ 452364 h 547617"/>
                <a:gd name="connsiteX4-43" fmla="*/ 4952047 w 5047300"/>
                <a:gd name="connsiteY4-44" fmla="*/ 547617 h 547617"/>
                <a:gd name="connsiteX5-45" fmla="*/ 142878 w 5047300"/>
                <a:gd name="connsiteY5-46" fmla="*/ 547617 h 547617"/>
                <a:gd name="connsiteX6-47" fmla="*/ 47625 w 5047300"/>
                <a:gd name="connsiteY6-48" fmla="*/ 452364 h 547617"/>
                <a:gd name="connsiteX7-49" fmla="*/ 0 w 5047300"/>
                <a:gd name="connsiteY7-50" fmla="*/ 0 h 547617"/>
                <a:gd name="connsiteX0-51" fmla="*/ 0 w 5128262"/>
                <a:gd name="connsiteY0-52" fmla="*/ 14287 h 561904"/>
                <a:gd name="connsiteX1-53" fmla="*/ 5047300 w 5128262"/>
                <a:gd name="connsiteY1-54" fmla="*/ 14287 h 561904"/>
                <a:gd name="connsiteX2-55" fmla="*/ 5128262 w 5128262"/>
                <a:gd name="connsiteY2-56" fmla="*/ 0 h 561904"/>
                <a:gd name="connsiteX3-57" fmla="*/ 5047300 w 5128262"/>
                <a:gd name="connsiteY3-58" fmla="*/ 466651 h 561904"/>
                <a:gd name="connsiteX4-59" fmla="*/ 4952047 w 5128262"/>
                <a:gd name="connsiteY4-60" fmla="*/ 561904 h 561904"/>
                <a:gd name="connsiteX5-61" fmla="*/ 142878 w 5128262"/>
                <a:gd name="connsiteY5-62" fmla="*/ 561904 h 561904"/>
                <a:gd name="connsiteX6-63" fmla="*/ 47625 w 5128262"/>
                <a:gd name="connsiteY6-64" fmla="*/ 466651 h 561904"/>
                <a:gd name="connsiteX7-65" fmla="*/ 0 w 5128262"/>
                <a:gd name="connsiteY7-66" fmla="*/ 14287 h 561904"/>
                <a:gd name="connsiteX0-67" fmla="*/ 0 w 5047300"/>
                <a:gd name="connsiteY0-68" fmla="*/ 0 h 547617"/>
                <a:gd name="connsiteX1-69" fmla="*/ 5047300 w 5047300"/>
                <a:gd name="connsiteY1-70" fmla="*/ 0 h 547617"/>
                <a:gd name="connsiteX2-71" fmla="*/ 5047300 w 5047300"/>
                <a:gd name="connsiteY2-72" fmla="*/ 452364 h 547617"/>
                <a:gd name="connsiteX3-73" fmla="*/ 4952047 w 5047300"/>
                <a:gd name="connsiteY3-74" fmla="*/ 547617 h 547617"/>
                <a:gd name="connsiteX4-75" fmla="*/ 142878 w 5047300"/>
                <a:gd name="connsiteY4-76" fmla="*/ 547617 h 547617"/>
                <a:gd name="connsiteX5-77" fmla="*/ 47625 w 5047300"/>
                <a:gd name="connsiteY5-78" fmla="*/ 452364 h 547617"/>
                <a:gd name="connsiteX6-79" fmla="*/ 0 w 5047300"/>
                <a:gd name="connsiteY6-80" fmla="*/ 0 h 547617"/>
                <a:gd name="connsiteX0-81" fmla="*/ 0 w 5137788"/>
                <a:gd name="connsiteY0-82" fmla="*/ 4762 h 552379"/>
                <a:gd name="connsiteX1-83" fmla="*/ 5137788 w 5137788"/>
                <a:gd name="connsiteY1-84" fmla="*/ 0 h 552379"/>
                <a:gd name="connsiteX2-85" fmla="*/ 5047300 w 5137788"/>
                <a:gd name="connsiteY2-86" fmla="*/ 457126 h 552379"/>
                <a:gd name="connsiteX3-87" fmla="*/ 4952047 w 5137788"/>
                <a:gd name="connsiteY3-88" fmla="*/ 552379 h 552379"/>
                <a:gd name="connsiteX4-89" fmla="*/ 142878 w 5137788"/>
                <a:gd name="connsiteY4-90" fmla="*/ 552379 h 552379"/>
                <a:gd name="connsiteX5-91" fmla="*/ 47625 w 5137788"/>
                <a:gd name="connsiteY5-92" fmla="*/ 457126 h 552379"/>
                <a:gd name="connsiteX6-93" fmla="*/ 0 w 5137788"/>
                <a:gd name="connsiteY6-94" fmla="*/ 4762 h 552379"/>
                <a:gd name="connsiteX0-95" fmla="*/ 0 w 5109213"/>
                <a:gd name="connsiteY0-96" fmla="*/ 0 h 547617"/>
                <a:gd name="connsiteX1-97" fmla="*/ 5109213 w 5109213"/>
                <a:gd name="connsiteY1-98" fmla="*/ 0 h 547617"/>
                <a:gd name="connsiteX2-99" fmla="*/ 5047300 w 5109213"/>
                <a:gd name="connsiteY2-100" fmla="*/ 452364 h 547617"/>
                <a:gd name="connsiteX3-101" fmla="*/ 4952047 w 5109213"/>
                <a:gd name="connsiteY3-102" fmla="*/ 547617 h 547617"/>
                <a:gd name="connsiteX4-103" fmla="*/ 142878 w 5109213"/>
                <a:gd name="connsiteY4-104" fmla="*/ 547617 h 547617"/>
                <a:gd name="connsiteX5-105" fmla="*/ 47625 w 5109213"/>
                <a:gd name="connsiteY5-106" fmla="*/ 452364 h 547617"/>
                <a:gd name="connsiteX6-107" fmla="*/ 0 w 5109213"/>
                <a:gd name="connsiteY6-108" fmla="*/ 0 h 547617"/>
                <a:gd name="connsiteX0-109" fmla="*/ 0 w 5123500"/>
                <a:gd name="connsiteY0-110" fmla="*/ 0 h 547617"/>
                <a:gd name="connsiteX1-111" fmla="*/ 5123500 w 5123500"/>
                <a:gd name="connsiteY1-112" fmla="*/ 0 h 547617"/>
                <a:gd name="connsiteX2-113" fmla="*/ 5061587 w 5123500"/>
                <a:gd name="connsiteY2-114" fmla="*/ 452364 h 547617"/>
                <a:gd name="connsiteX3-115" fmla="*/ 4966334 w 5123500"/>
                <a:gd name="connsiteY3-116" fmla="*/ 547617 h 547617"/>
                <a:gd name="connsiteX4-117" fmla="*/ 157165 w 5123500"/>
                <a:gd name="connsiteY4-118" fmla="*/ 547617 h 547617"/>
                <a:gd name="connsiteX5-119" fmla="*/ 61912 w 5123500"/>
                <a:gd name="connsiteY5-120" fmla="*/ 452364 h 547617"/>
                <a:gd name="connsiteX6-121" fmla="*/ 0 w 5123500"/>
                <a:gd name="connsiteY6-122" fmla="*/ 0 h 547617"/>
                <a:gd name="connsiteX0-123" fmla="*/ 0 w 5152075"/>
                <a:gd name="connsiteY0-124" fmla="*/ 0 h 547617"/>
                <a:gd name="connsiteX1-125" fmla="*/ 5152075 w 5152075"/>
                <a:gd name="connsiteY1-126" fmla="*/ 0 h 547617"/>
                <a:gd name="connsiteX2-127" fmla="*/ 5090162 w 5152075"/>
                <a:gd name="connsiteY2-128" fmla="*/ 452364 h 547617"/>
                <a:gd name="connsiteX3-129" fmla="*/ 4994909 w 5152075"/>
                <a:gd name="connsiteY3-130" fmla="*/ 547617 h 547617"/>
                <a:gd name="connsiteX4-131" fmla="*/ 185740 w 5152075"/>
                <a:gd name="connsiteY4-132" fmla="*/ 547617 h 547617"/>
                <a:gd name="connsiteX5-133" fmla="*/ 90487 w 5152075"/>
                <a:gd name="connsiteY5-134" fmla="*/ 452364 h 547617"/>
                <a:gd name="connsiteX6-135" fmla="*/ 0 w 5152075"/>
                <a:gd name="connsiteY6-136" fmla="*/ 0 h 547617"/>
                <a:gd name="connsiteX0-137" fmla="*/ 0 w 5175887"/>
                <a:gd name="connsiteY0-138" fmla="*/ 0 h 547617"/>
                <a:gd name="connsiteX1-139" fmla="*/ 5175887 w 5175887"/>
                <a:gd name="connsiteY1-140" fmla="*/ 0 h 547617"/>
                <a:gd name="connsiteX2-141" fmla="*/ 5113974 w 5175887"/>
                <a:gd name="connsiteY2-142" fmla="*/ 452364 h 547617"/>
                <a:gd name="connsiteX3-143" fmla="*/ 5018721 w 5175887"/>
                <a:gd name="connsiteY3-144" fmla="*/ 547617 h 547617"/>
                <a:gd name="connsiteX4-145" fmla="*/ 209552 w 5175887"/>
                <a:gd name="connsiteY4-146" fmla="*/ 547617 h 547617"/>
                <a:gd name="connsiteX5-147" fmla="*/ 114299 w 5175887"/>
                <a:gd name="connsiteY5-148" fmla="*/ 452364 h 547617"/>
                <a:gd name="connsiteX6-149" fmla="*/ 0 w 5175887"/>
                <a:gd name="connsiteY6-150" fmla="*/ 0 h 54761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5175887" h="547617">
                  <a:moveTo>
                    <a:pt x="0" y="0"/>
                  </a:moveTo>
                  <a:lnTo>
                    <a:pt x="5175887" y="0"/>
                  </a:lnTo>
                  <a:lnTo>
                    <a:pt x="5113974" y="452364"/>
                  </a:lnTo>
                  <a:cubicBezTo>
                    <a:pt x="5113974" y="504971"/>
                    <a:pt x="5071328" y="547617"/>
                    <a:pt x="5018721" y="547617"/>
                  </a:cubicBezTo>
                  <a:lnTo>
                    <a:pt x="209552" y="547617"/>
                  </a:lnTo>
                  <a:cubicBezTo>
                    <a:pt x="156945" y="547617"/>
                    <a:pt x="114299" y="504971"/>
                    <a:pt x="114299" y="45236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469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慢性肾脏病合并丙型肝炎病毒感染诊断、治疗和预防的临床实践指南</a:t>
              </a:r>
              <a:r>
                <a:rPr kumimoji="0" lang="en-US" altLang="zh-CN" sz="1400" b="1" i="0" u="none" strike="noStrike" kern="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(2023</a:t>
              </a:r>
              <a:r>
                <a:rPr kumimoji="0" lang="zh-CN" altLang="en-US" sz="1400" b="1" i="0" u="none" strike="noStrike" kern="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年版</a:t>
              </a:r>
              <a:r>
                <a:rPr kumimoji="0" lang="en-US" altLang="zh-CN" sz="1400" b="1" i="0" u="none" strike="noStrike" kern="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)</a:t>
              </a:r>
              <a:r>
                <a:rPr kumimoji="0" lang="zh-CN" altLang="en-US" sz="1400" b="1" i="0" u="none" strike="noStrike" kern="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推荐</a:t>
              </a:r>
              <a:r>
                <a:rPr kumimoji="0" lang="en-US" altLang="zh-CN" sz="1400" b="1" i="0" u="none" strike="noStrike" kern="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</a:t>
              </a:r>
            </a:p>
          </p:txBody>
        </p:sp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id="{BC2F179C-BF41-73D1-5B2B-754D2F4DFD3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3687"/>
          <a:stretch/>
        </p:blipFill>
        <p:spPr>
          <a:xfrm>
            <a:off x="6875690" y="4342296"/>
            <a:ext cx="3973649" cy="1374541"/>
          </a:xfrm>
          <a:prstGeom prst="rect">
            <a:avLst/>
          </a:prstGeom>
        </p:spPr>
      </p:pic>
      <p:sp>
        <p:nvSpPr>
          <p:cNvPr id="27" name="内容占位符 5">
            <a:extLst>
              <a:ext uri="{FF2B5EF4-FFF2-40B4-BE49-F238E27FC236}">
                <a16:creationId xmlns:a16="http://schemas.microsoft.com/office/drawing/2014/main" id="{AFD57A64-6342-CA24-E61A-249ECAB858C9}"/>
              </a:ext>
            </a:extLst>
          </p:cNvPr>
          <p:cNvSpPr txBox="1">
            <a:spLocks/>
          </p:cNvSpPr>
          <p:nvPr/>
        </p:nvSpPr>
        <p:spPr>
          <a:xfrm>
            <a:off x="712236" y="6102252"/>
            <a:ext cx="11214101" cy="19018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ESRD:</a:t>
            </a: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终末期肾脏病；</a:t>
            </a:r>
            <a:r>
              <a:rPr lang="en-US" altLang="zh-CN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HCV</a:t>
            </a: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：丙型肝炎病毒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50A26C66-A1C5-D9AB-DFCA-DB0D8323539D}"/>
              </a:ext>
            </a:extLst>
          </p:cNvPr>
          <p:cNvGrpSpPr/>
          <p:nvPr/>
        </p:nvGrpSpPr>
        <p:grpSpPr>
          <a:xfrm>
            <a:off x="10693401" y="0"/>
            <a:ext cx="1500247" cy="307777"/>
            <a:chOff x="10023000" y="1108714"/>
            <a:chExt cx="1835625" cy="307777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0B9E396D-344E-F67F-C8F2-BFFD289E6299}"/>
                </a:ext>
              </a:extLst>
            </p:cNvPr>
            <p:cNvSpPr txBox="1"/>
            <p:nvPr/>
          </p:nvSpPr>
          <p:spPr>
            <a:xfrm>
              <a:off x="10023000" y="1108714"/>
              <a:ext cx="1675741" cy="307777"/>
            </a:xfrm>
            <a:custGeom>
              <a:avLst/>
              <a:gdLst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0 w 2501900"/>
                <a:gd name="connsiteY3" fmla="*/ 307777 h 307777"/>
                <a:gd name="connsiteX4" fmla="*/ 0 w 2501900"/>
                <a:gd name="connsiteY4" fmla="*/ 0 h 307777"/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158750 w 2501900"/>
                <a:gd name="connsiteY3" fmla="*/ 307777 h 307777"/>
                <a:gd name="connsiteX4" fmla="*/ 0 w 2501900"/>
                <a:gd name="connsiteY4" fmla="*/ 0 h 307777"/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76123 w 2501900"/>
                <a:gd name="connsiteY3" fmla="*/ 307777 h 307777"/>
                <a:gd name="connsiteX4" fmla="*/ 0 w 2501900"/>
                <a:gd name="connsiteY4" fmla="*/ 0 h 30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1900" h="307777">
                  <a:moveTo>
                    <a:pt x="0" y="0"/>
                  </a:moveTo>
                  <a:lnTo>
                    <a:pt x="2501900" y="0"/>
                  </a:lnTo>
                  <a:lnTo>
                    <a:pt x="2501900" y="307777"/>
                  </a:lnTo>
                  <a:lnTo>
                    <a:pt x="76123" y="307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469">
                <a:alpha val="30196"/>
              </a:srgbClr>
            </a:solidFill>
          </p:spPr>
          <p:txBody>
            <a:bodyPr vert="horz"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文本框 2">
              <a:extLst>
                <a:ext uri="{FF2B5EF4-FFF2-40B4-BE49-F238E27FC236}">
                  <a16:creationId xmlns:a16="http://schemas.microsoft.com/office/drawing/2014/main" id="{26AC8354-5B88-E614-A569-6DF0DAFD53CD}"/>
                </a:ext>
              </a:extLst>
            </p:cNvPr>
            <p:cNvSpPr txBox="1"/>
            <p:nvPr/>
          </p:nvSpPr>
          <p:spPr>
            <a:xfrm>
              <a:off x="10076380" y="1108714"/>
              <a:ext cx="1675741" cy="307777"/>
            </a:xfrm>
            <a:custGeom>
              <a:avLst/>
              <a:gdLst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0 w 2501900"/>
                <a:gd name="connsiteY3" fmla="*/ 307777 h 307777"/>
                <a:gd name="connsiteX4" fmla="*/ 0 w 2501900"/>
                <a:gd name="connsiteY4" fmla="*/ 0 h 307777"/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158750 w 2501900"/>
                <a:gd name="connsiteY3" fmla="*/ 307777 h 307777"/>
                <a:gd name="connsiteX4" fmla="*/ 0 w 2501900"/>
                <a:gd name="connsiteY4" fmla="*/ 0 h 307777"/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76123 w 2501900"/>
                <a:gd name="connsiteY3" fmla="*/ 307777 h 307777"/>
                <a:gd name="connsiteX4" fmla="*/ 0 w 2501900"/>
                <a:gd name="connsiteY4" fmla="*/ 0 h 30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1900" h="307777">
                  <a:moveTo>
                    <a:pt x="0" y="0"/>
                  </a:moveTo>
                  <a:lnTo>
                    <a:pt x="2501900" y="0"/>
                  </a:lnTo>
                  <a:lnTo>
                    <a:pt x="2501900" y="307777"/>
                  </a:lnTo>
                  <a:lnTo>
                    <a:pt x="76123" y="307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469">
                <a:alpha val="49804"/>
              </a:srgbClr>
            </a:solidFill>
          </p:spPr>
          <p:txBody>
            <a:bodyPr vert="horz"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文本框 2">
              <a:extLst>
                <a:ext uri="{FF2B5EF4-FFF2-40B4-BE49-F238E27FC236}">
                  <a16:creationId xmlns:a16="http://schemas.microsoft.com/office/drawing/2014/main" id="{9F28F508-40BF-DE21-58B7-69C4F918DF06}"/>
                </a:ext>
              </a:extLst>
            </p:cNvPr>
            <p:cNvSpPr txBox="1"/>
            <p:nvPr/>
          </p:nvSpPr>
          <p:spPr>
            <a:xfrm>
              <a:off x="10132047" y="1108714"/>
              <a:ext cx="1675741" cy="307777"/>
            </a:xfrm>
            <a:custGeom>
              <a:avLst/>
              <a:gdLst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0 w 2501900"/>
                <a:gd name="connsiteY3" fmla="*/ 307777 h 307777"/>
                <a:gd name="connsiteX4" fmla="*/ 0 w 2501900"/>
                <a:gd name="connsiteY4" fmla="*/ 0 h 307777"/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158750 w 2501900"/>
                <a:gd name="connsiteY3" fmla="*/ 307777 h 307777"/>
                <a:gd name="connsiteX4" fmla="*/ 0 w 2501900"/>
                <a:gd name="connsiteY4" fmla="*/ 0 h 307777"/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76123 w 2501900"/>
                <a:gd name="connsiteY3" fmla="*/ 307777 h 307777"/>
                <a:gd name="connsiteX4" fmla="*/ 0 w 2501900"/>
                <a:gd name="connsiteY4" fmla="*/ 0 h 30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1900" h="307777">
                  <a:moveTo>
                    <a:pt x="0" y="0"/>
                  </a:moveTo>
                  <a:lnTo>
                    <a:pt x="2501900" y="0"/>
                  </a:lnTo>
                  <a:lnTo>
                    <a:pt x="2501900" y="307777"/>
                  </a:lnTo>
                  <a:lnTo>
                    <a:pt x="76123" y="307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469">
                <a:alpha val="69804"/>
              </a:srgbClr>
            </a:solidFill>
          </p:spPr>
          <p:txBody>
            <a:bodyPr vert="horz"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文本框 2">
              <a:extLst>
                <a:ext uri="{FF2B5EF4-FFF2-40B4-BE49-F238E27FC236}">
                  <a16:creationId xmlns:a16="http://schemas.microsoft.com/office/drawing/2014/main" id="{3BCEC42E-F2B0-C143-CCA8-DE1FA939A9AC}"/>
                </a:ext>
              </a:extLst>
            </p:cNvPr>
            <p:cNvSpPr txBox="1"/>
            <p:nvPr/>
          </p:nvSpPr>
          <p:spPr>
            <a:xfrm>
              <a:off x="10182884" y="1108714"/>
              <a:ext cx="1675741" cy="307777"/>
            </a:xfrm>
            <a:custGeom>
              <a:avLst/>
              <a:gdLst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0 w 2501900"/>
                <a:gd name="connsiteY3" fmla="*/ 307777 h 307777"/>
                <a:gd name="connsiteX4" fmla="*/ 0 w 2501900"/>
                <a:gd name="connsiteY4" fmla="*/ 0 h 307777"/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158750 w 2501900"/>
                <a:gd name="connsiteY3" fmla="*/ 307777 h 307777"/>
                <a:gd name="connsiteX4" fmla="*/ 0 w 2501900"/>
                <a:gd name="connsiteY4" fmla="*/ 0 h 307777"/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76123 w 2501900"/>
                <a:gd name="connsiteY3" fmla="*/ 307777 h 307777"/>
                <a:gd name="connsiteX4" fmla="*/ 0 w 2501900"/>
                <a:gd name="connsiteY4" fmla="*/ 0 h 30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1900" h="307777">
                  <a:moveTo>
                    <a:pt x="0" y="0"/>
                  </a:moveTo>
                  <a:lnTo>
                    <a:pt x="2501900" y="0"/>
                  </a:lnTo>
                  <a:lnTo>
                    <a:pt x="2501900" y="307777"/>
                  </a:lnTo>
                  <a:lnTo>
                    <a:pt x="76123" y="307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469"/>
            </a:solidFill>
          </p:spPr>
          <p:txBody>
            <a:bodyPr vert="horz"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文本框 2">
              <a:extLst>
                <a:ext uri="{FF2B5EF4-FFF2-40B4-BE49-F238E27FC236}">
                  <a16:creationId xmlns:a16="http://schemas.microsoft.com/office/drawing/2014/main" id="{FA15EBDA-1501-7F93-486E-5A799820412C}"/>
                </a:ext>
              </a:extLst>
            </p:cNvPr>
            <p:cNvSpPr txBox="1"/>
            <p:nvPr/>
          </p:nvSpPr>
          <p:spPr>
            <a:xfrm>
              <a:off x="10224318" y="1154880"/>
              <a:ext cx="1594402" cy="215444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肾功能不全患者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63635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>
            <a:extLst>
              <a:ext uri="{FF2B5EF4-FFF2-40B4-BE49-F238E27FC236}">
                <a16:creationId xmlns:a16="http://schemas.microsoft.com/office/drawing/2014/main" id="{1BB555E9-0269-A36F-F628-5068DCCC73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>
                <a:cs typeface="+mn-ea"/>
                <a:sym typeface="Arial" panose="020B0604020202020204" pitchFamily="34" charset="0"/>
              </a:rPr>
              <a:t>Chen-Hua </a:t>
            </a:r>
            <a:r>
              <a:rPr lang="en-US" altLang="zh-CN" dirty="0" err="1">
                <a:cs typeface="+mn-ea"/>
                <a:sym typeface="Arial" panose="020B0604020202020204" pitchFamily="34" charset="0"/>
              </a:rPr>
              <a:t>Liu,et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cs typeface="+mn-ea"/>
                <a:sym typeface="Arial" panose="020B0604020202020204" pitchFamily="34" charset="0"/>
              </a:rPr>
              <a:t>al.Gut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. 2022 Jan;71(1):176-184. </a:t>
            </a:r>
          </a:p>
          <a:p>
            <a:r>
              <a:rPr lang="en-US" altLang="zh-CN" dirty="0">
                <a:cs typeface="+mn-ea"/>
                <a:sym typeface="Arial" panose="020B0604020202020204" pitchFamily="34" charset="0"/>
              </a:rPr>
              <a:t>Ming-Lung </a:t>
            </a:r>
            <a:r>
              <a:rPr lang="en-US" altLang="zh-CN" dirty="0" err="1">
                <a:cs typeface="+mn-ea"/>
                <a:sym typeface="Arial" panose="020B0604020202020204" pitchFamily="34" charset="0"/>
              </a:rPr>
              <a:t>Yu,et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cs typeface="+mn-ea"/>
                <a:sym typeface="Arial" panose="020B0604020202020204" pitchFamily="34" charset="0"/>
              </a:rPr>
              <a:t>al.Gut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. 2020 Dec 10;gutjnl-2020-323277.</a:t>
            </a: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7592C521-F268-A7BE-BE7F-EE0C70DB10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2000" b="0" dirty="0">
                <a:cs typeface="+mn-ea"/>
                <a:sym typeface="Arial" panose="020B0604020202020204" pitchFamily="34" charset="0"/>
              </a:rPr>
              <a:t>中国台湾真实世界研究数据</a:t>
            </a:r>
            <a:br>
              <a:rPr lang="zh-CN" altLang="en-US" dirty="0">
                <a:cs typeface="+mn-ea"/>
                <a:sym typeface="Arial" panose="020B0604020202020204" pitchFamily="34" charset="0"/>
              </a:rPr>
            </a:br>
            <a:r>
              <a:rPr lang="en-US" altLang="zh-CN" dirty="0">
                <a:cs typeface="+mn-ea"/>
                <a:sym typeface="Arial" panose="020B0604020202020204" pitchFamily="34" charset="0"/>
              </a:rPr>
              <a:t>SOF/VEL</a:t>
            </a:r>
            <a:r>
              <a:rPr lang="zh-CN" altLang="en-US" dirty="0">
                <a:cs typeface="+mn-ea"/>
                <a:sym typeface="Arial" panose="020B0604020202020204" pitchFamily="34" charset="0"/>
              </a:rPr>
              <a:t>治疗重度肾功能损害丙型肝炎患者实现高治愈率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*</a:t>
            </a:r>
            <a:endParaRPr lang="zh-CN" altLang="en-US" dirty="0"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46FA46D1-D145-A767-60F6-AA29AEECE4ED}"/>
              </a:ext>
            </a:extLst>
          </p:cNvPr>
          <p:cNvGrpSpPr/>
          <p:nvPr/>
        </p:nvGrpSpPr>
        <p:grpSpPr>
          <a:xfrm>
            <a:off x="10693401" y="0"/>
            <a:ext cx="1500247" cy="307777"/>
            <a:chOff x="10023000" y="1108714"/>
            <a:chExt cx="1835625" cy="307777"/>
          </a:xfrm>
        </p:grpSpPr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5CD01689-6F6B-708D-3EBD-210EC9E2E11F}"/>
                </a:ext>
              </a:extLst>
            </p:cNvPr>
            <p:cNvSpPr txBox="1"/>
            <p:nvPr/>
          </p:nvSpPr>
          <p:spPr>
            <a:xfrm>
              <a:off x="10023000" y="1108714"/>
              <a:ext cx="1675741" cy="307777"/>
            </a:xfrm>
            <a:custGeom>
              <a:avLst/>
              <a:gdLst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0 w 2501900"/>
                <a:gd name="connsiteY3" fmla="*/ 307777 h 307777"/>
                <a:gd name="connsiteX4" fmla="*/ 0 w 2501900"/>
                <a:gd name="connsiteY4" fmla="*/ 0 h 307777"/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158750 w 2501900"/>
                <a:gd name="connsiteY3" fmla="*/ 307777 h 307777"/>
                <a:gd name="connsiteX4" fmla="*/ 0 w 2501900"/>
                <a:gd name="connsiteY4" fmla="*/ 0 h 307777"/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76123 w 2501900"/>
                <a:gd name="connsiteY3" fmla="*/ 307777 h 307777"/>
                <a:gd name="connsiteX4" fmla="*/ 0 w 2501900"/>
                <a:gd name="connsiteY4" fmla="*/ 0 h 30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1900" h="307777">
                  <a:moveTo>
                    <a:pt x="0" y="0"/>
                  </a:moveTo>
                  <a:lnTo>
                    <a:pt x="2501900" y="0"/>
                  </a:lnTo>
                  <a:lnTo>
                    <a:pt x="2501900" y="307777"/>
                  </a:lnTo>
                  <a:lnTo>
                    <a:pt x="76123" y="307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469">
                <a:alpha val="30196"/>
              </a:srgbClr>
            </a:solidFill>
          </p:spPr>
          <p:txBody>
            <a:bodyPr vert="horz"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文本框 2">
              <a:extLst>
                <a:ext uri="{FF2B5EF4-FFF2-40B4-BE49-F238E27FC236}">
                  <a16:creationId xmlns:a16="http://schemas.microsoft.com/office/drawing/2014/main" id="{29ACE278-34FC-972A-FE9C-64C349170DA5}"/>
                </a:ext>
              </a:extLst>
            </p:cNvPr>
            <p:cNvSpPr txBox="1"/>
            <p:nvPr/>
          </p:nvSpPr>
          <p:spPr>
            <a:xfrm>
              <a:off x="10076380" y="1108714"/>
              <a:ext cx="1675741" cy="307777"/>
            </a:xfrm>
            <a:custGeom>
              <a:avLst/>
              <a:gdLst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0 w 2501900"/>
                <a:gd name="connsiteY3" fmla="*/ 307777 h 307777"/>
                <a:gd name="connsiteX4" fmla="*/ 0 w 2501900"/>
                <a:gd name="connsiteY4" fmla="*/ 0 h 307777"/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158750 w 2501900"/>
                <a:gd name="connsiteY3" fmla="*/ 307777 h 307777"/>
                <a:gd name="connsiteX4" fmla="*/ 0 w 2501900"/>
                <a:gd name="connsiteY4" fmla="*/ 0 h 307777"/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76123 w 2501900"/>
                <a:gd name="connsiteY3" fmla="*/ 307777 h 307777"/>
                <a:gd name="connsiteX4" fmla="*/ 0 w 2501900"/>
                <a:gd name="connsiteY4" fmla="*/ 0 h 30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1900" h="307777">
                  <a:moveTo>
                    <a:pt x="0" y="0"/>
                  </a:moveTo>
                  <a:lnTo>
                    <a:pt x="2501900" y="0"/>
                  </a:lnTo>
                  <a:lnTo>
                    <a:pt x="2501900" y="307777"/>
                  </a:lnTo>
                  <a:lnTo>
                    <a:pt x="76123" y="307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469">
                <a:alpha val="49804"/>
              </a:srgbClr>
            </a:solidFill>
          </p:spPr>
          <p:txBody>
            <a:bodyPr vert="horz"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文本框 2">
              <a:extLst>
                <a:ext uri="{FF2B5EF4-FFF2-40B4-BE49-F238E27FC236}">
                  <a16:creationId xmlns:a16="http://schemas.microsoft.com/office/drawing/2014/main" id="{55812C54-6100-3BA9-CDCC-9C3A30D21C7B}"/>
                </a:ext>
              </a:extLst>
            </p:cNvPr>
            <p:cNvSpPr txBox="1"/>
            <p:nvPr/>
          </p:nvSpPr>
          <p:spPr>
            <a:xfrm>
              <a:off x="10132047" y="1108714"/>
              <a:ext cx="1675741" cy="307777"/>
            </a:xfrm>
            <a:custGeom>
              <a:avLst/>
              <a:gdLst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0 w 2501900"/>
                <a:gd name="connsiteY3" fmla="*/ 307777 h 307777"/>
                <a:gd name="connsiteX4" fmla="*/ 0 w 2501900"/>
                <a:gd name="connsiteY4" fmla="*/ 0 h 307777"/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158750 w 2501900"/>
                <a:gd name="connsiteY3" fmla="*/ 307777 h 307777"/>
                <a:gd name="connsiteX4" fmla="*/ 0 w 2501900"/>
                <a:gd name="connsiteY4" fmla="*/ 0 h 307777"/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76123 w 2501900"/>
                <a:gd name="connsiteY3" fmla="*/ 307777 h 307777"/>
                <a:gd name="connsiteX4" fmla="*/ 0 w 2501900"/>
                <a:gd name="connsiteY4" fmla="*/ 0 h 30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1900" h="307777">
                  <a:moveTo>
                    <a:pt x="0" y="0"/>
                  </a:moveTo>
                  <a:lnTo>
                    <a:pt x="2501900" y="0"/>
                  </a:lnTo>
                  <a:lnTo>
                    <a:pt x="2501900" y="307777"/>
                  </a:lnTo>
                  <a:lnTo>
                    <a:pt x="76123" y="307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469">
                <a:alpha val="69804"/>
              </a:srgbClr>
            </a:solidFill>
          </p:spPr>
          <p:txBody>
            <a:bodyPr vert="horz"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文本框 2">
              <a:extLst>
                <a:ext uri="{FF2B5EF4-FFF2-40B4-BE49-F238E27FC236}">
                  <a16:creationId xmlns:a16="http://schemas.microsoft.com/office/drawing/2014/main" id="{066B81F5-33A6-5A0F-9308-337C178F8709}"/>
                </a:ext>
              </a:extLst>
            </p:cNvPr>
            <p:cNvSpPr txBox="1"/>
            <p:nvPr/>
          </p:nvSpPr>
          <p:spPr>
            <a:xfrm>
              <a:off x="10182884" y="1108714"/>
              <a:ext cx="1675741" cy="307777"/>
            </a:xfrm>
            <a:custGeom>
              <a:avLst/>
              <a:gdLst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0 w 2501900"/>
                <a:gd name="connsiteY3" fmla="*/ 307777 h 307777"/>
                <a:gd name="connsiteX4" fmla="*/ 0 w 2501900"/>
                <a:gd name="connsiteY4" fmla="*/ 0 h 307777"/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158750 w 2501900"/>
                <a:gd name="connsiteY3" fmla="*/ 307777 h 307777"/>
                <a:gd name="connsiteX4" fmla="*/ 0 w 2501900"/>
                <a:gd name="connsiteY4" fmla="*/ 0 h 307777"/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76123 w 2501900"/>
                <a:gd name="connsiteY3" fmla="*/ 307777 h 307777"/>
                <a:gd name="connsiteX4" fmla="*/ 0 w 2501900"/>
                <a:gd name="connsiteY4" fmla="*/ 0 h 30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1900" h="307777">
                  <a:moveTo>
                    <a:pt x="0" y="0"/>
                  </a:moveTo>
                  <a:lnTo>
                    <a:pt x="2501900" y="0"/>
                  </a:lnTo>
                  <a:lnTo>
                    <a:pt x="2501900" y="307777"/>
                  </a:lnTo>
                  <a:lnTo>
                    <a:pt x="76123" y="307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469"/>
            </a:solidFill>
          </p:spPr>
          <p:txBody>
            <a:bodyPr vert="horz"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文本框 2">
              <a:extLst>
                <a:ext uri="{FF2B5EF4-FFF2-40B4-BE49-F238E27FC236}">
                  <a16:creationId xmlns:a16="http://schemas.microsoft.com/office/drawing/2014/main" id="{5684E64B-A263-678F-7456-FF264AD30ABB}"/>
                </a:ext>
              </a:extLst>
            </p:cNvPr>
            <p:cNvSpPr txBox="1"/>
            <p:nvPr/>
          </p:nvSpPr>
          <p:spPr>
            <a:xfrm>
              <a:off x="10224318" y="1154880"/>
              <a:ext cx="1594402" cy="215444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肾功能不全患者</a:t>
              </a:r>
            </a:p>
          </p:txBody>
        </p:sp>
      </p:grpSp>
      <p:sp>
        <p:nvSpPr>
          <p:cNvPr id="32" name="矩形 3">
            <a:extLst>
              <a:ext uri="{FF2B5EF4-FFF2-40B4-BE49-F238E27FC236}">
                <a16:creationId xmlns:a16="http://schemas.microsoft.com/office/drawing/2014/main" id="{B459E4DA-2D35-912E-9DE6-747DDAB70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121" y="1125844"/>
            <a:ext cx="10556101" cy="51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9" rIns="91436" bIns="45719" anchor="ctr">
            <a:no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880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indent="0">
              <a:lnSpc>
                <a:spcPct val="120000"/>
              </a:lnSpc>
              <a:spcBef>
                <a:spcPts val="0"/>
              </a:spcBef>
              <a:buClr>
                <a:srgbClr val="57D1C0"/>
              </a:buClr>
              <a:buNone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安全性：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SOF/VEL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治疗伴重度肾功能损害丙型肝炎患者的整体安全性良好，无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DAA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药物治疗相关严重不良事件</a:t>
            </a:r>
            <a:r>
              <a:rPr lang="en-US" altLang="zh-CN" sz="1600" baseline="300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1-2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3BD508E0-BBC2-EF73-7971-532CCE3F1074}"/>
              </a:ext>
            </a:extLst>
          </p:cNvPr>
          <p:cNvGrpSpPr/>
          <p:nvPr/>
        </p:nvGrpSpPr>
        <p:grpSpPr>
          <a:xfrm>
            <a:off x="671865" y="1298879"/>
            <a:ext cx="219075" cy="169418"/>
            <a:chOff x="491109" y="1080516"/>
            <a:chExt cx="219075" cy="169418"/>
          </a:xfrm>
        </p:grpSpPr>
        <p:sp>
          <p:nvSpPr>
            <p:cNvPr id="34" name="等腰三角形 33">
              <a:extLst>
                <a:ext uri="{FF2B5EF4-FFF2-40B4-BE49-F238E27FC236}">
                  <a16:creationId xmlns:a16="http://schemas.microsoft.com/office/drawing/2014/main" id="{925B439B-D12F-8A89-6E52-2EB24745648A}"/>
                </a:ext>
              </a:extLst>
            </p:cNvPr>
            <p:cNvSpPr/>
            <p:nvPr/>
          </p:nvSpPr>
          <p:spPr>
            <a:xfrm rot="5400000">
              <a:off x="552450" y="1092200"/>
              <a:ext cx="169418" cy="146050"/>
            </a:xfrm>
            <a:prstGeom prst="triangle">
              <a:avLst/>
            </a:prstGeom>
            <a:solidFill>
              <a:srgbClr val="003469"/>
            </a:solidFill>
            <a:ln>
              <a:solidFill>
                <a:srgbClr val="0034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等腰三角形 34">
              <a:extLst>
                <a:ext uri="{FF2B5EF4-FFF2-40B4-BE49-F238E27FC236}">
                  <a16:creationId xmlns:a16="http://schemas.microsoft.com/office/drawing/2014/main" id="{798F74E3-8281-72C6-15DF-0D4CBF20F4FF}"/>
                </a:ext>
              </a:extLst>
            </p:cNvPr>
            <p:cNvSpPr/>
            <p:nvPr/>
          </p:nvSpPr>
          <p:spPr>
            <a:xfrm rot="5400000">
              <a:off x="479425" y="1092200"/>
              <a:ext cx="169418" cy="146050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2" name="Rectangle: Rounded Corners 74">
            <a:extLst>
              <a:ext uri="{FF2B5EF4-FFF2-40B4-BE49-F238E27FC236}">
                <a16:creationId xmlns:a16="http://schemas.microsoft.com/office/drawing/2014/main" id="{9257108F-5F15-2446-D264-53369832DF1E}"/>
              </a:ext>
            </a:extLst>
          </p:cNvPr>
          <p:cNvSpPr/>
          <p:nvPr/>
        </p:nvSpPr>
        <p:spPr>
          <a:xfrm>
            <a:off x="658813" y="1829272"/>
            <a:ext cx="5297487" cy="3371442"/>
          </a:xfrm>
          <a:prstGeom prst="roundRect">
            <a:avLst>
              <a:gd name="adj" fmla="val 4057"/>
            </a:avLst>
          </a:prstGeom>
          <a:solidFill>
            <a:schemeClr val="bg1"/>
          </a:solidFill>
          <a:ln w="12700" cap="flat" cmpd="sng" algn="ctr">
            <a:gradFill flip="none" rotWithShape="1">
              <a:gsLst>
                <a:gs pos="0">
                  <a:srgbClr val="003469"/>
                </a:gs>
                <a:gs pos="100000">
                  <a:srgbClr val="003469"/>
                </a:gs>
                <a:gs pos="47000">
                  <a:srgbClr val="003469">
                    <a:alpha val="0"/>
                  </a:srgbClr>
                </a:gs>
              </a:gsLst>
              <a:lin ang="16200000" scaled="1"/>
              <a:tileRect/>
            </a:gradFill>
            <a:prstDash val="solid"/>
          </a:ln>
          <a:effectLst/>
        </p:spPr>
        <p:txBody>
          <a:bodyPr lIns="360000" rtlCol="0" anchor="ctr"/>
          <a:lstStyle/>
          <a:p>
            <a:pPr marL="179705" marR="0" lvl="0" indent="-179705" defTabSz="121920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ACB36F53-9934-C307-C13E-8106FA70FFC0}"/>
              </a:ext>
            </a:extLst>
          </p:cNvPr>
          <p:cNvGrpSpPr/>
          <p:nvPr/>
        </p:nvGrpSpPr>
        <p:grpSpPr>
          <a:xfrm>
            <a:off x="1145532" y="1556125"/>
            <a:ext cx="4144660" cy="518414"/>
            <a:chOff x="1790331" y="1223666"/>
            <a:chExt cx="3546200" cy="420573"/>
          </a:xfrm>
        </p:grpSpPr>
        <p:sp>
          <p:nvSpPr>
            <p:cNvPr id="44" name="同侧圆角矩形 6">
              <a:extLst>
                <a:ext uri="{FF2B5EF4-FFF2-40B4-BE49-F238E27FC236}">
                  <a16:creationId xmlns:a16="http://schemas.microsoft.com/office/drawing/2014/main" id="{031E815A-CC95-19F8-D500-658838ED3F50}"/>
                </a:ext>
              </a:extLst>
            </p:cNvPr>
            <p:cNvSpPr/>
            <p:nvPr/>
          </p:nvSpPr>
          <p:spPr>
            <a:xfrm>
              <a:off x="1790331" y="1223666"/>
              <a:ext cx="3546200" cy="420573"/>
            </a:xfrm>
            <a:custGeom>
              <a:avLst/>
              <a:gdLst>
                <a:gd name="connsiteX0" fmla="*/ 0 w 4999675"/>
                <a:gd name="connsiteY0" fmla="*/ 0 h 547617"/>
                <a:gd name="connsiteX1" fmla="*/ 4999675 w 4999675"/>
                <a:gd name="connsiteY1" fmla="*/ 0 h 547617"/>
                <a:gd name="connsiteX2" fmla="*/ 4999675 w 4999675"/>
                <a:gd name="connsiteY2" fmla="*/ 0 h 547617"/>
                <a:gd name="connsiteX3" fmla="*/ 4999675 w 4999675"/>
                <a:gd name="connsiteY3" fmla="*/ 452364 h 547617"/>
                <a:gd name="connsiteX4" fmla="*/ 4904422 w 4999675"/>
                <a:gd name="connsiteY4" fmla="*/ 547617 h 547617"/>
                <a:gd name="connsiteX5" fmla="*/ 95253 w 4999675"/>
                <a:gd name="connsiteY5" fmla="*/ 547617 h 547617"/>
                <a:gd name="connsiteX6" fmla="*/ 0 w 4999675"/>
                <a:gd name="connsiteY6" fmla="*/ 452364 h 547617"/>
                <a:gd name="connsiteX7" fmla="*/ 0 w 4999675"/>
                <a:gd name="connsiteY7" fmla="*/ 0 h 547617"/>
                <a:gd name="connsiteX8" fmla="*/ 0 w 4999675"/>
                <a:gd name="connsiteY8" fmla="*/ 0 h 547617"/>
                <a:gd name="connsiteX0-1" fmla="*/ 0 w 5047300"/>
                <a:gd name="connsiteY0-2" fmla="*/ 0 h 547617"/>
                <a:gd name="connsiteX1-3" fmla="*/ 5047300 w 5047300"/>
                <a:gd name="connsiteY1-4" fmla="*/ 0 h 547617"/>
                <a:gd name="connsiteX2-5" fmla="*/ 5047300 w 5047300"/>
                <a:gd name="connsiteY2-6" fmla="*/ 0 h 547617"/>
                <a:gd name="connsiteX3-7" fmla="*/ 5047300 w 5047300"/>
                <a:gd name="connsiteY3-8" fmla="*/ 452364 h 547617"/>
                <a:gd name="connsiteX4-9" fmla="*/ 4952047 w 5047300"/>
                <a:gd name="connsiteY4-10" fmla="*/ 547617 h 547617"/>
                <a:gd name="connsiteX5-11" fmla="*/ 142878 w 5047300"/>
                <a:gd name="connsiteY5-12" fmla="*/ 547617 h 547617"/>
                <a:gd name="connsiteX6-13" fmla="*/ 47625 w 5047300"/>
                <a:gd name="connsiteY6-14" fmla="*/ 452364 h 547617"/>
                <a:gd name="connsiteX7-15" fmla="*/ 47625 w 5047300"/>
                <a:gd name="connsiteY7-16" fmla="*/ 0 h 547617"/>
                <a:gd name="connsiteX8-17" fmla="*/ 0 w 5047300"/>
                <a:gd name="connsiteY8-18" fmla="*/ 0 h 547617"/>
                <a:gd name="connsiteX0-19" fmla="*/ 0 w 4999675"/>
                <a:gd name="connsiteY0-20" fmla="*/ 0 h 547617"/>
                <a:gd name="connsiteX1-21" fmla="*/ 4999675 w 4999675"/>
                <a:gd name="connsiteY1-22" fmla="*/ 0 h 547617"/>
                <a:gd name="connsiteX2-23" fmla="*/ 4999675 w 4999675"/>
                <a:gd name="connsiteY2-24" fmla="*/ 0 h 547617"/>
                <a:gd name="connsiteX3-25" fmla="*/ 4999675 w 4999675"/>
                <a:gd name="connsiteY3-26" fmla="*/ 452364 h 547617"/>
                <a:gd name="connsiteX4-27" fmla="*/ 4904422 w 4999675"/>
                <a:gd name="connsiteY4-28" fmla="*/ 547617 h 547617"/>
                <a:gd name="connsiteX5-29" fmla="*/ 95253 w 4999675"/>
                <a:gd name="connsiteY5-30" fmla="*/ 547617 h 547617"/>
                <a:gd name="connsiteX6-31" fmla="*/ 0 w 4999675"/>
                <a:gd name="connsiteY6-32" fmla="*/ 452364 h 547617"/>
                <a:gd name="connsiteX7-33" fmla="*/ 0 w 4999675"/>
                <a:gd name="connsiteY7-34" fmla="*/ 0 h 547617"/>
                <a:gd name="connsiteX0-35" fmla="*/ 0 w 5047300"/>
                <a:gd name="connsiteY0-36" fmla="*/ 0 h 547617"/>
                <a:gd name="connsiteX1-37" fmla="*/ 5047300 w 5047300"/>
                <a:gd name="connsiteY1-38" fmla="*/ 0 h 547617"/>
                <a:gd name="connsiteX2-39" fmla="*/ 5047300 w 5047300"/>
                <a:gd name="connsiteY2-40" fmla="*/ 0 h 547617"/>
                <a:gd name="connsiteX3-41" fmla="*/ 5047300 w 5047300"/>
                <a:gd name="connsiteY3-42" fmla="*/ 452364 h 547617"/>
                <a:gd name="connsiteX4-43" fmla="*/ 4952047 w 5047300"/>
                <a:gd name="connsiteY4-44" fmla="*/ 547617 h 547617"/>
                <a:gd name="connsiteX5-45" fmla="*/ 142878 w 5047300"/>
                <a:gd name="connsiteY5-46" fmla="*/ 547617 h 547617"/>
                <a:gd name="connsiteX6-47" fmla="*/ 47625 w 5047300"/>
                <a:gd name="connsiteY6-48" fmla="*/ 452364 h 547617"/>
                <a:gd name="connsiteX7-49" fmla="*/ 0 w 5047300"/>
                <a:gd name="connsiteY7-50" fmla="*/ 0 h 547617"/>
                <a:gd name="connsiteX0-51" fmla="*/ 0 w 5128262"/>
                <a:gd name="connsiteY0-52" fmla="*/ 14287 h 561904"/>
                <a:gd name="connsiteX1-53" fmla="*/ 5047300 w 5128262"/>
                <a:gd name="connsiteY1-54" fmla="*/ 14287 h 561904"/>
                <a:gd name="connsiteX2-55" fmla="*/ 5128262 w 5128262"/>
                <a:gd name="connsiteY2-56" fmla="*/ 0 h 561904"/>
                <a:gd name="connsiteX3-57" fmla="*/ 5047300 w 5128262"/>
                <a:gd name="connsiteY3-58" fmla="*/ 466651 h 561904"/>
                <a:gd name="connsiteX4-59" fmla="*/ 4952047 w 5128262"/>
                <a:gd name="connsiteY4-60" fmla="*/ 561904 h 561904"/>
                <a:gd name="connsiteX5-61" fmla="*/ 142878 w 5128262"/>
                <a:gd name="connsiteY5-62" fmla="*/ 561904 h 561904"/>
                <a:gd name="connsiteX6-63" fmla="*/ 47625 w 5128262"/>
                <a:gd name="connsiteY6-64" fmla="*/ 466651 h 561904"/>
                <a:gd name="connsiteX7-65" fmla="*/ 0 w 5128262"/>
                <a:gd name="connsiteY7-66" fmla="*/ 14287 h 561904"/>
                <a:gd name="connsiteX0-67" fmla="*/ 0 w 5047300"/>
                <a:gd name="connsiteY0-68" fmla="*/ 0 h 547617"/>
                <a:gd name="connsiteX1-69" fmla="*/ 5047300 w 5047300"/>
                <a:gd name="connsiteY1-70" fmla="*/ 0 h 547617"/>
                <a:gd name="connsiteX2-71" fmla="*/ 5047300 w 5047300"/>
                <a:gd name="connsiteY2-72" fmla="*/ 452364 h 547617"/>
                <a:gd name="connsiteX3-73" fmla="*/ 4952047 w 5047300"/>
                <a:gd name="connsiteY3-74" fmla="*/ 547617 h 547617"/>
                <a:gd name="connsiteX4-75" fmla="*/ 142878 w 5047300"/>
                <a:gd name="connsiteY4-76" fmla="*/ 547617 h 547617"/>
                <a:gd name="connsiteX5-77" fmla="*/ 47625 w 5047300"/>
                <a:gd name="connsiteY5-78" fmla="*/ 452364 h 547617"/>
                <a:gd name="connsiteX6-79" fmla="*/ 0 w 5047300"/>
                <a:gd name="connsiteY6-80" fmla="*/ 0 h 547617"/>
                <a:gd name="connsiteX0-81" fmla="*/ 0 w 5137788"/>
                <a:gd name="connsiteY0-82" fmla="*/ 4762 h 552379"/>
                <a:gd name="connsiteX1-83" fmla="*/ 5137788 w 5137788"/>
                <a:gd name="connsiteY1-84" fmla="*/ 0 h 552379"/>
                <a:gd name="connsiteX2-85" fmla="*/ 5047300 w 5137788"/>
                <a:gd name="connsiteY2-86" fmla="*/ 457126 h 552379"/>
                <a:gd name="connsiteX3-87" fmla="*/ 4952047 w 5137788"/>
                <a:gd name="connsiteY3-88" fmla="*/ 552379 h 552379"/>
                <a:gd name="connsiteX4-89" fmla="*/ 142878 w 5137788"/>
                <a:gd name="connsiteY4-90" fmla="*/ 552379 h 552379"/>
                <a:gd name="connsiteX5-91" fmla="*/ 47625 w 5137788"/>
                <a:gd name="connsiteY5-92" fmla="*/ 457126 h 552379"/>
                <a:gd name="connsiteX6-93" fmla="*/ 0 w 5137788"/>
                <a:gd name="connsiteY6-94" fmla="*/ 4762 h 552379"/>
                <a:gd name="connsiteX0-95" fmla="*/ 0 w 5109213"/>
                <a:gd name="connsiteY0-96" fmla="*/ 0 h 547617"/>
                <a:gd name="connsiteX1-97" fmla="*/ 5109213 w 5109213"/>
                <a:gd name="connsiteY1-98" fmla="*/ 0 h 547617"/>
                <a:gd name="connsiteX2-99" fmla="*/ 5047300 w 5109213"/>
                <a:gd name="connsiteY2-100" fmla="*/ 452364 h 547617"/>
                <a:gd name="connsiteX3-101" fmla="*/ 4952047 w 5109213"/>
                <a:gd name="connsiteY3-102" fmla="*/ 547617 h 547617"/>
                <a:gd name="connsiteX4-103" fmla="*/ 142878 w 5109213"/>
                <a:gd name="connsiteY4-104" fmla="*/ 547617 h 547617"/>
                <a:gd name="connsiteX5-105" fmla="*/ 47625 w 5109213"/>
                <a:gd name="connsiteY5-106" fmla="*/ 452364 h 547617"/>
                <a:gd name="connsiteX6-107" fmla="*/ 0 w 5109213"/>
                <a:gd name="connsiteY6-108" fmla="*/ 0 h 547617"/>
                <a:gd name="connsiteX0-109" fmla="*/ 0 w 5123500"/>
                <a:gd name="connsiteY0-110" fmla="*/ 0 h 547617"/>
                <a:gd name="connsiteX1-111" fmla="*/ 5123500 w 5123500"/>
                <a:gd name="connsiteY1-112" fmla="*/ 0 h 547617"/>
                <a:gd name="connsiteX2-113" fmla="*/ 5061587 w 5123500"/>
                <a:gd name="connsiteY2-114" fmla="*/ 452364 h 547617"/>
                <a:gd name="connsiteX3-115" fmla="*/ 4966334 w 5123500"/>
                <a:gd name="connsiteY3-116" fmla="*/ 547617 h 547617"/>
                <a:gd name="connsiteX4-117" fmla="*/ 157165 w 5123500"/>
                <a:gd name="connsiteY4-118" fmla="*/ 547617 h 547617"/>
                <a:gd name="connsiteX5-119" fmla="*/ 61912 w 5123500"/>
                <a:gd name="connsiteY5-120" fmla="*/ 452364 h 547617"/>
                <a:gd name="connsiteX6-121" fmla="*/ 0 w 5123500"/>
                <a:gd name="connsiteY6-122" fmla="*/ 0 h 547617"/>
                <a:gd name="connsiteX0-123" fmla="*/ 0 w 5152075"/>
                <a:gd name="connsiteY0-124" fmla="*/ 0 h 547617"/>
                <a:gd name="connsiteX1-125" fmla="*/ 5152075 w 5152075"/>
                <a:gd name="connsiteY1-126" fmla="*/ 0 h 547617"/>
                <a:gd name="connsiteX2-127" fmla="*/ 5090162 w 5152075"/>
                <a:gd name="connsiteY2-128" fmla="*/ 452364 h 547617"/>
                <a:gd name="connsiteX3-129" fmla="*/ 4994909 w 5152075"/>
                <a:gd name="connsiteY3-130" fmla="*/ 547617 h 547617"/>
                <a:gd name="connsiteX4-131" fmla="*/ 185740 w 5152075"/>
                <a:gd name="connsiteY4-132" fmla="*/ 547617 h 547617"/>
                <a:gd name="connsiteX5-133" fmla="*/ 90487 w 5152075"/>
                <a:gd name="connsiteY5-134" fmla="*/ 452364 h 547617"/>
                <a:gd name="connsiteX6-135" fmla="*/ 0 w 5152075"/>
                <a:gd name="connsiteY6-136" fmla="*/ 0 h 547617"/>
                <a:gd name="connsiteX0-137" fmla="*/ 0 w 5175887"/>
                <a:gd name="connsiteY0-138" fmla="*/ 0 h 547617"/>
                <a:gd name="connsiteX1-139" fmla="*/ 5175887 w 5175887"/>
                <a:gd name="connsiteY1-140" fmla="*/ 0 h 547617"/>
                <a:gd name="connsiteX2-141" fmla="*/ 5113974 w 5175887"/>
                <a:gd name="connsiteY2-142" fmla="*/ 452364 h 547617"/>
                <a:gd name="connsiteX3-143" fmla="*/ 5018721 w 5175887"/>
                <a:gd name="connsiteY3-144" fmla="*/ 547617 h 547617"/>
                <a:gd name="connsiteX4-145" fmla="*/ 209552 w 5175887"/>
                <a:gd name="connsiteY4-146" fmla="*/ 547617 h 547617"/>
                <a:gd name="connsiteX5-147" fmla="*/ 114299 w 5175887"/>
                <a:gd name="connsiteY5-148" fmla="*/ 452364 h 547617"/>
                <a:gd name="connsiteX6-149" fmla="*/ 0 w 5175887"/>
                <a:gd name="connsiteY6-150" fmla="*/ 0 h 54761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5175887" h="547617">
                  <a:moveTo>
                    <a:pt x="0" y="0"/>
                  </a:moveTo>
                  <a:lnTo>
                    <a:pt x="5175887" y="0"/>
                  </a:lnTo>
                  <a:lnTo>
                    <a:pt x="5113974" y="452364"/>
                  </a:lnTo>
                  <a:cubicBezTo>
                    <a:pt x="5113974" y="504971"/>
                    <a:pt x="5071328" y="547617"/>
                    <a:pt x="5018721" y="547617"/>
                  </a:cubicBezTo>
                  <a:lnTo>
                    <a:pt x="209552" y="547617"/>
                  </a:lnTo>
                  <a:cubicBezTo>
                    <a:pt x="156945" y="547617"/>
                    <a:pt x="114299" y="504971"/>
                    <a:pt x="114299" y="45236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同侧圆角矩形 6">
              <a:extLst>
                <a:ext uri="{FF2B5EF4-FFF2-40B4-BE49-F238E27FC236}">
                  <a16:creationId xmlns:a16="http://schemas.microsoft.com/office/drawing/2014/main" id="{9E657DB1-104E-D4A0-64A8-BF7CC5F3DA46}"/>
                </a:ext>
              </a:extLst>
            </p:cNvPr>
            <p:cNvSpPr/>
            <p:nvPr/>
          </p:nvSpPr>
          <p:spPr>
            <a:xfrm>
              <a:off x="1863490" y="1223666"/>
              <a:ext cx="3399882" cy="420573"/>
            </a:xfrm>
            <a:custGeom>
              <a:avLst/>
              <a:gdLst>
                <a:gd name="connsiteX0" fmla="*/ 0 w 4999675"/>
                <a:gd name="connsiteY0" fmla="*/ 0 h 547617"/>
                <a:gd name="connsiteX1" fmla="*/ 4999675 w 4999675"/>
                <a:gd name="connsiteY1" fmla="*/ 0 h 547617"/>
                <a:gd name="connsiteX2" fmla="*/ 4999675 w 4999675"/>
                <a:gd name="connsiteY2" fmla="*/ 0 h 547617"/>
                <a:gd name="connsiteX3" fmla="*/ 4999675 w 4999675"/>
                <a:gd name="connsiteY3" fmla="*/ 452364 h 547617"/>
                <a:gd name="connsiteX4" fmla="*/ 4904422 w 4999675"/>
                <a:gd name="connsiteY4" fmla="*/ 547617 h 547617"/>
                <a:gd name="connsiteX5" fmla="*/ 95253 w 4999675"/>
                <a:gd name="connsiteY5" fmla="*/ 547617 h 547617"/>
                <a:gd name="connsiteX6" fmla="*/ 0 w 4999675"/>
                <a:gd name="connsiteY6" fmla="*/ 452364 h 547617"/>
                <a:gd name="connsiteX7" fmla="*/ 0 w 4999675"/>
                <a:gd name="connsiteY7" fmla="*/ 0 h 547617"/>
                <a:gd name="connsiteX8" fmla="*/ 0 w 4999675"/>
                <a:gd name="connsiteY8" fmla="*/ 0 h 547617"/>
                <a:gd name="connsiteX0-1" fmla="*/ 0 w 5047300"/>
                <a:gd name="connsiteY0-2" fmla="*/ 0 h 547617"/>
                <a:gd name="connsiteX1-3" fmla="*/ 5047300 w 5047300"/>
                <a:gd name="connsiteY1-4" fmla="*/ 0 h 547617"/>
                <a:gd name="connsiteX2-5" fmla="*/ 5047300 w 5047300"/>
                <a:gd name="connsiteY2-6" fmla="*/ 0 h 547617"/>
                <a:gd name="connsiteX3-7" fmla="*/ 5047300 w 5047300"/>
                <a:gd name="connsiteY3-8" fmla="*/ 452364 h 547617"/>
                <a:gd name="connsiteX4-9" fmla="*/ 4952047 w 5047300"/>
                <a:gd name="connsiteY4-10" fmla="*/ 547617 h 547617"/>
                <a:gd name="connsiteX5-11" fmla="*/ 142878 w 5047300"/>
                <a:gd name="connsiteY5-12" fmla="*/ 547617 h 547617"/>
                <a:gd name="connsiteX6-13" fmla="*/ 47625 w 5047300"/>
                <a:gd name="connsiteY6-14" fmla="*/ 452364 h 547617"/>
                <a:gd name="connsiteX7-15" fmla="*/ 47625 w 5047300"/>
                <a:gd name="connsiteY7-16" fmla="*/ 0 h 547617"/>
                <a:gd name="connsiteX8-17" fmla="*/ 0 w 5047300"/>
                <a:gd name="connsiteY8-18" fmla="*/ 0 h 547617"/>
                <a:gd name="connsiteX0-19" fmla="*/ 0 w 4999675"/>
                <a:gd name="connsiteY0-20" fmla="*/ 0 h 547617"/>
                <a:gd name="connsiteX1-21" fmla="*/ 4999675 w 4999675"/>
                <a:gd name="connsiteY1-22" fmla="*/ 0 h 547617"/>
                <a:gd name="connsiteX2-23" fmla="*/ 4999675 w 4999675"/>
                <a:gd name="connsiteY2-24" fmla="*/ 0 h 547617"/>
                <a:gd name="connsiteX3-25" fmla="*/ 4999675 w 4999675"/>
                <a:gd name="connsiteY3-26" fmla="*/ 452364 h 547617"/>
                <a:gd name="connsiteX4-27" fmla="*/ 4904422 w 4999675"/>
                <a:gd name="connsiteY4-28" fmla="*/ 547617 h 547617"/>
                <a:gd name="connsiteX5-29" fmla="*/ 95253 w 4999675"/>
                <a:gd name="connsiteY5-30" fmla="*/ 547617 h 547617"/>
                <a:gd name="connsiteX6-31" fmla="*/ 0 w 4999675"/>
                <a:gd name="connsiteY6-32" fmla="*/ 452364 h 547617"/>
                <a:gd name="connsiteX7-33" fmla="*/ 0 w 4999675"/>
                <a:gd name="connsiteY7-34" fmla="*/ 0 h 547617"/>
                <a:gd name="connsiteX0-35" fmla="*/ 0 w 5047300"/>
                <a:gd name="connsiteY0-36" fmla="*/ 0 h 547617"/>
                <a:gd name="connsiteX1-37" fmla="*/ 5047300 w 5047300"/>
                <a:gd name="connsiteY1-38" fmla="*/ 0 h 547617"/>
                <a:gd name="connsiteX2-39" fmla="*/ 5047300 w 5047300"/>
                <a:gd name="connsiteY2-40" fmla="*/ 0 h 547617"/>
                <a:gd name="connsiteX3-41" fmla="*/ 5047300 w 5047300"/>
                <a:gd name="connsiteY3-42" fmla="*/ 452364 h 547617"/>
                <a:gd name="connsiteX4-43" fmla="*/ 4952047 w 5047300"/>
                <a:gd name="connsiteY4-44" fmla="*/ 547617 h 547617"/>
                <a:gd name="connsiteX5-45" fmla="*/ 142878 w 5047300"/>
                <a:gd name="connsiteY5-46" fmla="*/ 547617 h 547617"/>
                <a:gd name="connsiteX6-47" fmla="*/ 47625 w 5047300"/>
                <a:gd name="connsiteY6-48" fmla="*/ 452364 h 547617"/>
                <a:gd name="connsiteX7-49" fmla="*/ 0 w 5047300"/>
                <a:gd name="connsiteY7-50" fmla="*/ 0 h 547617"/>
                <a:gd name="connsiteX0-51" fmla="*/ 0 w 5128262"/>
                <a:gd name="connsiteY0-52" fmla="*/ 14287 h 561904"/>
                <a:gd name="connsiteX1-53" fmla="*/ 5047300 w 5128262"/>
                <a:gd name="connsiteY1-54" fmla="*/ 14287 h 561904"/>
                <a:gd name="connsiteX2-55" fmla="*/ 5128262 w 5128262"/>
                <a:gd name="connsiteY2-56" fmla="*/ 0 h 561904"/>
                <a:gd name="connsiteX3-57" fmla="*/ 5047300 w 5128262"/>
                <a:gd name="connsiteY3-58" fmla="*/ 466651 h 561904"/>
                <a:gd name="connsiteX4-59" fmla="*/ 4952047 w 5128262"/>
                <a:gd name="connsiteY4-60" fmla="*/ 561904 h 561904"/>
                <a:gd name="connsiteX5-61" fmla="*/ 142878 w 5128262"/>
                <a:gd name="connsiteY5-62" fmla="*/ 561904 h 561904"/>
                <a:gd name="connsiteX6-63" fmla="*/ 47625 w 5128262"/>
                <a:gd name="connsiteY6-64" fmla="*/ 466651 h 561904"/>
                <a:gd name="connsiteX7-65" fmla="*/ 0 w 5128262"/>
                <a:gd name="connsiteY7-66" fmla="*/ 14287 h 561904"/>
                <a:gd name="connsiteX0-67" fmla="*/ 0 w 5047300"/>
                <a:gd name="connsiteY0-68" fmla="*/ 0 h 547617"/>
                <a:gd name="connsiteX1-69" fmla="*/ 5047300 w 5047300"/>
                <a:gd name="connsiteY1-70" fmla="*/ 0 h 547617"/>
                <a:gd name="connsiteX2-71" fmla="*/ 5047300 w 5047300"/>
                <a:gd name="connsiteY2-72" fmla="*/ 452364 h 547617"/>
                <a:gd name="connsiteX3-73" fmla="*/ 4952047 w 5047300"/>
                <a:gd name="connsiteY3-74" fmla="*/ 547617 h 547617"/>
                <a:gd name="connsiteX4-75" fmla="*/ 142878 w 5047300"/>
                <a:gd name="connsiteY4-76" fmla="*/ 547617 h 547617"/>
                <a:gd name="connsiteX5-77" fmla="*/ 47625 w 5047300"/>
                <a:gd name="connsiteY5-78" fmla="*/ 452364 h 547617"/>
                <a:gd name="connsiteX6-79" fmla="*/ 0 w 5047300"/>
                <a:gd name="connsiteY6-80" fmla="*/ 0 h 547617"/>
                <a:gd name="connsiteX0-81" fmla="*/ 0 w 5137788"/>
                <a:gd name="connsiteY0-82" fmla="*/ 4762 h 552379"/>
                <a:gd name="connsiteX1-83" fmla="*/ 5137788 w 5137788"/>
                <a:gd name="connsiteY1-84" fmla="*/ 0 h 552379"/>
                <a:gd name="connsiteX2-85" fmla="*/ 5047300 w 5137788"/>
                <a:gd name="connsiteY2-86" fmla="*/ 457126 h 552379"/>
                <a:gd name="connsiteX3-87" fmla="*/ 4952047 w 5137788"/>
                <a:gd name="connsiteY3-88" fmla="*/ 552379 h 552379"/>
                <a:gd name="connsiteX4-89" fmla="*/ 142878 w 5137788"/>
                <a:gd name="connsiteY4-90" fmla="*/ 552379 h 552379"/>
                <a:gd name="connsiteX5-91" fmla="*/ 47625 w 5137788"/>
                <a:gd name="connsiteY5-92" fmla="*/ 457126 h 552379"/>
                <a:gd name="connsiteX6-93" fmla="*/ 0 w 5137788"/>
                <a:gd name="connsiteY6-94" fmla="*/ 4762 h 552379"/>
                <a:gd name="connsiteX0-95" fmla="*/ 0 w 5109213"/>
                <a:gd name="connsiteY0-96" fmla="*/ 0 h 547617"/>
                <a:gd name="connsiteX1-97" fmla="*/ 5109213 w 5109213"/>
                <a:gd name="connsiteY1-98" fmla="*/ 0 h 547617"/>
                <a:gd name="connsiteX2-99" fmla="*/ 5047300 w 5109213"/>
                <a:gd name="connsiteY2-100" fmla="*/ 452364 h 547617"/>
                <a:gd name="connsiteX3-101" fmla="*/ 4952047 w 5109213"/>
                <a:gd name="connsiteY3-102" fmla="*/ 547617 h 547617"/>
                <a:gd name="connsiteX4-103" fmla="*/ 142878 w 5109213"/>
                <a:gd name="connsiteY4-104" fmla="*/ 547617 h 547617"/>
                <a:gd name="connsiteX5-105" fmla="*/ 47625 w 5109213"/>
                <a:gd name="connsiteY5-106" fmla="*/ 452364 h 547617"/>
                <a:gd name="connsiteX6-107" fmla="*/ 0 w 5109213"/>
                <a:gd name="connsiteY6-108" fmla="*/ 0 h 547617"/>
                <a:gd name="connsiteX0-109" fmla="*/ 0 w 5123500"/>
                <a:gd name="connsiteY0-110" fmla="*/ 0 h 547617"/>
                <a:gd name="connsiteX1-111" fmla="*/ 5123500 w 5123500"/>
                <a:gd name="connsiteY1-112" fmla="*/ 0 h 547617"/>
                <a:gd name="connsiteX2-113" fmla="*/ 5061587 w 5123500"/>
                <a:gd name="connsiteY2-114" fmla="*/ 452364 h 547617"/>
                <a:gd name="connsiteX3-115" fmla="*/ 4966334 w 5123500"/>
                <a:gd name="connsiteY3-116" fmla="*/ 547617 h 547617"/>
                <a:gd name="connsiteX4-117" fmla="*/ 157165 w 5123500"/>
                <a:gd name="connsiteY4-118" fmla="*/ 547617 h 547617"/>
                <a:gd name="connsiteX5-119" fmla="*/ 61912 w 5123500"/>
                <a:gd name="connsiteY5-120" fmla="*/ 452364 h 547617"/>
                <a:gd name="connsiteX6-121" fmla="*/ 0 w 5123500"/>
                <a:gd name="connsiteY6-122" fmla="*/ 0 h 547617"/>
                <a:gd name="connsiteX0-123" fmla="*/ 0 w 5152075"/>
                <a:gd name="connsiteY0-124" fmla="*/ 0 h 547617"/>
                <a:gd name="connsiteX1-125" fmla="*/ 5152075 w 5152075"/>
                <a:gd name="connsiteY1-126" fmla="*/ 0 h 547617"/>
                <a:gd name="connsiteX2-127" fmla="*/ 5090162 w 5152075"/>
                <a:gd name="connsiteY2-128" fmla="*/ 452364 h 547617"/>
                <a:gd name="connsiteX3-129" fmla="*/ 4994909 w 5152075"/>
                <a:gd name="connsiteY3-130" fmla="*/ 547617 h 547617"/>
                <a:gd name="connsiteX4-131" fmla="*/ 185740 w 5152075"/>
                <a:gd name="connsiteY4-132" fmla="*/ 547617 h 547617"/>
                <a:gd name="connsiteX5-133" fmla="*/ 90487 w 5152075"/>
                <a:gd name="connsiteY5-134" fmla="*/ 452364 h 547617"/>
                <a:gd name="connsiteX6-135" fmla="*/ 0 w 5152075"/>
                <a:gd name="connsiteY6-136" fmla="*/ 0 h 547617"/>
                <a:gd name="connsiteX0-137" fmla="*/ 0 w 5175887"/>
                <a:gd name="connsiteY0-138" fmla="*/ 0 h 547617"/>
                <a:gd name="connsiteX1-139" fmla="*/ 5175887 w 5175887"/>
                <a:gd name="connsiteY1-140" fmla="*/ 0 h 547617"/>
                <a:gd name="connsiteX2-141" fmla="*/ 5113974 w 5175887"/>
                <a:gd name="connsiteY2-142" fmla="*/ 452364 h 547617"/>
                <a:gd name="connsiteX3-143" fmla="*/ 5018721 w 5175887"/>
                <a:gd name="connsiteY3-144" fmla="*/ 547617 h 547617"/>
                <a:gd name="connsiteX4-145" fmla="*/ 209552 w 5175887"/>
                <a:gd name="connsiteY4-146" fmla="*/ 547617 h 547617"/>
                <a:gd name="connsiteX5-147" fmla="*/ 114299 w 5175887"/>
                <a:gd name="connsiteY5-148" fmla="*/ 452364 h 547617"/>
                <a:gd name="connsiteX6-149" fmla="*/ 0 w 5175887"/>
                <a:gd name="connsiteY6-150" fmla="*/ 0 h 54761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5175887" h="547617">
                  <a:moveTo>
                    <a:pt x="0" y="0"/>
                  </a:moveTo>
                  <a:lnTo>
                    <a:pt x="5175887" y="0"/>
                  </a:lnTo>
                  <a:lnTo>
                    <a:pt x="5113974" y="452364"/>
                  </a:lnTo>
                  <a:cubicBezTo>
                    <a:pt x="5113974" y="504971"/>
                    <a:pt x="5071328" y="547617"/>
                    <a:pt x="5018721" y="547617"/>
                  </a:cubicBezTo>
                  <a:lnTo>
                    <a:pt x="209552" y="547617"/>
                  </a:lnTo>
                  <a:cubicBezTo>
                    <a:pt x="156945" y="547617"/>
                    <a:pt x="114299" y="504971"/>
                    <a:pt x="114299" y="45236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469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合并</a:t>
              </a:r>
              <a:r>
                <a:rPr kumimoji="0" lang="en-US" altLang="zh-CN" sz="1400" b="1" i="0" u="none" strike="noStrike" kern="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CKD4-5</a:t>
              </a:r>
              <a:r>
                <a:rPr kumimoji="0" lang="zh-CN" altLang="en-US" sz="1400" b="1" i="0" u="none" strike="noStrike" kern="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期的代偿期</a:t>
              </a:r>
              <a:r>
                <a:rPr kumimoji="0" lang="en-US" altLang="zh-CN" sz="1400" b="1" i="0" u="none" strike="noStrike" kern="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/</a:t>
              </a:r>
              <a:r>
                <a:rPr kumimoji="0" lang="zh-CN" altLang="en-US" sz="1400" b="1" i="0" u="none" strike="noStrike" kern="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失代偿期肝病患者</a:t>
              </a:r>
              <a:r>
                <a:rPr kumimoji="0" lang="en-US" altLang="zh-CN" sz="1400" b="1" i="0" u="none" strike="noStrike" kern="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</a:t>
              </a:r>
            </a:p>
          </p:txBody>
        </p:sp>
      </p:grpSp>
      <p:graphicFrame>
        <p:nvGraphicFramePr>
          <p:cNvPr id="46" name="图表 45">
            <a:extLst>
              <a:ext uri="{FF2B5EF4-FFF2-40B4-BE49-F238E27FC236}">
                <a16:creationId xmlns:a16="http://schemas.microsoft.com/office/drawing/2014/main" id="{830A7359-7486-8F0A-51B0-91E25411BF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2588202"/>
              </p:ext>
            </p:extLst>
          </p:nvPr>
        </p:nvGraphicFramePr>
        <p:xfrm>
          <a:off x="1093427" y="2142201"/>
          <a:ext cx="4631928" cy="2943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" name="文本框 46">
            <a:extLst>
              <a:ext uri="{FF2B5EF4-FFF2-40B4-BE49-F238E27FC236}">
                <a16:creationId xmlns:a16="http://schemas.microsoft.com/office/drawing/2014/main" id="{DD88F119-804D-71BE-3745-A6B9DBE27DC9}"/>
              </a:ext>
            </a:extLst>
          </p:cNvPr>
          <p:cNvSpPr txBox="1"/>
          <p:nvPr/>
        </p:nvSpPr>
        <p:spPr>
          <a:xfrm rot="16200000">
            <a:off x="310585" y="3472166"/>
            <a:ext cx="1257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SVR12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Rectangle: Rounded Corners 74">
            <a:extLst>
              <a:ext uri="{FF2B5EF4-FFF2-40B4-BE49-F238E27FC236}">
                <a16:creationId xmlns:a16="http://schemas.microsoft.com/office/drawing/2014/main" id="{D8F1A9BF-8CE3-8BE9-52D2-A6EF019BE317}"/>
              </a:ext>
            </a:extLst>
          </p:cNvPr>
          <p:cNvSpPr/>
          <p:nvPr/>
        </p:nvSpPr>
        <p:spPr>
          <a:xfrm>
            <a:off x="6199027" y="1829272"/>
            <a:ext cx="5334161" cy="3371442"/>
          </a:xfrm>
          <a:prstGeom prst="roundRect">
            <a:avLst>
              <a:gd name="adj" fmla="val 4057"/>
            </a:avLst>
          </a:prstGeom>
          <a:solidFill>
            <a:schemeClr val="bg1"/>
          </a:solidFill>
          <a:ln w="12700" cap="flat" cmpd="sng" algn="ctr">
            <a:gradFill flip="none" rotWithShape="1">
              <a:gsLst>
                <a:gs pos="0">
                  <a:srgbClr val="003469"/>
                </a:gs>
                <a:gs pos="100000">
                  <a:srgbClr val="003469"/>
                </a:gs>
                <a:gs pos="47000">
                  <a:srgbClr val="003469">
                    <a:alpha val="0"/>
                  </a:srgbClr>
                </a:gs>
              </a:gsLst>
              <a:lin ang="16200000" scaled="1"/>
              <a:tileRect/>
            </a:gradFill>
            <a:prstDash val="solid"/>
          </a:ln>
          <a:effectLst/>
        </p:spPr>
        <p:txBody>
          <a:bodyPr lIns="360000" rtlCol="0" anchor="ctr"/>
          <a:lstStyle/>
          <a:p>
            <a:pPr marL="179705" marR="0" lvl="0" indent="-179705" defTabSz="121920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F5F510DB-F015-7552-C208-133C11E3ABC2}"/>
              </a:ext>
            </a:extLst>
          </p:cNvPr>
          <p:cNvGrpSpPr/>
          <p:nvPr/>
        </p:nvGrpSpPr>
        <p:grpSpPr>
          <a:xfrm>
            <a:off x="6865134" y="1556125"/>
            <a:ext cx="4144660" cy="518414"/>
            <a:chOff x="1790331" y="1223666"/>
            <a:chExt cx="3546200" cy="420573"/>
          </a:xfrm>
        </p:grpSpPr>
        <p:sp>
          <p:nvSpPr>
            <p:cNvPr id="50" name="同侧圆角矩形 6">
              <a:extLst>
                <a:ext uri="{FF2B5EF4-FFF2-40B4-BE49-F238E27FC236}">
                  <a16:creationId xmlns:a16="http://schemas.microsoft.com/office/drawing/2014/main" id="{6C0FB269-A327-4358-784C-6DB89CAB720A}"/>
                </a:ext>
              </a:extLst>
            </p:cNvPr>
            <p:cNvSpPr/>
            <p:nvPr/>
          </p:nvSpPr>
          <p:spPr>
            <a:xfrm>
              <a:off x="1790331" y="1223666"/>
              <a:ext cx="3546200" cy="420573"/>
            </a:xfrm>
            <a:custGeom>
              <a:avLst/>
              <a:gdLst>
                <a:gd name="connsiteX0" fmla="*/ 0 w 4999675"/>
                <a:gd name="connsiteY0" fmla="*/ 0 h 547617"/>
                <a:gd name="connsiteX1" fmla="*/ 4999675 w 4999675"/>
                <a:gd name="connsiteY1" fmla="*/ 0 h 547617"/>
                <a:gd name="connsiteX2" fmla="*/ 4999675 w 4999675"/>
                <a:gd name="connsiteY2" fmla="*/ 0 h 547617"/>
                <a:gd name="connsiteX3" fmla="*/ 4999675 w 4999675"/>
                <a:gd name="connsiteY3" fmla="*/ 452364 h 547617"/>
                <a:gd name="connsiteX4" fmla="*/ 4904422 w 4999675"/>
                <a:gd name="connsiteY4" fmla="*/ 547617 h 547617"/>
                <a:gd name="connsiteX5" fmla="*/ 95253 w 4999675"/>
                <a:gd name="connsiteY5" fmla="*/ 547617 h 547617"/>
                <a:gd name="connsiteX6" fmla="*/ 0 w 4999675"/>
                <a:gd name="connsiteY6" fmla="*/ 452364 h 547617"/>
                <a:gd name="connsiteX7" fmla="*/ 0 w 4999675"/>
                <a:gd name="connsiteY7" fmla="*/ 0 h 547617"/>
                <a:gd name="connsiteX8" fmla="*/ 0 w 4999675"/>
                <a:gd name="connsiteY8" fmla="*/ 0 h 547617"/>
                <a:gd name="connsiteX0-1" fmla="*/ 0 w 5047300"/>
                <a:gd name="connsiteY0-2" fmla="*/ 0 h 547617"/>
                <a:gd name="connsiteX1-3" fmla="*/ 5047300 w 5047300"/>
                <a:gd name="connsiteY1-4" fmla="*/ 0 h 547617"/>
                <a:gd name="connsiteX2-5" fmla="*/ 5047300 w 5047300"/>
                <a:gd name="connsiteY2-6" fmla="*/ 0 h 547617"/>
                <a:gd name="connsiteX3-7" fmla="*/ 5047300 w 5047300"/>
                <a:gd name="connsiteY3-8" fmla="*/ 452364 h 547617"/>
                <a:gd name="connsiteX4-9" fmla="*/ 4952047 w 5047300"/>
                <a:gd name="connsiteY4-10" fmla="*/ 547617 h 547617"/>
                <a:gd name="connsiteX5-11" fmla="*/ 142878 w 5047300"/>
                <a:gd name="connsiteY5-12" fmla="*/ 547617 h 547617"/>
                <a:gd name="connsiteX6-13" fmla="*/ 47625 w 5047300"/>
                <a:gd name="connsiteY6-14" fmla="*/ 452364 h 547617"/>
                <a:gd name="connsiteX7-15" fmla="*/ 47625 w 5047300"/>
                <a:gd name="connsiteY7-16" fmla="*/ 0 h 547617"/>
                <a:gd name="connsiteX8-17" fmla="*/ 0 w 5047300"/>
                <a:gd name="connsiteY8-18" fmla="*/ 0 h 547617"/>
                <a:gd name="connsiteX0-19" fmla="*/ 0 w 4999675"/>
                <a:gd name="connsiteY0-20" fmla="*/ 0 h 547617"/>
                <a:gd name="connsiteX1-21" fmla="*/ 4999675 w 4999675"/>
                <a:gd name="connsiteY1-22" fmla="*/ 0 h 547617"/>
                <a:gd name="connsiteX2-23" fmla="*/ 4999675 w 4999675"/>
                <a:gd name="connsiteY2-24" fmla="*/ 0 h 547617"/>
                <a:gd name="connsiteX3-25" fmla="*/ 4999675 w 4999675"/>
                <a:gd name="connsiteY3-26" fmla="*/ 452364 h 547617"/>
                <a:gd name="connsiteX4-27" fmla="*/ 4904422 w 4999675"/>
                <a:gd name="connsiteY4-28" fmla="*/ 547617 h 547617"/>
                <a:gd name="connsiteX5-29" fmla="*/ 95253 w 4999675"/>
                <a:gd name="connsiteY5-30" fmla="*/ 547617 h 547617"/>
                <a:gd name="connsiteX6-31" fmla="*/ 0 w 4999675"/>
                <a:gd name="connsiteY6-32" fmla="*/ 452364 h 547617"/>
                <a:gd name="connsiteX7-33" fmla="*/ 0 w 4999675"/>
                <a:gd name="connsiteY7-34" fmla="*/ 0 h 547617"/>
                <a:gd name="connsiteX0-35" fmla="*/ 0 w 5047300"/>
                <a:gd name="connsiteY0-36" fmla="*/ 0 h 547617"/>
                <a:gd name="connsiteX1-37" fmla="*/ 5047300 w 5047300"/>
                <a:gd name="connsiteY1-38" fmla="*/ 0 h 547617"/>
                <a:gd name="connsiteX2-39" fmla="*/ 5047300 w 5047300"/>
                <a:gd name="connsiteY2-40" fmla="*/ 0 h 547617"/>
                <a:gd name="connsiteX3-41" fmla="*/ 5047300 w 5047300"/>
                <a:gd name="connsiteY3-42" fmla="*/ 452364 h 547617"/>
                <a:gd name="connsiteX4-43" fmla="*/ 4952047 w 5047300"/>
                <a:gd name="connsiteY4-44" fmla="*/ 547617 h 547617"/>
                <a:gd name="connsiteX5-45" fmla="*/ 142878 w 5047300"/>
                <a:gd name="connsiteY5-46" fmla="*/ 547617 h 547617"/>
                <a:gd name="connsiteX6-47" fmla="*/ 47625 w 5047300"/>
                <a:gd name="connsiteY6-48" fmla="*/ 452364 h 547617"/>
                <a:gd name="connsiteX7-49" fmla="*/ 0 w 5047300"/>
                <a:gd name="connsiteY7-50" fmla="*/ 0 h 547617"/>
                <a:gd name="connsiteX0-51" fmla="*/ 0 w 5128262"/>
                <a:gd name="connsiteY0-52" fmla="*/ 14287 h 561904"/>
                <a:gd name="connsiteX1-53" fmla="*/ 5047300 w 5128262"/>
                <a:gd name="connsiteY1-54" fmla="*/ 14287 h 561904"/>
                <a:gd name="connsiteX2-55" fmla="*/ 5128262 w 5128262"/>
                <a:gd name="connsiteY2-56" fmla="*/ 0 h 561904"/>
                <a:gd name="connsiteX3-57" fmla="*/ 5047300 w 5128262"/>
                <a:gd name="connsiteY3-58" fmla="*/ 466651 h 561904"/>
                <a:gd name="connsiteX4-59" fmla="*/ 4952047 w 5128262"/>
                <a:gd name="connsiteY4-60" fmla="*/ 561904 h 561904"/>
                <a:gd name="connsiteX5-61" fmla="*/ 142878 w 5128262"/>
                <a:gd name="connsiteY5-62" fmla="*/ 561904 h 561904"/>
                <a:gd name="connsiteX6-63" fmla="*/ 47625 w 5128262"/>
                <a:gd name="connsiteY6-64" fmla="*/ 466651 h 561904"/>
                <a:gd name="connsiteX7-65" fmla="*/ 0 w 5128262"/>
                <a:gd name="connsiteY7-66" fmla="*/ 14287 h 561904"/>
                <a:gd name="connsiteX0-67" fmla="*/ 0 w 5047300"/>
                <a:gd name="connsiteY0-68" fmla="*/ 0 h 547617"/>
                <a:gd name="connsiteX1-69" fmla="*/ 5047300 w 5047300"/>
                <a:gd name="connsiteY1-70" fmla="*/ 0 h 547617"/>
                <a:gd name="connsiteX2-71" fmla="*/ 5047300 w 5047300"/>
                <a:gd name="connsiteY2-72" fmla="*/ 452364 h 547617"/>
                <a:gd name="connsiteX3-73" fmla="*/ 4952047 w 5047300"/>
                <a:gd name="connsiteY3-74" fmla="*/ 547617 h 547617"/>
                <a:gd name="connsiteX4-75" fmla="*/ 142878 w 5047300"/>
                <a:gd name="connsiteY4-76" fmla="*/ 547617 h 547617"/>
                <a:gd name="connsiteX5-77" fmla="*/ 47625 w 5047300"/>
                <a:gd name="connsiteY5-78" fmla="*/ 452364 h 547617"/>
                <a:gd name="connsiteX6-79" fmla="*/ 0 w 5047300"/>
                <a:gd name="connsiteY6-80" fmla="*/ 0 h 547617"/>
                <a:gd name="connsiteX0-81" fmla="*/ 0 w 5137788"/>
                <a:gd name="connsiteY0-82" fmla="*/ 4762 h 552379"/>
                <a:gd name="connsiteX1-83" fmla="*/ 5137788 w 5137788"/>
                <a:gd name="connsiteY1-84" fmla="*/ 0 h 552379"/>
                <a:gd name="connsiteX2-85" fmla="*/ 5047300 w 5137788"/>
                <a:gd name="connsiteY2-86" fmla="*/ 457126 h 552379"/>
                <a:gd name="connsiteX3-87" fmla="*/ 4952047 w 5137788"/>
                <a:gd name="connsiteY3-88" fmla="*/ 552379 h 552379"/>
                <a:gd name="connsiteX4-89" fmla="*/ 142878 w 5137788"/>
                <a:gd name="connsiteY4-90" fmla="*/ 552379 h 552379"/>
                <a:gd name="connsiteX5-91" fmla="*/ 47625 w 5137788"/>
                <a:gd name="connsiteY5-92" fmla="*/ 457126 h 552379"/>
                <a:gd name="connsiteX6-93" fmla="*/ 0 w 5137788"/>
                <a:gd name="connsiteY6-94" fmla="*/ 4762 h 552379"/>
                <a:gd name="connsiteX0-95" fmla="*/ 0 w 5109213"/>
                <a:gd name="connsiteY0-96" fmla="*/ 0 h 547617"/>
                <a:gd name="connsiteX1-97" fmla="*/ 5109213 w 5109213"/>
                <a:gd name="connsiteY1-98" fmla="*/ 0 h 547617"/>
                <a:gd name="connsiteX2-99" fmla="*/ 5047300 w 5109213"/>
                <a:gd name="connsiteY2-100" fmla="*/ 452364 h 547617"/>
                <a:gd name="connsiteX3-101" fmla="*/ 4952047 w 5109213"/>
                <a:gd name="connsiteY3-102" fmla="*/ 547617 h 547617"/>
                <a:gd name="connsiteX4-103" fmla="*/ 142878 w 5109213"/>
                <a:gd name="connsiteY4-104" fmla="*/ 547617 h 547617"/>
                <a:gd name="connsiteX5-105" fmla="*/ 47625 w 5109213"/>
                <a:gd name="connsiteY5-106" fmla="*/ 452364 h 547617"/>
                <a:gd name="connsiteX6-107" fmla="*/ 0 w 5109213"/>
                <a:gd name="connsiteY6-108" fmla="*/ 0 h 547617"/>
                <a:gd name="connsiteX0-109" fmla="*/ 0 w 5123500"/>
                <a:gd name="connsiteY0-110" fmla="*/ 0 h 547617"/>
                <a:gd name="connsiteX1-111" fmla="*/ 5123500 w 5123500"/>
                <a:gd name="connsiteY1-112" fmla="*/ 0 h 547617"/>
                <a:gd name="connsiteX2-113" fmla="*/ 5061587 w 5123500"/>
                <a:gd name="connsiteY2-114" fmla="*/ 452364 h 547617"/>
                <a:gd name="connsiteX3-115" fmla="*/ 4966334 w 5123500"/>
                <a:gd name="connsiteY3-116" fmla="*/ 547617 h 547617"/>
                <a:gd name="connsiteX4-117" fmla="*/ 157165 w 5123500"/>
                <a:gd name="connsiteY4-118" fmla="*/ 547617 h 547617"/>
                <a:gd name="connsiteX5-119" fmla="*/ 61912 w 5123500"/>
                <a:gd name="connsiteY5-120" fmla="*/ 452364 h 547617"/>
                <a:gd name="connsiteX6-121" fmla="*/ 0 w 5123500"/>
                <a:gd name="connsiteY6-122" fmla="*/ 0 h 547617"/>
                <a:gd name="connsiteX0-123" fmla="*/ 0 w 5152075"/>
                <a:gd name="connsiteY0-124" fmla="*/ 0 h 547617"/>
                <a:gd name="connsiteX1-125" fmla="*/ 5152075 w 5152075"/>
                <a:gd name="connsiteY1-126" fmla="*/ 0 h 547617"/>
                <a:gd name="connsiteX2-127" fmla="*/ 5090162 w 5152075"/>
                <a:gd name="connsiteY2-128" fmla="*/ 452364 h 547617"/>
                <a:gd name="connsiteX3-129" fmla="*/ 4994909 w 5152075"/>
                <a:gd name="connsiteY3-130" fmla="*/ 547617 h 547617"/>
                <a:gd name="connsiteX4-131" fmla="*/ 185740 w 5152075"/>
                <a:gd name="connsiteY4-132" fmla="*/ 547617 h 547617"/>
                <a:gd name="connsiteX5-133" fmla="*/ 90487 w 5152075"/>
                <a:gd name="connsiteY5-134" fmla="*/ 452364 h 547617"/>
                <a:gd name="connsiteX6-135" fmla="*/ 0 w 5152075"/>
                <a:gd name="connsiteY6-136" fmla="*/ 0 h 547617"/>
                <a:gd name="connsiteX0-137" fmla="*/ 0 w 5175887"/>
                <a:gd name="connsiteY0-138" fmla="*/ 0 h 547617"/>
                <a:gd name="connsiteX1-139" fmla="*/ 5175887 w 5175887"/>
                <a:gd name="connsiteY1-140" fmla="*/ 0 h 547617"/>
                <a:gd name="connsiteX2-141" fmla="*/ 5113974 w 5175887"/>
                <a:gd name="connsiteY2-142" fmla="*/ 452364 h 547617"/>
                <a:gd name="connsiteX3-143" fmla="*/ 5018721 w 5175887"/>
                <a:gd name="connsiteY3-144" fmla="*/ 547617 h 547617"/>
                <a:gd name="connsiteX4-145" fmla="*/ 209552 w 5175887"/>
                <a:gd name="connsiteY4-146" fmla="*/ 547617 h 547617"/>
                <a:gd name="connsiteX5-147" fmla="*/ 114299 w 5175887"/>
                <a:gd name="connsiteY5-148" fmla="*/ 452364 h 547617"/>
                <a:gd name="connsiteX6-149" fmla="*/ 0 w 5175887"/>
                <a:gd name="connsiteY6-150" fmla="*/ 0 h 54761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5175887" h="547617">
                  <a:moveTo>
                    <a:pt x="0" y="0"/>
                  </a:moveTo>
                  <a:lnTo>
                    <a:pt x="5175887" y="0"/>
                  </a:lnTo>
                  <a:lnTo>
                    <a:pt x="5113974" y="452364"/>
                  </a:lnTo>
                  <a:cubicBezTo>
                    <a:pt x="5113974" y="504971"/>
                    <a:pt x="5071328" y="547617"/>
                    <a:pt x="5018721" y="547617"/>
                  </a:cubicBezTo>
                  <a:lnTo>
                    <a:pt x="209552" y="547617"/>
                  </a:lnTo>
                  <a:cubicBezTo>
                    <a:pt x="156945" y="547617"/>
                    <a:pt x="114299" y="504971"/>
                    <a:pt x="114299" y="45236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同侧圆角矩形 6">
              <a:extLst>
                <a:ext uri="{FF2B5EF4-FFF2-40B4-BE49-F238E27FC236}">
                  <a16:creationId xmlns:a16="http://schemas.microsoft.com/office/drawing/2014/main" id="{873F0481-BFAF-EF66-2C7E-C6D6799900EC}"/>
                </a:ext>
              </a:extLst>
            </p:cNvPr>
            <p:cNvSpPr/>
            <p:nvPr/>
          </p:nvSpPr>
          <p:spPr>
            <a:xfrm>
              <a:off x="1863490" y="1223666"/>
              <a:ext cx="3399882" cy="420573"/>
            </a:xfrm>
            <a:custGeom>
              <a:avLst/>
              <a:gdLst>
                <a:gd name="connsiteX0" fmla="*/ 0 w 4999675"/>
                <a:gd name="connsiteY0" fmla="*/ 0 h 547617"/>
                <a:gd name="connsiteX1" fmla="*/ 4999675 w 4999675"/>
                <a:gd name="connsiteY1" fmla="*/ 0 h 547617"/>
                <a:gd name="connsiteX2" fmla="*/ 4999675 w 4999675"/>
                <a:gd name="connsiteY2" fmla="*/ 0 h 547617"/>
                <a:gd name="connsiteX3" fmla="*/ 4999675 w 4999675"/>
                <a:gd name="connsiteY3" fmla="*/ 452364 h 547617"/>
                <a:gd name="connsiteX4" fmla="*/ 4904422 w 4999675"/>
                <a:gd name="connsiteY4" fmla="*/ 547617 h 547617"/>
                <a:gd name="connsiteX5" fmla="*/ 95253 w 4999675"/>
                <a:gd name="connsiteY5" fmla="*/ 547617 h 547617"/>
                <a:gd name="connsiteX6" fmla="*/ 0 w 4999675"/>
                <a:gd name="connsiteY6" fmla="*/ 452364 h 547617"/>
                <a:gd name="connsiteX7" fmla="*/ 0 w 4999675"/>
                <a:gd name="connsiteY7" fmla="*/ 0 h 547617"/>
                <a:gd name="connsiteX8" fmla="*/ 0 w 4999675"/>
                <a:gd name="connsiteY8" fmla="*/ 0 h 547617"/>
                <a:gd name="connsiteX0-1" fmla="*/ 0 w 5047300"/>
                <a:gd name="connsiteY0-2" fmla="*/ 0 h 547617"/>
                <a:gd name="connsiteX1-3" fmla="*/ 5047300 w 5047300"/>
                <a:gd name="connsiteY1-4" fmla="*/ 0 h 547617"/>
                <a:gd name="connsiteX2-5" fmla="*/ 5047300 w 5047300"/>
                <a:gd name="connsiteY2-6" fmla="*/ 0 h 547617"/>
                <a:gd name="connsiteX3-7" fmla="*/ 5047300 w 5047300"/>
                <a:gd name="connsiteY3-8" fmla="*/ 452364 h 547617"/>
                <a:gd name="connsiteX4-9" fmla="*/ 4952047 w 5047300"/>
                <a:gd name="connsiteY4-10" fmla="*/ 547617 h 547617"/>
                <a:gd name="connsiteX5-11" fmla="*/ 142878 w 5047300"/>
                <a:gd name="connsiteY5-12" fmla="*/ 547617 h 547617"/>
                <a:gd name="connsiteX6-13" fmla="*/ 47625 w 5047300"/>
                <a:gd name="connsiteY6-14" fmla="*/ 452364 h 547617"/>
                <a:gd name="connsiteX7-15" fmla="*/ 47625 w 5047300"/>
                <a:gd name="connsiteY7-16" fmla="*/ 0 h 547617"/>
                <a:gd name="connsiteX8-17" fmla="*/ 0 w 5047300"/>
                <a:gd name="connsiteY8-18" fmla="*/ 0 h 547617"/>
                <a:gd name="connsiteX0-19" fmla="*/ 0 w 4999675"/>
                <a:gd name="connsiteY0-20" fmla="*/ 0 h 547617"/>
                <a:gd name="connsiteX1-21" fmla="*/ 4999675 w 4999675"/>
                <a:gd name="connsiteY1-22" fmla="*/ 0 h 547617"/>
                <a:gd name="connsiteX2-23" fmla="*/ 4999675 w 4999675"/>
                <a:gd name="connsiteY2-24" fmla="*/ 0 h 547617"/>
                <a:gd name="connsiteX3-25" fmla="*/ 4999675 w 4999675"/>
                <a:gd name="connsiteY3-26" fmla="*/ 452364 h 547617"/>
                <a:gd name="connsiteX4-27" fmla="*/ 4904422 w 4999675"/>
                <a:gd name="connsiteY4-28" fmla="*/ 547617 h 547617"/>
                <a:gd name="connsiteX5-29" fmla="*/ 95253 w 4999675"/>
                <a:gd name="connsiteY5-30" fmla="*/ 547617 h 547617"/>
                <a:gd name="connsiteX6-31" fmla="*/ 0 w 4999675"/>
                <a:gd name="connsiteY6-32" fmla="*/ 452364 h 547617"/>
                <a:gd name="connsiteX7-33" fmla="*/ 0 w 4999675"/>
                <a:gd name="connsiteY7-34" fmla="*/ 0 h 547617"/>
                <a:gd name="connsiteX0-35" fmla="*/ 0 w 5047300"/>
                <a:gd name="connsiteY0-36" fmla="*/ 0 h 547617"/>
                <a:gd name="connsiteX1-37" fmla="*/ 5047300 w 5047300"/>
                <a:gd name="connsiteY1-38" fmla="*/ 0 h 547617"/>
                <a:gd name="connsiteX2-39" fmla="*/ 5047300 w 5047300"/>
                <a:gd name="connsiteY2-40" fmla="*/ 0 h 547617"/>
                <a:gd name="connsiteX3-41" fmla="*/ 5047300 w 5047300"/>
                <a:gd name="connsiteY3-42" fmla="*/ 452364 h 547617"/>
                <a:gd name="connsiteX4-43" fmla="*/ 4952047 w 5047300"/>
                <a:gd name="connsiteY4-44" fmla="*/ 547617 h 547617"/>
                <a:gd name="connsiteX5-45" fmla="*/ 142878 w 5047300"/>
                <a:gd name="connsiteY5-46" fmla="*/ 547617 h 547617"/>
                <a:gd name="connsiteX6-47" fmla="*/ 47625 w 5047300"/>
                <a:gd name="connsiteY6-48" fmla="*/ 452364 h 547617"/>
                <a:gd name="connsiteX7-49" fmla="*/ 0 w 5047300"/>
                <a:gd name="connsiteY7-50" fmla="*/ 0 h 547617"/>
                <a:gd name="connsiteX0-51" fmla="*/ 0 w 5128262"/>
                <a:gd name="connsiteY0-52" fmla="*/ 14287 h 561904"/>
                <a:gd name="connsiteX1-53" fmla="*/ 5047300 w 5128262"/>
                <a:gd name="connsiteY1-54" fmla="*/ 14287 h 561904"/>
                <a:gd name="connsiteX2-55" fmla="*/ 5128262 w 5128262"/>
                <a:gd name="connsiteY2-56" fmla="*/ 0 h 561904"/>
                <a:gd name="connsiteX3-57" fmla="*/ 5047300 w 5128262"/>
                <a:gd name="connsiteY3-58" fmla="*/ 466651 h 561904"/>
                <a:gd name="connsiteX4-59" fmla="*/ 4952047 w 5128262"/>
                <a:gd name="connsiteY4-60" fmla="*/ 561904 h 561904"/>
                <a:gd name="connsiteX5-61" fmla="*/ 142878 w 5128262"/>
                <a:gd name="connsiteY5-62" fmla="*/ 561904 h 561904"/>
                <a:gd name="connsiteX6-63" fmla="*/ 47625 w 5128262"/>
                <a:gd name="connsiteY6-64" fmla="*/ 466651 h 561904"/>
                <a:gd name="connsiteX7-65" fmla="*/ 0 w 5128262"/>
                <a:gd name="connsiteY7-66" fmla="*/ 14287 h 561904"/>
                <a:gd name="connsiteX0-67" fmla="*/ 0 w 5047300"/>
                <a:gd name="connsiteY0-68" fmla="*/ 0 h 547617"/>
                <a:gd name="connsiteX1-69" fmla="*/ 5047300 w 5047300"/>
                <a:gd name="connsiteY1-70" fmla="*/ 0 h 547617"/>
                <a:gd name="connsiteX2-71" fmla="*/ 5047300 w 5047300"/>
                <a:gd name="connsiteY2-72" fmla="*/ 452364 h 547617"/>
                <a:gd name="connsiteX3-73" fmla="*/ 4952047 w 5047300"/>
                <a:gd name="connsiteY3-74" fmla="*/ 547617 h 547617"/>
                <a:gd name="connsiteX4-75" fmla="*/ 142878 w 5047300"/>
                <a:gd name="connsiteY4-76" fmla="*/ 547617 h 547617"/>
                <a:gd name="connsiteX5-77" fmla="*/ 47625 w 5047300"/>
                <a:gd name="connsiteY5-78" fmla="*/ 452364 h 547617"/>
                <a:gd name="connsiteX6-79" fmla="*/ 0 w 5047300"/>
                <a:gd name="connsiteY6-80" fmla="*/ 0 h 547617"/>
                <a:gd name="connsiteX0-81" fmla="*/ 0 w 5137788"/>
                <a:gd name="connsiteY0-82" fmla="*/ 4762 h 552379"/>
                <a:gd name="connsiteX1-83" fmla="*/ 5137788 w 5137788"/>
                <a:gd name="connsiteY1-84" fmla="*/ 0 h 552379"/>
                <a:gd name="connsiteX2-85" fmla="*/ 5047300 w 5137788"/>
                <a:gd name="connsiteY2-86" fmla="*/ 457126 h 552379"/>
                <a:gd name="connsiteX3-87" fmla="*/ 4952047 w 5137788"/>
                <a:gd name="connsiteY3-88" fmla="*/ 552379 h 552379"/>
                <a:gd name="connsiteX4-89" fmla="*/ 142878 w 5137788"/>
                <a:gd name="connsiteY4-90" fmla="*/ 552379 h 552379"/>
                <a:gd name="connsiteX5-91" fmla="*/ 47625 w 5137788"/>
                <a:gd name="connsiteY5-92" fmla="*/ 457126 h 552379"/>
                <a:gd name="connsiteX6-93" fmla="*/ 0 w 5137788"/>
                <a:gd name="connsiteY6-94" fmla="*/ 4762 h 552379"/>
                <a:gd name="connsiteX0-95" fmla="*/ 0 w 5109213"/>
                <a:gd name="connsiteY0-96" fmla="*/ 0 h 547617"/>
                <a:gd name="connsiteX1-97" fmla="*/ 5109213 w 5109213"/>
                <a:gd name="connsiteY1-98" fmla="*/ 0 h 547617"/>
                <a:gd name="connsiteX2-99" fmla="*/ 5047300 w 5109213"/>
                <a:gd name="connsiteY2-100" fmla="*/ 452364 h 547617"/>
                <a:gd name="connsiteX3-101" fmla="*/ 4952047 w 5109213"/>
                <a:gd name="connsiteY3-102" fmla="*/ 547617 h 547617"/>
                <a:gd name="connsiteX4-103" fmla="*/ 142878 w 5109213"/>
                <a:gd name="connsiteY4-104" fmla="*/ 547617 h 547617"/>
                <a:gd name="connsiteX5-105" fmla="*/ 47625 w 5109213"/>
                <a:gd name="connsiteY5-106" fmla="*/ 452364 h 547617"/>
                <a:gd name="connsiteX6-107" fmla="*/ 0 w 5109213"/>
                <a:gd name="connsiteY6-108" fmla="*/ 0 h 547617"/>
                <a:gd name="connsiteX0-109" fmla="*/ 0 w 5123500"/>
                <a:gd name="connsiteY0-110" fmla="*/ 0 h 547617"/>
                <a:gd name="connsiteX1-111" fmla="*/ 5123500 w 5123500"/>
                <a:gd name="connsiteY1-112" fmla="*/ 0 h 547617"/>
                <a:gd name="connsiteX2-113" fmla="*/ 5061587 w 5123500"/>
                <a:gd name="connsiteY2-114" fmla="*/ 452364 h 547617"/>
                <a:gd name="connsiteX3-115" fmla="*/ 4966334 w 5123500"/>
                <a:gd name="connsiteY3-116" fmla="*/ 547617 h 547617"/>
                <a:gd name="connsiteX4-117" fmla="*/ 157165 w 5123500"/>
                <a:gd name="connsiteY4-118" fmla="*/ 547617 h 547617"/>
                <a:gd name="connsiteX5-119" fmla="*/ 61912 w 5123500"/>
                <a:gd name="connsiteY5-120" fmla="*/ 452364 h 547617"/>
                <a:gd name="connsiteX6-121" fmla="*/ 0 w 5123500"/>
                <a:gd name="connsiteY6-122" fmla="*/ 0 h 547617"/>
                <a:gd name="connsiteX0-123" fmla="*/ 0 w 5152075"/>
                <a:gd name="connsiteY0-124" fmla="*/ 0 h 547617"/>
                <a:gd name="connsiteX1-125" fmla="*/ 5152075 w 5152075"/>
                <a:gd name="connsiteY1-126" fmla="*/ 0 h 547617"/>
                <a:gd name="connsiteX2-127" fmla="*/ 5090162 w 5152075"/>
                <a:gd name="connsiteY2-128" fmla="*/ 452364 h 547617"/>
                <a:gd name="connsiteX3-129" fmla="*/ 4994909 w 5152075"/>
                <a:gd name="connsiteY3-130" fmla="*/ 547617 h 547617"/>
                <a:gd name="connsiteX4-131" fmla="*/ 185740 w 5152075"/>
                <a:gd name="connsiteY4-132" fmla="*/ 547617 h 547617"/>
                <a:gd name="connsiteX5-133" fmla="*/ 90487 w 5152075"/>
                <a:gd name="connsiteY5-134" fmla="*/ 452364 h 547617"/>
                <a:gd name="connsiteX6-135" fmla="*/ 0 w 5152075"/>
                <a:gd name="connsiteY6-136" fmla="*/ 0 h 547617"/>
                <a:gd name="connsiteX0-137" fmla="*/ 0 w 5175887"/>
                <a:gd name="connsiteY0-138" fmla="*/ 0 h 547617"/>
                <a:gd name="connsiteX1-139" fmla="*/ 5175887 w 5175887"/>
                <a:gd name="connsiteY1-140" fmla="*/ 0 h 547617"/>
                <a:gd name="connsiteX2-141" fmla="*/ 5113974 w 5175887"/>
                <a:gd name="connsiteY2-142" fmla="*/ 452364 h 547617"/>
                <a:gd name="connsiteX3-143" fmla="*/ 5018721 w 5175887"/>
                <a:gd name="connsiteY3-144" fmla="*/ 547617 h 547617"/>
                <a:gd name="connsiteX4-145" fmla="*/ 209552 w 5175887"/>
                <a:gd name="connsiteY4-146" fmla="*/ 547617 h 547617"/>
                <a:gd name="connsiteX5-147" fmla="*/ 114299 w 5175887"/>
                <a:gd name="connsiteY5-148" fmla="*/ 452364 h 547617"/>
                <a:gd name="connsiteX6-149" fmla="*/ 0 w 5175887"/>
                <a:gd name="connsiteY6-150" fmla="*/ 0 h 54761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5175887" h="547617">
                  <a:moveTo>
                    <a:pt x="0" y="0"/>
                  </a:moveTo>
                  <a:lnTo>
                    <a:pt x="5175887" y="0"/>
                  </a:lnTo>
                  <a:lnTo>
                    <a:pt x="5113974" y="452364"/>
                  </a:lnTo>
                  <a:cubicBezTo>
                    <a:pt x="5113974" y="504971"/>
                    <a:pt x="5071328" y="547617"/>
                    <a:pt x="5018721" y="547617"/>
                  </a:cubicBezTo>
                  <a:lnTo>
                    <a:pt x="209552" y="547617"/>
                  </a:lnTo>
                  <a:cubicBezTo>
                    <a:pt x="156945" y="547617"/>
                    <a:pt x="114299" y="504971"/>
                    <a:pt x="114299" y="45236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469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接受透析的</a:t>
              </a:r>
              <a:r>
                <a:rPr kumimoji="0" lang="en-US" altLang="zh-CN" sz="1400" b="1" i="0" u="none" strike="noStrike" kern="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HCV</a:t>
              </a:r>
              <a:r>
                <a:rPr kumimoji="0" lang="zh-CN" altLang="en-US" sz="1400" b="1" i="0" u="none" strike="noStrike" kern="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感染者</a:t>
              </a:r>
              <a:r>
                <a:rPr kumimoji="0" lang="en-US" altLang="zh-CN" sz="1400" b="1" i="0" u="none" strike="noStrike" kern="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</a:t>
              </a:r>
            </a:p>
          </p:txBody>
        </p:sp>
      </p:grpSp>
      <p:graphicFrame>
        <p:nvGraphicFramePr>
          <p:cNvPr id="52" name="图表 51">
            <a:extLst>
              <a:ext uri="{FF2B5EF4-FFF2-40B4-BE49-F238E27FC236}">
                <a16:creationId xmlns:a16="http://schemas.microsoft.com/office/drawing/2014/main" id="{55A6F085-6FE4-1782-392A-3A221716A1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7338850"/>
              </p:ext>
            </p:extLst>
          </p:nvPr>
        </p:nvGraphicFramePr>
        <p:xfrm>
          <a:off x="6572978" y="2012493"/>
          <a:ext cx="4832284" cy="3090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3" name="文本框 52">
            <a:extLst>
              <a:ext uri="{FF2B5EF4-FFF2-40B4-BE49-F238E27FC236}">
                <a16:creationId xmlns:a16="http://schemas.microsoft.com/office/drawing/2014/main" id="{5D82EAA8-20CD-26B7-2555-F7529A2B18C4}"/>
              </a:ext>
            </a:extLst>
          </p:cNvPr>
          <p:cNvSpPr txBox="1"/>
          <p:nvPr/>
        </p:nvSpPr>
        <p:spPr>
          <a:xfrm rot="16200000">
            <a:off x="5861918" y="3472166"/>
            <a:ext cx="1257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SVR12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511FB9F5-50F7-6F4D-3412-08857DB56A6C}"/>
              </a:ext>
            </a:extLst>
          </p:cNvPr>
          <p:cNvSpPr txBox="1"/>
          <p:nvPr/>
        </p:nvSpPr>
        <p:spPr>
          <a:xfrm>
            <a:off x="1933298" y="3972593"/>
            <a:ext cx="885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altLang="zh-CN" sz="1600" b="1" u="sng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172</a:t>
            </a:r>
          </a:p>
          <a:p>
            <a:pPr algn="ctr" defTabSz="1219170">
              <a:defRPr/>
            </a:pPr>
            <a:r>
              <a:rPr lang="en-US" altLang="zh-CN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181</a:t>
            </a:r>
            <a:endParaRPr lang="zh-CN" altLang="en-US" sz="1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20293FCE-AF0B-8502-3E29-E8112D79F537}"/>
              </a:ext>
            </a:extLst>
          </p:cNvPr>
          <p:cNvSpPr txBox="1"/>
          <p:nvPr/>
        </p:nvSpPr>
        <p:spPr>
          <a:xfrm>
            <a:off x="4498888" y="3972593"/>
            <a:ext cx="1120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altLang="zh-CN" sz="1600" b="1" u="sng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</a:t>
            </a:r>
          </a:p>
          <a:p>
            <a:pPr algn="ctr" defTabSz="1219170">
              <a:defRPr/>
            </a:pPr>
            <a:r>
              <a:rPr lang="en-US" altLang="zh-CN" sz="1600" b="1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</a:t>
            </a:r>
            <a:endParaRPr lang="zh-CN" altLang="en-US" sz="1600" b="1" dirty="0">
              <a:solidFill>
                <a:srgbClr val="40404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BB7807F8-D29F-AC84-9155-C90687708632}"/>
              </a:ext>
            </a:extLst>
          </p:cNvPr>
          <p:cNvSpPr txBox="1"/>
          <p:nvPr/>
        </p:nvSpPr>
        <p:spPr>
          <a:xfrm>
            <a:off x="2573867" y="3972593"/>
            <a:ext cx="930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altLang="zh-CN" sz="1600" b="1" u="sng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172</a:t>
            </a:r>
          </a:p>
          <a:p>
            <a:pPr algn="ctr" defTabSz="1219170">
              <a:defRPr/>
            </a:pPr>
            <a:r>
              <a:rPr lang="en-US" altLang="zh-CN" sz="1600" b="1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172</a:t>
            </a:r>
            <a:endParaRPr lang="zh-CN" altLang="en-US" sz="1600" b="1" dirty="0">
              <a:solidFill>
                <a:srgbClr val="40404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F3ED6816-6B79-C09A-EF98-E760A1074FA1}"/>
              </a:ext>
            </a:extLst>
          </p:cNvPr>
          <p:cNvSpPr txBox="1"/>
          <p:nvPr/>
        </p:nvSpPr>
        <p:spPr>
          <a:xfrm>
            <a:off x="3776014" y="3972593"/>
            <a:ext cx="1120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altLang="zh-CN" sz="1600" b="1" u="sng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</a:t>
            </a:r>
          </a:p>
          <a:p>
            <a:pPr algn="ctr" defTabSz="1219170">
              <a:defRPr/>
            </a:pPr>
            <a:r>
              <a:rPr lang="en-US" altLang="zh-CN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10</a:t>
            </a:r>
            <a:endParaRPr lang="zh-CN" altLang="en-US" sz="1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36EE3D34-0B25-9FB6-8FDB-EF32BF6913ED}"/>
              </a:ext>
            </a:extLst>
          </p:cNvPr>
          <p:cNvSpPr txBox="1"/>
          <p:nvPr/>
        </p:nvSpPr>
        <p:spPr>
          <a:xfrm>
            <a:off x="7702802" y="3972593"/>
            <a:ext cx="1120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altLang="zh-CN" sz="1600" b="1" u="sng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94</a:t>
            </a:r>
          </a:p>
          <a:p>
            <a:pPr algn="ctr" defTabSz="1219170">
              <a:defRPr/>
            </a:pPr>
            <a:r>
              <a:rPr lang="en-US" altLang="zh-CN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105</a:t>
            </a:r>
            <a:endParaRPr lang="zh-CN" altLang="en-US" sz="1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093D62D8-1197-F5E5-4289-E1625D0DDD21}"/>
              </a:ext>
            </a:extLst>
          </p:cNvPr>
          <p:cNvSpPr txBox="1"/>
          <p:nvPr/>
        </p:nvSpPr>
        <p:spPr>
          <a:xfrm>
            <a:off x="9844930" y="3972593"/>
            <a:ext cx="1056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altLang="zh-CN" sz="1600" b="1" u="sng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86</a:t>
            </a:r>
          </a:p>
          <a:p>
            <a:pPr algn="ctr" defTabSz="1219170">
              <a:defRPr/>
            </a:pPr>
            <a:r>
              <a:rPr lang="en-US" altLang="zh-CN" sz="1600" b="1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86</a:t>
            </a:r>
            <a:endParaRPr lang="zh-CN" altLang="en-US" sz="1600" b="1" dirty="0">
              <a:solidFill>
                <a:srgbClr val="40404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8A6BD02-F347-67FE-4FF4-E0AFD1447B5C}"/>
              </a:ext>
            </a:extLst>
          </p:cNvPr>
          <p:cNvSpPr/>
          <p:nvPr/>
        </p:nvSpPr>
        <p:spPr>
          <a:xfrm>
            <a:off x="908497" y="5307102"/>
            <a:ext cx="10899776" cy="554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zh-CN" altLang="en-US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中国台湾一项真实世界研究评价了</a:t>
            </a:r>
            <a:r>
              <a:rPr lang="en-US" altLang="zh-CN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SOF/VEL±RBV</a:t>
            </a:r>
            <a:r>
              <a:rPr lang="zh-CN" altLang="en-US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治疗合并肾脏损伤的丙型肝炎代偿期</a:t>
            </a:r>
            <a:r>
              <a:rPr lang="en-US" altLang="zh-CN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(n=181)/</a:t>
            </a:r>
            <a:r>
              <a:rPr lang="zh-CN" altLang="en-US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失代偿期</a:t>
            </a:r>
            <a:r>
              <a:rPr lang="en-US" altLang="zh-CN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(n=10)</a:t>
            </a:r>
            <a:r>
              <a:rPr lang="zh-CN" altLang="en-US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患者的疗效和安全性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zh-CN" altLang="en-US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中国台湾</a:t>
            </a:r>
            <a:r>
              <a:rPr lang="en-US" altLang="zh-CN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ERASE-C</a:t>
            </a:r>
            <a:r>
              <a:rPr lang="zh-CN" altLang="en-US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研究 是一项针对血液透析中心尿毒症患者</a:t>
            </a:r>
            <a:r>
              <a:rPr lang="en-US" altLang="zh-CN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HCV</a:t>
            </a:r>
            <a:r>
              <a:rPr lang="zh-CN" altLang="en-US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微消除的研究，此处分析</a:t>
            </a:r>
            <a:r>
              <a:rPr lang="en-US" altLang="zh-CN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105</a:t>
            </a:r>
            <a:r>
              <a:rPr lang="zh-CN" altLang="en-US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例患者接受</a:t>
            </a:r>
            <a:r>
              <a:rPr lang="en-US" altLang="zh-CN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SOF/VEL</a:t>
            </a:r>
            <a:r>
              <a:rPr lang="zh-CN" altLang="en-US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治疗</a:t>
            </a:r>
            <a:r>
              <a:rPr lang="en-US" altLang="zh-CN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12</a:t>
            </a:r>
            <a:r>
              <a:rPr lang="zh-CN" altLang="en-US" sz="12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周的数据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F5B54BFB-A168-6317-E568-645C5B1D4EB2}"/>
              </a:ext>
            </a:extLst>
          </p:cNvPr>
          <p:cNvGrpSpPr/>
          <p:nvPr/>
        </p:nvGrpSpPr>
        <p:grpSpPr>
          <a:xfrm>
            <a:off x="672433" y="5362431"/>
            <a:ext cx="245931" cy="190187"/>
            <a:chOff x="491109" y="1080516"/>
            <a:chExt cx="219075" cy="169418"/>
          </a:xfrm>
        </p:grpSpPr>
        <p:sp>
          <p:nvSpPr>
            <p:cNvPr id="4" name="等腰三角形 3">
              <a:extLst>
                <a:ext uri="{FF2B5EF4-FFF2-40B4-BE49-F238E27FC236}">
                  <a16:creationId xmlns:a16="http://schemas.microsoft.com/office/drawing/2014/main" id="{835616FB-5FD7-CE59-D19D-21E23289125D}"/>
                </a:ext>
              </a:extLst>
            </p:cNvPr>
            <p:cNvSpPr/>
            <p:nvPr/>
          </p:nvSpPr>
          <p:spPr>
            <a:xfrm rot="5400000">
              <a:off x="552450" y="1092200"/>
              <a:ext cx="169418" cy="146050"/>
            </a:xfrm>
            <a:prstGeom prst="triangle">
              <a:avLst/>
            </a:prstGeom>
            <a:solidFill>
              <a:srgbClr val="003469"/>
            </a:solidFill>
            <a:ln>
              <a:solidFill>
                <a:srgbClr val="0034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等腰三角形 4">
              <a:extLst>
                <a:ext uri="{FF2B5EF4-FFF2-40B4-BE49-F238E27FC236}">
                  <a16:creationId xmlns:a16="http://schemas.microsoft.com/office/drawing/2014/main" id="{BDF7E6AD-D434-BF51-8795-09DA13603734}"/>
                </a:ext>
              </a:extLst>
            </p:cNvPr>
            <p:cNvSpPr/>
            <p:nvPr/>
          </p:nvSpPr>
          <p:spPr>
            <a:xfrm rot="5400000">
              <a:off x="479425" y="1092200"/>
              <a:ext cx="169418" cy="146050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BEE94A46-32FA-F3ED-6B1D-9B8A42FF7D7C}"/>
              </a:ext>
            </a:extLst>
          </p:cNvPr>
          <p:cNvGrpSpPr/>
          <p:nvPr/>
        </p:nvGrpSpPr>
        <p:grpSpPr>
          <a:xfrm>
            <a:off x="672433" y="5640779"/>
            <a:ext cx="245931" cy="190187"/>
            <a:chOff x="491109" y="1080516"/>
            <a:chExt cx="219075" cy="169418"/>
          </a:xfrm>
        </p:grpSpPr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id="{80C76CD3-6BE9-BCE7-C5C4-48C1A3101FF3}"/>
                </a:ext>
              </a:extLst>
            </p:cNvPr>
            <p:cNvSpPr/>
            <p:nvPr/>
          </p:nvSpPr>
          <p:spPr>
            <a:xfrm rot="5400000">
              <a:off x="552450" y="1092200"/>
              <a:ext cx="169418" cy="146050"/>
            </a:xfrm>
            <a:prstGeom prst="triangle">
              <a:avLst/>
            </a:prstGeom>
            <a:solidFill>
              <a:srgbClr val="003469"/>
            </a:solidFill>
            <a:ln>
              <a:solidFill>
                <a:srgbClr val="0034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等腰三角形 9">
              <a:extLst>
                <a:ext uri="{FF2B5EF4-FFF2-40B4-BE49-F238E27FC236}">
                  <a16:creationId xmlns:a16="http://schemas.microsoft.com/office/drawing/2014/main" id="{4B26B8F6-186D-2702-DDEE-0F79CC563F5D}"/>
                </a:ext>
              </a:extLst>
            </p:cNvPr>
            <p:cNvSpPr/>
            <p:nvPr/>
          </p:nvSpPr>
          <p:spPr>
            <a:xfrm rot="5400000">
              <a:off x="479425" y="1092200"/>
              <a:ext cx="169418" cy="146050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" name="内容占位符 5">
            <a:extLst>
              <a:ext uri="{FF2B5EF4-FFF2-40B4-BE49-F238E27FC236}">
                <a16:creationId xmlns:a16="http://schemas.microsoft.com/office/drawing/2014/main" id="{DCB3FF7B-6116-AF45-9E36-65DFC4F09357}"/>
              </a:ext>
            </a:extLst>
          </p:cNvPr>
          <p:cNvSpPr txBox="1">
            <a:spLocks/>
          </p:cNvSpPr>
          <p:nvPr/>
        </p:nvSpPr>
        <p:spPr>
          <a:xfrm>
            <a:off x="659072" y="5927316"/>
            <a:ext cx="11214101" cy="36512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注：文中“治愈”指实现持续病毒学应答；</a:t>
            </a:r>
            <a:r>
              <a:rPr lang="en-US" altLang="zh-CN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EP</a:t>
            </a: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分析包括接受至少一剂 </a:t>
            </a:r>
            <a:r>
              <a:rPr lang="en-US" altLang="zh-CN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SOF/VEL ±RBV </a:t>
            </a: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的患者；</a:t>
            </a:r>
            <a:r>
              <a:rPr lang="en-US" altLang="zh-CN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PP</a:t>
            </a: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分析包括具有可用 </a:t>
            </a:r>
            <a:r>
              <a:rPr lang="en-US" altLang="zh-CN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SVR12 </a:t>
            </a: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数据的患者</a:t>
            </a:r>
            <a:r>
              <a:rPr lang="en-US" altLang="zh-CN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.CKD</a:t>
            </a: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：慢性肾脏病；</a:t>
            </a:r>
            <a:r>
              <a:rPr lang="en-US" altLang="zh-CN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SOF/VEL</a:t>
            </a: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：索磷布韦维帕他韦；</a:t>
            </a:r>
            <a:r>
              <a:rPr lang="en-US" altLang="zh-CN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RBV</a:t>
            </a: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：利巴韦林；</a:t>
            </a:r>
            <a:r>
              <a:rPr lang="en-US" altLang="zh-CN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HCV</a:t>
            </a: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：丙型肝炎病毒；</a:t>
            </a:r>
            <a:r>
              <a:rPr lang="en-US" altLang="zh-CN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SVR</a:t>
            </a: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：持续病毒学应答</a:t>
            </a:r>
          </a:p>
        </p:txBody>
      </p:sp>
    </p:spTree>
    <p:extLst>
      <p:ext uri="{BB962C8B-B14F-4D97-AF65-F5344CB8AC3E}">
        <p14:creationId xmlns:p14="http://schemas.microsoft.com/office/powerpoint/2010/main" val="736065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74">
            <a:extLst>
              <a:ext uri="{FF2B5EF4-FFF2-40B4-BE49-F238E27FC236}">
                <a16:creationId xmlns:a16="http://schemas.microsoft.com/office/drawing/2014/main" id="{ABD75D11-DAD2-906B-9A6C-E8D15D926F8D}"/>
              </a:ext>
            </a:extLst>
          </p:cNvPr>
          <p:cNvSpPr/>
          <p:nvPr/>
        </p:nvSpPr>
        <p:spPr>
          <a:xfrm>
            <a:off x="658812" y="1238551"/>
            <a:ext cx="10874375" cy="4854273"/>
          </a:xfrm>
          <a:prstGeom prst="roundRect">
            <a:avLst>
              <a:gd name="adj" fmla="val 2850"/>
            </a:avLst>
          </a:prstGeom>
          <a:solidFill>
            <a:schemeClr val="bg1"/>
          </a:solidFill>
          <a:ln w="12700" cap="flat" cmpd="sng" algn="ctr">
            <a:gradFill flip="none" rotWithShape="1">
              <a:gsLst>
                <a:gs pos="0">
                  <a:srgbClr val="003469"/>
                </a:gs>
                <a:gs pos="100000">
                  <a:srgbClr val="003469"/>
                </a:gs>
                <a:gs pos="47000">
                  <a:srgbClr val="003469">
                    <a:alpha val="0"/>
                  </a:srgbClr>
                </a:gs>
              </a:gsLst>
              <a:lin ang="16200000" scaled="1"/>
              <a:tileRect/>
            </a:gradFill>
            <a:prstDash val="solid"/>
          </a:ln>
          <a:effectLst/>
        </p:spPr>
        <p:txBody>
          <a:bodyPr lIns="360000" rtlCol="0" anchor="ctr"/>
          <a:lstStyle/>
          <a:p>
            <a:pPr marL="179705" marR="0" lvl="0" indent="-179705" defTabSz="121920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2AC93948-2957-43F6-AB5F-BB073258113A}"/>
              </a:ext>
            </a:extLst>
          </p:cNvPr>
          <p:cNvGrpSpPr/>
          <p:nvPr/>
        </p:nvGrpSpPr>
        <p:grpSpPr>
          <a:xfrm>
            <a:off x="927867" y="5723256"/>
            <a:ext cx="2086609" cy="361633"/>
            <a:chOff x="8100392" y="1113240"/>
            <a:chExt cx="1564957" cy="361001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F24A3721-588B-49C9-AE8D-FA8EE096B15D}"/>
                </a:ext>
              </a:extLst>
            </p:cNvPr>
            <p:cNvSpPr txBox="1"/>
            <p:nvPr/>
          </p:nvSpPr>
          <p:spPr>
            <a:xfrm>
              <a:off x="8177146" y="1113240"/>
              <a:ext cx="1488203" cy="36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spcFirstLastPara="1" wrap="square" lIns="95248" tIns="95248" rIns="95248" bIns="95248" spcCol="38100" anchor="ctr">
              <a:spAutoFit/>
            </a:bodyPr>
            <a:lstStyle/>
            <a:p>
              <a:pPr defTabSz="1095346" eaLnBrk="0">
                <a:defRPr/>
              </a:pPr>
              <a:r>
                <a:rPr lang="zh-CN" altLang="en-US" sz="11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无相互作用</a:t>
              </a: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292A72A3-B026-4FF4-AE6B-D987D5EE8A7A}"/>
                </a:ext>
              </a:extLst>
            </p:cNvPr>
            <p:cNvSpPr/>
            <p:nvPr/>
          </p:nvSpPr>
          <p:spPr>
            <a:xfrm>
              <a:off x="8100392" y="1179749"/>
              <a:ext cx="143695" cy="222744"/>
            </a:xfrm>
            <a:prstGeom prst="rect">
              <a:avLst/>
            </a:prstGeom>
            <a:solidFill>
              <a:srgbClr val="E5EAF0"/>
            </a:solidFill>
            <a:ln w="25400" cap="flat">
              <a:noFill/>
              <a:prstDash val="solid"/>
              <a:round/>
            </a:ln>
            <a:effectLst/>
            <a:sp3d/>
          </p:spPr>
          <p:txBody>
            <a:bodyPr spcFirstLastPara="1" wrap="square" lIns="95248" tIns="95248" rIns="95248" bIns="95248" spcCol="38100" anchor="ctr">
              <a:spAutoFit/>
            </a:bodyPr>
            <a:lstStyle/>
            <a:p>
              <a:pPr algn="ctr" defTabSz="1095346" eaLnBrk="0">
                <a:defRPr/>
              </a:pPr>
              <a:endParaRPr lang="zh-CN" altLang="en-US" sz="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1BB555E9-0269-A36F-F628-5068DCCC73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>
                <a:cs typeface="+mn-ea"/>
                <a:sym typeface="Arial" panose="020B0604020202020204" pitchFamily="34" charset="0"/>
              </a:rPr>
              <a:t>www.hep-druginteractions.org </a:t>
            </a:r>
            <a:r>
              <a:rPr lang="zh-CN" altLang="en-US" dirty="0">
                <a:cs typeface="+mn-ea"/>
                <a:sym typeface="Arial" panose="020B0604020202020204" pitchFamily="34" charset="0"/>
              </a:rPr>
              <a:t>获取日期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2022.11</a:t>
            </a: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7592C521-F268-A7BE-BE7F-EE0C70DB10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cs typeface="+mn-ea"/>
                <a:sym typeface="Arial" panose="020B0604020202020204" pitchFamily="34" charset="0"/>
              </a:rPr>
              <a:t>SOF/VEL</a:t>
            </a:r>
            <a:r>
              <a:rPr lang="zh-CN" altLang="en-US" dirty="0">
                <a:cs typeface="+mn-ea"/>
                <a:sym typeface="Arial" panose="020B0604020202020204" pitchFamily="34" charset="0"/>
              </a:rPr>
              <a:t>治疗具有较少的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DDI</a:t>
            </a:r>
            <a:r>
              <a:rPr lang="zh-CN" altLang="en-US" dirty="0">
                <a:cs typeface="+mn-ea"/>
                <a:sym typeface="Arial" panose="020B0604020202020204" pitchFamily="34" charset="0"/>
              </a:rPr>
              <a:t>考虑，且明确可查询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A8BCF534-2A0A-4688-B7C1-4CC556888A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920030"/>
              </p:ext>
            </p:extLst>
          </p:nvPr>
        </p:nvGraphicFramePr>
        <p:xfrm>
          <a:off x="769356" y="1496481"/>
          <a:ext cx="3212261" cy="4127896"/>
        </p:xfrm>
        <a:graphic>
          <a:graphicData uri="http://schemas.openxmlformats.org/drawingml/2006/table">
            <a:tbl>
              <a:tblPr/>
              <a:tblGrid>
                <a:gridCol w="1136940">
                  <a:extLst>
                    <a:ext uri="{9D8B030D-6E8A-4147-A177-3AD203B41FA5}">
                      <a16:colId xmlns:a16="http://schemas.microsoft.com/office/drawing/2014/main" val="2008160441"/>
                    </a:ext>
                  </a:extLst>
                </a:gridCol>
                <a:gridCol w="1016604">
                  <a:extLst>
                    <a:ext uri="{9D8B030D-6E8A-4147-A177-3AD203B41FA5}">
                      <a16:colId xmlns:a16="http://schemas.microsoft.com/office/drawing/2014/main" val="1836823564"/>
                    </a:ext>
                  </a:extLst>
                </a:gridCol>
                <a:gridCol w="1058717">
                  <a:extLst>
                    <a:ext uri="{9D8B030D-6E8A-4147-A177-3AD203B41FA5}">
                      <a16:colId xmlns:a16="http://schemas.microsoft.com/office/drawing/2014/main" val="2879582886"/>
                    </a:ext>
                  </a:extLst>
                </a:gridCol>
              </a:tblGrid>
              <a:tr h="281968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</a:t>
                      </a:r>
                    </a:p>
                  </a:txBody>
                  <a:tcPr marL="9709" marR="9709" marT="6029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46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</a:t>
                      </a:r>
                    </a:p>
                  </a:txBody>
                  <a:tcPr marL="9709" marR="9709" marT="6029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46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索磷布韦</a:t>
                      </a:r>
                      <a:endParaRPr kumimoji="0" lang="en-US" altLang="zh-CN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/</a:t>
                      </a:r>
                      <a:r>
                        <a:rPr kumimoji="0" lang="zh-CN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维帕他韦</a:t>
                      </a:r>
                      <a:endParaRPr kumimoji="0" lang="en-US" altLang="zh-CN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a:txBody>
                  <a:tcPr marL="11427" marR="11427" marT="7096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4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710313"/>
                  </a:ext>
                </a:extLst>
              </a:tr>
              <a:tr h="143772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抗心律失常药</a:t>
                      </a:r>
                    </a:p>
                  </a:txBody>
                  <a:tcPr marL="134112" marR="134112" marT="58239" marB="58239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胺碘酮</a:t>
                      </a:r>
                    </a:p>
                  </a:txBody>
                  <a:tcPr marL="9709" marR="9709" marT="6029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</a:t>
                      </a:r>
                    </a:p>
                  </a:txBody>
                  <a:tcPr marL="9709" marR="9709" marT="6029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357490"/>
                  </a:ext>
                </a:extLst>
              </a:tr>
              <a:tr h="1437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地高辛</a:t>
                      </a:r>
                    </a:p>
                  </a:txBody>
                  <a:tcPr marL="9709" marR="9709" marT="6029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</a:t>
                      </a:r>
                    </a:p>
                  </a:txBody>
                  <a:tcPr marL="9709" marR="9709" marT="6029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07535"/>
                  </a:ext>
                </a:extLst>
              </a:tr>
              <a:tr h="1437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维那卡兰</a:t>
                      </a:r>
                    </a:p>
                  </a:txBody>
                  <a:tcPr marL="9709" marR="9709" marT="6029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</a:t>
                      </a:r>
                    </a:p>
                  </a:txBody>
                  <a:tcPr marL="9709" marR="9709" marT="6029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467276"/>
                  </a:ext>
                </a:extLst>
              </a:tr>
              <a:tr h="1437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氟卡尼</a:t>
                      </a:r>
                    </a:p>
                  </a:txBody>
                  <a:tcPr marL="9709" marR="9709" marT="6029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</a:t>
                      </a:r>
                    </a:p>
                  </a:txBody>
                  <a:tcPr marL="9709" marR="9709" marT="6029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633983"/>
                  </a:ext>
                </a:extLst>
              </a:tr>
              <a:tr h="143772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β</a:t>
                      </a:r>
                      <a:r>
                        <a:rPr kumimoji="0" lang="zh-CN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受体</a:t>
                      </a:r>
                      <a:endParaRPr kumimoji="0" lang="en-US" altLang="zh-CN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阻滞剂　</a:t>
                      </a:r>
                    </a:p>
                  </a:txBody>
                  <a:tcPr marL="134112" marR="134112" marT="58239" marB="58239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阿替洛尔</a:t>
                      </a:r>
                    </a:p>
                  </a:txBody>
                  <a:tcPr marL="9709" marR="9709" marT="6029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</a:t>
                      </a:r>
                    </a:p>
                  </a:txBody>
                  <a:tcPr marL="9709" marR="9709" marT="6029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355943"/>
                  </a:ext>
                </a:extLst>
              </a:tr>
              <a:tr h="1437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比索洛尔</a:t>
                      </a:r>
                    </a:p>
                  </a:txBody>
                  <a:tcPr marL="9709" marR="9709" marT="6029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</a:t>
                      </a:r>
                    </a:p>
                  </a:txBody>
                  <a:tcPr marL="9709" marR="9709" marT="6029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709521"/>
                  </a:ext>
                </a:extLst>
              </a:tr>
              <a:tr h="1437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卡维地洛</a:t>
                      </a:r>
                    </a:p>
                  </a:txBody>
                  <a:tcPr marL="9709" marR="9709" marT="6029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</a:t>
                      </a:r>
                    </a:p>
                  </a:txBody>
                  <a:tcPr marL="9709" marR="9709" marT="6029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808537"/>
                  </a:ext>
                </a:extLst>
              </a:tr>
              <a:tr h="1437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普萘洛尔</a:t>
                      </a:r>
                    </a:p>
                  </a:txBody>
                  <a:tcPr marL="9709" marR="9709" marT="6029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</a:t>
                      </a:r>
                    </a:p>
                  </a:txBody>
                  <a:tcPr marL="9709" marR="9709" marT="6029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297169"/>
                  </a:ext>
                </a:extLst>
              </a:tr>
              <a:tr h="143772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钙通道</a:t>
                      </a:r>
                      <a:endParaRPr kumimoji="0" lang="en-US" altLang="zh-CN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阻滞剂</a:t>
                      </a:r>
                    </a:p>
                  </a:txBody>
                  <a:tcPr marL="134112" marR="134112" marT="58239" marB="58239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氨氯地平</a:t>
                      </a:r>
                    </a:p>
                  </a:txBody>
                  <a:tcPr marL="9709" marR="9709" marT="6029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</a:t>
                      </a:r>
                    </a:p>
                  </a:txBody>
                  <a:tcPr marL="9709" marR="9709" marT="6029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760594"/>
                  </a:ext>
                </a:extLst>
              </a:tr>
              <a:tr h="1437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地尔硫卓</a:t>
                      </a:r>
                    </a:p>
                  </a:txBody>
                  <a:tcPr marL="9709" marR="9709" marT="6029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</a:t>
                      </a:r>
                    </a:p>
                  </a:txBody>
                  <a:tcPr marL="9709" marR="9709" marT="6029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500915"/>
                  </a:ext>
                </a:extLst>
              </a:tr>
              <a:tr h="22008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硝苯地平</a:t>
                      </a:r>
                    </a:p>
                  </a:txBody>
                  <a:tcPr marL="9709" marR="9709" marT="6029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</a:t>
                      </a:r>
                    </a:p>
                  </a:txBody>
                  <a:tcPr marL="9709" marR="9709" marT="6029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729885"/>
                  </a:ext>
                </a:extLst>
              </a:tr>
              <a:tr h="143772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高血压和</a:t>
                      </a:r>
                      <a:endParaRPr kumimoji="0" lang="en-US" altLang="zh-CN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心力衰竭药物　</a:t>
                      </a:r>
                    </a:p>
                  </a:txBody>
                  <a:tcPr marL="134112" marR="134112" marT="58239" marB="58239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阿利吉仑</a:t>
                      </a:r>
                    </a:p>
                  </a:txBody>
                  <a:tcPr marL="9709" marR="9709" marT="6029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</a:t>
                      </a:r>
                    </a:p>
                  </a:txBody>
                  <a:tcPr marL="9709" marR="9709" marT="6029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346401"/>
                  </a:ext>
                </a:extLst>
              </a:tr>
              <a:tr h="1437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氯沙坦</a:t>
                      </a:r>
                    </a:p>
                  </a:txBody>
                  <a:tcPr marL="9709" marR="9709" marT="6029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</a:t>
                      </a:r>
                    </a:p>
                  </a:txBody>
                  <a:tcPr marL="9709" marR="9709" marT="6029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893433"/>
                  </a:ext>
                </a:extLst>
              </a:tr>
              <a:tr h="1437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多沙唑嗪</a:t>
                      </a:r>
                    </a:p>
                  </a:txBody>
                  <a:tcPr marL="9709" marR="9709" marT="6029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</a:t>
                      </a:r>
                    </a:p>
                  </a:txBody>
                  <a:tcPr marL="9709" marR="9709" marT="6029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424268"/>
                  </a:ext>
                </a:extLst>
              </a:tr>
              <a:tr h="17531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依那普利</a:t>
                      </a:r>
                    </a:p>
                  </a:txBody>
                  <a:tcPr marL="9709" marR="9709" marT="6029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</a:t>
                      </a:r>
                    </a:p>
                  </a:txBody>
                  <a:tcPr marL="9709" marR="9709" marT="6029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893212"/>
                  </a:ext>
                </a:extLst>
              </a:tr>
              <a:tr h="143772">
                <a:tc rowSpan="11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降脂药　</a:t>
                      </a:r>
                    </a:p>
                  </a:txBody>
                  <a:tcPr marL="134112" marR="134112" marT="58239" marB="58239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阿托伐他汀</a:t>
                      </a:r>
                    </a:p>
                  </a:txBody>
                  <a:tcPr marL="9709" marR="9709" marT="6029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</a:t>
                      </a:r>
                    </a:p>
                  </a:txBody>
                  <a:tcPr marL="9709" marR="9709" marT="6029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175930"/>
                  </a:ext>
                </a:extLst>
              </a:tr>
              <a:tr h="1437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苯扎贝特</a:t>
                      </a:r>
                    </a:p>
                  </a:txBody>
                  <a:tcPr marL="9709" marR="9709" marT="6029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</a:t>
                      </a:r>
                    </a:p>
                  </a:txBody>
                  <a:tcPr marL="9709" marR="9709" marT="6029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328151"/>
                  </a:ext>
                </a:extLst>
              </a:tr>
              <a:tr h="1437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依泽替米贝</a:t>
                      </a:r>
                    </a:p>
                  </a:txBody>
                  <a:tcPr marL="9709" marR="9709" marT="6029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</a:t>
                      </a:r>
                    </a:p>
                  </a:txBody>
                  <a:tcPr marL="9709" marR="9709" marT="6029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806663"/>
                  </a:ext>
                </a:extLst>
              </a:tr>
              <a:tr h="1437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非诺贝特</a:t>
                      </a:r>
                    </a:p>
                  </a:txBody>
                  <a:tcPr marL="9709" marR="9709" marT="6029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</a:t>
                      </a:r>
                    </a:p>
                  </a:txBody>
                  <a:tcPr marL="9709" marR="9709" marT="6029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252318"/>
                  </a:ext>
                </a:extLst>
              </a:tr>
              <a:tr h="1437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氟伐他汀</a:t>
                      </a:r>
                    </a:p>
                  </a:txBody>
                  <a:tcPr marL="9709" marR="9709" marT="6029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</a:t>
                      </a:r>
                    </a:p>
                  </a:txBody>
                  <a:tcPr marL="9709" marR="9709" marT="6029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870718"/>
                  </a:ext>
                </a:extLst>
              </a:tr>
              <a:tr h="1437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吉非罗齐</a:t>
                      </a:r>
                    </a:p>
                  </a:txBody>
                  <a:tcPr marL="9709" marR="9709" marT="6029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</a:t>
                      </a:r>
                    </a:p>
                  </a:txBody>
                  <a:tcPr marL="9709" marR="9709" marT="6029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33461"/>
                  </a:ext>
                </a:extLst>
              </a:tr>
              <a:tr h="1437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洛伐他汀</a:t>
                      </a:r>
                    </a:p>
                  </a:txBody>
                  <a:tcPr marL="9709" marR="9709" marT="6029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</a:t>
                      </a:r>
                    </a:p>
                  </a:txBody>
                  <a:tcPr marL="9709" marR="9709" marT="6029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318196"/>
                  </a:ext>
                </a:extLst>
              </a:tr>
              <a:tr h="1437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匹伐他汀</a:t>
                      </a:r>
                    </a:p>
                  </a:txBody>
                  <a:tcPr marL="9709" marR="9709" marT="6029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</a:t>
                      </a:r>
                    </a:p>
                  </a:txBody>
                  <a:tcPr marL="9709" marR="9709" marT="6029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837799"/>
                  </a:ext>
                </a:extLst>
              </a:tr>
              <a:tr h="1437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普伐他汀</a:t>
                      </a:r>
                    </a:p>
                  </a:txBody>
                  <a:tcPr marL="9709" marR="9709" marT="6029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</a:t>
                      </a:r>
                    </a:p>
                  </a:txBody>
                  <a:tcPr marL="9709" marR="9709" marT="6029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513229"/>
                  </a:ext>
                </a:extLst>
              </a:tr>
              <a:tr h="1437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瑞舒伐他汀</a:t>
                      </a:r>
                    </a:p>
                  </a:txBody>
                  <a:tcPr marL="9709" marR="9709" marT="6029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</a:t>
                      </a:r>
                    </a:p>
                  </a:txBody>
                  <a:tcPr marL="9709" marR="9709" marT="6029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540732"/>
                  </a:ext>
                </a:extLst>
              </a:tr>
              <a:tr h="1437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辛伐他汀</a:t>
                      </a:r>
                    </a:p>
                  </a:txBody>
                  <a:tcPr marL="9709" marR="9709" marT="6029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</a:t>
                      </a:r>
                    </a:p>
                  </a:txBody>
                  <a:tcPr marL="9709" marR="9709" marT="6029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362613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3D34647D-07E9-4A8D-8365-B22EFE37F1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644552"/>
              </p:ext>
            </p:extLst>
          </p:nvPr>
        </p:nvGraphicFramePr>
        <p:xfrm>
          <a:off x="4485014" y="1496482"/>
          <a:ext cx="3212260" cy="4129470"/>
        </p:xfrm>
        <a:graphic>
          <a:graphicData uri="http://schemas.openxmlformats.org/drawingml/2006/table">
            <a:tbl>
              <a:tblPr/>
              <a:tblGrid>
                <a:gridCol w="879059">
                  <a:extLst>
                    <a:ext uri="{9D8B030D-6E8A-4147-A177-3AD203B41FA5}">
                      <a16:colId xmlns:a16="http://schemas.microsoft.com/office/drawing/2014/main" val="1890919793"/>
                    </a:ext>
                  </a:extLst>
                </a:gridCol>
                <a:gridCol w="1240239">
                  <a:extLst>
                    <a:ext uri="{9D8B030D-6E8A-4147-A177-3AD203B41FA5}">
                      <a16:colId xmlns:a16="http://schemas.microsoft.com/office/drawing/2014/main" val="4083628194"/>
                    </a:ext>
                  </a:extLst>
                </a:gridCol>
                <a:gridCol w="1092962">
                  <a:extLst>
                    <a:ext uri="{9D8B030D-6E8A-4147-A177-3AD203B41FA5}">
                      <a16:colId xmlns:a16="http://schemas.microsoft.com/office/drawing/2014/main" val="3187540006"/>
                    </a:ext>
                  </a:extLst>
                </a:gridCol>
              </a:tblGrid>
              <a:tr h="289998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</a:t>
                      </a:r>
                    </a:p>
                  </a:txBody>
                  <a:tcPr marL="10164" marR="10164" marT="6311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46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</a:t>
                      </a:r>
                    </a:p>
                  </a:txBody>
                  <a:tcPr marL="10164" marR="10164" marT="6311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46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索磷布韦</a:t>
                      </a:r>
                      <a:endParaRPr kumimoji="0" lang="en-US" altLang="zh-CN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/</a:t>
                      </a:r>
                      <a:r>
                        <a:rPr kumimoji="0" lang="zh-CN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维帕他韦</a:t>
                      </a:r>
                      <a:endParaRPr kumimoji="0" lang="en-US" altLang="zh-CN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a:txBody>
                  <a:tcPr marL="11964" marR="11964" marT="7428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4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40764"/>
                  </a:ext>
                </a:extLst>
              </a:tr>
              <a:tr h="147672">
                <a:tc rowSpan="9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抗抑郁药　</a:t>
                      </a:r>
                    </a:p>
                  </a:txBody>
                  <a:tcPr marL="134112" marR="134112" marT="6311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阿米替林　</a:t>
                      </a:r>
                    </a:p>
                  </a:txBody>
                  <a:tcPr marL="10164" marR="10164" marT="6311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</a:t>
                      </a:r>
                    </a:p>
                  </a:txBody>
                  <a:tcPr marL="10164" marR="10164" marT="6311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580270"/>
                  </a:ext>
                </a:extLst>
              </a:tr>
              <a:tr h="1476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西酞普兰</a:t>
                      </a:r>
                    </a:p>
                  </a:txBody>
                  <a:tcPr marL="10164" marR="10164" marT="6311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</a:t>
                      </a:r>
                    </a:p>
                  </a:txBody>
                  <a:tcPr marL="10164" marR="10164" marT="6311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536350"/>
                  </a:ext>
                </a:extLst>
              </a:tr>
              <a:tr h="1476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度洛西汀</a:t>
                      </a:r>
                    </a:p>
                  </a:txBody>
                  <a:tcPr marL="10164" marR="10164" marT="6311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</a:t>
                      </a:r>
                    </a:p>
                  </a:txBody>
                  <a:tcPr marL="10164" marR="10164" marT="6311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732947"/>
                  </a:ext>
                </a:extLst>
              </a:tr>
              <a:tr h="1476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艾司西酞普兰　</a:t>
                      </a:r>
                    </a:p>
                  </a:txBody>
                  <a:tcPr marL="10164" marR="10164" marT="6311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</a:t>
                      </a:r>
                    </a:p>
                  </a:txBody>
                  <a:tcPr marL="10164" marR="10164" marT="6311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961919"/>
                  </a:ext>
                </a:extLst>
              </a:tr>
              <a:tr h="1476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氟西汀</a:t>
                      </a:r>
                    </a:p>
                  </a:txBody>
                  <a:tcPr marL="10164" marR="10164" marT="6311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</a:t>
                      </a:r>
                    </a:p>
                  </a:txBody>
                  <a:tcPr marL="10164" marR="10164" marT="6311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14910"/>
                  </a:ext>
                </a:extLst>
              </a:tr>
              <a:tr h="1476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帕罗西汀　</a:t>
                      </a:r>
                    </a:p>
                  </a:txBody>
                  <a:tcPr marL="10164" marR="10164" marT="6311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</a:t>
                      </a:r>
                    </a:p>
                  </a:txBody>
                  <a:tcPr marL="10164" marR="10164" marT="6311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673488"/>
                  </a:ext>
                </a:extLst>
              </a:tr>
              <a:tr h="1476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舍曲林　</a:t>
                      </a:r>
                    </a:p>
                  </a:txBody>
                  <a:tcPr marL="10164" marR="10164" marT="6311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</a:t>
                      </a:r>
                    </a:p>
                  </a:txBody>
                  <a:tcPr marL="10164" marR="10164" marT="6311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06347"/>
                  </a:ext>
                </a:extLst>
              </a:tr>
              <a:tr h="1476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曲唑酮</a:t>
                      </a:r>
                    </a:p>
                  </a:txBody>
                  <a:tcPr marL="10164" marR="10164" marT="6311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</a:t>
                      </a:r>
                    </a:p>
                  </a:txBody>
                  <a:tcPr marL="10164" marR="10164" marT="6311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34345"/>
                  </a:ext>
                </a:extLst>
              </a:tr>
              <a:tr h="1476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文拉法辛</a:t>
                      </a:r>
                    </a:p>
                  </a:txBody>
                  <a:tcPr marL="10164" marR="10164" marT="6311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</a:t>
                      </a:r>
                    </a:p>
                  </a:txBody>
                  <a:tcPr marL="10164" marR="10164" marT="6311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883749"/>
                  </a:ext>
                </a:extLst>
              </a:tr>
              <a:tr h="147672">
                <a:tc rowSpan="11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抗精神病药　</a:t>
                      </a:r>
                    </a:p>
                  </a:txBody>
                  <a:tcPr marL="36000" marR="72000" marT="6311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氨磺必利　</a:t>
                      </a:r>
                    </a:p>
                  </a:txBody>
                  <a:tcPr marL="10164" marR="10164" marT="6311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</a:t>
                      </a:r>
                    </a:p>
                  </a:txBody>
                  <a:tcPr marL="10164" marR="10164" marT="6311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981851"/>
                  </a:ext>
                </a:extLst>
              </a:tr>
              <a:tr h="1476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阿立哌唑　</a:t>
                      </a:r>
                    </a:p>
                  </a:txBody>
                  <a:tcPr marL="10164" marR="10164" marT="6311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</a:t>
                      </a:r>
                    </a:p>
                  </a:txBody>
                  <a:tcPr marL="10164" marR="10164" marT="6311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641848"/>
                  </a:ext>
                </a:extLst>
              </a:tr>
              <a:tr h="1476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氯丙嗪　</a:t>
                      </a:r>
                    </a:p>
                  </a:txBody>
                  <a:tcPr marL="10164" marR="10164" marT="6311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</a:t>
                      </a:r>
                    </a:p>
                  </a:txBody>
                  <a:tcPr marL="10164" marR="10164" marT="6311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561349"/>
                  </a:ext>
                </a:extLst>
              </a:tr>
              <a:tr h="1476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氯氮平　</a:t>
                      </a:r>
                    </a:p>
                  </a:txBody>
                  <a:tcPr marL="10164" marR="10164" marT="6311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</a:t>
                      </a:r>
                    </a:p>
                  </a:txBody>
                  <a:tcPr marL="10164" marR="10164" marT="6311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703994"/>
                  </a:ext>
                </a:extLst>
              </a:tr>
              <a:tr h="1476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氟哌噻吨　</a:t>
                      </a:r>
                    </a:p>
                  </a:txBody>
                  <a:tcPr marL="10164" marR="10164" marT="6311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</a:t>
                      </a:r>
                    </a:p>
                  </a:txBody>
                  <a:tcPr marL="10164" marR="10164" marT="6311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624507"/>
                  </a:ext>
                </a:extLst>
              </a:tr>
              <a:tr h="1476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氟哌啶醇　</a:t>
                      </a:r>
                    </a:p>
                  </a:txBody>
                  <a:tcPr marL="10164" marR="10164" marT="6311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</a:t>
                      </a:r>
                    </a:p>
                  </a:txBody>
                  <a:tcPr marL="10164" marR="10164" marT="6311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641344"/>
                  </a:ext>
                </a:extLst>
              </a:tr>
              <a:tr h="1476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奥氮平　</a:t>
                      </a:r>
                    </a:p>
                  </a:txBody>
                  <a:tcPr marL="10164" marR="10164" marT="6311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</a:t>
                      </a:r>
                    </a:p>
                  </a:txBody>
                  <a:tcPr marL="10164" marR="10164" marT="6311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02247"/>
                  </a:ext>
                </a:extLst>
              </a:tr>
              <a:tr h="1476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帕潘立酮　</a:t>
                      </a:r>
                    </a:p>
                  </a:txBody>
                  <a:tcPr marL="10164" marR="10164" marT="6311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</a:t>
                      </a:r>
                    </a:p>
                  </a:txBody>
                  <a:tcPr marL="10164" marR="10164" marT="6311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306818"/>
                  </a:ext>
                </a:extLst>
              </a:tr>
              <a:tr h="1476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喹硫平　</a:t>
                      </a:r>
                    </a:p>
                  </a:txBody>
                  <a:tcPr marL="10164" marR="10164" marT="6311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</a:t>
                      </a:r>
                    </a:p>
                  </a:txBody>
                  <a:tcPr marL="10164" marR="10164" marT="6311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034656"/>
                  </a:ext>
                </a:extLst>
              </a:tr>
              <a:tr h="1476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利培酮</a:t>
                      </a:r>
                    </a:p>
                  </a:txBody>
                  <a:tcPr marL="10164" marR="10164" marT="6311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</a:t>
                      </a:r>
                    </a:p>
                  </a:txBody>
                  <a:tcPr marL="10164" marR="10164" marT="6311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815800"/>
                  </a:ext>
                </a:extLst>
              </a:tr>
              <a:tr h="1476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珠氯噻醇　</a:t>
                      </a:r>
                    </a:p>
                  </a:txBody>
                  <a:tcPr marL="10164" marR="10164" marT="6311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</a:t>
                      </a:r>
                    </a:p>
                  </a:txBody>
                  <a:tcPr marL="10164" marR="10164" marT="6311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815424"/>
                  </a:ext>
                </a:extLst>
              </a:tr>
              <a:tr h="147672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免疫</a:t>
                      </a: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抑制剂　</a:t>
                      </a:r>
                    </a:p>
                  </a:txBody>
                  <a:tcPr marL="134112" marR="134112" marT="6311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硫唑嘌呤　</a:t>
                      </a:r>
                    </a:p>
                  </a:txBody>
                  <a:tcPr marL="10164" marR="10164" marT="6311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</a:t>
                      </a:r>
                    </a:p>
                  </a:txBody>
                  <a:tcPr marL="10164" marR="10164" marT="6311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591131"/>
                  </a:ext>
                </a:extLst>
              </a:tr>
              <a:tr h="1476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环孢素　</a:t>
                      </a:r>
                    </a:p>
                  </a:txBody>
                  <a:tcPr marL="10164" marR="10164" marT="6311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</a:t>
                      </a:r>
                    </a:p>
                  </a:txBody>
                  <a:tcPr marL="10164" marR="10164" marT="6311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522373"/>
                  </a:ext>
                </a:extLst>
              </a:tr>
              <a:tr h="1476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依那西普　</a:t>
                      </a:r>
                    </a:p>
                  </a:txBody>
                  <a:tcPr marL="10164" marR="10164" marT="6311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</a:t>
                      </a:r>
                    </a:p>
                  </a:txBody>
                  <a:tcPr marL="10164" marR="10164" marT="6311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160308"/>
                  </a:ext>
                </a:extLst>
              </a:tr>
              <a:tr h="1476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吗替麦考酚酯　</a:t>
                      </a:r>
                    </a:p>
                  </a:txBody>
                  <a:tcPr marL="10164" marR="10164" marT="6311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</a:t>
                      </a:r>
                    </a:p>
                  </a:txBody>
                  <a:tcPr marL="10164" marR="10164" marT="6311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423421"/>
                  </a:ext>
                </a:extLst>
              </a:tr>
              <a:tr h="1476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西罗莫司　</a:t>
                      </a:r>
                    </a:p>
                  </a:txBody>
                  <a:tcPr marL="10164" marR="10164" marT="6311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</a:t>
                      </a:r>
                    </a:p>
                  </a:txBody>
                  <a:tcPr marL="10164" marR="10164" marT="6311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157653"/>
                  </a:ext>
                </a:extLst>
              </a:tr>
              <a:tr h="1476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他克莫司　</a:t>
                      </a:r>
                    </a:p>
                  </a:txBody>
                  <a:tcPr marL="10164" marR="10164" marT="6311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</a:t>
                      </a:r>
                    </a:p>
                  </a:txBody>
                  <a:tcPr marL="10164" marR="10164" marT="6311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988680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65E1FAC0-A7B9-4F69-97A4-30A942E96B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258226"/>
              </p:ext>
            </p:extLst>
          </p:nvPr>
        </p:nvGraphicFramePr>
        <p:xfrm>
          <a:off x="8200672" y="1496482"/>
          <a:ext cx="3212261" cy="4129470"/>
        </p:xfrm>
        <a:graphic>
          <a:graphicData uri="http://schemas.openxmlformats.org/drawingml/2006/table">
            <a:tbl>
              <a:tblPr/>
              <a:tblGrid>
                <a:gridCol w="1071269">
                  <a:extLst>
                    <a:ext uri="{9D8B030D-6E8A-4147-A177-3AD203B41FA5}">
                      <a16:colId xmlns:a16="http://schemas.microsoft.com/office/drawing/2014/main" val="3570476195"/>
                    </a:ext>
                  </a:extLst>
                </a:gridCol>
                <a:gridCol w="1221312">
                  <a:extLst>
                    <a:ext uri="{9D8B030D-6E8A-4147-A177-3AD203B41FA5}">
                      <a16:colId xmlns:a16="http://schemas.microsoft.com/office/drawing/2014/main" val="3129888818"/>
                    </a:ext>
                  </a:extLst>
                </a:gridCol>
                <a:gridCol w="919680">
                  <a:extLst>
                    <a:ext uri="{9D8B030D-6E8A-4147-A177-3AD203B41FA5}">
                      <a16:colId xmlns:a16="http://schemas.microsoft.com/office/drawing/2014/main" val="2908111376"/>
                    </a:ext>
                  </a:extLst>
                </a:gridCol>
              </a:tblGrid>
              <a:tr h="313206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</a:t>
                      </a:r>
                    </a:p>
                  </a:txBody>
                  <a:tcPr marL="11964" marR="11964" marT="7427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46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</a:t>
                      </a:r>
                    </a:p>
                  </a:txBody>
                  <a:tcPr marL="11964" marR="11964" marT="7427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46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索磷布韦</a:t>
                      </a:r>
                      <a:endParaRPr kumimoji="0" lang="en-US" altLang="zh-CN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/</a:t>
                      </a:r>
                      <a:r>
                        <a:rPr kumimoji="0" lang="zh-CN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维帕他韦</a:t>
                      </a:r>
                      <a:endParaRPr kumimoji="0" lang="en-US" altLang="zh-CN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a:txBody>
                  <a:tcPr marL="11964" marR="11964" marT="7427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4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150663"/>
                  </a:ext>
                </a:extLst>
              </a:tr>
              <a:tr h="160731">
                <a:tc rowSpan="5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核苷类</a:t>
                      </a: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逆转录酶</a:t>
                      </a: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抑制剂　</a:t>
                      </a:r>
                    </a:p>
                  </a:txBody>
                  <a:tcPr marL="134112" marR="134112" marT="7427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阿巴卡韦　</a:t>
                      </a:r>
                    </a:p>
                  </a:txBody>
                  <a:tcPr marL="11964" marR="11964" marT="7427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F697E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</a:t>
                      </a:r>
                    </a:p>
                  </a:txBody>
                  <a:tcPr marL="11964" marR="11964" marT="7427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069899"/>
                  </a:ext>
                </a:extLst>
              </a:tr>
              <a:tr h="16073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恩曲他滨　</a:t>
                      </a:r>
                    </a:p>
                  </a:txBody>
                  <a:tcPr marL="11964" marR="11964" marT="7427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</a:t>
                      </a:r>
                    </a:p>
                  </a:txBody>
                  <a:tcPr marL="11964" marR="11964" marT="7427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736969"/>
                  </a:ext>
                </a:extLst>
              </a:tr>
              <a:tr h="16073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拉米夫定　</a:t>
                      </a:r>
                    </a:p>
                  </a:txBody>
                  <a:tcPr marL="11964" marR="11964" marT="7427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</a:t>
                      </a:r>
                    </a:p>
                  </a:txBody>
                  <a:tcPr marL="11964" marR="11964" marT="7427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258310"/>
                  </a:ext>
                </a:extLst>
              </a:tr>
              <a:tr h="16073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替诺福韦　</a:t>
                      </a:r>
                    </a:p>
                  </a:txBody>
                  <a:tcPr marL="11964" marR="11964" marT="7427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</a:t>
                      </a:r>
                    </a:p>
                  </a:txBody>
                  <a:tcPr marL="11964" marR="11964" marT="7427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124537"/>
                  </a:ext>
                </a:extLst>
              </a:tr>
              <a:tr h="16073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丙酚替诺福韦　</a:t>
                      </a:r>
                    </a:p>
                  </a:txBody>
                  <a:tcPr marL="11964" marR="11964" marT="7427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</a:t>
                      </a:r>
                    </a:p>
                  </a:txBody>
                  <a:tcPr marL="11964" marR="11964" marT="7427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26423"/>
                  </a:ext>
                </a:extLst>
              </a:tr>
              <a:tr h="160731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非核苷类逆转录酶</a:t>
                      </a: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抑制剂</a:t>
                      </a:r>
                    </a:p>
                  </a:txBody>
                  <a:tcPr marL="134112" marR="134112" marT="7427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依法韦仑　</a:t>
                      </a:r>
                    </a:p>
                  </a:txBody>
                  <a:tcPr marL="11964" marR="11964" marT="7427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</a:t>
                      </a:r>
                    </a:p>
                  </a:txBody>
                  <a:tcPr marL="11964" marR="11964" marT="7427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14422"/>
                  </a:ext>
                </a:extLst>
              </a:tr>
              <a:tr h="16073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依曲韦林　</a:t>
                      </a:r>
                    </a:p>
                  </a:txBody>
                  <a:tcPr marL="11964" marR="11964" marT="7427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</a:t>
                      </a:r>
                    </a:p>
                  </a:txBody>
                  <a:tcPr marL="11964" marR="11964" marT="7427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212508"/>
                  </a:ext>
                </a:extLst>
              </a:tr>
              <a:tr h="16073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奈韦拉平</a:t>
                      </a:r>
                    </a:p>
                  </a:txBody>
                  <a:tcPr marL="11964" marR="11964" marT="7427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</a:t>
                      </a:r>
                    </a:p>
                  </a:txBody>
                  <a:tcPr marL="11964" marR="11964" marT="7427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470451"/>
                  </a:ext>
                </a:extLst>
              </a:tr>
              <a:tr h="16073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利匹韦林</a:t>
                      </a:r>
                    </a:p>
                  </a:txBody>
                  <a:tcPr marL="11964" marR="11964" marT="7427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</a:t>
                      </a:r>
                    </a:p>
                  </a:txBody>
                  <a:tcPr marL="11964" marR="11964" marT="7427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762884"/>
                  </a:ext>
                </a:extLst>
              </a:tr>
              <a:tr h="313206">
                <a:tc rowSpan="5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蛋白酶</a:t>
                      </a: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抑制剂</a:t>
                      </a:r>
                    </a:p>
                  </a:txBody>
                  <a:tcPr marL="134112" marR="134112" marT="7427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阿扎那韦</a:t>
                      </a:r>
                      <a:endParaRPr kumimoji="0" lang="en-US" altLang="zh-CN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/</a:t>
                      </a: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利托那韦　</a:t>
                      </a:r>
                    </a:p>
                  </a:txBody>
                  <a:tcPr marL="11964" marR="11964" marT="7427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</a:t>
                      </a:r>
                    </a:p>
                  </a:txBody>
                  <a:tcPr marL="11964" marR="11964" marT="7427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978577"/>
                  </a:ext>
                </a:extLst>
              </a:tr>
              <a:tr h="31320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阿扎那韦</a:t>
                      </a:r>
                      <a:endParaRPr kumimoji="0" lang="en-US" altLang="zh-CN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/</a:t>
                      </a: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考比思他　</a:t>
                      </a:r>
                    </a:p>
                  </a:txBody>
                  <a:tcPr marL="11964" marR="11964" marT="7427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</a:t>
                      </a:r>
                    </a:p>
                  </a:txBody>
                  <a:tcPr marL="11964" marR="11964" marT="7427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352856"/>
                  </a:ext>
                </a:extLst>
              </a:tr>
              <a:tr h="31320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达芦那韦</a:t>
                      </a:r>
                      <a:endParaRPr kumimoji="0" lang="en-US" altLang="zh-CN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/</a:t>
                      </a: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利托那韦　</a:t>
                      </a:r>
                    </a:p>
                  </a:txBody>
                  <a:tcPr marL="11964" marR="11964" marT="7427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</a:t>
                      </a:r>
                    </a:p>
                  </a:txBody>
                  <a:tcPr marL="11964" marR="11964" marT="7427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455537"/>
                  </a:ext>
                </a:extLst>
              </a:tr>
              <a:tr h="31320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达芦那韦</a:t>
                      </a:r>
                      <a:endParaRPr kumimoji="0" lang="en-US" altLang="zh-CN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/</a:t>
                      </a: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考比思他　</a:t>
                      </a:r>
                    </a:p>
                  </a:txBody>
                  <a:tcPr marL="11964" marR="11964" marT="7427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</a:t>
                      </a:r>
                    </a:p>
                  </a:txBody>
                  <a:tcPr marL="11964" marR="11964" marT="7427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629715"/>
                  </a:ext>
                </a:extLst>
              </a:tr>
              <a:tr h="31320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洛匹那韦</a:t>
                      </a:r>
                      <a:endParaRPr kumimoji="0" lang="en-US" altLang="zh-CN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/</a:t>
                      </a: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利托那韦　</a:t>
                      </a:r>
                    </a:p>
                  </a:txBody>
                  <a:tcPr marL="11964" marR="11964" marT="7427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</a:t>
                      </a:r>
                    </a:p>
                  </a:txBody>
                  <a:tcPr marL="11964" marR="11964" marT="7427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807685"/>
                  </a:ext>
                </a:extLst>
              </a:tr>
              <a:tr h="160731">
                <a:tc rowSpan="5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进入</a:t>
                      </a: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/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整合酶抑制剂　</a:t>
                      </a:r>
                    </a:p>
                  </a:txBody>
                  <a:tcPr marL="134112" marR="134112" marT="7427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多替拉韦　</a:t>
                      </a:r>
                    </a:p>
                  </a:txBody>
                  <a:tcPr marL="11964" marR="11964" marT="7427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</a:t>
                      </a:r>
                    </a:p>
                  </a:txBody>
                  <a:tcPr marL="11964" marR="11964" marT="7427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633188"/>
                  </a:ext>
                </a:extLst>
              </a:tr>
              <a:tr h="16073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E/C/F/TDF</a:t>
                      </a: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</a:t>
                      </a:r>
                    </a:p>
                  </a:txBody>
                  <a:tcPr marL="11964" marR="11964" marT="7427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</a:t>
                      </a:r>
                    </a:p>
                  </a:txBody>
                  <a:tcPr marL="11964" marR="11964" marT="7427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820378"/>
                  </a:ext>
                </a:extLst>
              </a:tr>
              <a:tr h="16073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E/C/F/TAF</a:t>
                      </a: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</a:t>
                      </a:r>
                    </a:p>
                  </a:txBody>
                  <a:tcPr marL="11964" marR="11964" marT="7427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</a:t>
                      </a:r>
                    </a:p>
                  </a:txBody>
                  <a:tcPr marL="11964" marR="11964" marT="7427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821723"/>
                  </a:ext>
                </a:extLst>
              </a:tr>
              <a:tr h="16073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马拉韦罗　</a:t>
                      </a:r>
                    </a:p>
                  </a:txBody>
                  <a:tcPr marL="11964" marR="11964" marT="7427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</a:t>
                      </a:r>
                    </a:p>
                  </a:txBody>
                  <a:tcPr marL="11964" marR="11964" marT="7427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8124"/>
                  </a:ext>
                </a:extLst>
              </a:tr>
              <a:tr h="16073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拉替拉韦</a:t>
                      </a:r>
                    </a:p>
                  </a:txBody>
                  <a:tcPr marL="11964" marR="11964" marT="7427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1pPr>
                      <a:lvl2pPr marL="4572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2pPr>
                      <a:lvl3pPr marL="9144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3pPr>
                      <a:lvl4pPr marL="13716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4pPr>
                      <a:lvl5pPr marL="1828800" algn="l" defTabSz="914400" rtl="0" eaLnBrk="1" latinLnBrk="0" hangingPunct="1">
                        <a:spcBef>
                          <a:spcPts val="5900"/>
                        </a:spcBef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5pPr>
                      <a:lvl6pPr marL="4572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6pPr>
                      <a:lvl7pPr marL="9144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7pPr>
                      <a:lvl8pPr marL="13716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8pPr>
                      <a:lvl9pPr marL="1828800" algn="l" defTabSz="820738" rtl="0" eaLnBrk="0" fontAlgn="base" latinLnBrk="0" hangingPunct="0">
                        <a:spcBef>
                          <a:spcPts val="5900"/>
                        </a:spcBef>
                        <a:spcAft>
                          <a:spcPct val="0"/>
                        </a:spcAft>
                        <a:buSzPct val="145000"/>
                        <a:defRPr sz="4000" kern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8207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　</a:t>
                      </a:r>
                    </a:p>
                  </a:txBody>
                  <a:tcPr marL="11964" marR="11964" marT="7427" marB="0" anchor="ctr" horzOverflow="overflow">
                    <a:lnL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F69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605086"/>
                  </a:ext>
                </a:extLst>
              </a:tr>
            </a:tbl>
          </a:graphicData>
        </a:graphic>
      </p:graphicFrame>
      <p:grpSp>
        <p:nvGrpSpPr>
          <p:cNvPr id="24" name="组合 23">
            <a:extLst>
              <a:ext uri="{FF2B5EF4-FFF2-40B4-BE49-F238E27FC236}">
                <a16:creationId xmlns:a16="http://schemas.microsoft.com/office/drawing/2014/main" id="{E5392844-4CE4-4E45-AC13-1AE360178509}"/>
              </a:ext>
            </a:extLst>
          </p:cNvPr>
          <p:cNvGrpSpPr/>
          <p:nvPr/>
        </p:nvGrpSpPr>
        <p:grpSpPr>
          <a:xfrm>
            <a:off x="3231058" y="5723263"/>
            <a:ext cx="2384788" cy="361634"/>
            <a:chOff x="8100392" y="2991089"/>
            <a:chExt cx="1788591" cy="328182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86789876-0A1E-4308-8280-36FA7BBE3D18}"/>
                </a:ext>
              </a:extLst>
            </p:cNvPr>
            <p:cNvSpPr/>
            <p:nvPr/>
          </p:nvSpPr>
          <p:spPr>
            <a:xfrm>
              <a:off x="8100392" y="3054554"/>
              <a:ext cx="143695" cy="202494"/>
            </a:xfrm>
            <a:prstGeom prst="rect">
              <a:avLst/>
            </a:prstGeom>
            <a:solidFill>
              <a:srgbClr val="C00000"/>
            </a:solidFill>
            <a:ln w="25400" cap="flat">
              <a:noFill/>
              <a:prstDash val="solid"/>
              <a:round/>
            </a:ln>
            <a:effectLst/>
            <a:sp3d/>
          </p:spPr>
          <p:txBody>
            <a:bodyPr spcFirstLastPara="1" wrap="square" lIns="95248" tIns="95248" rIns="95248" bIns="95248" spcCol="38100" anchor="ctr">
              <a:spAutoFit/>
            </a:bodyPr>
            <a:lstStyle/>
            <a:p>
              <a:pPr algn="ctr" defTabSz="1095346" eaLnBrk="0">
                <a:defRPr/>
              </a:pPr>
              <a:endParaRPr lang="zh-CN" altLang="en-US" sz="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71C2A6D4-5674-459C-BD13-201EFBA8D319}"/>
                </a:ext>
              </a:extLst>
            </p:cNvPr>
            <p:cNvSpPr txBox="1"/>
            <p:nvPr/>
          </p:nvSpPr>
          <p:spPr>
            <a:xfrm>
              <a:off x="8212470" y="2991089"/>
              <a:ext cx="1676513" cy="3281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spcFirstLastPara="1" wrap="square" lIns="95248" tIns="95248" rIns="95248" bIns="95248" spcCol="38100" anchor="ctr">
              <a:spAutoFit/>
            </a:bodyPr>
            <a:lstStyle/>
            <a:p>
              <a:pPr defTabSz="1095346" eaLnBrk="0">
                <a:defRPr/>
              </a:pPr>
              <a:r>
                <a:rPr lang="zh-CN" altLang="en-US" sz="11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存在相互作用，不可合用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7BDD5D08-7937-4DC4-9541-A478082A3403}"/>
              </a:ext>
            </a:extLst>
          </p:cNvPr>
          <p:cNvGrpSpPr/>
          <p:nvPr/>
        </p:nvGrpSpPr>
        <p:grpSpPr>
          <a:xfrm>
            <a:off x="1990263" y="5712232"/>
            <a:ext cx="1283253" cy="361633"/>
            <a:chOff x="8100392" y="1967188"/>
            <a:chExt cx="962440" cy="361000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F3622582-4CC3-473A-B623-C8B618CDA7C3}"/>
                </a:ext>
              </a:extLst>
            </p:cNvPr>
            <p:cNvSpPr txBox="1"/>
            <p:nvPr/>
          </p:nvSpPr>
          <p:spPr>
            <a:xfrm>
              <a:off x="8200484" y="1967188"/>
              <a:ext cx="862348" cy="361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spcFirstLastPara="1" wrap="square" lIns="95248" tIns="95248" rIns="95248" bIns="95248" spcCol="38100" anchor="ctr">
              <a:spAutoFit/>
            </a:bodyPr>
            <a:lstStyle/>
            <a:p>
              <a:pPr defTabSz="1095346" eaLnBrk="0">
                <a:defRPr/>
              </a:pPr>
              <a:r>
                <a:rPr lang="zh-CN" altLang="en-US" sz="11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潜在相互作用</a:t>
              </a: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A5C38184-A0E3-40EC-97C2-B588F56A69D4}"/>
                </a:ext>
              </a:extLst>
            </p:cNvPr>
            <p:cNvSpPr/>
            <p:nvPr/>
          </p:nvSpPr>
          <p:spPr>
            <a:xfrm>
              <a:off x="8100392" y="2036319"/>
              <a:ext cx="143695" cy="222743"/>
            </a:xfrm>
            <a:prstGeom prst="rect">
              <a:avLst/>
            </a:prstGeom>
            <a:solidFill>
              <a:srgbClr val="F8E5E5"/>
            </a:solidFill>
            <a:ln w="25400" cap="flat">
              <a:noFill/>
              <a:prstDash val="solid"/>
              <a:round/>
            </a:ln>
            <a:effectLst/>
            <a:sp3d/>
          </p:spPr>
          <p:txBody>
            <a:bodyPr spcFirstLastPara="1" wrap="square" lIns="95248" tIns="95248" rIns="95248" bIns="95248" spcCol="38100" anchor="ctr">
              <a:spAutoFit/>
            </a:bodyPr>
            <a:lstStyle/>
            <a:p>
              <a:pPr algn="ctr" defTabSz="1095346" eaLnBrk="0">
                <a:defRPr/>
              </a:pPr>
              <a:endParaRPr lang="zh-CN" altLang="en-US" sz="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" name="内容占位符 5">
            <a:extLst>
              <a:ext uri="{FF2B5EF4-FFF2-40B4-BE49-F238E27FC236}">
                <a16:creationId xmlns:a16="http://schemas.microsoft.com/office/drawing/2014/main" id="{B96771DE-FC4E-8D7D-40B4-B11A8CF9EE77}"/>
              </a:ext>
            </a:extLst>
          </p:cNvPr>
          <p:cNvSpPr txBox="1">
            <a:spLocks/>
          </p:cNvSpPr>
          <p:nvPr/>
        </p:nvSpPr>
        <p:spPr>
          <a:xfrm>
            <a:off x="659075" y="6102252"/>
            <a:ext cx="11214101" cy="19018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DDI</a:t>
            </a: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：药物相互作用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61677D79-FE5C-9F40-F619-34ECA6173407}"/>
              </a:ext>
            </a:extLst>
          </p:cNvPr>
          <p:cNvGrpSpPr/>
          <p:nvPr/>
        </p:nvGrpSpPr>
        <p:grpSpPr>
          <a:xfrm>
            <a:off x="10693401" y="0"/>
            <a:ext cx="1500247" cy="307777"/>
            <a:chOff x="10023000" y="1108714"/>
            <a:chExt cx="1835625" cy="307777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E51BD3CB-BC87-7469-76A4-E057492AD8DA}"/>
                </a:ext>
              </a:extLst>
            </p:cNvPr>
            <p:cNvSpPr txBox="1"/>
            <p:nvPr/>
          </p:nvSpPr>
          <p:spPr>
            <a:xfrm>
              <a:off x="10023000" y="1108714"/>
              <a:ext cx="1675741" cy="307777"/>
            </a:xfrm>
            <a:custGeom>
              <a:avLst/>
              <a:gdLst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0 w 2501900"/>
                <a:gd name="connsiteY3" fmla="*/ 307777 h 307777"/>
                <a:gd name="connsiteX4" fmla="*/ 0 w 2501900"/>
                <a:gd name="connsiteY4" fmla="*/ 0 h 307777"/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158750 w 2501900"/>
                <a:gd name="connsiteY3" fmla="*/ 307777 h 307777"/>
                <a:gd name="connsiteX4" fmla="*/ 0 w 2501900"/>
                <a:gd name="connsiteY4" fmla="*/ 0 h 307777"/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76123 w 2501900"/>
                <a:gd name="connsiteY3" fmla="*/ 307777 h 307777"/>
                <a:gd name="connsiteX4" fmla="*/ 0 w 2501900"/>
                <a:gd name="connsiteY4" fmla="*/ 0 h 30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1900" h="307777">
                  <a:moveTo>
                    <a:pt x="0" y="0"/>
                  </a:moveTo>
                  <a:lnTo>
                    <a:pt x="2501900" y="0"/>
                  </a:lnTo>
                  <a:lnTo>
                    <a:pt x="2501900" y="307777"/>
                  </a:lnTo>
                  <a:lnTo>
                    <a:pt x="76123" y="307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469">
                <a:alpha val="30196"/>
              </a:srgbClr>
            </a:solidFill>
          </p:spPr>
          <p:txBody>
            <a:bodyPr vert="horz"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文本框 2">
              <a:extLst>
                <a:ext uri="{FF2B5EF4-FFF2-40B4-BE49-F238E27FC236}">
                  <a16:creationId xmlns:a16="http://schemas.microsoft.com/office/drawing/2014/main" id="{24A5CAF5-CBC3-5769-5CA2-32C1E114111C}"/>
                </a:ext>
              </a:extLst>
            </p:cNvPr>
            <p:cNvSpPr txBox="1"/>
            <p:nvPr/>
          </p:nvSpPr>
          <p:spPr>
            <a:xfrm>
              <a:off x="10076380" y="1108714"/>
              <a:ext cx="1675741" cy="307777"/>
            </a:xfrm>
            <a:custGeom>
              <a:avLst/>
              <a:gdLst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0 w 2501900"/>
                <a:gd name="connsiteY3" fmla="*/ 307777 h 307777"/>
                <a:gd name="connsiteX4" fmla="*/ 0 w 2501900"/>
                <a:gd name="connsiteY4" fmla="*/ 0 h 307777"/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158750 w 2501900"/>
                <a:gd name="connsiteY3" fmla="*/ 307777 h 307777"/>
                <a:gd name="connsiteX4" fmla="*/ 0 w 2501900"/>
                <a:gd name="connsiteY4" fmla="*/ 0 h 307777"/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76123 w 2501900"/>
                <a:gd name="connsiteY3" fmla="*/ 307777 h 307777"/>
                <a:gd name="connsiteX4" fmla="*/ 0 w 2501900"/>
                <a:gd name="connsiteY4" fmla="*/ 0 h 30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1900" h="307777">
                  <a:moveTo>
                    <a:pt x="0" y="0"/>
                  </a:moveTo>
                  <a:lnTo>
                    <a:pt x="2501900" y="0"/>
                  </a:lnTo>
                  <a:lnTo>
                    <a:pt x="2501900" y="307777"/>
                  </a:lnTo>
                  <a:lnTo>
                    <a:pt x="76123" y="307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469">
                <a:alpha val="49804"/>
              </a:srgbClr>
            </a:solidFill>
          </p:spPr>
          <p:txBody>
            <a:bodyPr vert="horz"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文本框 2">
              <a:extLst>
                <a:ext uri="{FF2B5EF4-FFF2-40B4-BE49-F238E27FC236}">
                  <a16:creationId xmlns:a16="http://schemas.microsoft.com/office/drawing/2014/main" id="{140F01B9-56C2-188E-4A94-39C7EA857374}"/>
                </a:ext>
              </a:extLst>
            </p:cNvPr>
            <p:cNvSpPr txBox="1"/>
            <p:nvPr/>
          </p:nvSpPr>
          <p:spPr>
            <a:xfrm>
              <a:off x="10132047" y="1108714"/>
              <a:ext cx="1675741" cy="307777"/>
            </a:xfrm>
            <a:custGeom>
              <a:avLst/>
              <a:gdLst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0 w 2501900"/>
                <a:gd name="connsiteY3" fmla="*/ 307777 h 307777"/>
                <a:gd name="connsiteX4" fmla="*/ 0 w 2501900"/>
                <a:gd name="connsiteY4" fmla="*/ 0 h 307777"/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158750 w 2501900"/>
                <a:gd name="connsiteY3" fmla="*/ 307777 h 307777"/>
                <a:gd name="connsiteX4" fmla="*/ 0 w 2501900"/>
                <a:gd name="connsiteY4" fmla="*/ 0 h 307777"/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76123 w 2501900"/>
                <a:gd name="connsiteY3" fmla="*/ 307777 h 307777"/>
                <a:gd name="connsiteX4" fmla="*/ 0 w 2501900"/>
                <a:gd name="connsiteY4" fmla="*/ 0 h 30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1900" h="307777">
                  <a:moveTo>
                    <a:pt x="0" y="0"/>
                  </a:moveTo>
                  <a:lnTo>
                    <a:pt x="2501900" y="0"/>
                  </a:lnTo>
                  <a:lnTo>
                    <a:pt x="2501900" y="307777"/>
                  </a:lnTo>
                  <a:lnTo>
                    <a:pt x="76123" y="307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469">
                <a:alpha val="69804"/>
              </a:srgbClr>
            </a:solidFill>
          </p:spPr>
          <p:txBody>
            <a:bodyPr vert="horz"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文本框 2">
              <a:extLst>
                <a:ext uri="{FF2B5EF4-FFF2-40B4-BE49-F238E27FC236}">
                  <a16:creationId xmlns:a16="http://schemas.microsoft.com/office/drawing/2014/main" id="{F44D45EF-C595-7AE9-D642-B600B90041CE}"/>
                </a:ext>
              </a:extLst>
            </p:cNvPr>
            <p:cNvSpPr txBox="1"/>
            <p:nvPr/>
          </p:nvSpPr>
          <p:spPr>
            <a:xfrm>
              <a:off x="10182884" y="1108714"/>
              <a:ext cx="1675741" cy="307777"/>
            </a:xfrm>
            <a:custGeom>
              <a:avLst/>
              <a:gdLst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0 w 2501900"/>
                <a:gd name="connsiteY3" fmla="*/ 307777 h 307777"/>
                <a:gd name="connsiteX4" fmla="*/ 0 w 2501900"/>
                <a:gd name="connsiteY4" fmla="*/ 0 h 307777"/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158750 w 2501900"/>
                <a:gd name="connsiteY3" fmla="*/ 307777 h 307777"/>
                <a:gd name="connsiteX4" fmla="*/ 0 w 2501900"/>
                <a:gd name="connsiteY4" fmla="*/ 0 h 307777"/>
                <a:gd name="connsiteX0" fmla="*/ 0 w 2501900"/>
                <a:gd name="connsiteY0" fmla="*/ 0 h 307777"/>
                <a:gd name="connsiteX1" fmla="*/ 2501900 w 2501900"/>
                <a:gd name="connsiteY1" fmla="*/ 0 h 307777"/>
                <a:gd name="connsiteX2" fmla="*/ 2501900 w 2501900"/>
                <a:gd name="connsiteY2" fmla="*/ 307777 h 307777"/>
                <a:gd name="connsiteX3" fmla="*/ 76123 w 2501900"/>
                <a:gd name="connsiteY3" fmla="*/ 307777 h 307777"/>
                <a:gd name="connsiteX4" fmla="*/ 0 w 2501900"/>
                <a:gd name="connsiteY4" fmla="*/ 0 h 30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1900" h="307777">
                  <a:moveTo>
                    <a:pt x="0" y="0"/>
                  </a:moveTo>
                  <a:lnTo>
                    <a:pt x="2501900" y="0"/>
                  </a:lnTo>
                  <a:lnTo>
                    <a:pt x="2501900" y="307777"/>
                  </a:lnTo>
                  <a:lnTo>
                    <a:pt x="76123" y="307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469"/>
            </a:solidFill>
          </p:spPr>
          <p:txBody>
            <a:bodyPr vert="horz"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文本框 2">
              <a:extLst>
                <a:ext uri="{FF2B5EF4-FFF2-40B4-BE49-F238E27FC236}">
                  <a16:creationId xmlns:a16="http://schemas.microsoft.com/office/drawing/2014/main" id="{7925118B-12AE-73D8-EFB6-6D8283D926E5}"/>
                </a:ext>
              </a:extLst>
            </p:cNvPr>
            <p:cNvSpPr txBox="1"/>
            <p:nvPr/>
          </p:nvSpPr>
          <p:spPr>
            <a:xfrm>
              <a:off x="10224318" y="1154880"/>
              <a:ext cx="1594402" cy="215444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DDI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57193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śḻiḑe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>
            <a:extLst>
              <a:ext uri="{FF2B5EF4-FFF2-40B4-BE49-F238E27FC236}">
                <a16:creationId xmlns:a16="http://schemas.microsoft.com/office/drawing/2014/main" id="{B2909C64-DFC1-9FFD-B38B-0FBE046145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cs typeface="+mn-ea"/>
                <a:sym typeface="Arial" panose="020B0604020202020204" pitchFamily="34" charset="0"/>
              </a:rPr>
              <a:t>索磷布韦维帕他韦片说明书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(</a:t>
            </a:r>
            <a:r>
              <a:rPr lang="zh-CN" altLang="en-US" dirty="0">
                <a:cs typeface="+mn-ea"/>
                <a:sym typeface="Arial" panose="020B0604020202020204" pitchFamily="34" charset="0"/>
              </a:rPr>
              <a:t>中文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) </a:t>
            </a:r>
            <a:r>
              <a:rPr lang="zh-CN" altLang="en-US" dirty="0">
                <a:cs typeface="+mn-ea"/>
                <a:sym typeface="Arial" panose="020B0604020202020204" pitchFamily="34" charset="0"/>
              </a:rPr>
              <a:t>核准日期 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2018</a:t>
            </a:r>
            <a:r>
              <a:rPr lang="zh-CN" altLang="en-US" dirty="0">
                <a:cs typeface="+mn-ea"/>
                <a:sym typeface="Arial" panose="020B0604020202020204" pitchFamily="34" charset="0"/>
              </a:rPr>
              <a:t>年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5</a:t>
            </a:r>
            <a:r>
              <a:rPr lang="zh-CN" altLang="en-US" dirty="0">
                <a:cs typeface="+mn-ea"/>
                <a:sym typeface="Arial" panose="020B0604020202020204" pitchFamily="34" charset="0"/>
              </a:rPr>
              <a:t>月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23</a:t>
            </a:r>
            <a:r>
              <a:rPr lang="zh-CN" altLang="en-US" dirty="0">
                <a:cs typeface="+mn-ea"/>
                <a:sym typeface="Arial" panose="020B0604020202020204" pitchFamily="34" charset="0"/>
              </a:rPr>
              <a:t>日，修改日期 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2020</a:t>
            </a:r>
            <a:r>
              <a:rPr lang="zh-CN" altLang="en-US" dirty="0">
                <a:cs typeface="+mn-ea"/>
                <a:sym typeface="Arial" panose="020B0604020202020204" pitchFamily="34" charset="0"/>
              </a:rPr>
              <a:t>年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7</a:t>
            </a:r>
            <a:r>
              <a:rPr lang="zh-CN" altLang="en-US" dirty="0">
                <a:cs typeface="+mn-ea"/>
                <a:sym typeface="Arial" panose="020B0604020202020204" pitchFamily="34" charset="0"/>
              </a:rPr>
              <a:t>月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13</a:t>
            </a:r>
            <a:r>
              <a:rPr lang="zh-CN" altLang="en-US" dirty="0">
                <a:cs typeface="+mn-ea"/>
                <a:sym typeface="Arial" panose="020B0604020202020204" pitchFamily="34" charset="0"/>
              </a:rPr>
              <a:t>日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. </a:t>
            </a:r>
          </a:p>
          <a:p>
            <a:r>
              <a:rPr lang="en-US" altLang="zh-CN" dirty="0">
                <a:cs typeface="+mn-ea"/>
                <a:sym typeface="Arial" panose="020B0604020202020204" pitchFamily="34" charset="0"/>
              </a:rPr>
              <a:t>European Association for the Study of the Liver. J Hepatol. 2020 Nov;73(5)1170-1218. 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366D7B1E-8C63-1DC4-7A0A-25805137AA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cs typeface="+mn-ea"/>
                <a:sym typeface="Arial" panose="020B0604020202020204" pitchFamily="34" charset="0"/>
              </a:rPr>
              <a:t>SOF/VEL</a:t>
            </a:r>
            <a:r>
              <a:rPr lang="zh-CN" altLang="en-US" dirty="0">
                <a:cs typeface="+mn-ea"/>
                <a:sym typeface="Arial" panose="020B0604020202020204" pitchFamily="34" charset="0"/>
              </a:rPr>
              <a:t>大道至简</a:t>
            </a:r>
          </a:p>
        </p:txBody>
      </p:sp>
      <p:sp>
        <p:nvSpPr>
          <p:cNvPr id="11" name="内容占位符 5">
            <a:extLst>
              <a:ext uri="{FF2B5EF4-FFF2-40B4-BE49-F238E27FC236}">
                <a16:creationId xmlns:a16="http://schemas.microsoft.com/office/drawing/2014/main" id="{09A074E0-1091-5A43-5708-6741F04C10C9}"/>
              </a:ext>
            </a:extLst>
          </p:cNvPr>
          <p:cNvSpPr txBox="1">
            <a:spLocks/>
          </p:cNvSpPr>
          <p:nvPr/>
        </p:nvSpPr>
        <p:spPr>
          <a:xfrm>
            <a:off x="659075" y="6102252"/>
            <a:ext cx="11214101" cy="19018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DDI</a:t>
            </a: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：药物相互作用</a:t>
            </a:r>
          </a:p>
        </p:txBody>
      </p:sp>
      <p:sp>
        <p:nvSpPr>
          <p:cNvPr id="13" name="圆角矩形 248">
            <a:extLst>
              <a:ext uri="{FF2B5EF4-FFF2-40B4-BE49-F238E27FC236}">
                <a16:creationId xmlns:a16="http://schemas.microsoft.com/office/drawing/2014/main" id="{36385F24-1CB0-74D4-52B1-8BFFAD161648}"/>
              </a:ext>
            </a:extLst>
          </p:cNvPr>
          <p:cNvSpPr/>
          <p:nvPr/>
        </p:nvSpPr>
        <p:spPr>
          <a:xfrm>
            <a:off x="763278" y="1395761"/>
            <a:ext cx="2731257" cy="4526940"/>
          </a:xfrm>
          <a:prstGeom prst="roundRect">
            <a:avLst>
              <a:gd name="adj" fmla="val 4909"/>
            </a:avLst>
          </a:prstGeom>
          <a:noFill/>
          <a:ln w="12700">
            <a:solidFill>
              <a:srgbClr val="0034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平行四边形 13">
            <a:extLst>
              <a:ext uri="{FF2B5EF4-FFF2-40B4-BE49-F238E27FC236}">
                <a16:creationId xmlns:a16="http://schemas.microsoft.com/office/drawing/2014/main" id="{84184801-D7E0-7631-DBFC-34FBADB3954C}"/>
              </a:ext>
            </a:extLst>
          </p:cNvPr>
          <p:cNvSpPr/>
          <p:nvPr/>
        </p:nvSpPr>
        <p:spPr>
          <a:xfrm rot="16200000" flipH="1">
            <a:off x="368657" y="1895206"/>
            <a:ext cx="682753" cy="102444"/>
          </a:xfrm>
          <a:prstGeom prst="parallelogram">
            <a:avLst>
              <a:gd name="adj" fmla="val 89101"/>
            </a:avLst>
          </a:prstGeom>
          <a:solidFill>
            <a:srgbClr val="0015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平行四边形 14">
            <a:extLst>
              <a:ext uri="{FF2B5EF4-FFF2-40B4-BE49-F238E27FC236}">
                <a16:creationId xmlns:a16="http://schemas.microsoft.com/office/drawing/2014/main" id="{BF59882E-2856-82D3-782F-F791B10776E6}"/>
              </a:ext>
            </a:extLst>
          </p:cNvPr>
          <p:cNvSpPr/>
          <p:nvPr/>
        </p:nvSpPr>
        <p:spPr>
          <a:xfrm rot="5400000">
            <a:off x="3206403" y="1914813"/>
            <a:ext cx="682753" cy="93131"/>
          </a:xfrm>
          <a:prstGeom prst="parallelogram">
            <a:avLst>
              <a:gd name="adj" fmla="val 89101"/>
            </a:avLst>
          </a:prstGeom>
          <a:solidFill>
            <a:srgbClr val="0015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D6D5CDE-3C07-0558-729F-7D37A7B59B07}"/>
              </a:ext>
            </a:extLst>
          </p:cNvPr>
          <p:cNvSpPr/>
          <p:nvPr/>
        </p:nvSpPr>
        <p:spPr>
          <a:xfrm>
            <a:off x="658813" y="1721431"/>
            <a:ext cx="2941279" cy="793911"/>
          </a:xfrm>
          <a:prstGeom prst="rect">
            <a:avLst/>
          </a:prstGeom>
          <a:solidFill>
            <a:srgbClr val="003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SOF/VEL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治疗简单</a:t>
            </a:r>
          </a:p>
        </p:txBody>
      </p:sp>
      <p:sp>
        <p:nvSpPr>
          <p:cNvPr id="18" name="圆角矩形 248">
            <a:extLst>
              <a:ext uri="{FF2B5EF4-FFF2-40B4-BE49-F238E27FC236}">
                <a16:creationId xmlns:a16="http://schemas.microsoft.com/office/drawing/2014/main" id="{77B407DD-8C95-A41C-18D8-88083264FFD1}"/>
              </a:ext>
            </a:extLst>
          </p:cNvPr>
          <p:cNvSpPr/>
          <p:nvPr/>
        </p:nvSpPr>
        <p:spPr>
          <a:xfrm>
            <a:off x="8748073" y="1395761"/>
            <a:ext cx="2731257" cy="4526940"/>
          </a:xfrm>
          <a:prstGeom prst="roundRect">
            <a:avLst>
              <a:gd name="adj" fmla="val 4909"/>
            </a:avLst>
          </a:prstGeom>
          <a:noFill/>
          <a:ln w="12700">
            <a:solidFill>
              <a:srgbClr val="0034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平行四边形 22">
            <a:extLst>
              <a:ext uri="{FF2B5EF4-FFF2-40B4-BE49-F238E27FC236}">
                <a16:creationId xmlns:a16="http://schemas.microsoft.com/office/drawing/2014/main" id="{142052FF-0936-4F7E-E3AA-797D796592DB}"/>
              </a:ext>
            </a:extLst>
          </p:cNvPr>
          <p:cNvSpPr/>
          <p:nvPr/>
        </p:nvSpPr>
        <p:spPr>
          <a:xfrm rot="16200000" flipH="1">
            <a:off x="8353452" y="1895206"/>
            <a:ext cx="682753" cy="102444"/>
          </a:xfrm>
          <a:prstGeom prst="parallelogram">
            <a:avLst>
              <a:gd name="adj" fmla="val 89101"/>
            </a:avLst>
          </a:prstGeom>
          <a:solidFill>
            <a:srgbClr val="0015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平行四边形 41">
            <a:extLst>
              <a:ext uri="{FF2B5EF4-FFF2-40B4-BE49-F238E27FC236}">
                <a16:creationId xmlns:a16="http://schemas.microsoft.com/office/drawing/2014/main" id="{94F6DFDC-E944-DC7E-A759-5AA8BEACF335}"/>
              </a:ext>
            </a:extLst>
          </p:cNvPr>
          <p:cNvSpPr/>
          <p:nvPr/>
        </p:nvSpPr>
        <p:spPr>
          <a:xfrm rot="5400000">
            <a:off x="11191198" y="1914813"/>
            <a:ext cx="682753" cy="93131"/>
          </a:xfrm>
          <a:prstGeom prst="parallelogram">
            <a:avLst>
              <a:gd name="adj" fmla="val 89101"/>
            </a:avLst>
          </a:prstGeom>
          <a:solidFill>
            <a:srgbClr val="0015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9" name="矩形 148">
            <a:extLst>
              <a:ext uri="{FF2B5EF4-FFF2-40B4-BE49-F238E27FC236}">
                <a16:creationId xmlns:a16="http://schemas.microsoft.com/office/drawing/2014/main" id="{6AA49D4A-782F-23B0-189C-D7DB4C7D2D20}"/>
              </a:ext>
            </a:extLst>
          </p:cNvPr>
          <p:cNvSpPr/>
          <p:nvPr/>
        </p:nvSpPr>
        <p:spPr>
          <a:xfrm>
            <a:off x="8643608" y="1721431"/>
            <a:ext cx="2941279" cy="793911"/>
          </a:xfrm>
          <a:prstGeom prst="rect">
            <a:avLst/>
          </a:prstGeom>
          <a:solidFill>
            <a:srgbClr val="003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助力丙肝消除</a:t>
            </a:r>
          </a:p>
        </p:txBody>
      </p:sp>
      <p:sp>
        <p:nvSpPr>
          <p:cNvPr id="150" name="圆角矩形 248">
            <a:extLst>
              <a:ext uri="{FF2B5EF4-FFF2-40B4-BE49-F238E27FC236}">
                <a16:creationId xmlns:a16="http://schemas.microsoft.com/office/drawing/2014/main" id="{51298AEE-16A6-568F-FE6E-B23BDADAF4BC}"/>
              </a:ext>
            </a:extLst>
          </p:cNvPr>
          <p:cNvSpPr/>
          <p:nvPr/>
        </p:nvSpPr>
        <p:spPr>
          <a:xfrm>
            <a:off x="4115564" y="1395761"/>
            <a:ext cx="3973880" cy="4526939"/>
          </a:xfrm>
          <a:prstGeom prst="roundRect">
            <a:avLst>
              <a:gd name="adj" fmla="val 4909"/>
            </a:avLst>
          </a:prstGeom>
          <a:noFill/>
          <a:ln w="12700">
            <a:solidFill>
              <a:srgbClr val="0034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1" name="平行四边形 150">
            <a:extLst>
              <a:ext uri="{FF2B5EF4-FFF2-40B4-BE49-F238E27FC236}">
                <a16:creationId xmlns:a16="http://schemas.microsoft.com/office/drawing/2014/main" id="{011B22B4-D674-ED2E-8493-EE79A715D7A8}"/>
              </a:ext>
            </a:extLst>
          </p:cNvPr>
          <p:cNvSpPr/>
          <p:nvPr/>
        </p:nvSpPr>
        <p:spPr>
          <a:xfrm rot="16200000" flipH="1">
            <a:off x="3696719" y="1871901"/>
            <a:ext cx="682753" cy="149051"/>
          </a:xfrm>
          <a:prstGeom prst="parallelogram">
            <a:avLst>
              <a:gd name="adj" fmla="val 89101"/>
            </a:avLst>
          </a:prstGeom>
          <a:solidFill>
            <a:srgbClr val="0015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2" name="平行四边形 151">
            <a:extLst>
              <a:ext uri="{FF2B5EF4-FFF2-40B4-BE49-F238E27FC236}">
                <a16:creationId xmlns:a16="http://schemas.microsoft.com/office/drawing/2014/main" id="{994CDE9D-9624-FB49-298A-23C476F87176}"/>
              </a:ext>
            </a:extLst>
          </p:cNvPr>
          <p:cNvSpPr/>
          <p:nvPr/>
        </p:nvSpPr>
        <p:spPr>
          <a:xfrm rot="5400000">
            <a:off x="7825536" y="1893629"/>
            <a:ext cx="682753" cy="135501"/>
          </a:xfrm>
          <a:prstGeom prst="parallelogram">
            <a:avLst>
              <a:gd name="adj" fmla="val 89101"/>
            </a:avLst>
          </a:prstGeom>
          <a:solidFill>
            <a:srgbClr val="0015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3" name="矩形 152">
            <a:extLst>
              <a:ext uri="{FF2B5EF4-FFF2-40B4-BE49-F238E27FC236}">
                <a16:creationId xmlns:a16="http://schemas.microsoft.com/office/drawing/2014/main" id="{D3697112-77F2-BF3E-3A23-7F279685A08F}"/>
              </a:ext>
            </a:extLst>
          </p:cNvPr>
          <p:cNvSpPr/>
          <p:nvPr/>
        </p:nvSpPr>
        <p:spPr>
          <a:xfrm>
            <a:off x="3963570" y="1721431"/>
            <a:ext cx="4279456" cy="793911"/>
          </a:xfrm>
          <a:prstGeom prst="rect">
            <a:avLst/>
          </a:prstGeom>
          <a:solidFill>
            <a:srgbClr val="003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真正的简化诊疗流程</a:t>
            </a:r>
          </a:p>
        </p:txBody>
      </p:sp>
      <p:grpSp>
        <p:nvGrpSpPr>
          <p:cNvPr id="154" name="组合 153">
            <a:extLst>
              <a:ext uri="{FF2B5EF4-FFF2-40B4-BE49-F238E27FC236}">
                <a16:creationId xmlns:a16="http://schemas.microsoft.com/office/drawing/2014/main" id="{AC021791-CB6D-6CB0-6916-B2B8F4D13A7B}"/>
              </a:ext>
            </a:extLst>
          </p:cNvPr>
          <p:cNvGrpSpPr/>
          <p:nvPr/>
        </p:nvGrpSpPr>
        <p:grpSpPr>
          <a:xfrm rot="16200000">
            <a:off x="3588261" y="3971024"/>
            <a:ext cx="433577" cy="420259"/>
            <a:chOff x="5513610" y="2136324"/>
            <a:chExt cx="631380" cy="925023"/>
          </a:xfrm>
          <a:gradFill flip="none" rotWithShape="1">
            <a:gsLst>
              <a:gs pos="65000">
                <a:srgbClr val="48254B"/>
              </a:gs>
              <a:gs pos="0">
                <a:srgbClr val="C00000"/>
              </a:gs>
              <a:gs pos="100000">
                <a:srgbClr val="003469"/>
              </a:gs>
            </a:gsLst>
            <a:lin ang="16200000" scaled="1"/>
            <a:tileRect/>
          </a:gradFill>
        </p:grpSpPr>
        <p:sp>
          <p:nvSpPr>
            <p:cNvPr id="155" name="箭头: V 形 154">
              <a:extLst>
                <a:ext uri="{FF2B5EF4-FFF2-40B4-BE49-F238E27FC236}">
                  <a16:creationId xmlns:a16="http://schemas.microsoft.com/office/drawing/2014/main" id="{C2453EA8-14CB-4DC8-3471-7D937DC820FC}"/>
                </a:ext>
              </a:extLst>
            </p:cNvPr>
            <p:cNvSpPr/>
            <p:nvPr/>
          </p:nvSpPr>
          <p:spPr>
            <a:xfrm rot="5400000">
              <a:off x="5562600" y="2478957"/>
              <a:ext cx="533400" cy="631379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6" name="箭头: V 形 155">
              <a:extLst>
                <a:ext uri="{FF2B5EF4-FFF2-40B4-BE49-F238E27FC236}">
                  <a16:creationId xmlns:a16="http://schemas.microsoft.com/office/drawing/2014/main" id="{8871E802-E309-6387-12BA-3647AB003989}"/>
                </a:ext>
              </a:extLst>
            </p:cNvPr>
            <p:cNvSpPr/>
            <p:nvPr/>
          </p:nvSpPr>
          <p:spPr>
            <a:xfrm rot="5400000">
              <a:off x="5562600" y="2087335"/>
              <a:ext cx="533401" cy="631379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7" name="组合 156">
            <a:extLst>
              <a:ext uri="{FF2B5EF4-FFF2-40B4-BE49-F238E27FC236}">
                <a16:creationId xmlns:a16="http://schemas.microsoft.com/office/drawing/2014/main" id="{A283D99F-59EB-2B26-A124-4BFB43C335EC}"/>
              </a:ext>
            </a:extLst>
          </p:cNvPr>
          <p:cNvGrpSpPr/>
          <p:nvPr/>
        </p:nvGrpSpPr>
        <p:grpSpPr>
          <a:xfrm rot="16200000">
            <a:off x="8201970" y="3971024"/>
            <a:ext cx="433577" cy="420259"/>
            <a:chOff x="5513610" y="2136324"/>
            <a:chExt cx="631380" cy="925023"/>
          </a:xfrm>
          <a:gradFill flip="none" rotWithShape="1">
            <a:gsLst>
              <a:gs pos="65000">
                <a:srgbClr val="48254B"/>
              </a:gs>
              <a:gs pos="0">
                <a:srgbClr val="C00000"/>
              </a:gs>
              <a:gs pos="100000">
                <a:srgbClr val="003469"/>
              </a:gs>
            </a:gsLst>
            <a:lin ang="16200000" scaled="1"/>
            <a:tileRect/>
          </a:gradFill>
        </p:grpSpPr>
        <p:sp>
          <p:nvSpPr>
            <p:cNvPr id="158" name="箭头: V 形 157">
              <a:extLst>
                <a:ext uri="{FF2B5EF4-FFF2-40B4-BE49-F238E27FC236}">
                  <a16:creationId xmlns:a16="http://schemas.microsoft.com/office/drawing/2014/main" id="{1D97EF07-B1CE-0DD3-4184-F40D1E5153BA}"/>
                </a:ext>
              </a:extLst>
            </p:cNvPr>
            <p:cNvSpPr/>
            <p:nvPr/>
          </p:nvSpPr>
          <p:spPr>
            <a:xfrm rot="5400000">
              <a:off x="5562600" y="2478957"/>
              <a:ext cx="533400" cy="631379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9" name="箭头: V 形 158">
              <a:extLst>
                <a:ext uri="{FF2B5EF4-FFF2-40B4-BE49-F238E27FC236}">
                  <a16:creationId xmlns:a16="http://schemas.microsoft.com/office/drawing/2014/main" id="{77274CFF-E533-1B6B-73DD-D7ABB17D60F5}"/>
                </a:ext>
              </a:extLst>
            </p:cNvPr>
            <p:cNvSpPr/>
            <p:nvPr/>
          </p:nvSpPr>
          <p:spPr>
            <a:xfrm rot="5400000">
              <a:off x="5562600" y="2087335"/>
              <a:ext cx="533401" cy="631379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3499CFBA-80FF-4939-A9AA-861784928F74}"/>
              </a:ext>
            </a:extLst>
          </p:cNvPr>
          <p:cNvGrpSpPr/>
          <p:nvPr/>
        </p:nvGrpSpPr>
        <p:grpSpPr>
          <a:xfrm flipH="1">
            <a:off x="8943785" y="2996944"/>
            <a:ext cx="2365389" cy="2055690"/>
            <a:chOff x="2157021" y="1617799"/>
            <a:chExt cx="4758130" cy="4613269"/>
          </a:xfrm>
          <a:solidFill>
            <a:srgbClr val="E5EAF0"/>
          </a:solidFill>
        </p:grpSpPr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784F44D3-3B2D-45EC-AD6D-923B695E7DBB}"/>
                </a:ext>
              </a:extLst>
            </p:cNvPr>
            <p:cNvGrpSpPr/>
            <p:nvPr/>
          </p:nvGrpSpPr>
          <p:grpSpPr>
            <a:xfrm>
              <a:off x="2157021" y="1617799"/>
              <a:ext cx="873994" cy="688011"/>
              <a:chOff x="2226870" y="2574003"/>
              <a:chExt cx="972701" cy="765714"/>
            </a:xfrm>
            <a:grpFill/>
          </p:grpSpPr>
          <p:sp>
            <p:nvSpPr>
              <p:cNvPr id="145" name="IconShape2">
                <a:extLst>
                  <a:ext uri="{FF2B5EF4-FFF2-40B4-BE49-F238E27FC236}">
                    <a16:creationId xmlns:a16="http://schemas.microsoft.com/office/drawing/2014/main" id="{E755E22C-0FE8-4431-AA62-3C9B32115EC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26870" y="2574004"/>
                <a:ext cx="369087" cy="765713"/>
              </a:xfrm>
              <a:custGeom>
                <a:avLst/>
                <a:gdLst>
                  <a:gd name="connsiteX0" fmla="*/ 32602 w 396196"/>
                  <a:gd name="connsiteY0" fmla="*/ 244760 h 832453"/>
                  <a:gd name="connsiteX1" fmla="*/ 366603 w 396196"/>
                  <a:gd name="connsiteY1" fmla="*/ 244760 h 832453"/>
                  <a:gd name="connsiteX2" fmla="*/ 391506 w 396196"/>
                  <a:gd name="connsiteY2" fmla="*/ 255605 h 832453"/>
                  <a:gd name="connsiteX3" fmla="*/ 396196 w 396196"/>
                  <a:gd name="connsiteY3" fmla="*/ 271956 h 832453"/>
                  <a:gd name="connsiteX4" fmla="*/ 396196 w 396196"/>
                  <a:gd name="connsiteY4" fmla="*/ 297319 h 832453"/>
                  <a:gd name="connsiteX5" fmla="*/ 393704 w 396196"/>
                  <a:gd name="connsiteY5" fmla="*/ 312625 h 832453"/>
                  <a:gd name="connsiteX6" fmla="*/ 357814 w 396196"/>
                  <a:gd name="connsiteY6" fmla="*/ 533010 h 832453"/>
                  <a:gd name="connsiteX7" fmla="*/ 325585 w 396196"/>
                  <a:gd name="connsiteY7" fmla="*/ 558197 h 832453"/>
                  <a:gd name="connsiteX8" fmla="*/ 293358 w 396196"/>
                  <a:gd name="connsiteY8" fmla="*/ 586182 h 832453"/>
                  <a:gd name="connsiteX9" fmla="*/ 252339 w 396196"/>
                  <a:gd name="connsiteY9" fmla="*/ 807267 h 832453"/>
                  <a:gd name="connsiteX10" fmla="*/ 220111 w 396196"/>
                  <a:gd name="connsiteY10" fmla="*/ 832453 h 832453"/>
                  <a:gd name="connsiteX11" fmla="*/ 179093 w 396196"/>
                  <a:gd name="connsiteY11" fmla="*/ 832453 h 832453"/>
                  <a:gd name="connsiteX12" fmla="*/ 146865 w 396196"/>
                  <a:gd name="connsiteY12" fmla="*/ 807267 h 832453"/>
                  <a:gd name="connsiteX13" fmla="*/ 108778 w 396196"/>
                  <a:gd name="connsiteY13" fmla="*/ 586182 h 832453"/>
                  <a:gd name="connsiteX14" fmla="*/ 76549 w 396196"/>
                  <a:gd name="connsiteY14" fmla="*/ 558197 h 832453"/>
                  <a:gd name="connsiteX15" fmla="*/ 44321 w 396196"/>
                  <a:gd name="connsiteY15" fmla="*/ 533010 h 832453"/>
                  <a:gd name="connsiteX16" fmla="*/ 374 w 396196"/>
                  <a:gd name="connsiteY16" fmla="*/ 281142 h 832453"/>
                  <a:gd name="connsiteX17" fmla="*/ 32602 w 396196"/>
                  <a:gd name="connsiteY17" fmla="*/ 244760 h 832453"/>
                  <a:gd name="connsiteX18" fmla="*/ 201006 w 396196"/>
                  <a:gd name="connsiteY18" fmla="*/ 0 h 832453"/>
                  <a:gd name="connsiteX19" fmla="*/ 304893 w 396196"/>
                  <a:gd name="connsiteY19" fmla="*/ 100863 h 832453"/>
                  <a:gd name="connsiteX20" fmla="*/ 201006 w 396196"/>
                  <a:gd name="connsiteY20" fmla="*/ 201726 h 832453"/>
                  <a:gd name="connsiteX21" fmla="*/ 97119 w 396196"/>
                  <a:gd name="connsiteY21" fmla="*/ 100863 h 832453"/>
                  <a:gd name="connsiteX22" fmla="*/ 201006 w 396196"/>
                  <a:gd name="connsiteY22" fmla="*/ 0 h 832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96196" h="832453">
                    <a:moveTo>
                      <a:pt x="32602" y="244760"/>
                    </a:moveTo>
                    <a:cubicBezTo>
                      <a:pt x="32602" y="244760"/>
                      <a:pt x="32602" y="244760"/>
                      <a:pt x="366603" y="244760"/>
                    </a:cubicBezTo>
                    <a:cubicBezTo>
                      <a:pt x="376858" y="244760"/>
                      <a:pt x="385647" y="248958"/>
                      <a:pt x="391506" y="255605"/>
                    </a:cubicBezTo>
                    <a:lnTo>
                      <a:pt x="396196" y="271956"/>
                    </a:lnTo>
                    <a:lnTo>
                      <a:pt x="396196" y="297319"/>
                    </a:lnTo>
                    <a:lnTo>
                      <a:pt x="393704" y="312625"/>
                    </a:lnTo>
                    <a:cubicBezTo>
                      <a:pt x="388577" y="344109"/>
                      <a:pt x="378322" y="407076"/>
                      <a:pt x="357814" y="533010"/>
                    </a:cubicBezTo>
                    <a:cubicBezTo>
                      <a:pt x="354884" y="547003"/>
                      <a:pt x="340234" y="558197"/>
                      <a:pt x="325585" y="558197"/>
                    </a:cubicBezTo>
                    <a:cubicBezTo>
                      <a:pt x="308006" y="558197"/>
                      <a:pt x="293358" y="569391"/>
                      <a:pt x="293358" y="586182"/>
                    </a:cubicBezTo>
                    <a:cubicBezTo>
                      <a:pt x="293358" y="586182"/>
                      <a:pt x="293358" y="586182"/>
                      <a:pt x="252339" y="807267"/>
                    </a:cubicBezTo>
                    <a:cubicBezTo>
                      <a:pt x="249409" y="824058"/>
                      <a:pt x="237690" y="832453"/>
                      <a:pt x="220111" y="832453"/>
                    </a:cubicBezTo>
                    <a:cubicBezTo>
                      <a:pt x="220111" y="832453"/>
                      <a:pt x="220111" y="832453"/>
                      <a:pt x="179093" y="832453"/>
                    </a:cubicBezTo>
                    <a:cubicBezTo>
                      <a:pt x="164445" y="832453"/>
                      <a:pt x="149795" y="824058"/>
                      <a:pt x="146865" y="807267"/>
                    </a:cubicBezTo>
                    <a:cubicBezTo>
                      <a:pt x="146865" y="807267"/>
                      <a:pt x="146865" y="807267"/>
                      <a:pt x="108778" y="586182"/>
                    </a:cubicBezTo>
                    <a:cubicBezTo>
                      <a:pt x="105848" y="569391"/>
                      <a:pt x="91198" y="558197"/>
                      <a:pt x="76549" y="558197"/>
                    </a:cubicBezTo>
                    <a:cubicBezTo>
                      <a:pt x="61900" y="558197"/>
                      <a:pt x="47250" y="547003"/>
                      <a:pt x="44321" y="533010"/>
                    </a:cubicBezTo>
                    <a:cubicBezTo>
                      <a:pt x="44321" y="533010"/>
                      <a:pt x="44321" y="533010"/>
                      <a:pt x="374" y="281142"/>
                    </a:cubicBezTo>
                    <a:cubicBezTo>
                      <a:pt x="-2556" y="261552"/>
                      <a:pt x="12093" y="244760"/>
                      <a:pt x="32602" y="244760"/>
                    </a:cubicBezTo>
                    <a:close/>
                    <a:moveTo>
                      <a:pt x="201006" y="0"/>
                    </a:moveTo>
                    <a:cubicBezTo>
                      <a:pt x="258382" y="0"/>
                      <a:pt x="304893" y="45158"/>
                      <a:pt x="304893" y="100863"/>
                    </a:cubicBezTo>
                    <a:cubicBezTo>
                      <a:pt x="304893" y="156569"/>
                      <a:pt x="258382" y="201726"/>
                      <a:pt x="201006" y="201726"/>
                    </a:cubicBezTo>
                    <a:cubicBezTo>
                      <a:pt x="143631" y="201726"/>
                      <a:pt x="97119" y="156569"/>
                      <a:pt x="97119" y="100863"/>
                    </a:cubicBezTo>
                    <a:cubicBezTo>
                      <a:pt x="97119" y="45158"/>
                      <a:pt x="143631" y="0"/>
                      <a:pt x="201006" y="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1219170">
                  <a:defRPr/>
                </a:pPr>
                <a:endParaRPr sz="1600" ker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6" name="ValueShape">
                <a:extLst>
                  <a:ext uri="{FF2B5EF4-FFF2-40B4-BE49-F238E27FC236}">
                    <a16:creationId xmlns:a16="http://schemas.microsoft.com/office/drawing/2014/main" id="{E91A4432-F743-4F48-B020-8652C9954D3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639789" y="2574003"/>
                <a:ext cx="559782" cy="765713"/>
              </a:xfrm>
              <a:custGeom>
                <a:avLst/>
                <a:gdLst>
                  <a:gd name="connsiteX0" fmla="*/ 195923 w 559782"/>
                  <a:gd name="connsiteY0" fmla="*/ 209918 h 769697"/>
                  <a:gd name="connsiteX1" fmla="*/ 363858 w 559782"/>
                  <a:gd name="connsiteY1" fmla="*/ 209918 h 769697"/>
                  <a:gd name="connsiteX2" fmla="*/ 440828 w 559782"/>
                  <a:gd name="connsiteY2" fmla="*/ 256712 h 769697"/>
                  <a:gd name="connsiteX3" fmla="*/ 552784 w 559782"/>
                  <a:gd name="connsiteY3" fmla="*/ 424645 h 769697"/>
                  <a:gd name="connsiteX4" fmla="*/ 559782 w 559782"/>
                  <a:gd name="connsiteY4" fmla="*/ 447824 h 769697"/>
                  <a:gd name="connsiteX5" fmla="*/ 547536 w 559782"/>
                  <a:gd name="connsiteY5" fmla="*/ 477562 h 769697"/>
                  <a:gd name="connsiteX6" fmla="*/ 517798 w 559782"/>
                  <a:gd name="connsiteY6" fmla="*/ 489808 h 769697"/>
                  <a:gd name="connsiteX7" fmla="*/ 482812 w 559782"/>
                  <a:gd name="connsiteY7" fmla="*/ 471002 h 769697"/>
                  <a:gd name="connsiteX8" fmla="*/ 383538 w 559782"/>
                  <a:gd name="connsiteY8" fmla="*/ 321874 h 769697"/>
                  <a:gd name="connsiteX9" fmla="*/ 363858 w 559782"/>
                  <a:gd name="connsiteY9" fmla="*/ 321874 h 769697"/>
                  <a:gd name="connsiteX10" fmla="*/ 363858 w 559782"/>
                  <a:gd name="connsiteY10" fmla="*/ 379600 h 769697"/>
                  <a:gd name="connsiteX11" fmla="*/ 471878 w 559782"/>
                  <a:gd name="connsiteY11" fmla="*/ 559343 h 769697"/>
                  <a:gd name="connsiteX12" fmla="*/ 475814 w 559782"/>
                  <a:gd name="connsiteY12" fmla="*/ 573775 h 769697"/>
                  <a:gd name="connsiteX13" fmla="*/ 467505 w 559782"/>
                  <a:gd name="connsiteY13" fmla="*/ 593454 h 769697"/>
                  <a:gd name="connsiteX14" fmla="*/ 447826 w 559782"/>
                  <a:gd name="connsiteY14" fmla="*/ 601763 h 769697"/>
                  <a:gd name="connsiteX15" fmla="*/ 363858 w 559782"/>
                  <a:gd name="connsiteY15" fmla="*/ 601763 h 769697"/>
                  <a:gd name="connsiteX16" fmla="*/ 363858 w 559782"/>
                  <a:gd name="connsiteY16" fmla="*/ 720717 h 769697"/>
                  <a:gd name="connsiteX17" fmla="*/ 349426 w 559782"/>
                  <a:gd name="connsiteY17" fmla="*/ 755265 h 769697"/>
                  <a:gd name="connsiteX18" fmla="*/ 314878 w 559782"/>
                  <a:gd name="connsiteY18" fmla="*/ 769697 h 769697"/>
                  <a:gd name="connsiteX19" fmla="*/ 244904 w 559782"/>
                  <a:gd name="connsiteY19" fmla="*/ 769697 h 769697"/>
                  <a:gd name="connsiteX20" fmla="*/ 210356 w 559782"/>
                  <a:gd name="connsiteY20" fmla="*/ 755265 h 769697"/>
                  <a:gd name="connsiteX21" fmla="*/ 195923 w 559782"/>
                  <a:gd name="connsiteY21" fmla="*/ 720717 h 769697"/>
                  <a:gd name="connsiteX22" fmla="*/ 195923 w 559782"/>
                  <a:gd name="connsiteY22" fmla="*/ 601763 h 769697"/>
                  <a:gd name="connsiteX23" fmla="*/ 111956 w 559782"/>
                  <a:gd name="connsiteY23" fmla="*/ 601763 h 769697"/>
                  <a:gd name="connsiteX24" fmla="*/ 92276 w 559782"/>
                  <a:gd name="connsiteY24" fmla="*/ 593454 h 769697"/>
                  <a:gd name="connsiteX25" fmla="*/ 83968 w 559782"/>
                  <a:gd name="connsiteY25" fmla="*/ 573775 h 769697"/>
                  <a:gd name="connsiteX26" fmla="*/ 87903 w 559782"/>
                  <a:gd name="connsiteY26" fmla="*/ 559343 h 769697"/>
                  <a:gd name="connsiteX27" fmla="*/ 195923 w 559782"/>
                  <a:gd name="connsiteY27" fmla="*/ 379600 h 769697"/>
                  <a:gd name="connsiteX28" fmla="*/ 195923 w 559782"/>
                  <a:gd name="connsiteY28" fmla="*/ 321874 h 769697"/>
                  <a:gd name="connsiteX29" fmla="*/ 176244 w 559782"/>
                  <a:gd name="connsiteY29" fmla="*/ 321874 h 769697"/>
                  <a:gd name="connsiteX30" fmla="*/ 76970 w 559782"/>
                  <a:gd name="connsiteY30" fmla="*/ 471002 h 769697"/>
                  <a:gd name="connsiteX31" fmla="*/ 41984 w 559782"/>
                  <a:gd name="connsiteY31" fmla="*/ 489808 h 769697"/>
                  <a:gd name="connsiteX32" fmla="*/ 12245 w 559782"/>
                  <a:gd name="connsiteY32" fmla="*/ 477562 h 769697"/>
                  <a:gd name="connsiteX33" fmla="*/ 0 w 559782"/>
                  <a:gd name="connsiteY33" fmla="*/ 447824 h 769697"/>
                  <a:gd name="connsiteX34" fmla="*/ 6998 w 559782"/>
                  <a:gd name="connsiteY34" fmla="*/ 424645 h 769697"/>
                  <a:gd name="connsiteX35" fmla="*/ 118953 w 559782"/>
                  <a:gd name="connsiteY35" fmla="*/ 256712 h 769697"/>
                  <a:gd name="connsiteX36" fmla="*/ 195923 w 559782"/>
                  <a:gd name="connsiteY36" fmla="*/ 209918 h 769697"/>
                  <a:gd name="connsiteX37" fmla="*/ 279891 w 559782"/>
                  <a:gd name="connsiteY37" fmla="*/ 0 h 769697"/>
                  <a:gd name="connsiteX38" fmla="*/ 349208 w 559782"/>
                  <a:gd name="connsiteY38" fmla="*/ 28645 h 769697"/>
                  <a:gd name="connsiteX39" fmla="*/ 377853 w 559782"/>
                  <a:gd name="connsiteY39" fmla="*/ 97962 h 769697"/>
                  <a:gd name="connsiteX40" fmla="*/ 349208 w 559782"/>
                  <a:gd name="connsiteY40" fmla="*/ 167277 h 769697"/>
                  <a:gd name="connsiteX41" fmla="*/ 279891 w 559782"/>
                  <a:gd name="connsiteY41" fmla="*/ 195922 h 769697"/>
                  <a:gd name="connsiteX42" fmla="*/ 210575 w 559782"/>
                  <a:gd name="connsiteY42" fmla="*/ 167277 h 769697"/>
                  <a:gd name="connsiteX43" fmla="*/ 181930 w 559782"/>
                  <a:gd name="connsiteY43" fmla="*/ 97962 h 769697"/>
                  <a:gd name="connsiteX44" fmla="*/ 210575 w 559782"/>
                  <a:gd name="connsiteY44" fmla="*/ 28645 h 769697"/>
                  <a:gd name="connsiteX45" fmla="*/ 279891 w 559782"/>
                  <a:gd name="connsiteY45" fmla="*/ 0 h 769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559782" h="769697">
                    <a:moveTo>
                      <a:pt x="195923" y="209918"/>
                    </a:moveTo>
                    <a:lnTo>
                      <a:pt x="363858" y="209918"/>
                    </a:lnTo>
                    <a:cubicBezTo>
                      <a:pt x="393888" y="209918"/>
                      <a:pt x="419544" y="225516"/>
                      <a:pt x="440828" y="256712"/>
                    </a:cubicBezTo>
                    <a:lnTo>
                      <a:pt x="552784" y="424645"/>
                    </a:lnTo>
                    <a:cubicBezTo>
                      <a:pt x="557449" y="431643"/>
                      <a:pt x="559782" y="439368"/>
                      <a:pt x="559782" y="447824"/>
                    </a:cubicBezTo>
                    <a:cubicBezTo>
                      <a:pt x="559782" y="459486"/>
                      <a:pt x="555700" y="469398"/>
                      <a:pt x="547536" y="477562"/>
                    </a:cubicBezTo>
                    <a:cubicBezTo>
                      <a:pt x="539373" y="485725"/>
                      <a:pt x="529460" y="489808"/>
                      <a:pt x="517798" y="489808"/>
                    </a:cubicBezTo>
                    <a:cubicBezTo>
                      <a:pt x="502928" y="489808"/>
                      <a:pt x="491267" y="483539"/>
                      <a:pt x="482812" y="471002"/>
                    </a:cubicBezTo>
                    <a:lnTo>
                      <a:pt x="383538" y="321874"/>
                    </a:lnTo>
                    <a:lnTo>
                      <a:pt x="363858" y="321874"/>
                    </a:lnTo>
                    <a:lnTo>
                      <a:pt x="363858" y="379600"/>
                    </a:lnTo>
                    <a:lnTo>
                      <a:pt x="471878" y="559343"/>
                    </a:lnTo>
                    <a:cubicBezTo>
                      <a:pt x="474502" y="563716"/>
                      <a:pt x="475814" y="568526"/>
                      <a:pt x="475814" y="573775"/>
                    </a:cubicBezTo>
                    <a:cubicBezTo>
                      <a:pt x="475814" y="581355"/>
                      <a:pt x="473044" y="587914"/>
                      <a:pt x="467505" y="593454"/>
                    </a:cubicBezTo>
                    <a:cubicBezTo>
                      <a:pt x="461965" y="598993"/>
                      <a:pt x="455405" y="601763"/>
                      <a:pt x="447826" y="601763"/>
                    </a:cubicBezTo>
                    <a:lnTo>
                      <a:pt x="363858" y="601763"/>
                    </a:lnTo>
                    <a:lnTo>
                      <a:pt x="363858" y="720717"/>
                    </a:lnTo>
                    <a:cubicBezTo>
                      <a:pt x="363858" y="734128"/>
                      <a:pt x="359047" y="745644"/>
                      <a:pt x="349426" y="755265"/>
                    </a:cubicBezTo>
                    <a:cubicBezTo>
                      <a:pt x="339805" y="764887"/>
                      <a:pt x="328289" y="769697"/>
                      <a:pt x="314878" y="769697"/>
                    </a:cubicBezTo>
                    <a:lnTo>
                      <a:pt x="244904" y="769697"/>
                    </a:lnTo>
                    <a:cubicBezTo>
                      <a:pt x="231493" y="769697"/>
                      <a:pt x="219977" y="764887"/>
                      <a:pt x="210356" y="755265"/>
                    </a:cubicBezTo>
                    <a:cubicBezTo>
                      <a:pt x="200733" y="745644"/>
                      <a:pt x="195923" y="734128"/>
                      <a:pt x="195923" y="720717"/>
                    </a:cubicBezTo>
                    <a:lnTo>
                      <a:pt x="195923" y="601763"/>
                    </a:lnTo>
                    <a:lnTo>
                      <a:pt x="111956" y="601763"/>
                    </a:lnTo>
                    <a:cubicBezTo>
                      <a:pt x="104375" y="601763"/>
                      <a:pt x="97815" y="598993"/>
                      <a:pt x="92276" y="593454"/>
                    </a:cubicBezTo>
                    <a:cubicBezTo>
                      <a:pt x="86738" y="587914"/>
                      <a:pt x="83968" y="581355"/>
                      <a:pt x="83968" y="573775"/>
                    </a:cubicBezTo>
                    <a:cubicBezTo>
                      <a:pt x="83968" y="568526"/>
                      <a:pt x="85279" y="563716"/>
                      <a:pt x="87903" y="559343"/>
                    </a:cubicBezTo>
                    <a:lnTo>
                      <a:pt x="195923" y="379600"/>
                    </a:lnTo>
                    <a:lnTo>
                      <a:pt x="195923" y="321874"/>
                    </a:lnTo>
                    <a:lnTo>
                      <a:pt x="176244" y="321874"/>
                    </a:lnTo>
                    <a:lnTo>
                      <a:pt x="76970" y="471002"/>
                    </a:lnTo>
                    <a:cubicBezTo>
                      <a:pt x="68515" y="483539"/>
                      <a:pt x="56852" y="489808"/>
                      <a:pt x="41984" y="489808"/>
                    </a:cubicBezTo>
                    <a:cubicBezTo>
                      <a:pt x="30321" y="489808"/>
                      <a:pt x="20409" y="485725"/>
                      <a:pt x="12245" y="477562"/>
                    </a:cubicBezTo>
                    <a:cubicBezTo>
                      <a:pt x="4081" y="469398"/>
                      <a:pt x="0" y="459486"/>
                      <a:pt x="0" y="447824"/>
                    </a:cubicBezTo>
                    <a:cubicBezTo>
                      <a:pt x="0" y="439368"/>
                      <a:pt x="2333" y="431643"/>
                      <a:pt x="6998" y="424645"/>
                    </a:cubicBezTo>
                    <a:lnTo>
                      <a:pt x="118953" y="256712"/>
                    </a:lnTo>
                    <a:cubicBezTo>
                      <a:pt x="140237" y="225516"/>
                      <a:pt x="165894" y="209918"/>
                      <a:pt x="195923" y="209918"/>
                    </a:cubicBezTo>
                    <a:close/>
                    <a:moveTo>
                      <a:pt x="279891" y="0"/>
                    </a:moveTo>
                    <a:cubicBezTo>
                      <a:pt x="307006" y="0"/>
                      <a:pt x="330111" y="9548"/>
                      <a:pt x="349208" y="28645"/>
                    </a:cubicBezTo>
                    <a:cubicBezTo>
                      <a:pt x="368305" y="47742"/>
                      <a:pt x="377853" y="70846"/>
                      <a:pt x="377853" y="97962"/>
                    </a:cubicBezTo>
                    <a:cubicBezTo>
                      <a:pt x="377853" y="125075"/>
                      <a:pt x="368305" y="148180"/>
                      <a:pt x="349208" y="167277"/>
                    </a:cubicBezTo>
                    <a:cubicBezTo>
                      <a:pt x="330111" y="186373"/>
                      <a:pt x="307006" y="195922"/>
                      <a:pt x="279891" y="195922"/>
                    </a:cubicBezTo>
                    <a:cubicBezTo>
                      <a:pt x="252777" y="195922"/>
                      <a:pt x="229671" y="186373"/>
                      <a:pt x="210575" y="167277"/>
                    </a:cubicBezTo>
                    <a:cubicBezTo>
                      <a:pt x="191477" y="148180"/>
                      <a:pt x="181930" y="125075"/>
                      <a:pt x="181930" y="97962"/>
                    </a:cubicBezTo>
                    <a:cubicBezTo>
                      <a:pt x="181930" y="70846"/>
                      <a:pt x="191477" y="47742"/>
                      <a:pt x="210575" y="28645"/>
                    </a:cubicBezTo>
                    <a:cubicBezTo>
                      <a:pt x="229671" y="9548"/>
                      <a:pt x="252777" y="0"/>
                      <a:pt x="279891" y="0"/>
                    </a:cubicBezTo>
                    <a:close/>
                  </a:path>
                </a:pathLst>
              </a:custGeom>
              <a:grpFill/>
              <a:ln w="12700">
                <a:noFill/>
              </a:ln>
            </p:spPr>
            <p:txBody>
              <a:bodyPr anchor="ctr"/>
              <a:lstStyle/>
              <a:p>
                <a:pPr algn="ctr" defTabSz="1219170">
                  <a:defRPr/>
                </a:pPr>
                <a:endParaRPr sz="2000" kern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id="{A8FF63DD-B102-4063-8998-4C6E822C9272}"/>
                </a:ext>
              </a:extLst>
            </p:cNvPr>
            <p:cNvGrpSpPr/>
            <p:nvPr/>
          </p:nvGrpSpPr>
          <p:grpSpPr>
            <a:xfrm>
              <a:off x="2157021" y="1617799"/>
              <a:ext cx="873994" cy="688011"/>
              <a:chOff x="2226870" y="2574003"/>
              <a:chExt cx="972701" cy="765714"/>
            </a:xfrm>
            <a:grpFill/>
          </p:grpSpPr>
          <p:sp>
            <p:nvSpPr>
              <p:cNvPr id="143" name="IconShape2">
                <a:extLst>
                  <a:ext uri="{FF2B5EF4-FFF2-40B4-BE49-F238E27FC236}">
                    <a16:creationId xmlns:a16="http://schemas.microsoft.com/office/drawing/2014/main" id="{745D716E-4847-41AE-A319-E743A351240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26870" y="2574004"/>
                <a:ext cx="369087" cy="765713"/>
              </a:xfrm>
              <a:custGeom>
                <a:avLst/>
                <a:gdLst>
                  <a:gd name="connsiteX0" fmla="*/ 32602 w 396196"/>
                  <a:gd name="connsiteY0" fmla="*/ 244760 h 832453"/>
                  <a:gd name="connsiteX1" fmla="*/ 366603 w 396196"/>
                  <a:gd name="connsiteY1" fmla="*/ 244760 h 832453"/>
                  <a:gd name="connsiteX2" fmla="*/ 391506 w 396196"/>
                  <a:gd name="connsiteY2" fmla="*/ 255605 h 832453"/>
                  <a:gd name="connsiteX3" fmla="*/ 396196 w 396196"/>
                  <a:gd name="connsiteY3" fmla="*/ 271956 h 832453"/>
                  <a:gd name="connsiteX4" fmla="*/ 396196 w 396196"/>
                  <a:gd name="connsiteY4" fmla="*/ 297319 h 832453"/>
                  <a:gd name="connsiteX5" fmla="*/ 393704 w 396196"/>
                  <a:gd name="connsiteY5" fmla="*/ 312625 h 832453"/>
                  <a:gd name="connsiteX6" fmla="*/ 357814 w 396196"/>
                  <a:gd name="connsiteY6" fmla="*/ 533010 h 832453"/>
                  <a:gd name="connsiteX7" fmla="*/ 325585 w 396196"/>
                  <a:gd name="connsiteY7" fmla="*/ 558197 h 832453"/>
                  <a:gd name="connsiteX8" fmla="*/ 293358 w 396196"/>
                  <a:gd name="connsiteY8" fmla="*/ 586182 h 832453"/>
                  <a:gd name="connsiteX9" fmla="*/ 252339 w 396196"/>
                  <a:gd name="connsiteY9" fmla="*/ 807267 h 832453"/>
                  <a:gd name="connsiteX10" fmla="*/ 220111 w 396196"/>
                  <a:gd name="connsiteY10" fmla="*/ 832453 h 832453"/>
                  <a:gd name="connsiteX11" fmla="*/ 179093 w 396196"/>
                  <a:gd name="connsiteY11" fmla="*/ 832453 h 832453"/>
                  <a:gd name="connsiteX12" fmla="*/ 146865 w 396196"/>
                  <a:gd name="connsiteY12" fmla="*/ 807267 h 832453"/>
                  <a:gd name="connsiteX13" fmla="*/ 108778 w 396196"/>
                  <a:gd name="connsiteY13" fmla="*/ 586182 h 832453"/>
                  <a:gd name="connsiteX14" fmla="*/ 76549 w 396196"/>
                  <a:gd name="connsiteY14" fmla="*/ 558197 h 832453"/>
                  <a:gd name="connsiteX15" fmla="*/ 44321 w 396196"/>
                  <a:gd name="connsiteY15" fmla="*/ 533010 h 832453"/>
                  <a:gd name="connsiteX16" fmla="*/ 374 w 396196"/>
                  <a:gd name="connsiteY16" fmla="*/ 281142 h 832453"/>
                  <a:gd name="connsiteX17" fmla="*/ 32602 w 396196"/>
                  <a:gd name="connsiteY17" fmla="*/ 244760 h 832453"/>
                  <a:gd name="connsiteX18" fmla="*/ 201006 w 396196"/>
                  <a:gd name="connsiteY18" fmla="*/ 0 h 832453"/>
                  <a:gd name="connsiteX19" fmla="*/ 304893 w 396196"/>
                  <a:gd name="connsiteY19" fmla="*/ 100863 h 832453"/>
                  <a:gd name="connsiteX20" fmla="*/ 201006 w 396196"/>
                  <a:gd name="connsiteY20" fmla="*/ 201726 h 832453"/>
                  <a:gd name="connsiteX21" fmla="*/ 97119 w 396196"/>
                  <a:gd name="connsiteY21" fmla="*/ 100863 h 832453"/>
                  <a:gd name="connsiteX22" fmla="*/ 201006 w 396196"/>
                  <a:gd name="connsiteY22" fmla="*/ 0 h 832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96196" h="832453">
                    <a:moveTo>
                      <a:pt x="32602" y="244760"/>
                    </a:moveTo>
                    <a:cubicBezTo>
                      <a:pt x="32602" y="244760"/>
                      <a:pt x="32602" y="244760"/>
                      <a:pt x="366603" y="244760"/>
                    </a:cubicBezTo>
                    <a:cubicBezTo>
                      <a:pt x="376858" y="244760"/>
                      <a:pt x="385647" y="248958"/>
                      <a:pt x="391506" y="255605"/>
                    </a:cubicBezTo>
                    <a:lnTo>
                      <a:pt x="396196" y="271956"/>
                    </a:lnTo>
                    <a:lnTo>
                      <a:pt x="396196" y="297319"/>
                    </a:lnTo>
                    <a:lnTo>
                      <a:pt x="393704" y="312625"/>
                    </a:lnTo>
                    <a:cubicBezTo>
                      <a:pt x="388577" y="344109"/>
                      <a:pt x="378322" y="407076"/>
                      <a:pt x="357814" y="533010"/>
                    </a:cubicBezTo>
                    <a:cubicBezTo>
                      <a:pt x="354884" y="547003"/>
                      <a:pt x="340234" y="558197"/>
                      <a:pt x="325585" y="558197"/>
                    </a:cubicBezTo>
                    <a:cubicBezTo>
                      <a:pt x="308006" y="558197"/>
                      <a:pt x="293358" y="569391"/>
                      <a:pt x="293358" y="586182"/>
                    </a:cubicBezTo>
                    <a:cubicBezTo>
                      <a:pt x="293358" y="586182"/>
                      <a:pt x="293358" y="586182"/>
                      <a:pt x="252339" y="807267"/>
                    </a:cubicBezTo>
                    <a:cubicBezTo>
                      <a:pt x="249409" y="824058"/>
                      <a:pt x="237690" y="832453"/>
                      <a:pt x="220111" y="832453"/>
                    </a:cubicBezTo>
                    <a:cubicBezTo>
                      <a:pt x="220111" y="832453"/>
                      <a:pt x="220111" y="832453"/>
                      <a:pt x="179093" y="832453"/>
                    </a:cubicBezTo>
                    <a:cubicBezTo>
                      <a:pt x="164445" y="832453"/>
                      <a:pt x="149795" y="824058"/>
                      <a:pt x="146865" y="807267"/>
                    </a:cubicBezTo>
                    <a:cubicBezTo>
                      <a:pt x="146865" y="807267"/>
                      <a:pt x="146865" y="807267"/>
                      <a:pt x="108778" y="586182"/>
                    </a:cubicBezTo>
                    <a:cubicBezTo>
                      <a:pt x="105848" y="569391"/>
                      <a:pt x="91198" y="558197"/>
                      <a:pt x="76549" y="558197"/>
                    </a:cubicBezTo>
                    <a:cubicBezTo>
                      <a:pt x="61900" y="558197"/>
                      <a:pt x="47250" y="547003"/>
                      <a:pt x="44321" y="533010"/>
                    </a:cubicBezTo>
                    <a:cubicBezTo>
                      <a:pt x="44321" y="533010"/>
                      <a:pt x="44321" y="533010"/>
                      <a:pt x="374" y="281142"/>
                    </a:cubicBezTo>
                    <a:cubicBezTo>
                      <a:pt x="-2556" y="261552"/>
                      <a:pt x="12093" y="244760"/>
                      <a:pt x="32602" y="244760"/>
                    </a:cubicBezTo>
                    <a:close/>
                    <a:moveTo>
                      <a:pt x="201006" y="0"/>
                    </a:moveTo>
                    <a:cubicBezTo>
                      <a:pt x="258382" y="0"/>
                      <a:pt x="304893" y="45158"/>
                      <a:pt x="304893" y="100863"/>
                    </a:cubicBezTo>
                    <a:cubicBezTo>
                      <a:pt x="304893" y="156569"/>
                      <a:pt x="258382" y="201726"/>
                      <a:pt x="201006" y="201726"/>
                    </a:cubicBezTo>
                    <a:cubicBezTo>
                      <a:pt x="143631" y="201726"/>
                      <a:pt x="97119" y="156569"/>
                      <a:pt x="97119" y="100863"/>
                    </a:cubicBezTo>
                    <a:cubicBezTo>
                      <a:pt x="97119" y="45158"/>
                      <a:pt x="143631" y="0"/>
                      <a:pt x="201006" y="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1219170">
                  <a:defRPr/>
                </a:pPr>
                <a:endParaRPr sz="1600" ker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4" name="ValueShape">
                <a:extLst>
                  <a:ext uri="{FF2B5EF4-FFF2-40B4-BE49-F238E27FC236}">
                    <a16:creationId xmlns:a16="http://schemas.microsoft.com/office/drawing/2014/main" id="{31F7DE90-6ABB-4DB5-B50E-BE24E2627BB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639789" y="2574003"/>
                <a:ext cx="559782" cy="765713"/>
              </a:xfrm>
              <a:custGeom>
                <a:avLst/>
                <a:gdLst>
                  <a:gd name="connsiteX0" fmla="*/ 195923 w 559782"/>
                  <a:gd name="connsiteY0" fmla="*/ 209918 h 769697"/>
                  <a:gd name="connsiteX1" fmla="*/ 363858 w 559782"/>
                  <a:gd name="connsiteY1" fmla="*/ 209918 h 769697"/>
                  <a:gd name="connsiteX2" fmla="*/ 440828 w 559782"/>
                  <a:gd name="connsiteY2" fmla="*/ 256712 h 769697"/>
                  <a:gd name="connsiteX3" fmla="*/ 552784 w 559782"/>
                  <a:gd name="connsiteY3" fmla="*/ 424645 h 769697"/>
                  <a:gd name="connsiteX4" fmla="*/ 559782 w 559782"/>
                  <a:gd name="connsiteY4" fmla="*/ 447824 h 769697"/>
                  <a:gd name="connsiteX5" fmla="*/ 547536 w 559782"/>
                  <a:gd name="connsiteY5" fmla="*/ 477562 h 769697"/>
                  <a:gd name="connsiteX6" fmla="*/ 517798 w 559782"/>
                  <a:gd name="connsiteY6" fmla="*/ 489808 h 769697"/>
                  <a:gd name="connsiteX7" fmla="*/ 482812 w 559782"/>
                  <a:gd name="connsiteY7" fmla="*/ 471002 h 769697"/>
                  <a:gd name="connsiteX8" fmla="*/ 383538 w 559782"/>
                  <a:gd name="connsiteY8" fmla="*/ 321874 h 769697"/>
                  <a:gd name="connsiteX9" fmla="*/ 363858 w 559782"/>
                  <a:gd name="connsiteY9" fmla="*/ 321874 h 769697"/>
                  <a:gd name="connsiteX10" fmla="*/ 363858 w 559782"/>
                  <a:gd name="connsiteY10" fmla="*/ 379600 h 769697"/>
                  <a:gd name="connsiteX11" fmla="*/ 471878 w 559782"/>
                  <a:gd name="connsiteY11" fmla="*/ 559343 h 769697"/>
                  <a:gd name="connsiteX12" fmla="*/ 475814 w 559782"/>
                  <a:gd name="connsiteY12" fmla="*/ 573775 h 769697"/>
                  <a:gd name="connsiteX13" fmla="*/ 467505 w 559782"/>
                  <a:gd name="connsiteY13" fmla="*/ 593454 h 769697"/>
                  <a:gd name="connsiteX14" fmla="*/ 447826 w 559782"/>
                  <a:gd name="connsiteY14" fmla="*/ 601763 h 769697"/>
                  <a:gd name="connsiteX15" fmla="*/ 363858 w 559782"/>
                  <a:gd name="connsiteY15" fmla="*/ 601763 h 769697"/>
                  <a:gd name="connsiteX16" fmla="*/ 363858 w 559782"/>
                  <a:gd name="connsiteY16" fmla="*/ 720717 h 769697"/>
                  <a:gd name="connsiteX17" fmla="*/ 349426 w 559782"/>
                  <a:gd name="connsiteY17" fmla="*/ 755265 h 769697"/>
                  <a:gd name="connsiteX18" fmla="*/ 314878 w 559782"/>
                  <a:gd name="connsiteY18" fmla="*/ 769697 h 769697"/>
                  <a:gd name="connsiteX19" fmla="*/ 244904 w 559782"/>
                  <a:gd name="connsiteY19" fmla="*/ 769697 h 769697"/>
                  <a:gd name="connsiteX20" fmla="*/ 210356 w 559782"/>
                  <a:gd name="connsiteY20" fmla="*/ 755265 h 769697"/>
                  <a:gd name="connsiteX21" fmla="*/ 195923 w 559782"/>
                  <a:gd name="connsiteY21" fmla="*/ 720717 h 769697"/>
                  <a:gd name="connsiteX22" fmla="*/ 195923 w 559782"/>
                  <a:gd name="connsiteY22" fmla="*/ 601763 h 769697"/>
                  <a:gd name="connsiteX23" fmla="*/ 111956 w 559782"/>
                  <a:gd name="connsiteY23" fmla="*/ 601763 h 769697"/>
                  <a:gd name="connsiteX24" fmla="*/ 92276 w 559782"/>
                  <a:gd name="connsiteY24" fmla="*/ 593454 h 769697"/>
                  <a:gd name="connsiteX25" fmla="*/ 83968 w 559782"/>
                  <a:gd name="connsiteY25" fmla="*/ 573775 h 769697"/>
                  <a:gd name="connsiteX26" fmla="*/ 87903 w 559782"/>
                  <a:gd name="connsiteY26" fmla="*/ 559343 h 769697"/>
                  <a:gd name="connsiteX27" fmla="*/ 195923 w 559782"/>
                  <a:gd name="connsiteY27" fmla="*/ 379600 h 769697"/>
                  <a:gd name="connsiteX28" fmla="*/ 195923 w 559782"/>
                  <a:gd name="connsiteY28" fmla="*/ 321874 h 769697"/>
                  <a:gd name="connsiteX29" fmla="*/ 176244 w 559782"/>
                  <a:gd name="connsiteY29" fmla="*/ 321874 h 769697"/>
                  <a:gd name="connsiteX30" fmla="*/ 76970 w 559782"/>
                  <a:gd name="connsiteY30" fmla="*/ 471002 h 769697"/>
                  <a:gd name="connsiteX31" fmla="*/ 41984 w 559782"/>
                  <a:gd name="connsiteY31" fmla="*/ 489808 h 769697"/>
                  <a:gd name="connsiteX32" fmla="*/ 12245 w 559782"/>
                  <a:gd name="connsiteY32" fmla="*/ 477562 h 769697"/>
                  <a:gd name="connsiteX33" fmla="*/ 0 w 559782"/>
                  <a:gd name="connsiteY33" fmla="*/ 447824 h 769697"/>
                  <a:gd name="connsiteX34" fmla="*/ 6998 w 559782"/>
                  <a:gd name="connsiteY34" fmla="*/ 424645 h 769697"/>
                  <a:gd name="connsiteX35" fmla="*/ 118953 w 559782"/>
                  <a:gd name="connsiteY35" fmla="*/ 256712 h 769697"/>
                  <a:gd name="connsiteX36" fmla="*/ 195923 w 559782"/>
                  <a:gd name="connsiteY36" fmla="*/ 209918 h 769697"/>
                  <a:gd name="connsiteX37" fmla="*/ 279891 w 559782"/>
                  <a:gd name="connsiteY37" fmla="*/ 0 h 769697"/>
                  <a:gd name="connsiteX38" fmla="*/ 349208 w 559782"/>
                  <a:gd name="connsiteY38" fmla="*/ 28645 h 769697"/>
                  <a:gd name="connsiteX39" fmla="*/ 377853 w 559782"/>
                  <a:gd name="connsiteY39" fmla="*/ 97962 h 769697"/>
                  <a:gd name="connsiteX40" fmla="*/ 349208 w 559782"/>
                  <a:gd name="connsiteY40" fmla="*/ 167277 h 769697"/>
                  <a:gd name="connsiteX41" fmla="*/ 279891 w 559782"/>
                  <a:gd name="connsiteY41" fmla="*/ 195922 h 769697"/>
                  <a:gd name="connsiteX42" fmla="*/ 210575 w 559782"/>
                  <a:gd name="connsiteY42" fmla="*/ 167277 h 769697"/>
                  <a:gd name="connsiteX43" fmla="*/ 181930 w 559782"/>
                  <a:gd name="connsiteY43" fmla="*/ 97962 h 769697"/>
                  <a:gd name="connsiteX44" fmla="*/ 210575 w 559782"/>
                  <a:gd name="connsiteY44" fmla="*/ 28645 h 769697"/>
                  <a:gd name="connsiteX45" fmla="*/ 279891 w 559782"/>
                  <a:gd name="connsiteY45" fmla="*/ 0 h 769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559782" h="769697">
                    <a:moveTo>
                      <a:pt x="195923" y="209918"/>
                    </a:moveTo>
                    <a:lnTo>
                      <a:pt x="363858" y="209918"/>
                    </a:lnTo>
                    <a:cubicBezTo>
                      <a:pt x="393888" y="209918"/>
                      <a:pt x="419544" y="225516"/>
                      <a:pt x="440828" y="256712"/>
                    </a:cubicBezTo>
                    <a:lnTo>
                      <a:pt x="552784" y="424645"/>
                    </a:lnTo>
                    <a:cubicBezTo>
                      <a:pt x="557449" y="431643"/>
                      <a:pt x="559782" y="439368"/>
                      <a:pt x="559782" y="447824"/>
                    </a:cubicBezTo>
                    <a:cubicBezTo>
                      <a:pt x="559782" y="459486"/>
                      <a:pt x="555700" y="469398"/>
                      <a:pt x="547536" y="477562"/>
                    </a:cubicBezTo>
                    <a:cubicBezTo>
                      <a:pt x="539373" y="485725"/>
                      <a:pt x="529460" y="489808"/>
                      <a:pt x="517798" y="489808"/>
                    </a:cubicBezTo>
                    <a:cubicBezTo>
                      <a:pt x="502928" y="489808"/>
                      <a:pt x="491267" y="483539"/>
                      <a:pt x="482812" y="471002"/>
                    </a:cubicBezTo>
                    <a:lnTo>
                      <a:pt x="383538" y="321874"/>
                    </a:lnTo>
                    <a:lnTo>
                      <a:pt x="363858" y="321874"/>
                    </a:lnTo>
                    <a:lnTo>
                      <a:pt x="363858" y="379600"/>
                    </a:lnTo>
                    <a:lnTo>
                      <a:pt x="471878" y="559343"/>
                    </a:lnTo>
                    <a:cubicBezTo>
                      <a:pt x="474502" y="563716"/>
                      <a:pt x="475814" y="568526"/>
                      <a:pt x="475814" y="573775"/>
                    </a:cubicBezTo>
                    <a:cubicBezTo>
                      <a:pt x="475814" y="581355"/>
                      <a:pt x="473044" y="587914"/>
                      <a:pt x="467505" y="593454"/>
                    </a:cubicBezTo>
                    <a:cubicBezTo>
                      <a:pt x="461965" y="598993"/>
                      <a:pt x="455405" y="601763"/>
                      <a:pt x="447826" y="601763"/>
                    </a:cubicBezTo>
                    <a:lnTo>
                      <a:pt x="363858" y="601763"/>
                    </a:lnTo>
                    <a:lnTo>
                      <a:pt x="363858" y="720717"/>
                    </a:lnTo>
                    <a:cubicBezTo>
                      <a:pt x="363858" y="734128"/>
                      <a:pt x="359047" y="745644"/>
                      <a:pt x="349426" y="755265"/>
                    </a:cubicBezTo>
                    <a:cubicBezTo>
                      <a:pt x="339805" y="764887"/>
                      <a:pt x="328289" y="769697"/>
                      <a:pt x="314878" y="769697"/>
                    </a:cubicBezTo>
                    <a:lnTo>
                      <a:pt x="244904" y="769697"/>
                    </a:lnTo>
                    <a:cubicBezTo>
                      <a:pt x="231493" y="769697"/>
                      <a:pt x="219977" y="764887"/>
                      <a:pt x="210356" y="755265"/>
                    </a:cubicBezTo>
                    <a:cubicBezTo>
                      <a:pt x="200733" y="745644"/>
                      <a:pt x="195923" y="734128"/>
                      <a:pt x="195923" y="720717"/>
                    </a:cubicBezTo>
                    <a:lnTo>
                      <a:pt x="195923" y="601763"/>
                    </a:lnTo>
                    <a:lnTo>
                      <a:pt x="111956" y="601763"/>
                    </a:lnTo>
                    <a:cubicBezTo>
                      <a:pt x="104375" y="601763"/>
                      <a:pt x="97815" y="598993"/>
                      <a:pt x="92276" y="593454"/>
                    </a:cubicBezTo>
                    <a:cubicBezTo>
                      <a:pt x="86738" y="587914"/>
                      <a:pt x="83968" y="581355"/>
                      <a:pt x="83968" y="573775"/>
                    </a:cubicBezTo>
                    <a:cubicBezTo>
                      <a:pt x="83968" y="568526"/>
                      <a:pt x="85279" y="563716"/>
                      <a:pt x="87903" y="559343"/>
                    </a:cubicBezTo>
                    <a:lnTo>
                      <a:pt x="195923" y="379600"/>
                    </a:lnTo>
                    <a:lnTo>
                      <a:pt x="195923" y="321874"/>
                    </a:lnTo>
                    <a:lnTo>
                      <a:pt x="176244" y="321874"/>
                    </a:lnTo>
                    <a:lnTo>
                      <a:pt x="76970" y="471002"/>
                    </a:lnTo>
                    <a:cubicBezTo>
                      <a:pt x="68515" y="483539"/>
                      <a:pt x="56852" y="489808"/>
                      <a:pt x="41984" y="489808"/>
                    </a:cubicBezTo>
                    <a:cubicBezTo>
                      <a:pt x="30321" y="489808"/>
                      <a:pt x="20409" y="485725"/>
                      <a:pt x="12245" y="477562"/>
                    </a:cubicBezTo>
                    <a:cubicBezTo>
                      <a:pt x="4081" y="469398"/>
                      <a:pt x="0" y="459486"/>
                      <a:pt x="0" y="447824"/>
                    </a:cubicBezTo>
                    <a:cubicBezTo>
                      <a:pt x="0" y="439368"/>
                      <a:pt x="2333" y="431643"/>
                      <a:pt x="6998" y="424645"/>
                    </a:cubicBezTo>
                    <a:lnTo>
                      <a:pt x="118953" y="256712"/>
                    </a:lnTo>
                    <a:cubicBezTo>
                      <a:pt x="140237" y="225516"/>
                      <a:pt x="165894" y="209918"/>
                      <a:pt x="195923" y="209918"/>
                    </a:cubicBezTo>
                    <a:close/>
                    <a:moveTo>
                      <a:pt x="279891" y="0"/>
                    </a:moveTo>
                    <a:cubicBezTo>
                      <a:pt x="307006" y="0"/>
                      <a:pt x="330111" y="9548"/>
                      <a:pt x="349208" y="28645"/>
                    </a:cubicBezTo>
                    <a:cubicBezTo>
                      <a:pt x="368305" y="47742"/>
                      <a:pt x="377853" y="70846"/>
                      <a:pt x="377853" y="97962"/>
                    </a:cubicBezTo>
                    <a:cubicBezTo>
                      <a:pt x="377853" y="125075"/>
                      <a:pt x="368305" y="148180"/>
                      <a:pt x="349208" y="167277"/>
                    </a:cubicBezTo>
                    <a:cubicBezTo>
                      <a:pt x="330111" y="186373"/>
                      <a:pt x="307006" y="195922"/>
                      <a:pt x="279891" y="195922"/>
                    </a:cubicBezTo>
                    <a:cubicBezTo>
                      <a:pt x="252777" y="195922"/>
                      <a:pt x="229671" y="186373"/>
                      <a:pt x="210575" y="167277"/>
                    </a:cubicBezTo>
                    <a:cubicBezTo>
                      <a:pt x="191477" y="148180"/>
                      <a:pt x="181930" y="125075"/>
                      <a:pt x="181930" y="97962"/>
                    </a:cubicBezTo>
                    <a:cubicBezTo>
                      <a:pt x="181930" y="70846"/>
                      <a:pt x="191477" y="47742"/>
                      <a:pt x="210575" y="28645"/>
                    </a:cubicBezTo>
                    <a:cubicBezTo>
                      <a:pt x="229671" y="9548"/>
                      <a:pt x="252777" y="0"/>
                      <a:pt x="279891" y="0"/>
                    </a:cubicBezTo>
                    <a:close/>
                  </a:path>
                </a:pathLst>
              </a:custGeom>
              <a:grpFill/>
              <a:ln w="12700">
                <a:noFill/>
              </a:ln>
            </p:spPr>
            <p:txBody>
              <a:bodyPr anchor="ctr"/>
              <a:lstStyle/>
              <a:p>
                <a:pPr algn="ctr" defTabSz="1219170">
                  <a:defRPr/>
                </a:pPr>
                <a:endParaRPr sz="2000" kern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4A1771F3-A8EB-46B8-8445-F93EB2E918F2}"/>
                </a:ext>
              </a:extLst>
            </p:cNvPr>
            <p:cNvGrpSpPr/>
            <p:nvPr/>
          </p:nvGrpSpPr>
          <p:grpSpPr>
            <a:xfrm>
              <a:off x="3128055" y="1617799"/>
              <a:ext cx="873994" cy="688011"/>
              <a:chOff x="2226870" y="2574003"/>
              <a:chExt cx="972701" cy="765714"/>
            </a:xfrm>
            <a:grpFill/>
          </p:grpSpPr>
          <p:sp>
            <p:nvSpPr>
              <p:cNvPr id="141" name="IconShape2">
                <a:extLst>
                  <a:ext uri="{FF2B5EF4-FFF2-40B4-BE49-F238E27FC236}">
                    <a16:creationId xmlns:a16="http://schemas.microsoft.com/office/drawing/2014/main" id="{F8A2CA3E-7C8C-459A-977D-2DE877021B0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26870" y="2574004"/>
                <a:ext cx="369087" cy="765713"/>
              </a:xfrm>
              <a:custGeom>
                <a:avLst/>
                <a:gdLst>
                  <a:gd name="connsiteX0" fmla="*/ 32602 w 396196"/>
                  <a:gd name="connsiteY0" fmla="*/ 244760 h 832453"/>
                  <a:gd name="connsiteX1" fmla="*/ 366603 w 396196"/>
                  <a:gd name="connsiteY1" fmla="*/ 244760 h 832453"/>
                  <a:gd name="connsiteX2" fmla="*/ 391506 w 396196"/>
                  <a:gd name="connsiteY2" fmla="*/ 255605 h 832453"/>
                  <a:gd name="connsiteX3" fmla="*/ 396196 w 396196"/>
                  <a:gd name="connsiteY3" fmla="*/ 271956 h 832453"/>
                  <a:gd name="connsiteX4" fmla="*/ 396196 w 396196"/>
                  <a:gd name="connsiteY4" fmla="*/ 297319 h 832453"/>
                  <a:gd name="connsiteX5" fmla="*/ 393704 w 396196"/>
                  <a:gd name="connsiteY5" fmla="*/ 312625 h 832453"/>
                  <a:gd name="connsiteX6" fmla="*/ 357814 w 396196"/>
                  <a:gd name="connsiteY6" fmla="*/ 533010 h 832453"/>
                  <a:gd name="connsiteX7" fmla="*/ 325585 w 396196"/>
                  <a:gd name="connsiteY7" fmla="*/ 558197 h 832453"/>
                  <a:gd name="connsiteX8" fmla="*/ 293358 w 396196"/>
                  <a:gd name="connsiteY8" fmla="*/ 586182 h 832453"/>
                  <a:gd name="connsiteX9" fmla="*/ 252339 w 396196"/>
                  <a:gd name="connsiteY9" fmla="*/ 807267 h 832453"/>
                  <a:gd name="connsiteX10" fmla="*/ 220111 w 396196"/>
                  <a:gd name="connsiteY10" fmla="*/ 832453 h 832453"/>
                  <a:gd name="connsiteX11" fmla="*/ 179093 w 396196"/>
                  <a:gd name="connsiteY11" fmla="*/ 832453 h 832453"/>
                  <a:gd name="connsiteX12" fmla="*/ 146865 w 396196"/>
                  <a:gd name="connsiteY12" fmla="*/ 807267 h 832453"/>
                  <a:gd name="connsiteX13" fmla="*/ 108778 w 396196"/>
                  <a:gd name="connsiteY13" fmla="*/ 586182 h 832453"/>
                  <a:gd name="connsiteX14" fmla="*/ 76549 w 396196"/>
                  <a:gd name="connsiteY14" fmla="*/ 558197 h 832453"/>
                  <a:gd name="connsiteX15" fmla="*/ 44321 w 396196"/>
                  <a:gd name="connsiteY15" fmla="*/ 533010 h 832453"/>
                  <a:gd name="connsiteX16" fmla="*/ 374 w 396196"/>
                  <a:gd name="connsiteY16" fmla="*/ 281142 h 832453"/>
                  <a:gd name="connsiteX17" fmla="*/ 32602 w 396196"/>
                  <a:gd name="connsiteY17" fmla="*/ 244760 h 832453"/>
                  <a:gd name="connsiteX18" fmla="*/ 201006 w 396196"/>
                  <a:gd name="connsiteY18" fmla="*/ 0 h 832453"/>
                  <a:gd name="connsiteX19" fmla="*/ 304893 w 396196"/>
                  <a:gd name="connsiteY19" fmla="*/ 100863 h 832453"/>
                  <a:gd name="connsiteX20" fmla="*/ 201006 w 396196"/>
                  <a:gd name="connsiteY20" fmla="*/ 201726 h 832453"/>
                  <a:gd name="connsiteX21" fmla="*/ 97119 w 396196"/>
                  <a:gd name="connsiteY21" fmla="*/ 100863 h 832453"/>
                  <a:gd name="connsiteX22" fmla="*/ 201006 w 396196"/>
                  <a:gd name="connsiteY22" fmla="*/ 0 h 832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96196" h="832453">
                    <a:moveTo>
                      <a:pt x="32602" y="244760"/>
                    </a:moveTo>
                    <a:cubicBezTo>
                      <a:pt x="32602" y="244760"/>
                      <a:pt x="32602" y="244760"/>
                      <a:pt x="366603" y="244760"/>
                    </a:cubicBezTo>
                    <a:cubicBezTo>
                      <a:pt x="376858" y="244760"/>
                      <a:pt x="385647" y="248958"/>
                      <a:pt x="391506" y="255605"/>
                    </a:cubicBezTo>
                    <a:lnTo>
                      <a:pt x="396196" y="271956"/>
                    </a:lnTo>
                    <a:lnTo>
                      <a:pt x="396196" y="297319"/>
                    </a:lnTo>
                    <a:lnTo>
                      <a:pt x="393704" y="312625"/>
                    </a:lnTo>
                    <a:cubicBezTo>
                      <a:pt x="388577" y="344109"/>
                      <a:pt x="378322" y="407076"/>
                      <a:pt x="357814" y="533010"/>
                    </a:cubicBezTo>
                    <a:cubicBezTo>
                      <a:pt x="354884" y="547003"/>
                      <a:pt x="340234" y="558197"/>
                      <a:pt x="325585" y="558197"/>
                    </a:cubicBezTo>
                    <a:cubicBezTo>
                      <a:pt x="308006" y="558197"/>
                      <a:pt x="293358" y="569391"/>
                      <a:pt x="293358" y="586182"/>
                    </a:cubicBezTo>
                    <a:cubicBezTo>
                      <a:pt x="293358" y="586182"/>
                      <a:pt x="293358" y="586182"/>
                      <a:pt x="252339" y="807267"/>
                    </a:cubicBezTo>
                    <a:cubicBezTo>
                      <a:pt x="249409" y="824058"/>
                      <a:pt x="237690" y="832453"/>
                      <a:pt x="220111" y="832453"/>
                    </a:cubicBezTo>
                    <a:cubicBezTo>
                      <a:pt x="220111" y="832453"/>
                      <a:pt x="220111" y="832453"/>
                      <a:pt x="179093" y="832453"/>
                    </a:cubicBezTo>
                    <a:cubicBezTo>
                      <a:pt x="164445" y="832453"/>
                      <a:pt x="149795" y="824058"/>
                      <a:pt x="146865" y="807267"/>
                    </a:cubicBezTo>
                    <a:cubicBezTo>
                      <a:pt x="146865" y="807267"/>
                      <a:pt x="146865" y="807267"/>
                      <a:pt x="108778" y="586182"/>
                    </a:cubicBezTo>
                    <a:cubicBezTo>
                      <a:pt x="105848" y="569391"/>
                      <a:pt x="91198" y="558197"/>
                      <a:pt x="76549" y="558197"/>
                    </a:cubicBezTo>
                    <a:cubicBezTo>
                      <a:pt x="61900" y="558197"/>
                      <a:pt x="47250" y="547003"/>
                      <a:pt x="44321" y="533010"/>
                    </a:cubicBezTo>
                    <a:cubicBezTo>
                      <a:pt x="44321" y="533010"/>
                      <a:pt x="44321" y="533010"/>
                      <a:pt x="374" y="281142"/>
                    </a:cubicBezTo>
                    <a:cubicBezTo>
                      <a:pt x="-2556" y="261552"/>
                      <a:pt x="12093" y="244760"/>
                      <a:pt x="32602" y="244760"/>
                    </a:cubicBezTo>
                    <a:close/>
                    <a:moveTo>
                      <a:pt x="201006" y="0"/>
                    </a:moveTo>
                    <a:cubicBezTo>
                      <a:pt x="258382" y="0"/>
                      <a:pt x="304893" y="45158"/>
                      <a:pt x="304893" y="100863"/>
                    </a:cubicBezTo>
                    <a:cubicBezTo>
                      <a:pt x="304893" y="156569"/>
                      <a:pt x="258382" y="201726"/>
                      <a:pt x="201006" y="201726"/>
                    </a:cubicBezTo>
                    <a:cubicBezTo>
                      <a:pt x="143631" y="201726"/>
                      <a:pt x="97119" y="156569"/>
                      <a:pt x="97119" y="100863"/>
                    </a:cubicBezTo>
                    <a:cubicBezTo>
                      <a:pt x="97119" y="45158"/>
                      <a:pt x="143631" y="0"/>
                      <a:pt x="201006" y="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1219170">
                  <a:defRPr/>
                </a:pPr>
                <a:endParaRPr sz="1600" ker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2" name="ValueShape">
                <a:extLst>
                  <a:ext uri="{FF2B5EF4-FFF2-40B4-BE49-F238E27FC236}">
                    <a16:creationId xmlns:a16="http://schemas.microsoft.com/office/drawing/2014/main" id="{5EF3A5BC-BF85-4924-86D7-F0C71EB1AB0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639789" y="2574003"/>
                <a:ext cx="559782" cy="765713"/>
              </a:xfrm>
              <a:custGeom>
                <a:avLst/>
                <a:gdLst>
                  <a:gd name="connsiteX0" fmla="*/ 195923 w 559782"/>
                  <a:gd name="connsiteY0" fmla="*/ 209918 h 769697"/>
                  <a:gd name="connsiteX1" fmla="*/ 363858 w 559782"/>
                  <a:gd name="connsiteY1" fmla="*/ 209918 h 769697"/>
                  <a:gd name="connsiteX2" fmla="*/ 440828 w 559782"/>
                  <a:gd name="connsiteY2" fmla="*/ 256712 h 769697"/>
                  <a:gd name="connsiteX3" fmla="*/ 552784 w 559782"/>
                  <a:gd name="connsiteY3" fmla="*/ 424645 h 769697"/>
                  <a:gd name="connsiteX4" fmla="*/ 559782 w 559782"/>
                  <a:gd name="connsiteY4" fmla="*/ 447824 h 769697"/>
                  <a:gd name="connsiteX5" fmla="*/ 547536 w 559782"/>
                  <a:gd name="connsiteY5" fmla="*/ 477562 h 769697"/>
                  <a:gd name="connsiteX6" fmla="*/ 517798 w 559782"/>
                  <a:gd name="connsiteY6" fmla="*/ 489808 h 769697"/>
                  <a:gd name="connsiteX7" fmla="*/ 482812 w 559782"/>
                  <a:gd name="connsiteY7" fmla="*/ 471002 h 769697"/>
                  <a:gd name="connsiteX8" fmla="*/ 383538 w 559782"/>
                  <a:gd name="connsiteY8" fmla="*/ 321874 h 769697"/>
                  <a:gd name="connsiteX9" fmla="*/ 363858 w 559782"/>
                  <a:gd name="connsiteY9" fmla="*/ 321874 h 769697"/>
                  <a:gd name="connsiteX10" fmla="*/ 363858 w 559782"/>
                  <a:gd name="connsiteY10" fmla="*/ 379600 h 769697"/>
                  <a:gd name="connsiteX11" fmla="*/ 471878 w 559782"/>
                  <a:gd name="connsiteY11" fmla="*/ 559343 h 769697"/>
                  <a:gd name="connsiteX12" fmla="*/ 475814 w 559782"/>
                  <a:gd name="connsiteY12" fmla="*/ 573775 h 769697"/>
                  <a:gd name="connsiteX13" fmla="*/ 467505 w 559782"/>
                  <a:gd name="connsiteY13" fmla="*/ 593454 h 769697"/>
                  <a:gd name="connsiteX14" fmla="*/ 447826 w 559782"/>
                  <a:gd name="connsiteY14" fmla="*/ 601763 h 769697"/>
                  <a:gd name="connsiteX15" fmla="*/ 363858 w 559782"/>
                  <a:gd name="connsiteY15" fmla="*/ 601763 h 769697"/>
                  <a:gd name="connsiteX16" fmla="*/ 363858 w 559782"/>
                  <a:gd name="connsiteY16" fmla="*/ 720717 h 769697"/>
                  <a:gd name="connsiteX17" fmla="*/ 349426 w 559782"/>
                  <a:gd name="connsiteY17" fmla="*/ 755265 h 769697"/>
                  <a:gd name="connsiteX18" fmla="*/ 314878 w 559782"/>
                  <a:gd name="connsiteY18" fmla="*/ 769697 h 769697"/>
                  <a:gd name="connsiteX19" fmla="*/ 244904 w 559782"/>
                  <a:gd name="connsiteY19" fmla="*/ 769697 h 769697"/>
                  <a:gd name="connsiteX20" fmla="*/ 210356 w 559782"/>
                  <a:gd name="connsiteY20" fmla="*/ 755265 h 769697"/>
                  <a:gd name="connsiteX21" fmla="*/ 195923 w 559782"/>
                  <a:gd name="connsiteY21" fmla="*/ 720717 h 769697"/>
                  <a:gd name="connsiteX22" fmla="*/ 195923 w 559782"/>
                  <a:gd name="connsiteY22" fmla="*/ 601763 h 769697"/>
                  <a:gd name="connsiteX23" fmla="*/ 111956 w 559782"/>
                  <a:gd name="connsiteY23" fmla="*/ 601763 h 769697"/>
                  <a:gd name="connsiteX24" fmla="*/ 92276 w 559782"/>
                  <a:gd name="connsiteY24" fmla="*/ 593454 h 769697"/>
                  <a:gd name="connsiteX25" fmla="*/ 83968 w 559782"/>
                  <a:gd name="connsiteY25" fmla="*/ 573775 h 769697"/>
                  <a:gd name="connsiteX26" fmla="*/ 87903 w 559782"/>
                  <a:gd name="connsiteY26" fmla="*/ 559343 h 769697"/>
                  <a:gd name="connsiteX27" fmla="*/ 195923 w 559782"/>
                  <a:gd name="connsiteY27" fmla="*/ 379600 h 769697"/>
                  <a:gd name="connsiteX28" fmla="*/ 195923 w 559782"/>
                  <a:gd name="connsiteY28" fmla="*/ 321874 h 769697"/>
                  <a:gd name="connsiteX29" fmla="*/ 176244 w 559782"/>
                  <a:gd name="connsiteY29" fmla="*/ 321874 h 769697"/>
                  <a:gd name="connsiteX30" fmla="*/ 76970 w 559782"/>
                  <a:gd name="connsiteY30" fmla="*/ 471002 h 769697"/>
                  <a:gd name="connsiteX31" fmla="*/ 41984 w 559782"/>
                  <a:gd name="connsiteY31" fmla="*/ 489808 h 769697"/>
                  <a:gd name="connsiteX32" fmla="*/ 12245 w 559782"/>
                  <a:gd name="connsiteY32" fmla="*/ 477562 h 769697"/>
                  <a:gd name="connsiteX33" fmla="*/ 0 w 559782"/>
                  <a:gd name="connsiteY33" fmla="*/ 447824 h 769697"/>
                  <a:gd name="connsiteX34" fmla="*/ 6998 w 559782"/>
                  <a:gd name="connsiteY34" fmla="*/ 424645 h 769697"/>
                  <a:gd name="connsiteX35" fmla="*/ 118953 w 559782"/>
                  <a:gd name="connsiteY35" fmla="*/ 256712 h 769697"/>
                  <a:gd name="connsiteX36" fmla="*/ 195923 w 559782"/>
                  <a:gd name="connsiteY36" fmla="*/ 209918 h 769697"/>
                  <a:gd name="connsiteX37" fmla="*/ 279891 w 559782"/>
                  <a:gd name="connsiteY37" fmla="*/ 0 h 769697"/>
                  <a:gd name="connsiteX38" fmla="*/ 349208 w 559782"/>
                  <a:gd name="connsiteY38" fmla="*/ 28645 h 769697"/>
                  <a:gd name="connsiteX39" fmla="*/ 377853 w 559782"/>
                  <a:gd name="connsiteY39" fmla="*/ 97962 h 769697"/>
                  <a:gd name="connsiteX40" fmla="*/ 349208 w 559782"/>
                  <a:gd name="connsiteY40" fmla="*/ 167277 h 769697"/>
                  <a:gd name="connsiteX41" fmla="*/ 279891 w 559782"/>
                  <a:gd name="connsiteY41" fmla="*/ 195922 h 769697"/>
                  <a:gd name="connsiteX42" fmla="*/ 210575 w 559782"/>
                  <a:gd name="connsiteY42" fmla="*/ 167277 h 769697"/>
                  <a:gd name="connsiteX43" fmla="*/ 181930 w 559782"/>
                  <a:gd name="connsiteY43" fmla="*/ 97962 h 769697"/>
                  <a:gd name="connsiteX44" fmla="*/ 210575 w 559782"/>
                  <a:gd name="connsiteY44" fmla="*/ 28645 h 769697"/>
                  <a:gd name="connsiteX45" fmla="*/ 279891 w 559782"/>
                  <a:gd name="connsiteY45" fmla="*/ 0 h 769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559782" h="769697">
                    <a:moveTo>
                      <a:pt x="195923" y="209918"/>
                    </a:moveTo>
                    <a:lnTo>
                      <a:pt x="363858" y="209918"/>
                    </a:lnTo>
                    <a:cubicBezTo>
                      <a:pt x="393888" y="209918"/>
                      <a:pt x="419544" y="225516"/>
                      <a:pt x="440828" y="256712"/>
                    </a:cubicBezTo>
                    <a:lnTo>
                      <a:pt x="552784" y="424645"/>
                    </a:lnTo>
                    <a:cubicBezTo>
                      <a:pt x="557449" y="431643"/>
                      <a:pt x="559782" y="439368"/>
                      <a:pt x="559782" y="447824"/>
                    </a:cubicBezTo>
                    <a:cubicBezTo>
                      <a:pt x="559782" y="459486"/>
                      <a:pt x="555700" y="469398"/>
                      <a:pt x="547536" y="477562"/>
                    </a:cubicBezTo>
                    <a:cubicBezTo>
                      <a:pt x="539373" y="485725"/>
                      <a:pt x="529460" y="489808"/>
                      <a:pt x="517798" y="489808"/>
                    </a:cubicBezTo>
                    <a:cubicBezTo>
                      <a:pt x="502928" y="489808"/>
                      <a:pt x="491267" y="483539"/>
                      <a:pt x="482812" y="471002"/>
                    </a:cubicBezTo>
                    <a:lnTo>
                      <a:pt x="383538" y="321874"/>
                    </a:lnTo>
                    <a:lnTo>
                      <a:pt x="363858" y="321874"/>
                    </a:lnTo>
                    <a:lnTo>
                      <a:pt x="363858" y="379600"/>
                    </a:lnTo>
                    <a:lnTo>
                      <a:pt x="471878" y="559343"/>
                    </a:lnTo>
                    <a:cubicBezTo>
                      <a:pt x="474502" y="563716"/>
                      <a:pt x="475814" y="568526"/>
                      <a:pt x="475814" y="573775"/>
                    </a:cubicBezTo>
                    <a:cubicBezTo>
                      <a:pt x="475814" y="581355"/>
                      <a:pt x="473044" y="587914"/>
                      <a:pt x="467505" y="593454"/>
                    </a:cubicBezTo>
                    <a:cubicBezTo>
                      <a:pt x="461965" y="598993"/>
                      <a:pt x="455405" y="601763"/>
                      <a:pt x="447826" y="601763"/>
                    </a:cubicBezTo>
                    <a:lnTo>
                      <a:pt x="363858" y="601763"/>
                    </a:lnTo>
                    <a:lnTo>
                      <a:pt x="363858" y="720717"/>
                    </a:lnTo>
                    <a:cubicBezTo>
                      <a:pt x="363858" y="734128"/>
                      <a:pt x="359047" y="745644"/>
                      <a:pt x="349426" y="755265"/>
                    </a:cubicBezTo>
                    <a:cubicBezTo>
                      <a:pt x="339805" y="764887"/>
                      <a:pt x="328289" y="769697"/>
                      <a:pt x="314878" y="769697"/>
                    </a:cubicBezTo>
                    <a:lnTo>
                      <a:pt x="244904" y="769697"/>
                    </a:lnTo>
                    <a:cubicBezTo>
                      <a:pt x="231493" y="769697"/>
                      <a:pt x="219977" y="764887"/>
                      <a:pt x="210356" y="755265"/>
                    </a:cubicBezTo>
                    <a:cubicBezTo>
                      <a:pt x="200733" y="745644"/>
                      <a:pt x="195923" y="734128"/>
                      <a:pt x="195923" y="720717"/>
                    </a:cubicBezTo>
                    <a:lnTo>
                      <a:pt x="195923" y="601763"/>
                    </a:lnTo>
                    <a:lnTo>
                      <a:pt x="111956" y="601763"/>
                    </a:lnTo>
                    <a:cubicBezTo>
                      <a:pt x="104375" y="601763"/>
                      <a:pt x="97815" y="598993"/>
                      <a:pt x="92276" y="593454"/>
                    </a:cubicBezTo>
                    <a:cubicBezTo>
                      <a:pt x="86738" y="587914"/>
                      <a:pt x="83968" y="581355"/>
                      <a:pt x="83968" y="573775"/>
                    </a:cubicBezTo>
                    <a:cubicBezTo>
                      <a:pt x="83968" y="568526"/>
                      <a:pt x="85279" y="563716"/>
                      <a:pt x="87903" y="559343"/>
                    </a:cubicBezTo>
                    <a:lnTo>
                      <a:pt x="195923" y="379600"/>
                    </a:lnTo>
                    <a:lnTo>
                      <a:pt x="195923" y="321874"/>
                    </a:lnTo>
                    <a:lnTo>
                      <a:pt x="176244" y="321874"/>
                    </a:lnTo>
                    <a:lnTo>
                      <a:pt x="76970" y="471002"/>
                    </a:lnTo>
                    <a:cubicBezTo>
                      <a:pt x="68515" y="483539"/>
                      <a:pt x="56852" y="489808"/>
                      <a:pt x="41984" y="489808"/>
                    </a:cubicBezTo>
                    <a:cubicBezTo>
                      <a:pt x="30321" y="489808"/>
                      <a:pt x="20409" y="485725"/>
                      <a:pt x="12245" y="477562"/>
                    </a:cubicBezTo>
                    <a:cubicBezTo>
                      <a:pt x="4081" y="469398"/>
                      <a:pt x="0" y="459486"/>
                      <a:pt x="0" y="447824"/>
                    </a:cubicBezTo>
                    <a:cubicBezTo>
                      <a:pt x="0" y="439368"/>
                      <a:pt x="2333" y="431643"/>
                      <a:pt x="6998" y="424645"/>
                    </a:cubicBezTo>
                    <a:lnTo>
                      <a:pt x="118953" y="256712"/>
                    </a:lnTo>
                    <a:cubicBezTo>
                      <a:pt x="140237" y="225516"/>
                      <a:pt x="165894" y="209918"/>
                      <a:pt x="195923" y="209918"/>
                    </a:cubicBezTo>
                    <a:close/>
                    <a:moveTo>
                      <a:pt x="279891" y="0"/>
                    </a:moveTo>
                    <a:cubicBezTo>
                      <a:pt x="307006" y="0"/>
                      <a:pt x="330111" y="9548"/>
                      <a:pt x="349208" y="28645"/>
                    </a:cubicBezTo>
                    <a:cubicBezTo>
                      <a:pt x="368305" y="47742"/>
                      <a:pt x="377853" y="70846"/>
                      <a:pt x="377853" y="97962"/>
                    </a:cubicBezTo>
                    <a:cubicBezTo>
                      <a:pt x="377853" y="125075"/>
                      <a:pt x="368305" y="148180"/>
                      <a:pt x="349208" y="167277"/>
                    </a:cubicBezTo>
                    <a:cubicBezTo>
                      <a:pt x="330111" y="186373"/>
                      <a:pt x="307006" y="195922"/>
                      <a:pt x="279891" y="195922"/>
                    </a:cubicBezTo>
                    <a:cubicBezTo>
                      <a:pt x="252777" y="195922"/>
                      <a:pt x="229671" y="186373"/>
                      <a:pt x="210575" y="167277"/>
                    </a:cubicBezTo>
                    <a:cubicBezTo>
                      <a:pt x="191477" y="148180"/>
                      <a:pt x="181930" y="125075"/>
                      <a:pt x="181930" y="97962"/>
                    </a:cubicBezTo>
                    <a:cubicBezTo>
                      <a:pt x="181930" y="70846"/>
                      <a:pt x="191477" y="47742"/>
                      <a:pt x="210575" y="28645"/>
                    </a:cubicBezTo>
                    <a:cubicBezTo>
                      <a:pt x="229671" y="9548"/>
                      <a:pt x="252777" y="0"/>
                      <a:pt x="279891" y="0"/>
                    </a:cubicBezTo>
                    <a:close/>
                  </a:path>
                </a:pathLst>
              </a:custGeom>
              <a:grpFill/>
              <a:ln w="12700">
                <a:noFill/>
              </a:ln>
            </p:spPr>
            <p:txBody>
              <a:bodyPr anchor="ctr"/>
              <a:lstStyle/>
              <a:p>
                <a:pPr algn="ctr" defTabSz="1219170">
                  <a:defRPr/>
                </a:pPr>
                <a:endParaRPr sz="2000" kern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id="{B720ACE0-C9F0-4873-AE06-736AA10F2C2D}"/>
                </a:ext>
              </a:extLst>
            </p:cNvPr>
            <p:cNvGrpSpPr/>
            <p:nvPr/>
          </p:nvGrpSpPr>
          <p:grpSpPr>
            <a:xfrm>
              <a:off x="4099089" y="1617799"/>
              <a:ext cx="873994" cy="688011"/>
              <a:chOff x="2226870" y="2574003"/>
              <a:chExt cx="972701" cy="765714"/>
            </a:xfrm>
            <a:grpFill/>
          </p:grpSpPr>
          <p:sp>
            <p:nvSpPr>
              <p:cNvPr id="139" name="IconShape2">
                <a:extLst>
                  <a:ext uri="{FF2B5EF4-FFF2-40B4-BE49-F238E27FC236}">
                    <a16:creationId xmlns:a16="http://schemas.microsoft.com/office/drawing/2014/main" id="{9A49950F-3916-471B-A477-F645CE3029B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26870" y="2574004"/>
                <a:ext cx="369087" cy="765713"/>
              </a:xfrm>
              <a:custGeom>
                <a:avLst/>
                <a:gdLst>
                  <a:gd name="connsiteX0" fmla="*/ 32602 w 396196"/>
                  <a:gd name="connsiteY0" fmla="*/ 244760 h 832453"/>
                  <a:gd name="connsiteX1" fmla="*/ 366603 w 396196"/>
                  <a:gd name="connsiteY1" fmla="*/ 244760 h 832453"/>
                  <a:gd name="connsiteX2" fmla="*/ 391506 w 396196"/>
                  <a:gd name="connsiteY2" fmla="*/ 255605 h 832453"/>
                  <a:gd name="connsiteX3" fmla="*/ 396196 w 396196"/>
                  <a:gd name="connsiteY3" fmla="*/ 271956 h 832453"/>
                  <a:gd name="connsiteX4" fmla="*/ 396196 w 396196"/>
                  <a:gd name="connsiteY4" fmla="*/ 297319 h 832453"/>
                  <a:gd name="connsiteX5" fmla="*/ 393704 w 396196"/>
                  <a:gd name="connsiteY5" fmla="*/ 312625 h 832453"/>
                  <a:gd name="connsiteX6" fmla="*/ 357814 w 396196"/>
                  <a:gd name="connsiteY6" fmla="*/ 533010 h 832453"/>
                  <a:gd name="connsiteX7" fmla="*/ 325585 w 396196"/>
                  <a:gd name="connsiteY7" fmla="*/ 558197 h 832453"/>
                  <a:gd name="connsiteX8" fmla="*/ 293358 w 396196"/>
                  <a:gd name="connsiteY8" fmla="*/ 586182 h 832453"/>
                  <a:gd name="connsiteX9" fmla="*/ 252339 w 396196"/>
                  <a:gd name="connsiteY9" fmla="*/ 807267 h 832453"/>
                  <a:gd name="connsiteX10" fmla="*/ 220111 w 396196"/>
                  <a:gd name="connsiteY10" fmla="*/ 832453 h 832453"/>
                  <a:gd name="connsiteX11" fmla="*/ 179093 w 396196"/>
                  <a:gd name="connsiteY11" fmla="*/ 832453 h 832453"/>
                  <a:gd name="connsiteX12" fmla="*/ 146865 w 396196"/>
                  <a:gd name="connsiteY12" fmla="*/ 807267 h 832453"/>
                  <a:gd name="connsiteX13" fmla="*/ 108778 w 396196"/>
                  <a:gd name="connsiteY13" fmla="*/ 586182 h 832453"/>
                  <a:gd name="connsiteX14" fmla="*/ 76549 w 396196"/>
                  <a:gd name="connsiteY14" fmla="*/ 558197 h 832453"/>
                  <a:gd name="connsiteX15" fmla="*/ 44321 w 396196"/>
                  <a:gd name="connsiteY15" fmla="*/ 533010 h 832453"/>
                  <a:gd name="connsiteX16" fmla="*/ 374 w 396196"/>
                  <a:gd name="connsiteY16" fmla="*/ 281142 h 832453"/>
                  <a:gd name="connsiteX17" fmla="*/ 32602 w 396196"/>
                  <a:gd name="connsiteY17" fmla="*/ 244760 h 832453"/>
                  <a:gd name="connsiteX18" fmla="*/ 201006 w 396196"/>
                  <a:gd name="connsiteY18" fmla="*/ 0 h 832453"/>
                  <a:gd name="connsiteX19" fmla="*/ 304893 w 396196"/>
                  <a:gd name="connsiteY19" fmla="*/ 100863 h 832453"/>
                  <a:gd name="connsiteX20" fmla="*/ 201006 w 396196"/>
                  <a:gd name="connsiteY20" fmla="*/ 201726 h 832453"/>
                  <a:gd name="connsiteX21" fmla="*/ 97119 w 396196"/>
                  <a:gd name="connsiteY21" fmla="*/ 100863 h 832453"/>
                  <a:gd name="connsiteX22" fmla="*/ 201006 w 396196"/>
                  <a:gd name="connsiteY22" fmla="*/ 0 h 832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96196" h="832453">
                    <a:moveTo>
                      <a:pt x="32602" y="244760"/>
                    </a:moveTo>
                    <a:cubicBezTo>
                      <a:pt x="32602" y="244760"/>
                      <a:pt x="32602" y="244760"/>
                      <a:pt x="366603" y="244760"/>
                    </a:cubicBezTo>
                    <a:cubicBezTo>
                      <a:pt x="376858" y="244760"/>
                      <a:pt x="385647" y="248958"/>
                      <a:pt x="391506" y="255605"/>
                    </a:cubicBezTo>
                    <a:lnTo>
                      <a:pt x="396196" y="271956"/>
                    </a:lnTo>
                    <a:lnTo>
                      <a:pt x="396196" y="297319"/>
                    </a:lnTo>
                    <a:lnTo>
                      <a:pt x="393704" y="312625"/>
                    </a:lnTo>
                    <a:cubicBezTo>
                      <a:pt x="388577" y="344109"/>
                      <a:pt x="378322" y="407076"/>
                      <a:pt x="357814" y="533010"/>
                    </a:cubicBezTo>
                    <a:cubicBezTo>
                      <a:pt x="354884" y="547003"/>
                      <a:pt x="340234" y="558197"/>
                      <a:pt x="325585" y="558197"/>
                    </a:cubicBezTo>
                    <a:cubicBezTo>
                      <a:pt x="308006" y="558197"/>
                      <a:pt x="293358" y="569391"/>
                      <a:pt x="293358" y="586182"/>
                    </a:cubicBezTo>
                    <a:cubicBezTo>
                      <a:pt x="293358" y="586182"/>
                      <a:pt x="293358" y="586182"/>
                      <a:pt x="252339" y="807267"/>
                    </a:cubicBezTo>
                    <a:cubicBezTo>
                      <a:pt x="249409" y="824058"/>
                      <a:pt x="237690" y="832453"/>
                      <a:pt x="220111" y="832453"/>
                    </a:cubicBezTo>
                    <a:cubicBezTo>
                      <a:pt x="220111" y="832453"/>
                      <a:pt x="220111" y="832453"/>
                      <a:pt x="179093" y="832453"/>
                    </a:cubicBezTo>
                    <a:cubicBezTo>
                      <a:pt x="164445" y="832453"/>
                      <a:pt x="149795" y="824058"/>
                      <a:pt x="146865" y="807267"/>
                    </a:cubicBezTo>
                    <a:cubicBezTo>
                      <a:pt x="146865" y="807267"/>
                      <a:pt x="146865" y="807267"/>
                      <a:pt x="108778" y="586182"/>
                    </a:cubicBezTo>
                    <a:cubicBezTo>
                      <a:pt x="105848" y="569391"/>
                      <a:pt x="91198" y="558197"/>
                      <a:pt x="76549" y="558197"/>
                    </a:cubicBezTo>
                    <a:cubicBezTo>
                      <a:pt x="61900" y="558197"/>
                      <a:pt x="47250" y="547003"/>
                      <a:pt x="44321" y="533010"/>
                    </a:cubicBezTo>
                    <a:cubicBezTo>
                      <a:pt x="44321" y="533010"/>
                      <a:pt x="44321" y="533010"/>
                      <a:pt x="374" y="281142"/>
                    </a:cubicBezTo>
                    <a:cubicBezTo>
                      <a:pt x="-2556" y="261552"/>
                      <a:pt x="12093" y="244760"/>
                      <a:pt x="32602" y="244760"/>
                    </a:cubicBezTo>
                    <a:close/>
                    <a:moveTo>
                      <a:pt x="201006" y="0"/>
                    </a:moveTo>
                    <a:cubicBezTo>
                      <a:pt x="258382" y="0"/>
                      <a:pt x="304893" y="45158"/>
                      <a:pt x="304893" y="100863"/>
                    </a:cubicBezTo>
                    <a:cubicBezTo>
                      <a:pt x="304893" y="156569"/>
                      <a:pt x="258382" y="201726"/>
                      <a:pt x="201006" y="201726"/>
                    </a:cubicBezTo>
                    <a:cubicBezTo>
                      <a:pt x="143631" y="201726"/>
                      <a:pt x="97119" y="156569"/>
                      <a:pt x="97119" y="100863"/>
                    </a:cubicBezTo>
                    <a:cubicBezTo>
                      <a:pt x="97119" y="45158"/>
                      <a:pt x="143631" y="0"/>
                      <a:pt x="201006" y="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1219170">
                  <a:defRPr/>
                </a:pPr>
                <a:endParaRPr sz="1600" ker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0" name="ValueShape">
                <a:extLst>
                  <a:ext uri="{FF2B5EF4-FFF2-40B4-BE49-F238E27FC236}">
                    <a16:creationId xmlns:a16="http://schemas.microsoft.com/office/drawing/2014/main" id="{3DA29A6E-26D5-4531-B529-A3F257026D1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639789" y="2574003"/>
                <a:ext cx="559782" cy="765713"/>
              </a:xfrm>
              <a:custGeom>
                <a:avLst/>
                <a:gdLst>
                  <a:gd name="connsiteX0" fmla="*/ 195923 w 559782"/>
                  <a:gd name="connsiteY0" fmla="*/ 209918 h 769697"/>
                  <a:gd name="connsiteX1" fmla="*/ 363858 w 559782"/>
                  <a:gd name="connsiteY1" fmla="*/ 209918 h 769697"/>
                  <a:gd name="connsiteX2" fmla="*/ 440828 w 559782"/>
                  <a:gd name="connsiteY2" fmla="*/ 256712 h 769697"/>
                  <a:gd name="connsiteX3" fmla="*/ 552784 w 559782"/>
                  <a:gd name="connsiteY3" fmla="*/ 424645 h 769697"/>
                  <a:gd name="connsiteX4" fmla="*/ 559782 w 559782"/>
                  <a:gd name="connsiteY4" fmla="*/ 447824 h 769697"/>
                  <a:gd name="connsiteX5" fmla="*/ 547536 w 559782"/>
                  <a:gd name="connsiteY5" fmla="*/ 477562 h 769697"/>
                  <a:gd name="connsiteX6" fmla="*/ 517798 w 559782"/>
                  <a:gd name="connsiteY6" fmla="*/ 489808 h 769697"/>
                  <a:gd name="connsiteX7" fmla="*/ 482812 w 559782"/>
                  <a:gd name="connsiteY7" fmla="*/ 471002 h 769697"/>
                  <a:gd name="connsiteX8" fmla="*/ 383538 w 559782"/>
                  <a:gd name="connsiteY8" fmla="*/ 321874 h 769697"/>
                  <a:gd name="connsiteX9" fmla="*/ 363858 w 559782"/>
                  <a:gd name="connsiteY9" fmla="*/ 321874 h 769697"/>
                  <a:gd name="connsiteX10" fmla="*/ 363858 w 559782"/>
                  <a:gd name="connsiteY10" fmla="*/ 379600 h 769697"/>
                  <a:gd name="connsiteX11" fmla="*/ 471878 w 559782"/>
                  <a:gd name="connsiteY11" fmla="*/ 559343 h 769697"/>
                  <a:gd name="connsiteX12" fmla="*/ 475814 w 559782"/>
                  <a:gd name="connsiteY12" fmla="*/ 573775 h 769697"/>
                  <a:gd name="connsiteX13" fmla="*/ 467505 w 559782"/>
                  <a:gd name="connsiteY13" fmla="*/ 593454 h 769697"/>
                  <a:gd name="connsiteX14" fmla="*/ 447826 w 559782"/>
                  <a:gd name="connsiteY14" fmla="*/ 601763 h 769697"/>
                  <a:gd name="connsiteX15" fmla="*/ 363858 w 559782"/>
                  <a:gd name="connsiteY15" fmla="*/ 601763 h 769697"/>
                  <a:gd name="connsiteX16" fmla="*/ 363858 w 559782"/>
                  <a:gd name="connsiteY16" fmla="*/ 720717 h 769697"/>
                  <a:gd name="connsiteX17" fmla="*/ 349426 w 559782"/>
                  <a:gd name="connsiteY17" fmla="*/ 755265 h 769697"/>
                  <a:gd name="connsiteX18" fmla="*/ 314878 w 559782"/>
                  <a:gd name="connsiteY18" fmla="*/ 769697 h 769697"/>
                  <a:gd name="connsiteX19" fmla="*/ 244904 w 559782"/>
                  <a:gd name="connsiteY19" fmla="*/ 769697 h 769697"/>
                  <a:gd name="connsiteX20" fmla="*/ 210356 w 559782"/>
                  <a:gd name="connsiteY20" fmla="*/ 755265 h 769697"/>
                  <a:gd name="connsiteX21" fmla="*/ 195923 w 559782"/>
                  <a:gd name="connsiteY21" fmla="*/ 720717 h 769697"/>
                  <a:gd name="connsiteX22" fmla="*/ 195923 w 559782"/>
                  <a:gd name="connsiteY22" fmla="*/ 601763 h 769697"/>
                  <a:gd name="connsiteX23" fmla="*/ 111956 w 559782"/>
                  <a:gd name="connsiteY23" fmla="*/ 601763 h 769697"/>
                  <a:gd name="connsiteX24" fmla="*/ 92276 w 559782"/>
                  <a:gd name="connsiteY24" fmla="*/ 593454 h 769697"/>
                  <a:gd name="connsiteX25" fmla="*/ 83968 w 559782"/>
                  <a:gd name="connsiteY25" fmla="*/ 573775 h 769697"/>
                  <a:gd name="connsiteX26" fmla="*/ 87903 w 559782"/>
                  <a:gd name="connsiteY26" fmla="*/ 559343 h 769697"/>
                  <a:gd name="connsiteX27" fmla="*/ 195923 w 559782"/>
                  <a:gd name="connsiteY27" fmla="*/ 379600 h 769697"/>
                  <a:gd name="connsiteX28" fmla="*/ 195923 w 559782"/>
                  <a:gd name="connsiteY28" fmla="*/ 321874 h 769697"/>
                  <a:gd name="connsiteX29" fmla="*/ 176244 w 559782"/>
                  <a:gd name="connsiteY29" fmla="*/ 321874 h 769697"/>
                  <a:gd name="connsiteX30" fmla="*/ 76970 w 559782"/>
                  <a:gd name="connsiteY30" fmla="*/ 471002 h 769697"/>
                  <a:gd name="connsiteX31" fmla="*/ 41984 w 559782"/>
                  <a:gd name="connsiteY31" fmla="*/ 489808 h 769697"/>
                  <a:gd name="connsiteX32" fmla="*/ 12245 w 559782"/>
                  <a:gd name="connsiteY32" fmla="*/ 477562 h 769697"/>
                  <a:gd name="connsiteX33" fmla="*/ 0 w 559782"/>
                  <a:gd name="connsiteY33" fmla="*/ 447824 h 769697"/>
                  <a:gd name="connsiteX34" fmla="*/ 6998 w 559782"/>
                  <a:gd name="connsiteY34" fmla="*/ 424645 h 769697"/>
                  <a:gd name="connsiteX35" fmla="*/ 118953 w 559782"/>
                  <a:gd name="connsiteY35" fmla="*/ 256712 h 769697"/>
                  <a:gd name="connsiteX36" fmla="*/ 195923 w 559782"/>
                  <a:gd name="connsiteY36" fmla="*/ 209918 h 769697"/>
                  <a:gd name="connsiteX37" fmla="*/ 279891 w 559782"/>
                  <a:gd name="connsiteY37" fmla="*/ 0 h 769697"/>
                  <a:gd name="connsiteX38" fmla="*/ 349208 w 559782"/>
                  <a:gd name="connsiteY38" fmla="*/ 28645 h 769697"/>
                  <a:gd name="connsiteX39" fmla="*/ 377853 w 559782"/>
                  <a:gd name="connsiteY39" fmla="*/ 97962 h 769697"/>
                  <a:gd name="connsiteX40" fmla="*/ 349208 w 559782"/>
                  <a:gd name="connsiteY40" fmla="*/ 167277 h 769697"/>
                  <a:gd name="connsiteX41" fmla="*/ 279891 w 559782"/>
                  <a:gd name="connsiteY41" fmla="*/ 195922 h 769697"/>
                  <a:gd name="connsiteX42" fmla="*/ 210575 w 559782"/>
                  <a:gd name="connsiteY42" fmla="*/ 167277 h 769697"/>
                  <a:gd name="connsiteX43" fmla="*/ 181930 w 559782"/>
                  <a:gd name="connsiteY43" fmla="*/ 97962 h 769697"/>
                  <a:gd name="connsiteX44" fmla="*/ 210575 w 559782"/>
                  <a:gd name="connsiteY44" fmla="*/ 28645 h 769697"/>
                  <a:gd name="connsiteX45" fmla="*/ 279891 w 559782"/>
                  <a:gd name="connsiteY45" fmla="*/ 0 h 769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559782" h="769697">
                    <a:moveTo>
                      <a:pt x="195923" y="209918"/>
                    </a:moveTo>
                    <a:lnTo>
                      <a:pt x="363858" y="209918"/>
                    </a:lnTo>
                    <a:cubicBezTo>
                      <a:pt x="393888" y="209918"/>
                      <a:pt x="419544" y="225516"/>
                      <a:pt x="440828" y="256712"/>
                    </a:cubicBezTo>
                    <a:lnTo>
                      <a:pt x="552784" y="424645"/>
                    </a:lnTo>
                    <a:cubicBezTo>
                      <a:pt x="557449" y="431643"/>
                      <a:pt x="559782" y="439368"/>
                      <a:pt x="559782" y="447824"/>
                    </a:cubicBezTo>
                    <a:cubicBezTo>
                      <a:pt x="559782" y="459486"/>
                      <a:pt x="555700" y="469398"/>
                      <a:pt x="547536" y="477562"/>
                    </a:cubicBezTo>
                    <a:cubicBezTo>
                      <a:pt x="539373" y="485725"/>
                      <a:pt x="529460" y="489808"/>
                      <a:pt x="517798" y="489808"/>
                    </a:cubicBezTo>
                    <a:cubicBezTo>
                      <a:pt x="502928" y="489808"/>
                      <a:pt x="491267" y="483539"/>
                      <a:pt x="482812" y="471002"/>
                    </a:cubicBezTo>
                    <a:lnTo>
                      <a:pt x="383538" y="321874"/>
                    </a:lnTo>
                    <a:lnTo>
                      <a:pt x="363858" y="321874"/>
                    </a:lnTo>
                    <a:lnTo>
                      <a:pt x="363858" y="379600"/>
                    </a:lnTo>
                    <a:lnTo>
                      <a:pt x="471878" y="559343"/>
                    </a:lnTo>
                    <a:cubicBezTo>
                      <a:pt x="474502" y="563716"/>
                      <a:pt x="475814" y="568526"/>
                      <a:pt x="475814" y="573775"/>
                    </a:cubicBezTo>
                    <a:cubicBezTo>
                      <a:pt x="475814" y="581355"/>
                      <a:pt x="473044" y="587914"/>
                      <a:pt x="467505" y="593454"/>
                    </a:cubicBezTo>
                    <a:cubicBezTo>
                      <a:pt x="461965" y="598993"/>
                      <a:pt x="455405" y="601763"/>
                      <a:pt x="447826" y="601763"/>
                    </a:cubicBezTo>
                    <a:lnTo>
                      <a:pt x="363858" y="601763"/>
                    </a:lnTo>
                    <a:lnTo>
                      <a:pt x="363858" y="720717"/>
                    </a:lnTo>
                    <a:cubicBezTo>
                      <a:pt x="363858" y="734128"/>
                      <a:pt x="359047" y="745644"/>
                      <a:pt x="349426" y="755265"/>
                    </a:cubicBezTo>
                    <a:cubicBezTo>
                      <a:pt x="339805" y="764887"/>
                      <a:pt x="328289" y="769697"/>
                      <a:pt x="314878" y="769697"/>
                    </a:cubicBezTo>
                    <a:lnTo>
                      <a:pt x="244904" y="769697"/>
                    </a:lnTo>
                    <a:cubicBezTo>
                      <a:pt x="231493" y="769697"/>
                      <a:pt x="219977" y="764887"/>
                      <a:pt x="210356" y="755265"/>
                    </a:cubicBezTo>
                    <a:cubicBezTo>
                      <a:pt x="200733" y="745644"/>
                      <a:pt x="195923" y="734128"/>
                      <a:pt x="195923" y="720717"/>
                    </a:cubicBezTo>
                    <a:lnTo>
                      <a:pt x="195923" y="601763"/>
                    </a:lnTo>
                    <a:lnTo>
                      <a:pt x="111956" y="601763"/>
                    </a:lnTo>
                    <a:cubicBezTo>
                      <a:pt x="104375" y="601763"/>
                      <a:pt x="97815" y="598993"/>
                      <a:pt x="92276" y="593454"/>
                    </a:cubicBezTo>
                    <a:cubicBezTo>
                      <a:pt x="86738" y="587914"/>
                      <a:pt x="83968" y="581355"/>
                      <a:pt x="83968" y="573775"/>
                    </a:cubicBezTo>
                    <a:cubicBezTo>
                      <a:pt x="83968" y="568526"/>
                      <a:pt x="85279" y="563716"/>
                      <a:pt x="87903" y="559343"/>
                    </a:cubicBezTo>
                    <a:lnTo>
                      <a:pt x="195923" y="379600"/>
                    </a:lnTo>
                    <a:lnTo>
                      <a:pt x="195923" y="321874"/>
                    </a:lnTo>
                    <a:lnTo>
                      <a:pt x="176244" y="321874"/>
                    </a:lnTo>
                    <a:lnTo>
                      <a:pt x="76970" y="471002"/>
                    </a:lnTo>
                    <a:cubicBezTo>
                      <a:pt x="68515" y="483539"/>
                      <a:pt x="56852" y="489808"/>
                      <a:pt x="41984" y="489808"/>
                    </a:cubicBezTo>
                    <a:cubicBezTo>
                      <a:pt x="30321" y="489808"/>
                      <a:pt x="20409" y="485725"/>
                      <a:pt x="12245" y="477562"/>
                    </a:cubicBezTo>
                    <a:cubicBezTo>
                      <a:pt x="4081" y="469398"/>
                      <a:pt x="0" y="459486"/>
                      <a:pt x="0" y="447824"/>
                    </a:cubicBezTo>
                    <a:cubicBezTo>
                      <a:pt x="0" y="439368"/>
                      <a:pt x="2333" y="431643"/>
                      <a:pt x="6998" y="424645"/>
                    </a:cubicBezTo>
                    <a:lnTo>
                      <a:pt x="118953" y="256712"/>
                    </a:lnTo>
                    <a:cubicBezTo>
                      <a:pt x="140237" y="225516"/>
                      <a:pt x="165894" y="209918"/>
                      <a:pt x="195923" y="209918"/>
                    </a:cubicBezTo>
                    <a:close/>
                    <a:moveTo>
                      <a:pt x="279891" y="0"/>
                    </a:moveTo>
                    <a:cubicBezTo>
                      <a:pt x="307006" y="0"/>
                      <a:pt x="330111" y="9548"/>
                      <a:pt x="349208" y="28645"/>
                    </a:cubicBezTo>
                    <a:cubicBezTo>
                      <a:pt x="368305" y="47742"/>
                      <a:pt x="377853" y="70846"/>
                      <a:pt x="377853" y="97962"/>
                    </a:cubicBezTo>
                    <a:cubicBezTo>
                      <a:pt x="377853" y="125075"/>
                      <a:pt x="368305" y="148180"/>
                      <a:pt x="349208" y="167277"/>
                    </a:cubicBezTo>
                    <a:cubicBezTo>
                      <a:pt x="330111" y="186373"/>
                      <a:pt x="307006" y="195922"/>
                      <a:pt x="279891" y="195922"/>
                    </a:cubicBezTo>
                    <a:cubicBezTo>
                      <a:pt x="252777" y="195922"/>
                      <a:pt x="229671" y="186373"/>
                      <a:pt x="210575" y="167277"/>
                    </a:cubicBezTo>
                    <a:cubicBezTo>
                      <a:pt x="191477" y="148180"/>
                      <a:pt x="181930" y="125075"/>
                      <a:pt x="181930" y="97962"/>
                    </a:cubicBezTo>
                    <a:cubicBezTo>
                      <a:pt x="181930" y="70846"/>
                      <a:pt x="191477" y="47742"/>
                      <a:pt x="210575" y="28645"/>
                    </a:cubicBezTo>
                    <a:cubicBezTo>
                      <a:pt x="229671" y="9548"/>
                      <a:pt x="252777" y="0"/>
                      <a:pt x="279891" y="0"/>
                    </a:cubicBezTo>
                    <a:close/>
                  </a:path>
                </a:pathLst>
              </a:custGeom>
              <a:grpFill/>
              <a:ln w="12700">
                <a:noFill/>
              </a:ln>
            </p:spPr>
            <p:txBody>
              <a:bodyPr anchor="ctr"/>
              <a:lstStyle/>
              <a:p>
                <a:pPr algn="ctr" defTabSz="1219170">
                  <a:defRPr/>
                </a:pPr>
                <a:endParaRPr sz="2000" kern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id="{D2413AC4-BBB3-410E-9917-DAD24FFBA43C}"/>
                </a:ext>
              </a:extLst>
            </p:cNvPr>
            <p:cNvGrpSpPr/>
            <p:nvPr/>
          </p:nvGrpSpPr>
          <p:grpSpPr>
            <a:xfrm>
              <a:off x="5070123" y="1617799"/>
              <a:ext cx="873994" cy="688011"/>
              <a:chOff x="2226870" y="2574003"/>
              <a:chExt cx="972701" cy="765714"/>
            </a:xfrm>
            <a:grpFill/>
          </p:grpSpPr>
          <p:sp>
            <p:nvSpPr>
              <p:cNvPr id="137" name="IconShape2">
                <a:extLst>
                  <a:ext uri="{FF2B5EF4-FFF2-40B4-BE49-F238E27FC236}">
                    <a16:creationId xmlns:a16="http://schemas.microsoft.com/office/drawing/2014/main" id="{835B8CCC-9981-4760-80FB-81D173344C8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26870" y="2574004"/>
                <a:ext cx="369087" cy="765713"/>
              </a:xfrm>
              <a:custGeom>
                <a:avLst/>
                <a:gdLst>
                  <a:gd name="connsiteX0" fmla="*/ 32602 w 396196"/>
                  <a:gd name="connsiteY0" fmla="*/ 244760 h 832453"/>
                  <a:gd name="connsiteX1" fmla="*/ 366603 w 396196"/>
                  <a:gd name="connsiteY1" fmla="*/ 244760 h 832453"/>
                  <a:gd name="connsiteX2" fmla="*/ 391506 w 396196"/>
                  <a:gd name="connsiteY2" fmla="*/ 255605 h 832453"/>
                  <a:gd name="connsiteX3" fmla="*/ 396196 w 396196"/>
                  <a:gd name="connsiteY3" fmla="*/ 271956 h 832453"/>
                  <a:gd name="connsiteX4" fmla="*/ 396196 w 396196"/>
                  <a:gd name="connsiteY4" fmla="*/ 297319 h 832453"/>
                  <a:gd name="connsiteX5" fmla="*/ 393704 w 396196"/>
                  <a:gd name="connsiteY5" fmla="*/ 312625 h 832453"/>
                  <a:gd name="connsiteX6" fmla="*/ 357814 w 396196"/>
                  <a:gd name="connsiteY6" fmla="*/ 533010 h 832453"/>
                  <a:gd name="connsiteX7" fmla="*/ 325585 w 396196"/>
                  <a:gd name="connsiteY7" fmla="*/ 558197 h 832453"/>
                  <a:gd name="connsiteX8" fmla="*/ 293358 w 396196"/>
                  <a:gd name="connsiteY8" fmla="*/ 586182 h 832453"/>
                  <a:gd name="connsiteX9" fmla="*/ 252339 w 396196"/>
                  <a:gd name="connsiteY9" fmla="*/ 807267 h 832453"/>
                  <a:gd name="connsiteX10" fmla="*/ 220111 w 396196"/>
                  <a:gd name="connsiteY10" fmla="*/ 832453 h 832453"/>
                  <a:gd name="connsiteX11" fmla="*/ 179093 w 396196"/>
                  <a:gd name="connsiteY11" fmla="*/ 832453 h 832453"/>
                  <a:gd name="connsiteX12" fmla="*/ 146865 w 396196"/>
                  <a:gd name="connsiteY12" fmla="*/ 807267 h 832453"/>
                  <a:gd name="connsiteX13" fmla="*/ 108778 w 396196"/>
                  <a:gd name="connsiteY13" fmla="*/ 586182 h 832453"/>
                  <a:gd name="connsiteX14" fmla="*/ 76549 w 396196"/>
                  <a:gd name="connsiteY14" fmla="*/ 558197 h 832453"/>
                  <a:gd name="connsiteX15" fmla="*/ 44321 w 396196"/>
                  <a:gd name="connsiteY15" fmla="*/ 533010 h 832453"/>
                  <a:gd name="connsiteX16" fmla="*/ 374 w 396196"/>
                  <a:gd name="connsiteY16" fmla="*/ 281142 h 832453"/>
                  <a:gd name="connsiteX17" fmla="*/ 32602 w 396196"/>
                  <a:gd name="connsiteY17" fmla="*/ 244760 h 832453"/>
                  <a:gd name="connsiteX18" fmla="*/ 201006 w 396196"/>
                  <a:gd name="connsiteY18" fmla="*/ 0 h 832453"/>
                  <a:gd name="connsiteX19" fmla="*/ 304893 w 396196"/>
                  <a:gd name="connsiteY19" fmla="*/ 100863 h 832453"/>
                  <a:gd name="connsiteX20" fmla="*/ 201006 w 396196"/>
                  <a:gd name="connsiteY20" fmla="*/ 201726 h 832453"/>
                  <a:gd name="connsiteX21" fmla="*/ 97119 w 396196"/>
                  <a:gd name="connsiteY21" fmla="*/ 100863 h 832453"/>
                  <a:gd name="connsiteX22" fmla="*/ 201006 w 396196"/>
                  <a:gd name="connsiteY22" fmla="*/ 0 h 832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96196" h="832453">
                    <a:moveTo>
                      <a:pt x="32602" y="244760"/>
                    </a:moveTo>
                    <a:cubicBezTo>
                      <a:pt x="32602" y="244760"/>
                      <a:pt x="32602" y="244760"/>
                      <a:pt x="366603" y="244760"/>
                    </a:cubicBezTo>
                    <a:cubicBezTo>
                      <a:pt x="376858" y="244760"/>
                      <a:pt x="385647" y="248958"/>
                      <a:pt x="391506" y="255605"/>
                    </a:cubicBezTo>
                    <a:lnTo>
                      <a:pt x="396196" y="271956"/>
                    </a:lnTo>
                    <a:lnTo>
                      <a:pt x="396196" y="297319"/>
                    </a:lnTo>
                    <a:lnTo>
                      <a:pt x="393704" y="312625"/>
                    </a:lnTo>
                    <a:cubicBezTo>
                      <a:pt x="388577" y="344109"/>
                      <a:pt x="378322" y="407076"/>
                      <a:pt x="357814" y="533010"/>
                    </a:cubicBezTo>
                    <a:cubicBezTo>
                      <a:pt x="354884" y="547003"/>
                      <a:pt x="340234" y="558197"/>
                      <a:pt x="325585" y="558197"/>
                    </a:cubicBezTo>
                    <a:cubicBezTo>
                      <a:pt x="308006" y="558197"/>
                      <a:pt x="293358" y="569391"/>
                      <a:pt x="293358" y="586182"/>
                    </a:cubicBezTo>
                    <a:cubicBezTo>
                      <a:pt x="293358" y="586182"/>
                      <a:pt x="293358" y="586182"/>
                      <a:pt x="252339" y="807267"/>
                    </a:cubicBezTo>
                    <a:cubicBezTo>
                      <a:pt x="249409" y="824058"/>
                      <a:pt x="237690" y="832453"/>
                      <a:pt x="220111" y="832453"/>
                    </a:cubicBezTo>
                    <a:cubicBezTo>
                      <a:pt x="220111" y="832453"/>
                      <a:pt x="220111" y="832453"/>
                      <a:pt x="179093" y="832453"/>
                    </a:cubicBezTo>
                    <a:cubicBezTo>
                      <a:pt x="164445" y="832453"/>
                      <a:pt x="149795" y="824058"/>
                      <a:pt x="146865" y="807267"/>
                    </a:cubicBezTo>
                    <a:cubicBezTo>
                      <a:pt x="146865" y="807267"/>
                      <a:pt x="146865" y="807267"/>
                      <a:pt x="108778" y="586182"/>
                    </a:cubicBezTo>
                    <a:cubicBezTo>
                      <a:pt x="105848" y="569391"/>
                      <a:pt x="91198" y="558197"/>
                      <a:pt x="76549" y="558197"/>
                    </a:cubicBezTo>
                    <a:cubicBezTo>
                      <a:pt x="61900" y="558197"/>
                      <a:pt x="47250" y="547003"/>
                      <a:pt x="44321" y="533010"/>
                    </a:cubicBezTo>
                    <a:cubicBezTo>
                      <a:pt x="44321" y="533010"/>
                      <a:pt x="44321" y="533010"/>
                      <a:pt x="374" y="281142"/>
                    </a:cubicBezTo>
                    <a:cubicBezTo>
                      <a:pt x="-2556" y="261552"/>
                      <a:pt x="12093" y="244760"/>
                      <a:pt x="32602" y="244760"/>
                    </a:cubicBezTo>
                    <a:close/>
                    <a:moveTo>
                      <a:pt x="201006" y="0"/>
                    </a:moveTo>
                    <a:cubicBezTo>
                      <a:pt x="258382" y="0"/>
                      <a:pt x="304893" y="45158"/>
                      <a:pt x="304893" y="100863"/>
                    </a:cubicBezTo>
                    <a:cubicBezTo>
                      <a:pt x="304893" y="156569"/>
                      <a:pt x="258382" y="201726"/>
                      <a:pt x="201006" y="201726"/>
                    </a:cubicBezTo>
                    <a:cubicBezTo>
                      <a:pt x="143631" y="201726"/>
                      <a:pt x="97119" y="156569"/>
                      <a:pt x="97119" y="100863"/>
                    </a:cubicBezTo>
                    <a:cubicBezTo>
                      <a:pt x="97119" y="45158"/>
                      <a:pt x="143631" y="0"/>
                      <a:pt x="201006" y="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1219170">
                  <a:defRPr/>
                </a:pPr>
                <a:endParaRPr sz="1600" ker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8" name="ValueShape">
                <a:extLst>
                  <a:ext uri="{FF2B5EF4-FFF2-40B4-BE49-F238E27FC236}">
                    <a16:creationId xmlns:a16="http://schemas.microsoft.com/office/drawing/2014/main" id="{4332E979-1C57-4AB9-BD49-29F6368DE7E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639789" y="2574003"/>
                <a:ext cx="559782" cy="765713"/>
              </a:xfrm>
              <a:custGeom>
                <a:avLst/>
                <a:gdLst>
                  <a:gd name="connsiteX0" fmla="*/ 195923 w 559782"/>
                  <a:gd name="connsiteY0" fmla="*/ 209918 h 769697"/>
                  <a:gd name="connsiteX1" fmla="*/ 363858 w 559782"/>
                  <a:gd name="connsiteY1" fmla="*/ 209918 h 769697"/>
                  <a:gd name="connsiteX2" fmla="*/ 440828 w 559782"/>
                  <a:gd name="connsiteY2" fmla="*/ 256712 h 769697"/>
                  <a:gd name="connsiteX3" fmla="*/ 552784 w 559782"/>
                  <a:gd name="connsiteY3" fmla="*/ 424645 h 769697"/>
                  <a:gd name="connsiteX4" fmla="*/ 559782 w 559782"/>
                  <a:gd name="connsiteY4" fmla="*/ 447824 h 769697"/>
                  <a:gd name="connsiteX5" fmla="*/ 547536 w 559782"/>
                  <a:gd name="connsiteY5" fmla="*/ 477562 h 769697"/>
                  <a:gd name="connsiteX6" fmla="*/ 517798 w 559782"/>
                  <a:gd name="connsiteY6" fmla="*/ 489808 h 769697"/>
                  <a:gd name="connsiteX7" fmla="*/ 482812 w 559782"/>
                  <a:gd name="connsiteY7" fmla="*/ 471002 h 769697"/>
                  <a:gd name="connsiteX8" fmla="*/ 383538 w 559782"/>
                  <a:gd name="connsiteY8" fmla="*/ 321874 h 769697"/>
                  <a:gd name="connsiteX9" fmla="*/ 363858 w 559782"/>
                  <a:gd name="connsiteY9" fmla="*/ 321874 h 769697"/>
                  <a:gd name="connsiteX10" fmla="*/ 363858 w 559782"/>
                  <a:gd name="connsiteY10" fmla="*/ 379600 h 769697"/>
                  <a:gd name="connsiteX11" fmla="*/ 471878 w 559782"/>
                  <a:gd name="connsiteY11" fmla="*/ 559343 h 769697"/>
                  <a:gd name="connsiteX12" fmla="*/ 475814 w 559782"/>
                  <a:gd name="connsiteY12" fmla="*/ 573775 h 769697"/>
                  <a:gd name="connsiteX13" fmla="*/ 467505 w 559782"/>
                  <a:gd name="connsiteY13" fmla="*/ 593454 h 769697"/>
                  <a:gd name="connsiteX14" fmla="*/ 447826 w 559782"/>
                  <a:gd name="connsiteY14" fmla="*/ 601763 h 769697"/>
                  <a:gd name="connsiteX15" fmla="*/ 363858 w 559782"/>
                  <a:gd name="connsiteY15" fmla="*/ 601763 h 769697"/>
                  <a:gd name="connsiteX16" fmla="*/ 363858 w 559782"/>
                  <a:gd name="connsiteY16" fmla="*/ 720717 h 769697"/>
                  <a:gd name="connsiteX17" fmla="*/ 349426 w 559782"/>
                  <a:gd name="connsiteY17" fmla="*/ 755265 h 769697"/>
                  <a:gd name="connsiteX18" fmla="*/ 314878 w 559782"/>
                  <a:gd name="connsiteY18" fmla="*/ 769697 h 769697"/>
                  <a:gd name="connsiteX19" fmla="*/ 244904 w 559782"/>
                  <a:gd name="connsiteY19" fmla="*/ 769697 h 769697"/>
                  <a:gd name="connsiteX20" fmla="*/ 210356 w 559782"/>
                  <a:gd name="connsiteY20" fmla="*/ 755265 h 769697"/>
                  <a:gd name="connsiteX21" fmla="*/ 195923 w 559782"/>
                  <a:gd name="connsiteY21" fmla="*/ 720717 h 769697"/>
                  <a:gd name="connsiteX22" fmla="*/ 195923 w 559782"/>
                  <a:gd name="connsiteY22" fmla="*/ 601763 h 769697"/>
                  <a:gd name="connsiteX23" fmla="*/ 111956 w 559782"/>
                  <a:gd name="connsiteY23" fmla="*/ 601763 h 769697"/>
                  <a:gd name="connsiteX24" fmla="*/ 92276 w 559782"/>
                  <a:gd name="connsiteY24" fmla="*/ 593454 h 769697"/>
                  <a:gd name="connsiteX25" fmla="*/ 83968 w 559782"/>
                  <a:gd name="connsiteY25" fmla="*/ 573775 h 769697"/>
                  <a:gd name="connsiteX26" fmla="*/ 87903 w 559782"/>
                  <a:gd name="connsiteY26" fmla="*/ 559343 h 769697"/>
                  <a:gd name="connsiteX27" fmla="*/ 195923 w 559782"/>
                  <a:gd name="connsiteY27" fmla="*/ 379600 h 769697"/>
                  <a:gd name="connsiteX28" fmla="*/ 195923 w 559782"/>
                  <a:gd name="connsiteY28" fmla="*/ 321874 h 769697"/>
                  <a:gd name="connsiteX29" fmla="*/ 176244 w 559782"/>
                  <a:gd name="connsiteY29" fmla="*/ 321874 h 769697"/>
                  <a:gd name="connsiteX30" fmla="*/ 76970 w 559782"/>
                  <a:gd name="connsiteY30" fmla="*/ 471002 h 769697"/>
                  <a:gd name="connsiteX31" fmla="*/ 41984 w 559782"/>
                  <a:gd name="connsiteY31" fmla="*/ 489808 h 769697"/>
                  <a:gd name="connsiteX32" fmla="*/ 12245 w 559782"/>
                  <a:gd name="connsiteY32" fmla="*/ 477562 h 769697"/>
                  <a:gd name="connsiteX33" fmla="*/ 0 w 559782"/>
                  <a:gd name="connsiteY33" fmla="*/ 447824 h 769697"/>
                  <a:gd name="connsiteX34" fmla="*/ 6998 w 559782"/>
                  <a:gd name="connsiteY34" fmla="*/ 424645 h 769697"/>
                  <a:gd name="connsiteX35" fmla="*/ 118953 w 559782"/>
                  <a:gd name="connsiteY35" fmla="*/ 256712 h 769697"/>
                  <a:gd name="connsiteX36" fmla="*/ 195923 w 559782"/>
                  <a:gd name="connsiteY36" fmla="*/ 209918 h 769697"/>
                  <a:gd name="connsiteX37" fmla="*/ 279891 w 559782"/>
                  <a:gd name="connsiteY37" fmla="*/ 0 h 769697"/>
                  <a:gd name="connsiteX38" fmla="*/ 349208 w 559782"/>
                  <a:gd name="connsiteY38" fmla="*/ 28645 h 769697"/>
                  <a:gd name="connsiteX39" fmla="*/ 377853 w 559782"/>
                  <a:gd name="connsiteY39" fmla="*/ 97962 h 769697"/>
                  <a:gd name="connsiteX40" fmla="*/ 349208 w 559782"/>
                  <a:gd name="connsiteY40" fmla="*/ 167277 h 769697"/>
                  <a:gd name="connsiteX41" fmla="*/ 279891 w 559782"/>
                  <a:gd name="connsiteY41" fmla="*/ 195922 h 769697"/>
                  <a:gd name="connsiteX42" fmla="*/ 210575 w 559782"/>
                  <a:gd name="connsiteY42" fmla="*/ 167277 h 769697"/>
                  <a:gd name="connsiteX43" fmla="*/ 181930 w 559782"/>
                  <a:gd name="connsiteY43" fmla="*/ 97962 h 769697"/>
                  <a:gd name="connsiteX44" fmla="*/ 210575 w 559782"/>
                  <a:gd name="connsiteY44" fmla="*/ 28645 h 769697"/>
                  <a:gd name="connsiteX45" fmla="*/ 279891 w 559782"/>
                  <a:gd name="connsiteY45" fmla="*/ 0 h 769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559782" h="769697">
                    <a:moveTo>
                      <a:pt x="195923" y="209918"/>
                    </a:moveTo>
                    <a:lnTo>
                      <a:pt x="363858" y="209918"/>
                    </a:lnTo>
                    <a:cubicBezTo>
                      <a:pt x="393888" y="209918"/>
                      <a:pt x="419544" y="225516"/>
                      <a:pt x="440828" y="256712"/>
                    </a:cubicBezTo>
                    <a:lnTo>
                      <a:pt x="552784" y="424645"/>
                    </a:lnTo>
                    <a:cubicBezTo>
                      <a:pt x="557449" y="431643"/>
                      <a:pt x="559782" y="439368"/>
                      <a:pt x="559782" y="447824"/>
                    </a:cubicBezTo>
                    <a:cubicBezTo>
                      <a:pt x="559782" y="459486"/>
                      <a:pt x="555700" y="469398"/>
                      <a:pt x="547536" y="477562"/>
                    </a:cubicBezTo>
                    <a:cubicBezTo>
                      <a:pt x="539373" y="485725"/>
                      <a:pt x="529460" y="489808"/>
                      <a:pt x="517798" y="489808"/>
                    </a:cubicBezTo>
                    <a:cubicBezTo>
                      <a:pt x="502928" y="489808"/>
                      <a:pt x="491267" y="483539"/>
                      <a:pt x="482812" y="471002"/>
                    </a:cubicBezTo>
                    <a:lnTo>
                      <a:pt x="383538" y="321874"/>
                    </a:lnTo>
                    <a:lnTo>
                      <a:pt x="363858" y="321874"/>
                    </a:lnTo>
                    <a:lnTo>
                      <a:pt x="363858" y="379600"/>
                    </a:lnTo>
                    <a:lnTo>
                      <a:pt x="471878" y="559343"/>
                    </a:lnTo>
                    <a:cubicBezTo>
                      <a:pt x="474502" y="563716"/>
                      <a:pt x="475814" y="568526"/>
                      <a:pt x="475814" y="573775"/>
                    </a:cubicBezTo>
                    <a:cubicBezTo>
                      <a:pt x="475814" y="581355"/>
                      <a:pt x="473044" y="587914"/>
                      <a:pt x="467505" y="593454"/>
                    </a:cubicBezTo>
                    <a:cubicBezTo>
                      <a:pt x="461965" y="598993"/>
                      <a:pt x="455405" y="601763"/>
                      <a:pt x="447826" y="601763"/>
                    </a:cubicBezTo>
                    <a:lnTo>
                      <a:pt x="363858" y="601763"/>
                    </a:lnTo>
                    <a:lnTo>
                      <a:pt x="363858" y="720717"/>
                    </a:lnTo>
                    <a:cubicBezTo>
                      <a:pt x="363858" y="734128"/>
                      <a:pt x="359047" y="745644"/>
                      <a:pt x="349426" y="755265"/>
                    </a:cubicBezTo>
                    <a:cubicBezTo>
                      <a:pt x="339805" y="764887"/>
                      <a:pt x="328289" y="769697"/>
                      <a:pt x="314878" y="769697"/>
                    </a:cubicBezTo>
                    <a:lnTo>
                      <a:pt x="244904" y="769697"/>
                    </a:lnTo>
                    <a:cubicBezTo>
                      <a:pt x="231493" y="769697"/>
                      <a:pt x="219977" y="764887"/>
                      <a:pt x="210356" y="755265"/>
                    </a:cubicBezTo>
                    <a:cubicBezTo>
                      <a:pt x="200733" y="745644"/>
                      <a:pt x="195923" y="734128"/>
                      <a:pt x="195923" y="720717"/>
                    </a:cubicBezTo>
                    <a:lnTo>
                      <a:pt x="195923" y="601763"/>
                    </a:lnTo>
                    <a:lnTo>
                      <a:pt x="111956" y="601763"/>
                    </a:lnTo>
                    <a:cubicBezTo>
                      <a:pt x="104375" y="601763"/>
                      <a:pt x="97815" y="598993"/>
                      <a:pt x="92276" y="593454"/>
                    </a:cubicBezTo>
                    <a:cubicBezTo>
                      <a:pt x="86738" y="587914"/>
                      <a:pt x="83968" y="581355"/>
                      <a:pt x="83968" y="573775"/>
                    </a:cubicBezTo>
                    <a:cubicBezTo>
                      <a:pt x="83968" y="568526"/>
                      <a:pt x="85279" y="563716"/>
                      <a:pt x="87903" y="559343"/>
                    </a:cubicBezTo>
                    <a:lnTo>
                      <a:pt x="195923" y="379600"/>
                    </a:lnTo>
                    <a:lnTo>
                      <a:pt x="195923" y="321874"/>
                    </a:lnTo>
                    <a:lnTo>
                      <a:pt x="176244" y="321874"/>
                    </a:lnTo>
                    <a:lnTo>
                      <a:pt x="76970" y="471002"/>
                    </a:lnTo>
                    <a:cubicBezTo>
                      <a:pt x="68515" y="483539"/>
                      <a:pt x="56852" y="489808"/>
                      <a:pt x="41984" y="489808"/>
                    </a:cubicBezTo>
                    <a:cubicBezTo>
                      <a:pt x="30321" y="489808"/>
                      <a:pt x="20409" y="485725"/>
                      <a:pt x="12245" y="477562"/>
                    </a:cubicBezTo>
                    <a:cubicBezTo>
                      <a:pt x="4081" y="469398"/>
                      <a:pt x="0" y="459486"/>
                      <a:pt x="0" y="447824"/>
                    </a:cubicBezTo>
                    <a:cubicBezTo>
                      <a:pt x="0" y="439368"/>
                      <a:pt x="2333" y="431643"/>
                      <a:pt x="6998" y="424645"/>
                    </a:cubicBezTo>
                    <a:lnTo>
                      <a:pt x="118953" y="256712"/>
                    </a:lnTo>
                    <a:cubicBezTo>
                      <a:pt x="140237" y="225516"/>
                      <a:pt x="165894" y="209918"/>
                      <a:pt x="195923" y="209918"/>
                    </a:cubicBezTo>
                    <a:close/>
                    <a:moveTo>
                      <a:pt x="279891" y="0"/>
                    </a:moveTo>
                    <a:cubicBezTo>
                      <a:pt x="307006" y="0"/>
                      <a:pt x="330111" y="9548"/>
                      <a:pt x="349208" y="28645"/>
                    </a:cubicBezTo>
                    <a:cubicBezTo>
                      <a:pt x="368305" y="47742"/>
                      <a:pt x="377853" y="70846"/>
                      <a:pt x="377853" y="97962"/>
                    </a:cubicBezTo>
                    <a:cubicBezTo>
                      <a:pt x="377853" y="125075"/>
                      <a:pt x="368305" y="148180"/>
                      <a:pt x="349208" y="167277"/>
                    </a:cubicBezTo>
                    <a:cubicBezTo>
                      <a:pt x="330111" y="186373"/>
                      <a:pt x="307006" y="195922"/>
                      <a:pt x="279891" y="195922"/>
                    </a:cubicBezTo>
                    <a:cubicBezTo>
                      <a:pt x="252777" y="195922"/>
                      <a:pt x="229671" y="186373"/>
                      <a:pt x="210575" y="167277"/>
                    </a:cubicBezTo>
                    <a:cubicBezTo>
                      <a:pt x="191477" y="148180"/>
                      <a:pt x="181930" y="125075"/>
                      <a:pt x="181930" y="97962"/>
                    </a:cubicBezTo>
                    <a:cubicBezTo>
                      <a:pt x="181930" y="70846"/>
                      <a:pt x="191477" y="47742"/>
                      <a:pt x="210575" y="28645"/>
                    </a:cubicBezTo>
                    <a:cubicBezTo>
                      <a:pt x="229671" y="9548"/>
                      <a:pt x="252777" y="0"/>
                      <a:pt x="279891" y="0"/>
                    </a:cubicBezTo>
                    <a:close/>
                  </a:path>
                </a:pathLst>
              </a:custGeom>
              <a:grpFill/>
              <a:ln w="12700">
                <a:noFill/>
              </a:ln>
            </p:spPr>
            <p:txBody>
              <a:bodyPr anchor="ctr"/>
              <a:lstStyle/>
              <a:p>
                <a:pPr algn="ctr" defTabSz="1219170">
                  <a:defRPr/>
                </a:pPr>
                <a:endParaRPr sz="2000" kern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3" name="IconShape2">
              <a:extLst>
                <a:ext uri="{FF2B5EF4-FFF2-40B4-BE49-F238E27FC236}">
                  <a16:creationId xmlns:a16="http://schemas.microsoft.com/office/drawing/2014/main" id="{41650320-D82C-45CA-A848-E47934AA1380}"/>
                </a:ext>
              </a:extLst>
            </p:cNvPr>
            <p:cNvSpPr>
              <a:spLocks/>
            </p:cNvSpPr>
            <p:nvPr/>
          </p:nvSpPr>
          <p:spPr>
            <a:xfrm>
              <a:off x="6041157" y="1617800"/>
              <a:ext cx="331633" cy="688010"/>
            </a:xfrm>
            <a:custGeom>
              <a:avLst/>
              <a:gdLst>
                <a:gd name="connsiteX0" fmla="*/ 32602 w 396196"/>
                <a:gd name="connsiteY0" fmla="*/ 244760 h 832453"/>
                <a:gd name="connsiteX1" fmla="*/ 366603 w 396196"/>
                <a:gd name="connsiteY1" fmla="*/ 244760 h 832453"/>
                <a:gd name="connsiteX2" fmla="*/ 391506 w 396196"/>
                <a:gd name="connsiteY2" fmla="*/ 255605 h 832453"/>
                <a:gd name="connsiteX3" fmla="*/ 396196 w 396196"/>
                <a:gd name="connsiteY3" fmla="*/ 271956 h 832453"/>
                <a:gd name="connsiteX4" fmla="*/ 396196 w 396196"/>
                <a:gd name="connsiteY4" fmla="*/ 297319 h 832453"/>
                <a:gd name="connsiteX5" fmla="*/ 393704 w 396196"/>
                <a:gd name="connsiteY5" fmla="*/ 312625 h 832453"/>
                <a:gd name="connsiteX6" fmla="*/ 357814 w 396196"/>
                <a:gd name="connsiteY6" fmla="*/ 533010 h 832453"/>
                <a:gd name="connsiteX7" fmla="*/ 325585 w 396196"/>
                <a:gd name="connsiteY7" fmla="*/ 558197 h 832453"/>
                <a:gd name="connsiteX8" fmla="*/ 293358 w 396196"/>
                <a:gd name="connsiteY8" fmla="*/ 586182 h 832453"/>
                <a:gd name="connsiteX9" fmla="*/ 252339 w 396196"/>
                <a:gd name="connsiteY9" fmla="*/ 807267 h 832453"/>
                <a:gd name="connsiteX10" fmla="*/ 220111 w 396196"/>
                <a:gd name="connsiteY10" fmla="*/ 832453 h 832453"/>
                <a:gd name="connsiteX11" fmla="*/ 179093 w 396196"/>
                <a:gd name="connsiteY11" fmla="*/ 832453 h 832453"/>
                <a:gd name="connsiteX12" fmla="*/ 146865 w 396196"/>
                <a:gd name="connsiteY12" fmla="*/ 807267 h 832453"/>
                <a:gd name="connsiteX13" fmla="*/ 108778 w 396196"/>
                <a:gd name="connsiteY13" fmla="*/ 586182 h 832453"/>
                <a:gd name="connsiteX14" fmla="*/ 76549 w 396196"/>
                <a:gd name="connsiteY14" fmla="*/ 558197 h 832453"/>
                <a:gd name="connsiteX15" fmla="*/ 44321 w 396196"/>
                <a:gd name="connsiteY15" fmla="*/ 533010 h 832453"/>
                <a:gd name="connsiteX16" fmla="*/ 374 w 396196"/>
                <a:gd name="connsiteY16" fmla="*/ 281142 h 832453"/>
                <a:gd name="connsiteX17" fmla="*/ 32602 w 396196"/>
                <a:gd name="connsiteY17" fmla="*/ 244760 h 832453"/>
                <a:gd name="connsiteX18" fmla="*/ 201006 w 396196"/>
                <a:gd name="connsiteY18" fmla="*/ 0 h 832453"/>
                <a:gd name="connsiteX19" fmla="*/ 304893 w 396196"/>
                <a:gd name="connsiteY19" fmla="*/ 100863 h 832453"/>
                <a:gd name="connsiteX20" fmla="*/ 201006 w 396196"/>
                <a:gd name="connsiteY20" fmla="*/ 201726 h 832453"/>
                <a:gd name="connsiteX21" fmla="*/ 97119 w 396196"/>
                <a:gd name="connsiteY21" fmla="*/ 100863 h 832453"/>
                <a:gd name="connsiteX22" fmla="*/ 201006 w 396196"/>
                <a:gd name="connsiteY22" fmla="*/ 0 h 832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6196" h="832453">
                  <a:moveTo>
                    <a:pt x="32602" y="244760"/>
                  </a:moveTo>
                  <a:cubicBezTo>
                    <a:pt x="32602" y="244760"/>
                    <a:pt x="32602" y="244760"/>
                    <a:pt x="366603" y="244760"/>
                  </a:cubicBezTo>
                  <a:cubicBezTo>
                    <a:pt x="376858" y="244760"/>
                    <a:pt x="385647" y="248958"/>
                    <a:pt x="391506" y="255605"/>
                  </a:cubicBezTo>
                  <a:lnTo>
                    <a:pt x="396196" y="271956"/>
                  </a:lnTo>
                  <a:lnTo>
                    <a:pt x="396196" y="297319"/>
                  </a:lnTo>
                  <a:lnTo>
                    <a:pt x="393704" y="312625"/>
                  </a:lnTo>
                  <a:cubicBezTo>
                    <a:pt x="388577" y="344109"/>
                    <a:pt x="378322" y="407076"/>
                    <a:pt x="357814" y="533010"/>
                  </a:cubicBezTo>
                  <a:cubicBezTo>
                    <a:pt x="354884" y="547003"/>
                    <a:pt x="340234" y="558197"/>
                    <a:pt x="325585" y="558197"/>
                  </a:cubicBezTo>
                  <a:cubicBezTo>
                    <a:pt x="308006" y="558197"/>
                    <a:pt x="293358" y="569391"/>
                    <a:pt x="293358" y="586182"/>
                  </a:cubicBezTo>
                  <a:cubicBezTo>
                    <a:pt x="293358" y="586182"/>
                    <a:pt x="293358" y="586182"/>
                    <a:pt x="252339" y="807267"/>
                  </a:cubicBezTo>
                  <a:cubicBezTo>
                    <a:pt x="249409" y="824058"/>
                    <a:pt x="237690" y="832453"/>
                    <a:pt x="220111" y="832453"/>
                  </a:cubicBezTo>
                  <a:cubicBezTo>
                    <a:pt x="220111" y="832453"/>
                    <a:pt x="220111" y="832453"/>
                    <a:pt x="179093" y="832453"/>
                  </a:cubicBezTo>
                  <a:cubicBezTo>
                    <a:pt x="164445" y="832453"/>
                    <a:pt x="149795" y="824058"/>
                    <a:pt x="146865" y="807267"/>
                  </a:cubicBezTo>
                  <a:cubicBezTo>
                    <a:pt x="146865" y="807267"/>
                    <a:pt x="146865" y="807267"/>
                    <a:pt x="108778" y="586182"/>
                  </a:cubicBezTo>
                  <a:cubicBezTo>
                    <a:pt x="105848" y="569391"/>
                    <a:pt x="91198" y="558197"/>
                    <a:pt x="76549" y="558197"/>
                  </a:cubicBezTo>
                  <a:cubicBezTo>
                    <a:pt x="61900" y="558197"/>
                    <a:pt x="47250" y="547003"/>
                    <a:pt x="44321" y="533010"/>
                  </a:cubicBezTo>
                  <a:cubicBezTo>
                    <a:pt x="44321" y="533010"/>
                    <a:pt x="44321" y="533010"/>
                    <a:pt x="374" y="281142"/>
                  </a:cubicBezTo>
                  <a:cubicBezTo>
                    <a:pt x="-2556" y="261552"/>
                    <a:pt x="12093" y="244760"/>
                    <a:pt x="32602" y="244760"/>
                  </a:cubicBezTo>
                  <a:close/>
                  <a:moveTo>
                    <a:pt x="201006" y="0"/>
                  </a:moveTo>
                  <a:cubicBezTo>
                    <a:pt x="258382" y="0"/>
                    <a:pt x="304893" y="45158"/>
                    <a:pt x="304893" y="100863"/>
                  </a:cubicBezTo>
                  <a:cubicBezTo>
                    <a:pt x="304893" y="156569"/>
                    <a:pt x="258382" y="201726"/>
                    <a:pt x="201006" y="201726"/>
                  </a:cubicBezTo>
                  <a:cubicBezTo>
                    <a:pt x="143631" y="201726"/>
                    <a:pt x="97119" y="156569"/>
                    <a:pt x="97119" y="100863"/>
                  </a:cubicBezTo>
                  <a:cubicBezTo>
                    <a:pt x="97119" y="45158"/>
                    <a:pt x="143631" y="0"/>
                    <a:pt x="201006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9170">
                <a:defRPr/>
              </a:pPr>
              <a:endParaRPr sz="1600" ker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ValueShape">
              <a:extLst>
                <a:ext uri="{FF2B5EF4-FFF2-40B4-BE49-F238E27FC236}">
                  <a16:creationId xmlns:a16="http://schemas.microsoft.com/office/drawing/2014/main" id="{7673CE38-F3D1-4E98-BFDA-740EAA1917E7}"/>
                </a:ext>
              </a:extLst>
            </p:cNvPr>
            <p:cNvSpPr>
              <a:spLocks/>
            </p:cNvSpPr>
            <p:nvPr/>
          </p:nvSpPr>
          <p:spPr>
            <a:xfrm>
              <a:off x="6412174" y="1617799"/>
              <a:ext cx="502977" cy="688010"/>
            </a:xfrm>
            <a:custGeom>
              <a:avLst/>
              <a:gdLst>
                <a:gd name="connsiteX0" fmla="*/ 195923 w 559782"/>
                <a:gd name="connsiteY0" fmla="*/ 209918 h 769697"/>
                <a:gd name="connsiteX1" fmla="*/ 363858 w 559782"/>
                <a:gd name="connsiteY1" fmla="*/ 209918 h 769697"/>
                <a:gd name="connsiteX2" fmla="*/ 440828 w 559782"/>
                <a:gd name="connsiteY2" fmla="*/ 256712 h 769697"/>
                <a:gd name="connsiteX3" fmla="*/ 552784 w 559782"/>
                <a:gd name="connsiteY3" fmla="*/ 424645 h 769697"/>
                <a:gd name="connsiteX4" fmla="*/ 559782 w 559782"/>
                <a:gd name="connsiteY4" fmla="*/ 447824 h 769697"/>
                <a:gd name="connsiteX5" fmla="*/ 547536 w 559782"/>
                <a:gd name="connsiteY5" fmla="*/ 477562 h 769697"/>
                <a:gd name="connsiteX6" fmla="*/ 517798 w 559782"/>
                <a:gd name="connsiteY6" fmla="*/ 489808 h 769697"/>
                <a:gd name="connsiteX7" fmla="*/ 482812 w 559782"/>
                <a:gd name="connsiteY7" fmla="*/ 471002 h 769697"/>
                <a:gd name="connsiteX8" fmla="*/ 383538 w 559782"/>
                <a:gd name="connsiteY8" fmla="*/ 321874 h 769697"/>
                <a:gd name="connsiteX9" fmla="*/ 363858 w 559782"/>
                <a:gd name="connsiteY9" fmla="*/ 321874 h 769697"/>
                <a:gd name="connsiteX10" fmla="*/ 363858 w 559782"/>
                <a:gd name="connsiteY10" fmla="*/ 379600 h 769697"/>
                <a:gd name="connsiteX11" fmla="*/ 471878 w 559782"/>
                <a:gd name="connsiteY11" fmla="*/ 559343 h 769697"/>
                <a:gd name="connsiteX12" fmla="*/ 475814 w 559782"/>
                <a:gd name="connsiteY12" fmla="*/ 573775 h 769697"/>
                <a:gd name="connsiteX13" fmla="*/ 467505 w 559782"/>
                <a:gd name="connsiteY13" fmla="*/ 593454 h 769697"/>
                <a:gd name="connsiteX14" fmla="*/ 447826 w 559782"/>
                <a:gd name="connsiteY14" fmla="*/ 601763 h 769697"/>
                <a:gd name="connsiteX15" fmla="*/ 363858 w 559782"/>
                <a:gd name="connsiteY15" fmla="*/ 601763 h 769697"/>
                <a:gd name="connsiteX16" fmla="*/ 363858 w 559782"/>
                <a:gd name="connsiteY16" fmla="*/ 720717 h 769697"/>
                <a:gd name="connsiteX17" fmla="*/ 349426 w 559782"/>
                <a:gd name="connsiteY17" fmla="*/ 755265 h 769697"/>
                <a:gd name="connsiteX18" fmla="*/ 314878 w 559782"/>
                <a:gd name="connsiteY18" fmla="*/ 769697 h 769697"/>
                <a:gd name="connsiteX19" fmla="*/ 244904 w 559782"/>
                <a:gd name="connsiteY19" fmla="*/ 769697 h 769697"/>
                <a:gd name="connsiteX20" fmla="*/ 210356 w 559782"/>
                <a:gd name="connsiteY20" fmla="*/ 755265 h 769697"/>
                <a:gd name="connsiteX21" fmla="*/ 195923 w 559782"/>
                <a:gd name="connsiteY21" fmla="*/ 720717 h 769697"/>
                <a:gd name="connsiteX22" fmla="*/ 195923 w 559782"/>
                <a:gd name="connsiteY22" fmla="*/ 601763 h 769697"/>
                <a:gd name="connsiteX23" fmla="*/ 111956 w 559782"/>
                <a:gd name="connsiteY23" fmla="*/ 601763 h 769697"/>
                <a:gd name="connsiteX24" fmla="*/ 92276 w 559782"/>
                <a:gd name="connsiteY24" fmla="*/ 593454 h 769697"/>
                <a:gd name="connsiteX25" fmla="*/ 83968 w 559782"/>
                <a:gd name="connsiteY25" fmla="*/ 573775 h 769697"/>
                <a:gd name="connsiteX26" fmla="*/ 87903 w 559782"/>
                <a:gd name="connsiteY26" fmla="*/ 559343 h 769697"/>
                <a:gd name="connsiteX27" fmla="*/ 195923 w 559782"/>
                <a:gd name="connsiteY27" fmla="*/ 379600 h 769697"/>
                <a:gd name="connsiteX28" fmla="*/ 195923 w 559782"/>
                <a:gd name="connsiteY28" fmla="*/ 321874 h 769697"/>
                <a:gd name="connsiteX29" fmla="*/ 176244 w 559782"/>
                <a:gd name="connsiteY29" fmla="*/ 321874 h 769697"/>
                <a:gd name="connsiteX30" fmla="*/ 76970 w 559782"/>
                <a:gd name="connsiteY30" fmla="*/ 471002 h 769697"/>
                <a:gd name="connsiteX31" fmla="*/ 41984 w 559782"/>
                <a:gd name="connsiteY31" fmla="*/ 489808 h 769697"/>
                <a:gd name="connsiteX32" fmla="*/ 12245 w 559782"/>
                <a:gd name="connsiteY32" fmla="*/ 477562 h 769697"/>
                <a:gd name="connsiteX33" fmla="*/ 0 w 559782"/>
                <a:gd name="connsiteY33" fmla="*/ 447824 h 769697"/>
                <a:gd name="connsiteX34" fmla="*/ 6998 w 559782"/>
                <a:gd name="connsiteY34" fmla="*/ 424645 h 769697"/>
                <a:gd name="connsiteX35" fmla="*/ 118953 w 559782"/>
                <a:gd name="connsiteY35" fmla="*/ 256712 h 769697"/>
                <a:gd name="connsiteX36" fmla="*/ 195923 w 559782"/>
                <a:gd name="connsiteY36" fmla="*/ 209918 h 769697"/>
                <a:gd name="connsiteX37" fmla="*/ 279891 w 559782"/>
                <a:gd name="connsiteY37" fmla="*/ 0 h 769697"/>
                <a:gd name="connsiteX38" fmla="*/ 349208 w 559782"/>
                <a:gd name="connsiteY38" fmla="*/ 28645 h 769697"/>
                <a:gd name="connsiteX39" fmla="*/ 377853 w 559782"/>
                <a:gd name="connsiteY39" fmla="*/ 97962 h 769697"/>
                <a:gd name="connsiteX40" fmla="*/ 349208 w 559782"/>
                <a:gd name="connsiteY40" fmla="*/ 167277 h 769697"/>
                <a:gd name="connsiteX41" fmla="*/ 279891 w 559782"/>
                <a:gd name="connsiteY41" fmla="*/ 195922 h 769697"/>
                <a:gd name="connsiteX42" fmla="*/ 210575 w 559782"/>
                <a:gd name="connsiteY42" fmla="*/ 167277 h 769697"/>
                <a:gd name="connsiteX43" fmla="*/ 181930 w 559782"/>
                <a:gd name="connsiteY43" fmla="*/ 97962 h 769697"/>
                <a:gd name="connsiteX44" fmla="*/ 210575 w 559782"/>
                <a:gd name="connsiteY44" fmla="*/ 28645 h 769697"/>
                <a:gd name="connsiteX45" fmla="*/ 279891 w 559782"/>
                <a:gd name="connsiteY45" fmla="*/ 0 h 76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59782" h="769697">
                  <a:moveTo>
                    <a:pt x="195923" y="209918"/>
                  </a:moveTo>
                  <a:lnTo>
                    <a:pt x="363858" y="209918"/>
                  </a:lnTo>
                  <a:cubicBezTo>
                    <a:pt x="393888" y="209918"/>
                    <a:pt x="419544" y="225516"/>
                    <a:pt x="440828" y="256712"/>
                  </a:cubicBezTo>
                  <a:lnTo>
                    <a:pt x="552784" y="424645"/>
                  </a:lnTo>
                  <a:cubicBezTo>
                    <a:pt x="557449" y="431643"/>
                    <a:pt x="559782" y="439368"/>
                    <a:pt x="559782" y="447824"/>
                  </a:cubicBezTo>
                  <a:cubicBezTo>
                    <a:pt x="559782" y="459486"/>
                    <a:pt x="555700" y="469398"/>
                    <a:pt x="547536" y="477562"/>
                  </a:cubicBezTo>
                  <a:cubicBezTo>
                    <a:pt x="539373" y="485725"/>
                    <a:pt x="529460" y="489808"/>
                    <a:pt x="517798" y="489808"/>
                  </a:cubicBezTo>
                  <a:cubicBezTo>
                    <a:pt x="502928" y="489808"/>
                    <a:pt x="491267" y="483539"/>
                    <a:pt x="482812" y="471002"/>
                  </a:cubicBezTo>
                  <a:lnTo>
                    <a:pt x="383538" y="321874"/>
                  </a:lnTo>
                  <a:lnTo>
                    <a:pt x="363858" y="321874"/>
                  </a:lnTo>
                  <a:lnTo>
                    <a:pt x="363858" y="379600"/>
                  </a:lnTo>
                  <a:lnTo>
                    <a:pt x="471878" y="559343"/>
                  </a:lnTo>
                  <a:cubicBezTo>
                    <a:pt x="474502" y="563716"/>
                    <a:pt x="475814" y="568526"/>
                    <a:pt x="475814" y="573775"/>
                  </a:cubicBezTo>
                  <a:cubicBezTo>
                    <a:pt x="475814" y="581355"/>
                    <a:pt x="473044" y="587914"/>
                    <a:pt x="467505" y="593454"/>
                  </a:cubicBezTo>
                  <a:cubicBezTo>
                    <a:pt x="461965" y="598993"/>
                    <a:pt x="455405" y="601763"/>
                    <a:pt x="447826" y="601763"/>
                  </a:cubicBezTo>
                  <a:lnTo>
                    <a:pt x="363858" y="601763"/>
                  </a:lnTo>
                  <a:lnTo>
                    <a:pt x="363858" y="720717"/>
                  </a:lnTo>
                  <a:cubicBezTo>
                    <a:pt x="363858" y="734128"/>
                    <a:pt x="359047" y="745644"/>
                    <a:pt x="349426" y="755265"/>
                  </a:cubicBezTo>
                  <a:cubicBezTo>
                    <a:pt x="339805" y="764887"/>
                    <a:pt x="328289" y="769697"/>
                    <a:pt x="314878" y="769697"/>
                  </a:cubicBezTo>
                  <a:lnTo>
                    <a:pt x="244904" y="769697"/>
                  </a:lnTo>
                  <a:cubicBezTo>
                    <a:pt x="231493" y="769697"/>
                    <a:pt x="219977" y="764887"/>
                    <a:pt x="210356" y="755265"/>
                  </a:cubicBezTo>
                  <a:cubicBezTo>
                    <a:pt x="200733" y="745644"/>
                    <a:pt x="195923" y="734128"/>
                    <a:pt x="195923" y="720717"/>
                  </a:cubicBezTo>
                  <a:lnTo>
                    <a:pt x="195923" y="601763"/>
                  </a:lnTo>
                  <a:lnTo>
                    <a:pt x="111956" y="601763"/>
                  </a:lnTo>
                  <a:cubicBezTo>
                    <a:pt x="104375" y="601763"/>
                    <a:pt x="97815" y="598993"/>
                    <a:pt x="92276" y="593454"/>
                  </a:cubicBezTo>
                  <a:cubicBezTo>
                    <a:pt x="86738" y="587914"/>
                    <a:pt x="83968" y="581355"/>
                    <a:pt x="83968" y="573775"/>
                  </a:cubicBezTo>
                  <a:cubicBezTo>
                    <a:pt x="83968" y="568526"/>
                    <a:pt x="85279" y="563716"/>
                    <a:pt x="87903" y="559343"/>
                  </a:cubicBezTo>
                  <a:lnTo>
                    <a:pt x="195923" y="379600"/>
                  </a:lnTo>
                  <a:lnTo>
                    <a:pt x="195923" y="321874"/>
                  </a:lnTo>
                  <a:lnTo>
                    <a:pt x="176244" y="321874"/>
                  </a:lnTo>
                  <a:lnTo>
                    <a:pt x="76970" y="471002"/>
                  </a:lnTo>
                  <a:cubicBezTo>
                    <a:pt x="68515" y="483539"/>
                    <a:pt x="56852" y="489808"/>
                    <a:pt x="41984" y="489808"/>
                  </a:cubicBezTo>
                  <a:cubicBezTo>
                    <a:pt x="30321" y="489808"/>
                    <a:pt x="20409" y="485725"/>
                    <a:pt x="12245" y="477562"/>
                  </a:cubicBezTo>
                  <a:cubicBezTo>
                    <a:pt x="4081" y="469398"/>
                    <a:pt x="0" y="459486"/>
                    <a:pt x="0" y="447824"/>
                  </a:cubicBezTo>
                  <a:cubicBezTo>
                    <a:pt x="0" y="439368"/>
                    <a:pt x="2333" y="431643"/>
                    <a:pt x="6998" y="424645"/>
                  </a:cubicBezTo>
                  <a:lnTo>
                    <a:pt x="118953" y="256712"/>
                  </a:lnTo>
                  <a:cubicBezTo>
                    <a:pt x="140237" y="225516"/>
                    <a:pt x="165894" y="209918"/>
                    <a:pt x="195923" y="209918"/>
                  </a:cubicBezTo>
                  <a:close/>
                  <a:moveTo>
                    <a:pt x="279891" y="0"/>
                  </a:moveTo>
                  <a:cubicBezTo>
                    <a:pt x="307006" y="0"/>
                    <a:pt x="330111" y="9548"/>
                    <a:pt x="349208" y="28645"/>
                  </a:cubicBezTo>
                  <a:cubicBezTo>
                    <a:pt x="368305" y="47742"/>
                    <a:pt x="377853" y="70846"/>
                    <a:pt x="377853" y="97962"/>
                  </a:cubicBezTo>
                  <a:cubicBezTo>
                    <a:pt x="377853" y="125075"/>
                    <a:pt x="368305" y="148180"/>
                    <a:pt x="349208" y="167277"/>
                  </a:cubicBezTo>
                  <a:cubicBezTo>
                    <a:pt x="330111" y="186373"/>
                    <a:pt x="307006" y="195922"/>
                    <a:pt x="279891" y="195922"/>
                  </a:cubicBezTo>
                  <a:cubicBezTo>
                    <a:pt x="252777" y="195922"/>
                    <a:pt x="229671" y="186373"/>
                    <a:pt x="210575" y="167277"/>
                  </a:cubicBezTo>
                  <a:cubicBezTo>
                    <a:pt x="191477" y="148180"/>
                    <a:pt x="181930" y="125075"/>
                    <a:pt x="181930" y="97962"/>
                  </a:cubicBezTo>
                  <a:cubicBezTo>
                    <a:pt x="181930" y="70846"/>
                    <a:pt x="191477" y="47742"/>
                    <a:pt x="210575" y="28645"/>
                  </a:cubicBezTo>
                  <a:cubicBezTo>
                    <a:pt x="229671" y="9548"/>
                    <a:pt x="252777" y="0"/>
                    <a:pt x="279891" y="0"/>
                  </a:cubicBezTo>
                  <a:close/>
                </a:path>
              </a:pathLst>
            </a:custGeom>
            <a:grpFill/>
            <a:ln w="12700">
              <a:noFill/>
            </a:ln>
          </p:spPr>
          <p:txBody>
            <a:bodyPr anchor="ctr"/>
            <a:lstStyle/>
            <a:p>
              <a:pPr algn="ctr" defTabSz="1219170">
                <a:defRPr/>
              </a:pPr>
              <a:endParaRPr sz="2000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65" name="组合 64">
              <a:extLst>
                <a:ext uri="{FF2B5EF4-FFF2-40B4-BE49-F238E27FC236}">
                  <a16:creationId xmlns:a16="http://schemas.microsoft.com/office/drawing/2014/main" id="{CB69FF51-9F6B-4DD0-BC74-2E03E142E283}"/>
                </a:ext>
              </a:extLst>
            </p:cNvPr>
            <p:cNvGrpSpPr/>
            <p:nvPr/>
          </p:nvGrpSpPr>
          <p:grpSpPr>
            <a:xfrm>
              <a:off x="2157021" y="2402851"/>
              <a:ext cx="873994" cy="688011"/>
              <a:chOff x="2226870" y="2574003"/>
              <a:chExt cx="972701" cy="765714"/>
            </a:xfrm>
            <a:grpFill/>
          </p:grpSpPr>
          <p:sp>
            <p:nvSpPr>
              <p:cNvPr id="135" name="IconShape2">
                <a:extLst>
                  <a:ext uri="{FF2B5EF4-FFF2-40B4-BE49-F238E27FC236}">
                    <a16:creationId xmlns:a16="http://schemas.microsoft.com/office/drawing/2014/main" id="{9FCF24F4-B283-483E-8774-EF33449B680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26870" y="2574004"/>
                <a:ext cx="369087" cy="765713"/>
              </a:xfrm>
              <a:custGeom>
                <a:avLst/>
                <a:gdLst>
                  <a:gd name="connsiteX0" fmla="*/ 32602 w 396196"/>
                  <a:gd name="connsiteY0" fmla="*/ 244760 h 832453"/>
                  <a:gd name="connsiteX1" fmla="*/ 366603 w 396196"/>
                  <a:gd name="connsiteY1" fmla="*/ 244760 h 832453"/>
                  <a:gd name="connsiteX2" fmla="*/ 391506 w 396196"/>
                  <a:gd name="connsiteY2" fmla="*/ 255605 h 832453"/>
                  <a:gd name="connsiteX3" fmla="*/ 396196 w 396196"/>
                  <a:gd name="connsiteY3" fmla="*/ 271956 h 832453"/>
                  <a:gd name="connsiteX4" fmla="*/ 396196 w 396196"/>
                  <a:gd name="connsiteY4" fmla="*/ 297319 h 832453"/>
                  <a:gd name="connsiteX5" fmla="*/ 393704 w 396196"/>
                  <a:gd name="connsiteY5" fmla="*/ 312625 h 832453"/>
                  <a:gd name="connsiteX6" fmla="*/ 357814 w 396196"/>
                  <a:gd name="connsiteY6" fmla="*/ 533010 h 832453"/>
                  <a:gd name="connsiteX7" fmla="*/ 325585 w 396196"/>
                  <a:gd name="connsiteY7" fmla="*/ 558197 h 832453"/>
                  <a:gd name="connsiteX8" fmla="*/ 293358 w 396196"/>
                  <a:gd name="connsiteY8" fmla="*/ 586182 h 832453"/>
                  <a:gd name="connsiteX9" fmla="*/ 252339 w 396196"/>
                  <a:gd name="connsiteY9" fmla="*/ 807267 h 832453"/>
                  <a:gd name="connsiteX10" fmla="*/ 220111 w 396196"/>
                  <a:gd name="connsiteY10" fmla="*/ 832453 h 832453"/>
                  <a:gd name="connsiteX11" fmla="*/ 179093 w 396196"/>
                  <a:gd name="connsiteY11" fmla="*/ 832453 h 832453"/>
                  <a:gd name="connsiteX12" fmla="*/ 146865 w 396196"/>
                  <a:gd name="connsiteY12" fmla="*/ 807267 h 832453"/>
                  <a:gd name="connsiteX13" fmla="*/ 108778 w 396196"/>
                  <a:gd name="connsiteY13" fmla="*/ 586182 h 832453"/>
                  <a:gd name="connsiteX14" fmla="*/ 76549 w 396196"/>
                  <a:gd name="connsiteY14" fmla="*/ 558197 h 832453"/>
                  <a:gd name="connsiteX15" fmla="*/ 44321 w 396196"/>
                  <a:gd name="connsiteY15" fmla="*/ 533010 h 832453"/>
                  <a:gd name="connsiteX16" fmla="*/ 374 w 396196"/>
                  <a:gd name="connsiteY16" fmla="*/ 281142 h 832453"/>
                  <a:gd name="connsiteX17" fmla="*/ 32602 w 396196"/>
                  <a:gd name="connsiteY17" fmla="*/ 244760 h 832453"/>
                  <a:gd name="connsiteX18" fmla="*/ 201006 w 396196"/>
                  <a:gd name="connsiteY18" fmla="*/ 0 h 832453"/>
                  <a:gd name="connsiteX19" fmla="*/ 304893 w 396196"/>
                  <a:gd name="connsiteY19" fmla="*/ 100863 h 832453"/>
                  <a:gd name="connsiteX20" fmla="*/ 201006 w 396196"/>
                  <a:gd name="connsiteY20" fmla="*/ 201726 h 832453"/>
                  <a:gd name="connsiteX21" fmla="*/ 97119 w 396196"/>
                  <a:gd name="connsiteY21" fmla="*/ 100863 h 832453"/>
                  <a:gd name="connsiteX22" fmla="*/ 201006 w 396196"/>
                  <a:gd name="connsiteY22" fmla="*/ 0 h 832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96196" h="832453">
                    <a:moveTo>
                      <a:pt x="32602" y="244760"/>
                    </a:moveTo>
                    <a:cubicBezTo>
                      <a:pt x="32602" y="244760"/>
                      <a:pt x="32602" y="244760"/>
                      <a:pt x="366603" y="244760"/>
                    </a:cubicBezTo>
                    <a:cubicBezTo>
                      <a:pt x="376858" y="244760"/>
                      <a:pt x="385647" y="248958"/>
                      <a:pt x="391506" y="255605"/>
                    </a:cubicBezTo>
                    <a:lnTo>
                      <a:pt x="396196" y="271956"/>
                    </a:lnTo>
                    <a:lnTo>
                      <a:pt x="396196" y="297319"/>
                    </a:lnTo>
                    <a:lnTo>
                      <a:pt x="393704" y="312625"/>
                    </a:lnTo>
                    <a:cubicBezTo>
                      <a:pt x="388577" y="344109"/>
                      <a:pt x="378322" y="407076"/>
                      <a:pt x="357814" y="533010"/>
                    </a:cubicBezTo>
                    <a:cubicBezTo>
                      <a:pt x="354884" y="547003"/>
                      <a:pt x="340234" y="558197"/>
                      <a:pt x="325585" y="558197"/>
                    </a:cubicBezTo>
                    <a:cubicBezTo>
                      <a:pt x="308006" y="558197"/>
                      <a:pt x="293358" y="569391"/>
                      <a:pt x="293358" y="586182"/>
                    </a:cubicBezTo>
                    <a:cubicBezTo>
                      <a:pt x="293358" y="586182"/>
                      <a:pt x="293358" y="586182"/>
                      <a:pt x="252339" y="807267"/>
                    </a:cubicBezTo>
                    <a:cubicBezTo>
                      <a:pt x="249409" y="824058"/>
                      <a:pt x="237690" y="832453"/>
                      <a:pt x="220111" y="832453"/>
                    </a:cubicBezTo>
                    <a:cubicBezTo>
                      <a:pt x="220111" y="832453"/>
                      <a:pt x="220111" y="832453"/>
                      <a:pt x="179093" y="832453"/>
                    </a:cubicBezTo>
                    <a:cubicBezTo>
                      <a:pt x="164445" y="832453"/>
                      <a:pt x="149795" y="824058"/>
                      <a:pt x="146865" y="807267"/>
                    </a:cubicBezTo>
                    <a:cubicBezTo>
                      <a:pt x="146865" y="807267"/>
                      <a:pt x="146865" y="807267"/>
                      <a:pt x="108778" y="586182"/>
                    </a:cubicBezTo>
                    <a:cubicBezTo>
                      <a:pt x="105848" y="569391"/>
                      <a:pt x="91198" y="558197"/>
                      <a:pt x="76549" y="558197"/>
                    </a:cubicBezTo>
                    <a:cubicBezTo>
                      <a:pt x="61900" y="558197"/>
                      <a:pt x="47250" y="547003"/>
                      <a:pt x="44321" y="533010"/>
                    </a:cubicBezTo>
                    <a:cubicBezTo>
                      <a:pt x="44321" y="533010"/>
                      <a:pt x="44321" y="533010"/>
                      <a:pt x="374" y="281142"/>
                    </a:cubicBezTo>
                    <a:cubicBezTo>
                      <a:pt x="-2556" y="261552"/>
                      <a:pt x="12093" y="244760"/>
                      <a:pt x="32602" y="244760"/>
                    </a:cubicBezTo>
                    <a:close/>
                    <a:moveTo>
                      <a:pt x="201006" y="0"/>
                    </a:moveTo>
                    <a:cubicBezTo>
                      <a:pt x="258382" y="0"/>
                      <a:pt x="304893" y="45158"/>
                      <a:pt x="304893" y="100863"/>
                    </a:cubicBezTo>
                    <a:cubicBezTo>
                      <a:pt x="304893" y="156569"/>
                      <a:pt x="258382" y="201726"/>
                      <a:pt x="201006" y="201726"/>
                    </a:cubicBezTo>
                    <a:cubicBezTo>
                      <a:pt x="143631" y="201726"/>
                      <a:pt x="97119" y="156569"/>
                      <a:pt x="97119" y="100863"/>
                    </a:cubicBezTo>
                    <a:cubicBezTo>
                      <a:pt x="97119" y="45158"/>
                      <a:pt x="143631" y="0"/>
                      <a:pt x="201006" y="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1219170">
                  <a:defRPr/>
                </a:pPr>
                <a:endParaRPr sz="1600" ker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6" name="ValueShape">
                <a:extLst>
                  <a:ext uri="{FF2B5EF4-FFF2-40B4-BE49-F238E27FC236}">
                    <a16:creationId xmlns:a16="http://schemas.microsoft.com/office/drawing/2014/main" id="{56ECF0FA-D630-442F-B927-9822DFD395C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639789" y="2574003"/>
                <a:ext cx="559782" cy="765713"/>
              </a:xfrm>
              <a:custGeom>
                <a:avLst/>
                <a:gdLst>
                  <a:gd name="connsiteX0" fmla="*/ 195923 w 559782"/>
                  <a:gd name="connsiteY0" fmla="*/ 209918 h 769697"/>
                  <a:gd name="connsiteX1" fmla="*/ 363858 w 559782"/>
                  <a:gd name="connsiteY1" fmla="*/ 209918 h 769697"/>
                  <a:gd name="connsiteX2" fmla="*/ 440828 w 559782"/>
                  <a:gd name="connsiteY2" fmla="*/ 256712 h 769697"/>
                  <a:gd name="connsiteX3" fmla="*/ 552784 w 559782"/>
                  <a:gd name="connsiteY3" fmla="*/ 424645 h 769697"/>
                  <a:gd name="connsiteX4" fmla="*/ 559782 w 559782"/>
                  <a:gd name="connsiteY4" fmla="*/ 447824 h 769697"/>
                  <a:gd name="connsiteX5" fmla="*/ 547536 w 559782"/>
                  <a:gd name="connsiteY5" fmla="*/ 477562 h 769697"/>
                  <a:gd name="connsiteX6" fmla="*/ 517798 w 559782"/>
                  <a:gd name="connsiteY6" fmla="*/ 489808 h 769697"/>
                  <a:gd name="connsiteX7" fmla="*/ 482812 w 559782"/>
                  <a:gd name="connsiteY7" fmla="*/ 471002 h 769697"/>
                  <a:gd name="connsiteX8" fmla="*/ 383538 w 559782"/>
                  <a:gd name="connsiteY8" fmla="*/ 321874 h 769697"/>
                  <a:gd name="connsiteX9" fmla="*/ 363858 w 559782"/>
                  <a:gd name="connsiteY9" fmla="*/ 321874 h 769697"/>
                  <a:gd name="connsiteX10" fmla="*/ 363858 w 559782"/>
                  <a:gd name="connsiteY10" fmla="*/ 379600 h 769697"/>
                  <a:gd name="connsiteX11" fmla="*/ 471878 w 559782"/>
                  <a:gd name="connsiteY11" fmla="*/ 559343 h 769697"/>
                  <a:gd name="connsiteX12" fmla="*/ 475814 w 559782"/>
                  <a:gd name="connsiteY12" fmla="*/ 573775 h 769697"/>
                  <a:gd name="connsiteX13" fmla="*/ 467505 w 559782"/>
                  <a:gd name="connsiteY13" fmla="*/ 593454 h 769697"/>
                  <a:gd name="connsiteX14" fmla="*/ 447826 w 559782"/>
                  <a:gd name="connsiteY14" fmla="*/ 601763 h 769697"/>
                  <a:gd name="connsiteX15" fmla="*/ 363858 w 559782"/>
                  <a:gd name="connsiteY15" fmla="*/ 601763 h 769697"/>
                  <a:gd name="connsiteX16" fmla="*/ 363858 w 559782"/>
                  <a:gd name="connsiteY16" fmla="*/ 720717 h 769697"/>
                  <a:gd name="connsiteX17" fmla="*/ 349426 w 559782"/>
                  <a:gd name="connsiteY17" fmla="*/ 755265 h 769697"/>
                  <a:gd name="connsiteX18" fmla="*/ 314878 w 559782"/>
                  <a:gd name="connsiteY18" fmla="*/ 769697 h 769697"/>
                  <a:gd name="connsiteX19" fmla="*/ 244904 w 559782"/>
                  <a:gd name="connsiteY19" fmla="*/ 769697 h 769697"/>
                  <a:gd name="connsiteX20" fmla="*/ 210356 w 559782"/>
                  <a:gd name="connsiteY20" fmla="*/ 755265 h 769697"/>
                  <a:gd name="connsiteX21" fmla="*/ 195923 w 559782"/>
                  <a:gd name="connsiteY21" fmla="*/ 720717 h 769697"/>
                  <a:gd name="connsiteX22" fmla="*/ 195923 w 559782"/>
                  <a:gd name="connsiteY22" fmla="*/ 601763 h 769697"/>
                  <a:gd name="connsiteX23" fmla="*/ 111956 w 559782"/>
                  <a:gd name="connsiteY23" fmla="*/ 601763 h 769697"/>
                  <a:gd name="connsiteX24" fmla="*/ 92276 w 559782"/>
                  <a:gd name="connsiteY24" fmla="*/ 593454 h 769697"/>
                  <a:gd name="connsiteX25" fmla="*/ 83968 w 559782"/>
                  <a:gd name="connsiteY25" fmla="*/ 573775 h 769697"/>
                  <a:gd name="connsiteX26" fmla="*/ 87903 w 559782"/>
                  <a:gd name="connsiteY26" fmla="*/ 559343 h 769697"/>
                  <a:gd name="connsiteX27" fmla="*/ 195923 w 559782"/>
                  <a:gd name="connsiteY27" fmla="*/ 379600 h 769697"/>
                  <a:gd name="connsiteX28" fmla="*/ 195923 w 559782"/>
                  <a:gd name="connsiteY28" fmla="*/ 321874 h 769697"/>
                  <a:gd name="connsiteX29" fmla="*/ 176244 w 559782"/>
                  <a:gd name="connsiteY29" fmla="*/ 321874 h 769697"/>
                  <a:gd name="connsiteX30" fmla="*/ 76970 w 559782"/>
                  <a:gd name="connsiteY30" fmla="*/ 471002 h 769697"/>
                  <a:gd name="connsiteX31" fmla="*/ 41984 w 559782"/>
                  <a:gd name="connsiteY31" fmla="*/ 489808 h 769697"/>
                  <a:gd name="connsiteX32" fmla="*/ 12245 w 559782"/>
                  <a:gd name="connsiteY32" fmla="*/ 477562 h 769697"/>
                  <a:gd name="connsiteX33" fmla="*/ 0 w 559782"/>
                  <a:gd name="connsiteY33" fmla="*/ 447824 h 769697"/>
                  <a:gd name="connsiteX34" fmla="*/ 6998 w 559782"/>
                  <a:gd name="connsiteY34" fmla="*/ 424645 h 769697"/>
                  <a:gd name="connsiteX35" fmla="*/ 118953 w 559782"/>
                  <a:gd name="connsiteY35" fmla="*/ 256712 h 769697"/>
                  <a:gd name="connsiteX36" fmla="*/ 195923 w 559782"/>
                  <a:gd name="connsiteY36" fmla="*/ 209918 h 769697"/>
                  <a:gd name="connsiteX37" fmla="*/ 279891 w 559782"/>
                  <a:gd name="connsiteY37" fmla="*/ 0 h 769697"/>
                  <a:gd name="connsiteX38" fmla="*/ 349208 w 559782"/>
                  <a:gd name="connsiteY38" fmla="*/ 28645 h 769697"/>
                  <a:gd name="connsiteX39" fmla="*/ 377853 w 559782"/>
                  <a:gd name="connsiteY39" fmla="*/ 97962 h 769697"/>
                  <a:gd name="connsiteX40" fmla="*/ 349208 w 559782"/>
                  <a:gd name="connsiteY40" fmla="*/ 167277 h 769697"/>
                  <a:gd name="connsiteX41" fmla="*/ 279891 w 559782"/>
                  <a:gd name="connsiteY41" fmla="*/ 195922 h 769697"/>
                  <a:gd name="connsiteX42" fmla="*/ 210575 w 559782"/>
                  <a:gd name="connsiteY42" fmla="*/ 167277 h 769697"/>
                  <a:gd name="connsiteX43" fmla="*/ 181930 w 559782"/>
                  <a:gd name="connsiteY43" fmla="*/ 97962 h 769697"/>
                  <a:gd name="connsiteX44" fmla="*/ 210575 w 559782"/>
                  <a:gd name="connsiteY44" fmla="*/ 28645 h 769697"/>
                  <a:gd name="connsiteX45" fmla="*/ 279891 w 559782"/>
                  <a:gd name="connsiteY45" fmla="*/ 0 h 769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559782" h="769697">
                    <a:moveTo>
                      <a:pt x="195923" y="209918"/>
                    </a:moveTo>
                    <a:lnTo>
                      <a:pt x="363858" y="209918"/>
                    </a:lnTo>
                    <a:cubicBezTo>
                      <a:pt x="393888" y="209918"/>
                      <a:pt x="419544" y="225516"/>
                      <a:pt x="440828" y="256712"/>
                    </a:cubicBezTo>
                    <a:lnTo>
                      <a:pt x="552784" y="424645"/>
                    </a:lnTo>
                    <a:cubicBezTo>
                      <a:pt x="557449" y="431643"/>
                      <a:pt x="559782" y="439368"/>
                      <a:pt x="559782" y="447824"/>
                    </a:cubicBezTo>
                    <a:cubicBezTo>
                      <a:pt x="559782" y="459486"/>
                      <a:pt x="555700" y="469398"/>
                      <a:pt x="547536" y="477562"/>
                    </a:cubicBezTo>
                    <a:cubicBezTo>
                      <a:pt x="539373" y="485725"/>
                      <a:pt x="529460" y="489808"/>
                      <a:pt x="517798" y="489808"/>
                    </a:cubicBezTo>
                    <a:cubicBezTo>
                      <a:pt x="502928" y="489808"/>
                      <a:pt x="491267" y="483539"/>
                      <a:pt x="482812" y="471002"/>
                    </a:cubicBezTo>
                    <a:lnTo>
                      <a:pt x="383538" y="321874"/>
                    </a:lnTo>
                    <a:lnTo>
                      <a:pt x="363858" y="321874"/>
                    </a:lnTo>
                    <a:lnTo>
                      <a:pt x="363858" y="379600"/>
                    </a:lnTo>
                    <a:lnTo>
                      <a:pt x="471878" y="559343"/>
                    </a:lnTo>
                    <a:cubicBezTo>
                      <a:pt x="474502" y="563716"/>
                      <a:pt x="475814" y="568526"/>
                      <a:pt x="475814" y="573775"/>
                    </a:cubicBezTo>
                    <a:cubicBezTo>
                      <a:pt x="475814" y="581355"/>
                      <a:pt x="473044" y="587914"/>
                      <a:pt x="467505" y="593454"/>
                    </a:cubicBezTo>
                    <a:cubicBezTo>
                      <a:pt x="461965" y="598993"/>
                      <a:pt x="455405" y="601763"/>
                      <a:pt x="447826" y="601763"/>
                    </a:cubicBezTo>
                    <a:lnTo>
                      <a:pt x="363858" y="601763"/>
                    </a:lnTo>
                    <a:lnTo>
                      <a:pt x="363858" y="720717"/>
                    </a:lnTo>
                    <a:cubicBezTo>
                      <a:pt x="363858" y="734128"/>
                      <a:pt x="359047" y="745644"/>
                      <a:pt x="349426" y="755265"/>
                    </a:cubicBezTo>
                    <a:cubicBezTo>
                      <a:pt x="339805" y="764887"/>
                      <a:pt x="328289" y="769697"/>
                      <a:pt x="314878" y="769697"/>
                    </a:cubicBezTo>
                    <a:lnTo>
                      <a:pt x="244904" y="769697"/>
                    </a:lnTo>
                    <a:cubicBezTo>
                      <a:pt x="231493" y="769697"/>
                      <a:pt x="219977" y="764887"/>
                      <a:pt x="210356" y="755265"/>
                    </a:cubicBezTo>
                    <a:cubicBezTo>
                      <a:pt x="200733" y="745644"/>
                      <a:pt x="195923" y="734128"/>
                      <a:pt x="195923" y="720717"/>
                    </a:cubicBezTo>
                    <a:lnTo>
                      <a:pt x="195923" y="601763"/>
                    </a:lnTo>
                    <a:lnTo>
                      <a:pt x="111956" y="601763"/>
                    </a:lnTo>
                    <a:cubicBezTo>
                      <a:pt x="104375" y="601763"/>
                      <a:pt x="97815" y="598993"/>
                      <a:pt x="92276" y="593454"/>
                    </a:cubicBezTo>
                    <a:cubicBezTo>
                      <a:pt x="86738" y="587914"/>
                      <a:pt x="83968" y="581355"/>
                      <a:pt x="83968" y="573775"/>
                    </a:cubicBezTo>
                    <a:cubicBezTo>
                      <a:pt x="83968" y="568526"/>
                      <a:pt x="85279" y="563716"/>
                      <a:pt x="87903" y="559343"/>
                    </a:cubicBezTo>
                    <a:lnTo>
                      <a:pt x="195923" y="379600"/>
                    </a:lnTo>
                    <a:lnTo>
                      <a:pt x="195923" y="321874"/>
                    </a:lnTo>
                    <a:lnTo>
                      <a:pt x="176244" y="321874"/>
                    </a:lnTo>
                    <a:lnTo>
                      <a:pt x="76970" y="471002"/>
                    </a:lnTo>
                    <a:cubicBezTo>
                      <a:pt x="68515" y="483539"/>
                      <a:pt x="56852" y="489808"/>
                      <a:pt x="41984" y="489808"/>
                    </a:cubicBezTo>
                    <a:cubicBezTo>
                      <a:pt x="30321" y="489808"/>
                      <a:pt x="20409" y="485725"/>
                      <a:pt x="12245" y="477562"/>
                    </a:cubicBezTo>
                    <a:cubicBezTo>
                      <a:pt x="4081" y="469398"/>
                      <a:pt x="0" y="459486"/>
                      <a:pt x="0" y="447824"/>
                    </a:cubicBezTo>
                    <a:cubicBezTo>
                      <a:pt x="0" y="439368"/>
                      <a:pt x="2333" y="431643"/>
                      <a:pt x="6998" y="424645"/>
                    </a:cubicBezTo>
                    <a:lnTo>
                      <a:pt x="118953" y="256712"/>
                    </a:lnTo>
                    <a:cubicBezTo>
                      <a:pt x="140237" y="225516"/>
                      <a:pt x="165894" y="209918"/>
                      <a:pt x="195923" y="209918"/>
                    </a:cubicBezTo>
                    <a:close/>
                    <a:moveTo>
                      <a:pt x="279891" y="0"/>
                    </a:moveTo>
                    <a:cubicBezTo>
                      <a:pt x="307006" y="0"/>
                      <a:pt x="330111" y="9548"/>
                      <a:pt x="349208" y="28645"/>
                    </a:cubicBezTo>
                    <a:cubicBezTo>
                      <a:pt x="368305" y="47742"/>
                      <a:pt x="377853" y="70846"/>
                      <a:pt x="377853" y="97962"/>
                    </a:cubicBezTo>
                    <a:cubicBezTo>
                      <a:pt x="377853" y="125075"/>
                      <a:pt x="368305" y="148180"/>
                      <a:pt x="349208" y="167277"/>
                    </a:cubicBezTo>
                    <a:cubicBezTo>
                      <a:pt x="330111" y="186373"/>
                      <a:pt x="307006" y="195922"/>
                      <a:pt x="279891" y="195922"/>
                    </a:cubicBezTo>
                    <a:cubicBezTo>
                      <a:pt x="252777" y="195922"/>
                      <a:pt x="229671" y="186373"/>
                      <a:pt x="210575" y="167277"/>
                    </a:cubicBezTo>
                    <a:cubicBezTo>
                      <a:pt x="191477" y="148180"/>
                      <a:pt x="181930" y="125075"/>
                      <a:pt x="181930" y="97962"/>
                    </a:cubicBezTo>
                    <a:cubicBezTo>
                      <a:pt x="181930" y="70846"/>
                      <a:pt x="191477" y="47742"/>
                      <a:pt x="210575" y="28645"/>
                    </a:cubicBezTo>
                    <a:cubicBezTo>
                      <a:pt x="229671" y="9548"/>
                      <a:pt x="252777" y="0"/>
                      <a:pt x="279891" y="0"/>
                    </a:cubicBezTo>
                    <a:close/>
                  </a:path>
                </a:pathLst>
              </a:custGeom>
              <a:grpFill/>
              <a:ln w="12700">
                <a:noFill/>
              </a:ln>
            </p:spPr>
            <p:txBody>
              <a:bodyPr anchor="ctr"/>
              <a:lstStyle/>
              <a:p>
                <a:pPr algn="ctr" defTabSz="1219170">
                  <a:defRPr/>
                </a:pPr>
                <a:endParaRPr sz="2000" kern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6" name="组合 65">
              <a:extLst>
                <a:ext uri="{FF2B5EF4-FFF2-40B4-BE49-F238E27FC236}">
                  <a16:creationId xmlns:a16="http://schemas.microsoft.com/office/drawing/2014/main" id="{C230BC41-CD1B-499E-AEEA-D008407A4282}"/>
                </a:ext>
              </a:extLst>
            </p:cNvPr>
            <p:cNvGrpSpPr/>
            <p:nvPr/>
          </p:nvGrpSpPr>
          <p:grpSpPr>
            <a:xfrm>
              <a:off x="3128055" y="2402851"/>
              <a:ext cx="873994" cy="688011"/>
              <a:chOff x="2226870" y="2574003"/>
              <a:chExt cx="972701" cy="765714"/>
            </a:xfrm>
            <a:grpFill/>
          </p:grpSpPr>
          <p:sp>
            <p:nvSpPr>
              <p:cNvPr id="133" name="IconShape2">
                <a:extLst>
                  <a:ext uri="{FF2B5EF4-FFF2-40B4-BE49-F238E27FC236}">
                    <a16:creationId xmlns:a16="http://schemas.microsoft.com/office/drawing/2014/main" id="{9DA7DD27-4CCC-41B8-A817-16654F60895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26870" y="2574004"/>
                <a:ext cx="369087" cy="765713"/>
              </a:xfrm>
              <a:custGeom>
                <a:avLst/>
                <a:gdLst>
                  <a:gd name="connsiteX0" fmla="*/ 32602 w 396196"/>
                  <a:gd name="connsiteY0" fmla="*/ 244760 h 832453"/>
                  <a:gd name="connsiteX1" fmla="*/ 366603 w 396196"/>
                  <a:gd name="connsiteY1" fmla="*/ 244760 h 832453"/>
                  <a:gd name="connsiteX2" fmla="*/ 391506 w 396196"/>
                  <a:gd name="connsiteY2" fmla="*/ 255605 h 832453"/>
                  <a:gd name="connsiteX3" fmla="*/ 396196 w 396196"/>
                  <a:gd name="connsiteY3" fmla="*/ 271956 h 832453"/>
                  <a:gd name="connsiteX4" fmla="*/ 396196 w 396196"/>
                  <a:gd name="connsiteY4" fmla="*/ 297319 h 832453"/>
                  <a:gd name="connsiteX5" fmla="*/ 393704 w 396196"/>
                  <a:gd name="connsiteY5" fmla="*/ 312625 h 832453"/>
                  <a:gd name="connsiteX6" fmla="*/ 357814 w 396196"/>
                  <a:gd name="connsiteY6" fmla="*/ 533010 h 832453"/>
                  <a:gd name="connsiteX7" fmla="*/ 325585 w 396196"/>
                  <a:gd name="connsiteY7" fmla="*/ 558197 h 832453"/>
                  <a:gd name="connsiteX8" fmla="*/ 293358 w 396196"/>
                  <a:gd name="connsiteY8" fmla="*/ 586182 h 832453"/>
                  <a:gd name="connsiteX9" fmla="*/ 252339 w 396196"/>
                  <a:gd name="connsiteY9" fmla="*/ 807267 h 832453"/>
                  <a:gd name="connsiteX10" fmla="*/ 220111 w 396196"/>
                  <a:gd name="connsiteY10" fmla="*/ 832453 h 832453"/>
                  <a:gd name="connsiteX11" fmla="*/ 179093 w 396196"/>
                  <a:gd name="connsiteY11" fmla="*/ 832453 h 832453"/>
                  <a:gd name="connsiteX12" fmla="*/ 146865 w 396196"/>
                  <a:gd name="connsiteY12" fmla="*/ 807267 h 832453"/>
                  <a:gd name="connsiteX13" fmla="*/ 108778 w 396196"/>
                  <a:gd name="connsiteY13" fmla="*/ 586182 h 832453"/>
                  <a:gd name="connsiteX14" fmla="*/ 76549 w 396196"/>
                  <a:gd name="connsiteY14" fmla="*/ 558197 h 832453"/>
                  <a:gd name="connsiteX15" fmla="*/ 44321 w 396196"/>
                  <a:gd name="connsiteY15" fmla="*/ 533010 h 832453"/>
                  <a:gd name="connsiteX16" fmla="*/ 374 w 396196"/>
                  <a:gd name="connsiteY16" fmla="*/ 281142 h 832453"/>
                  <a:gd name="connsiteX17" fmla="*/ 32602 w 396196"/>
                  <a:gd name="connsiteY17" fmla="*/ 244760 h 832453"/>
                  <a:gd name="connsiteX18" fmla="*/ 201006 w 396196"/>
                  <a:gd name="connsiteY18" fmla="*/ 0 h 832453"/>
                  <a:gd name="connsiteX19" fmla="*/ 304893 w 396196"/>
                  <a:gd name="connsiteY19" fmla="*/ 100863 h 832453"/>
                  <a:gd name="connsiteX20" fmla="*/ 201006 w 396196"/>
                  <a:gd name="connsiteY20" fmla="*/ 201726 h 832453"/>
                  <a:gd name="connsiteX21" fmla="*/ 97119 w 396196"/>
                  <a:gd name="connsiteY21" fmla="*/ 100863 h 832453"/>
                  <a:gd name="connsiteX22" fmla="*/ 201006 w 396196"/>
                  <a:gd name="connsiteY22" fmla="*/ 0 h 832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96196" h="832453">
                    <a:moveTo>
                      <a:pt x="32602" y="244760"/>
                    </a:moveTo>
                    <a:cubicBezTo>
                      <a:pt x="32602" y="244760"/>
                      <a:pt x="32602" y="244760"/>
                      <a:pt x="366603" y="244760"/>
                    </a:cubicBezTo>
                    <a:cubicBezTo>
                      <a:pt x="376858" y="244760"/>
                      <a:pt x="385647" y="248958"/>
                      <a:pt x="391506" y="255605"/>
                    </a:cubicBezTo>
                    <a:lnTo>
                      <a:pt x="396196" y="271956"/>
                    </a:lnTo>
                    <a:lnTo>
                      <a:pt x="396196" y="297319"/>
                    </a:lnTo>
                    <a:lnTo>
                      <a:pt x="393704" y="312625"/>
                    </a:lnTo>
                    <a:cubicBezTo>
                      <a:pt x="388577" y="344109"/>
                      <a:pt x="378322" y="407076"/>
                      <a:pt x="357814" y="533010"/>
                    </a:cubicBezTo>
                    <a:cubicBezTo>
                      <a:pt x="354884" y="547003"/>
                      <a:pt x="340234" y="558197"/>
                      <a:pt x="325585" y="558197"/>
                    </a:cubicBezTo>
                    <a:cubicBezTo>
                      <a:pt x="308006" y="558197"/>
                      <a:pt x="293358" y="569391"/>
                      <a:pt x="293358" y="586182"/>
                    </a:cubicBezTo>
                    <a:cubicBezTo>
                      <a:pt x="293358" y="586182"/>
                      <a:pt x="293358" y="586182"/>
                      <a:pt x="252339" y="807267"/>
                    </a:cubicBezTo>
                    <a:cubicBezTo>
                      <a:pt x="249409" y="824058"/>
                      <a:pt x="237690" y="832453"/>
                      <a:pt x="220111" y="832453"/>
                    </a:cubicBezTo>
                    <a:cubicBezTo>
                      <a:pt x="220111" y="832453"/>
                      <a:pt x="220111" y="832453"/>
                      <a:pt x="179093" y="832453"/>
                    </a:cubicBezTo>
                    <a:cubicBezTo>
                      <a:pt x="164445" y="832453"/>
                      <a:pt x="149795" y="824058"/>
                      <a:pt x="146865" y="807267"/>
                    </a:cubicBezTo>
                    <a:cubicBezTo>
                      <a:pt x="146865" y="807267"/>
                      <a:pt x="146865" y="807267"/>
                      <a:pt x="108778" y="586182"/>
                    </a:cubicBezTo>
                    <a:cubicBezTo>
                      <a:pt x="105848" y="569391"/>
                      <a:pt x="91198" y="558197"/>
                      <a:pt x="76549" y="558197"/>
                    </a:cubicBezTo>
                    <a:cubicBezTo>
                      <a:pt x="61900" y="558197"/>
                      <a:pt x="47250" y="547003"/>
                      <a:pt x="44321" y="533010"/>
                    </a:cubicBezTo>
                    <a:cubicBezTo>
                      <a:pt x="44321" y="533010"/>
                      <a:pt x="44321" y="533010"/>
                      <a:pt x="374" y="281142"/>
                    </a:cubicBezTo>
                    <a:cubicBezTo>
                      <a:pt x="-2556" y="261552"/>
                      <a:pt x="12093" y="244760"/>
                      <a:pt x="32602" y="244760"/>
                    </a:cubicBezTo>
                    <a:close/>
                    <a:moveTo>
                      <a:pt x="201006" y="0"/>
                    </a:moveTo>
                    <a:cubicBezTo>
                      <a:pt x="258382" y="0"/>
                      <a:pt x="304893" y="45158"/>
                      <a:pt x="304893" y="100863"/>
                    </a:cubicBezTo>
                    <a:cubicBezTo>
                      <a:pt x="304893" y="156569"/>
                      <a:pt x="258382" y="201726"/>
                      <a:pt x="201006" y="201726"/>
                    </a:cubicBezTo>
                    <a:cubicBezTo>
                      <a:pt x="143631" y="201726"/>
                      <a:pt x="97119" y="156569"/>
                      <a:pt x="97119" y="100863"/>
                    </a:cubicBezTo>
                    <a:cubicBezTo>
                      <a:pt x="97119" y="45158"/>
                      <a:pt x="143631" y="0"/>
                      <a:pt x="201006" y="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1219170">
                  <a:defRPr/>
                </a:pPr>
                <a:endParaRPr sz="1600" ker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4" name="ValueShape">
                <a:extLst>
                  <a:ext uri="{FF2B5EF4-FFF2-40B4-BE49-F238E27FC236}">
                    <a16:creationId xmlns:a16="http://schemas.microsoft.com/office/drawing/2014/main" id="{8EFBD4A1-27CA-4AE7-B8E5-EF01239D068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639789" y="2574003"/>
                <a:ext cx="559782" cy="765713"/>
              </a:xfrm>
              <a:custGeom>
                <a:avLst/>
                <a:gdLst>
                  <a:gd name="connsiteX0" fmla="*/ 195923 w 559782"/>
                  <a:gd name="connsiteY0" fmla="*/ 209918 h 769697"/>
                  <a:gd name="connsiteX1" fmla="*/ 363858 w 559782"/>
                  <a:gd name="connsiteY1" fmla="*/ 209918 h 769697"/>
                  <a:gd name="connsiteX2" fmla="*/ 440828 w 559782"/>
                  <a:gd name="connsiteY2" fmla="*/ 256712 h 769697"/>
                  <a:gd name="connsiteX3" fmla="*/ 552784 w 559782"/>
                  <a:gd name="connsiteY3" fmla="*/ 424645 h 769697"/>
                  <a:gd name="connsiteX4" fmla="*/ 559782 w 559782"/>
                  <a:gd name="connsiteY4" fmla="*/ 447824 h 769697"/>
                  <a:gd name="connsiteX5" fmla="*/ 547536 w 559782"/>
                  <a:gd name="connsiteY5" fmla="*/ 477562 h 769697"/>
                  <a:gd name="connsiteX6" fmla="*/ 517798 w 559782"/>
                  <a:gd name="connsiteY6" fmla="*/ 489808 h 769697"/>
                  <a:gd name="connsiteX7" fmla="*/ 482812 w 559782"/>
                  <a:gd name="connsiteY7" fmla="*/ 471002 h 769697"/>
                  <a:gd name="connsiteX8" fmla="*/ 383538 w 559782"/>
                  <a:gd name="connsiteY8" fmla="*/ 321874 h 769697"/>
                  <a:gd name="connsiteX9" fmla="*/ 363858 w 559782"/>
                  <a:gd name="connsiteY9" fmla="*/ 321874 h 769697"/>
                  <a:gd name="connsiteX10" fmla="*/ 363858 w 559782"/>
                  <a:gd name="connsiteY10" fmla="*/ 379600 h 769697"/>
                  <a:gd name="connsiteX11" fmla="*/ 471878 w 559782"/>
                  <a:gd name="connsiteY11" fmla="*/ 559343 h 769697"/>
                  <a:gd name="connsiteX12" fmla="*/ 475814 w 559782"/>
                  <a:gd name="connsiteY12" fmla="*/ 573775 h 769697"/>
                  <a:gd name="connsiteX13" fmla="*/ 467505 w 559782"/>
                  <a:gd name="connsiteY13" fmla="*/ 593454 h 769697"/>
                  <a:gd name="connsiteX14" fmla="*/ 447826 w 559782"/>
                  <a:gd name="connsiteY14" fmla="*/ 601763 h 769697"/>
                  <a:gd name="connsiteX15" fmla="*/ 363858 w 559782"/>
                  <a:gd name="connsiteY15" fmla="*/ 601763 h 769697"/>
                  <a:gd name="connsiteX16" fmla="*/ 363858 w 559782"/>
                  <a:gd name="connsiteY16" fmla="*/ 720717 h 769697"/>
                  <a:gd name="connsiteX17" fmla="*/ 349426 w 559782"/>
                  <a:gd name="connsiteY17" fmla="*/ 755265 h 769697"/>
                  <a:gd name="connsiteX18" fmla="*/ 314878 w 559782"/>
                  <a:gd name="connsiteY18" fmla="*/ 769697 h 769697"/>
                  <a:gd name="connsiteX19" fmla="*/ 244904 w 559782"/>
                  <a:gd name="connsiteY19" fmla="*/ 769697 h 769697"/>
                  <a:gd name="connsiteX20" fmla="*/ 210356 w 559782"/>
                  <a:gd name="connsiteY20" fmla="*/ 755265 h 769697"/>
                  <a:gd name="connsiteX21" fmla="*/ 195923 w 559782"/>
                  <a:gd name="connsiteY21" fmla="*/ 720717 h 769697"/>
                  <a:gd name="connsiteX22" fmla="*/ 195923 w 559782"/>
                  <a:gd name="connsiteY22" fmla="*/ 601763 h 769697"/>
                  <a:gd name="connsiteX23" fmla="*/ 111956 w 559782"/>
                  <a:gd name="connsiteY23" fmla="*/ 601763 h 769697"/>
                  <a:gd name="connsiteX24" fmla="*/ 92276 w 559782"/>
                  <a:gd name="connsiteY24" fmla="*/ 593454 h 769697"/>
                  <a:gd name="connsiteX25" fmla="*/ 83968 w 559782"/>
                  <a:gd name="connsiteY25" fmla="*/ 573775 h 769697"/>
                  <a:gd name="connsiteX26" fmla="*/ 87903 w 559782"/>
                  <a:gd name="connsiteY26" fmla="*/ 559343 h 769697"/>
                  <a:gd name="connsiteX27" fmla="*/ 195923 w 559782"/>
                  <a:gd name="connsiteY27" fmla="*/ 379600 h 769697"/>
                  <a:gd name="connsiteX28" fmla="*/ 195923 w 559782"/>
                  <a:gd name="connsiteY28" fmla="*/ 321874 h 769697"/>
                  <a:gd name="connsiteX29" fmla="*/ 176244 w 559782"/>
                  <a:gd name="connsiteY29" fmla="*/ 321874 h 769697"/>
                  <a:gd name="connsiteX30" fmla="*/ 76970 w 559782"/>
                  <a:gd name="connsiteY30" fmla="*/ 471002 h 769697"/>
                  <a:gd name="connsiteX31" fmla="*/ 41984 w 559782"/>
                  <a:gd name="connsiteY31" fmla="*/ 489808 h 769697"/>
                  <a:gd name="connsiteX32" fmla="*/ 12245 w 559782"/>
                  <a:gd name="connsiteY32" fmla="*/ 477562 h 769697"/>
                  <a:gd name="connsiteX33" fmla="*/ 0 w 559782"/>
                  <a:gd name="connsiteY33" fmla="*/ 447824 h 769697"/>
                  <a:gd name="connsiteX34" fmla="*/ 6998 w 559782"/>
                  <a:gd name="connsiteY34" fmla="*/ 424645 h 769697"/>
                  <a:gd name="connsiteX35" fmla="*/ 118953 w 559782"/>
                  <a:gd name="connsiteY35" fmla="*/ 256712 h 769697"/>
                  <a:gd name="connsiteX36" fmla="*/ 195923 w 559782"/>
                  <a:gd name="connsiteY36" fmla="*/ 209918 h 769697"/>
                  <a:gd name="connsiteX37" fmla="*/ 279891 w 559782"/>
                  <a:gd name="connsiteY37" fmla="*/ 0 h 769697"/>
                  <a:gd name="connsiteX38" fmla="*/ 349208 w 559782"/>
                  <a:gd name="connsiteY38" fmla="*/ 28645 h 769697"/>
                  <a:gd name="connsiteX39" fmla="*/ 377853 w 559782"/>
                  <a:gd name="connsiteY39" fmla="*/ 97962 h 769697"/>
                  <a:gd name="connsiteX40" fmla="*/ 349208 w 559782"/>
                  <a:gd name="connsiteY40" fmla="*/ 167277 h 769697"/>
                  <a:gd name="connsiteX41" fmla="*/ 279891 w 559782"/>
                  <a:gd name="connsiteY41" fmla="*/ 195922 h 769697"/>
                  <a:gd name="connsiteX42" fmla="*/ 210575 w 559782"/>
                  <a:gd name="connsiteY42" fmla="*/ 167277 h 769697"/>
                  <a:gd name="connsiteX43" fmla="*/ 181930 w 559782"/>
                  <a:gd name="connsiteY43" fmla="*/ 97962 h 769697"/>
                  <a:gd name="connsiteX44" fmla="*/ 210575 w 559782"/>
                  <a:gd name="connsiteY44" fmla="*/ 28645 h 769697"/>
                  <a:gd name="connsiteX45" fmla="*/ 279891 w 559782"/>
                  <a:gd name="connsiteY45" fmla="*/ 0 h 769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559782" h="769697">
                    <a:moveTo>
                      <a:pt x="195923" y="209918"/>
                    </a:moveTo>
                    <a:lnTo>
                      <a:pt x="363858" y="209918"/>
                    </a:lnTo>
                    <a:cubicBezTo>
                      <a:pt x="393888" y="209918"/>
                      <a:pt x="419544" y="225516"/>
                      <a:pt x="440828" y="256712"/>
                    </a:cubicBezTo>
                    <a:lnTo>
                      <a:pt x="552784" y="424645"/>
                    </a:lnTo>
                    <a:cubicBezTo>
                      <a:pt x="557449" y="431643"/>
                      <a:pt x="559782" y="439368"/>
                      <a:pt x="559782" y="447824"/>
                    </a:cubicBezTo>
                    <a:cubicBezTo>
                      <a:pt x="559782" y="459486"/>
                      <a:pt x="555700" y="469398"/>
                      <a:pt x="547536" y="477562"/>
                    </a:cubicBezTo>
                    <a:cubicBezTo>
                      <a:pt x="539373" y="485725"/>
                      <a:pt x="529460" y="489808"/>
                      <a:pt x="517798" y="489808"/>
                    </a:cubicBezTo>
                    <a:cubicBezTo>
                      <a:pt x="502928" y="489808"/>
                      <a:pt x="491267" y="483539"/>
                      <a:pt x="482812" y="471002"/>
                    </a:cubicBezTo>
                    <a:lnTo>
                      <a:pt x="383538" y="321874"/>
                    </a:lnTo>
                    <a:lnTo>
                      <a:pt x="363858" y="321874"/>
                    </a:lnTo>
                    <a:lnTo>
                      <a:pt x="363858" y="379600"/>
                    </a:lnTo>
                    <a:lnTo>
                      <a:pt x="471878" y="559343"/>
                    </a:lnTo>
                    <a:cubicBezTo>
                      <a:pt x="474502" y="563716"/>
                      <a:pt x="475814" y="568526"/>
                      <a:pt x="475814" y="573775"/>
                    </a:cubicBezTo>
                    <a:cubicBezTo>
                      <a:pt x="475814" y="581355"/>
                      <a:pt x="473044" y="587914"/>
                      <a:pt x="467505" y="593454"/>
                    </a:cubicBezTo>
                    <a:cubicBezTo>
                      <a:pt x="461965" y="598993"/>
                      <a:pt x="455405" y="601763"/>
                      <a:pt x="447826" y="601763"/>
                    </a:cubicBezTo>
                    <a:lnTo>
                      <a:pt x="363858" y="601763"/>
                    </a:lnTo>
                    <a:lnTo>
                      <a:pt x="363858" y="720717"/>
                    </a:lnTo>
                    <a:cubicBezTo>
                      <a:pt x="363858" y="734128"/>
                      <a:pt x="359047" y="745644"/>
                      <a:pt x="349426" y="755265"/>
                    </a:cubicBezTo>
                    <a:cubicBezTo>
                      <a:pt x="339805" y="764887"/>
                      <a:pt x="328289" y="769697"/>
                      <a:pt x="314878" y="769697"/>
                    </a:cubicBezTo>
                    <a:lnTo>
                      <a:pt x="244904" y="769697"/>
                    </a:lnTo>
                    <a:cubicBezTo>
                      <a:pt x="231493" y="769697"/>
                      <a:pt x="219977" y="764887"/>
                      <a:pt x="210356" y="755265"/>
                    </a:cubicBezTo>
                    <a:cubicBezTo>
                      <a:pt x="200733" y="745644"/>
                      <a:pt x="195923" y="734128"/>
                      <a:pt x="195923" y="720717"/>
                    </a:cubicBezTo>
                    <a:lnTo>
                      <a:pt x="195923" y="601763"/>
                    </a:lnTo>
                    <a:lnTo>
                      <a:pt x="111956" y="601763"/>
                    </a:lnTo>
                    <a:cubicBezTo>
                      <a:pt x="104375" y="601763"/>
                      <a:pt x="97815" y="598993"/>
                      <a:pt x="92276" y="593454"/>
                    </a:cubicBezTo>
                    <a:cubicBezTo>
                      <a:pt x="86738" y="587914"/>
                      <a:pt x="83968" y="581355"/>
                      <a:pt x="83968" y="573775"/>
                    </a:cubicBezTo>
                    <a:cubicBezTo>
                      <a:pt x="83968" y="568526"/>
                      <a:pt x="85279" y="563716"/>
                      <a:pt x="87903" y="559343"/>
                    </a:cubicBezTo>
                    <a:lnTo>
                      <a:pt x="195923" y="379600"/>
                    </a:lnTo>
                    <a:lnTo>
                      <a:pt x="195923" y="321874"/>
                    </a:lnTo>
                    <a:lnTo>
                      <a:pt x="176244" y="321874"/>
                    </a:lnTo>
                    <a:lnTo>
                      <a:pt x="76970" y="471002"/>
                    </a:lnTo>
                    <a:cubicBezTo>
                      <a:pt x="68515" y="483539"/>
                      <a:pt x="56852" y="489808"/>
                      <a:pt x="41984" y="489808"/>
                    </a:cubicBezTo>
                    <a:cubicBezTo>
                      <a:pt x="30321" y="489808"/>
                      <a:pt x="20409" y="485725"/>
                      <a:pt x="12245" y="477562"/>
                    </a:cubicBezTo>
                    <a:cubicBezTo>
                      <a:pt x="4081" y="469398"/>
                      <a:pt x="0" y="459486"/>
                      <a:pt x="0" y="447824"/>
                    </a:cubicBezTo>
                    <a:cubicBezTo>
                      <a:pt x="0" y="439368"/>
                      <a:pt x="2333" y="431643"/>
                      <a:pt x="6998" y="424645"/>
                    </a:cubicBezTo>
                    <a:lnTo>
                      <a:pt x="118953" y="256712"/>
                    </a:lnTo>
                    <a:cubicBezTo>
                      <a:pt x="140237" y="225516"/>
                      <a:pt x="165894" y="209918"/>
                      <a:pt x="195923" y="209918"/>
                    </a:cubicBezTo>
                    <a:close/>
                    <a:moveTo>
                      <a:pt x="279891" y="0"/>
                    </a:moveTo>
                    <a:cubicBezTo>
                      <a:pt x="307006" y="0"/>
                      <a:pt x="330111" y="9548"/>
                      <a:pt x="349208" y="28645"/>
                    </a:cubicBezTo>
                    <a:cubicBezTo>
                      <a:pt x="368305" y="47742"/>
                      <a:pt x="377853" y="70846"/>
                      <a:pt x="377853" y="97962"/>
                    </a:cubicBezTo>
                    <a:cubicBezTo>
                      <a:pt x="377853" y="125075"/>
                      <a:pt x="368305" y="148180"/>
                      <a:pt x="349208" y="167277"/>
                    </a:cubicBezTo>
                    <a:cubicBezTo>
                      <a:pt x="330111" y="186373"/>
                      <a:pt x="307006" y="195922"/>
                      <a:pt x="279891" y="195922"/>
                    </a:cubicBezTo>
                    <a:cubicBezTo>
                      <a:pt x="252777" y="195922"/>
                      <a:pt x="229671" y="186373"/>
                      <a:pt x="210575" y="167277"/>
                    </a:cubicBezTo>
                    <a:cubicBezTo>
                      <a:pt x="191477" y="148180"/>
                      <a:pt x="181930" y="125075"/>
                      <a:pt x="181930" y="97962"/>
                    </a:cubicBezTo>
                    <a:cubicBezTo>
                      <a:pt x="181930" y="70846"/>
                      <a:pt x="191477" y="47742"/>
                      <a:pt x="210575" y="28645"/>
                    </a:cubicBezTo>
                    <a:cubicBezTo>
                      <a:pt x="229671" y="9548"/>
                      <a:pt x="252777" y="0"/>
                      <a:pt x="279891" y="0"/>
                    </a:cubicBezTo>
                    <a:close/>
                  </a:path>
                </a:pathLst>
              </a:custGeom>
              <a:grpFill/>
              <a:ln w="12700">
                <a:noFill/>
              </a:ln>
            </p:spPr>
            <p:txBody>
              <a:bodyPr anchor="ctr"/>
              <a:lstStyle/>
              <a:p>
                <a:pPr algn="ctr" defTabSz="1219170">
                  <a:defRPr/>
                </a:pPr>
                <a:endParaRPr sz="2000" kern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38F4D4BA-46EE-4950-81E5-D61D6E89FF79}"/>
                </a:ext>
              </a:extLst>
            </p:cNvPr>
            <p:cNvGrpSpPr/>
            <p:nvPr/>
          </p:nvGrpSpPr>
          <p:grpSpPr>
            <a:xfrm>
              <a:off x="4099089" y="2402851"/>
              <a:ext cx="873994" cy="688011"/>
              <a:chOff x="2226870" y="2574003"/>
              <a:chExt cx="972701" cy="765714"/>
            </a:xfrm>
            <a:grpFill/>
          </p:grpSpPr>
          <p:sp>
            <p:nvSpPr>
              <p:cNvPr id="131" name="IconShape2">
                <a:extLst>
                  <a:ext uri="{FF2B5EF4-FFF2-40B4-BE49-F238E27FC236}">
                    <a16:creationId xmlns:a16="http://schemas.microsoft.com/office/drawing/2014/main" id="{5AC871DB-B8F8-41D3-A4F7-7C4D6FCBDD4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26870" y="2574004"/>
                <a:ext cx="369087" cy="765713"/>
              </a:xfrm>
              <a:custGeom>
                <a:avLst/>
                <a:gdLst>
                  <a:gd name="connsiteX0" fmla="*/ 32602 w 396196"/>
                  <a:gd name="connsiteY0" fmla="*/ 244760 h 832453"/>
                  <a:gd name="connsiteX1" fmla="*/ 366603 w 396196"/>
                  <a:gd name="connsiteY1" fmla="*/ 244760 h 832453"/>
                  <a:gd name="connsiteX2" fmla="*/ 391506 w 396196"/>
                  <a:gd name="connsiteY2" fmla="*/ 255605 h 832453"/>
                  <a:gd name="connsiteX3" fmla="*/ 396196 w 396196"/>
                  <a:gd name="connsiteY3" fmla="*/ 271956 h 832453"/>
                  <a:gd name="connsiteX4" fmla="*/ 396196 w 396196"/>
                  <a:gd name="connsiteY4" fmla="*/ 297319 h 832453"/>
                  <a:gd name="connsiteX5" fmla="*/ 393704 w 396196"/>
                  <a:gd name="connsiteY5" fmla="*/ 312625 h 832453"/>
                  <a:gd name="connsiteX6" fmla="*/ 357814 w 396196"/>
                  <a:gd name="connsiteY6" fmla="*/ 533010 h 832453"/>
                  <a:gd name="connsiteX7" fmla="*/ 325585 w 396196"/>
                  <a:gd name="connsiteY7" fmla="*/ 558197 h 832453"/>
                  <a:gd name="connsiteX8" fmla="*/ 293358 w 396196"/>
                  <a:gd name="connsiteY8" fmla="*/ 586182 h 832453"/>
                  <a:gd name="connsiteX9" fmla="*/ 252339 w 396196"/>
                  <a:gd name="connsiteY9" fmla="*/ 807267 h 832453"/>
                  <a:gd name="connsiteX10" fmla="*/ 220111 w 396196"/>
                  <a:gd name="connsiteY10" fmla="*/ 832453 h 832453"/>
                  <a:gd name="connsiteX11" fmla="*/ 179093 w 396196"/>
                  <a:gd name="connsiteY11" fmla="*/ 832453 h 832453"/>
                  <a:gd name="connsiteX12" fmla="*/ 146865 w 396196"/>
                  <a:gd name="connsiteY12" fmla="*/ 807267 h 832453"/>
                  <a:gd name="connsiteX13" fmla="*/ 108778 w 396196"/>
                  <a:gd name="connsiteY13" fmla="*/ 586182 h 832453"/>
                  <a:gd name="connsiteX14" fmla="*/ 76549 w 396196"/>
                  <a:gd name="connsiteY14" fmla="*/ 558197 h 832453"/>
                  <a:gd name="connsiteX15" fmla="*/ 44321 w 396196"/>
                  <a:gd name="connsiteY15" fmla="*/ 533010 h 832453"/>
                  <a:gd name="connsiteX16" fmla="*/ 374 w 396196"/>
                  <a:gd name="connsiteY16" fmla="*/ 281142 h 832453"/>
                  <a:gd name="connsiteX17" fmla="*/ 32602 w 396196"/>
                  <a:gd name="connsiteY17" fmla="*/ 244760 h 832453"/>
                  <a:gd name="connsiteX18" fmla="*/ 201006 w 396196"/>
                  <a:gd name="connsiteY18" fmla="*/ 0 h 832453"/>
                  <a:gd name="connsiteX19" fmla="*/ 304893 w 396196"/>
                  <a:gd name="connsiteY19" fmla="*/ 100863 h 832453"/>
                  <a:gd name="connsiteX20" fmla="*/ 201006 w 396196"/>
                  <a:gd name="connsiteY20" fmla="*/ 201726 h 832453"/>
                  <a:gd name="connsiteX21" fmla="*/ 97119 w 396196"/>
                  <a:gd name="connsiteY21" fmla="*/ 100863 h 832453"/>
                  <a:gd name="connsiteX22" fmla="*/ 201006 w 396196"/>
                  <a:gd name="connsiteY22" fmla="*/ 0 h 832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96196" h="832453">
                    <a:moveTo>
                      <a:pt x="32602" y="244760"/>
                    </a:moveTo>
                    <a:cubicBezTo>
                      <a:pt x="32602" y="244760"/>
                      <a:pt x="32602" y="244760"/>
                      <a:pt x="366603" y="244760"/>
                    </a:cubicBezTo>
                    <a:cubicBezTo>
                      <a:pt x="376858" y="244760"/>
                      <a:pt x="385647" y="248958"/>
                      <a:pt x="391506" y="255605"/>
                    </a:cubicBezTo>
                    <a:lnTo>
                      <a:pt x="396196" y="271956"/>
                    </a:lnTo>
                    <a:lnTo>
                      <a:pt x="396196" y="297319"/>
                    </a:lnTo>
                    <a:lnTo>
                      <a:pt x="393704" y="312625"/>
                    </a:lnTo>
                    <a:cubicBezTo>
                      <a:pt x="388577" y="344109"/>
                      <a:pt x="378322" y="407076"/>
                      <a:pt x="357814" y="533010"/>
                    </a:cubicBezTo>
                    <a:cubicBezTo>
                      <a:pt x="354884" y="547003"/>
                      <a:pt x="340234" y="558197"/>
                      <a:pt x="325585" y="558197"/>
                    </a:cubicBezTo>
                    <a:cubicBezTo>
                      <a:pt x="308006" y="558197"/>
                      <a:pt x="293358" y="569391"/>
                      <a:pt x="293358" y="586182"/>
                    </a:cubicBezTo>
                    <a:cubicBezTo>
                      <a:pt x="293358" y="586182"/>
                      <a:pt x="293358" y="586182"/>
                      <a:pt x="252339" y="807267"/>
                    </a:cubicBezTo>
                    <a:cubicBezTo>
                      <a:pt x="249409" y="824058"/>
                      <a:pt x="237690" y="832453"/>
                      <a:pt x="220111" y="832453"/>
                    </a:cubicBezTo>
                    <a:cubicBezTo>
                      <a:pt x="220111" y="832453"/>
                      <a:pt x="220111" y="832453"/>
                      <a:pt x="179093" y="832453"/>
                    </a:cubicBezTo>
                    <a:cubicBezTo>
                      <a:pt x="164445" y="832453"/>
                      <a:pt x="149795" y="824058"/>
                      <a:pt x="146865" y="807267"/>
                    </a:cubicBezTo>
                    <a:cubicBezTo>
                      <a:pt x="146865" y="807267"/>
                      <a:pt x="146865" y="807267"/>
                      <a:pt x="108778" y="586182"/>
                    </a:cubicBezTo>
                    <a:cubicBezTo>
                      <a:pt x="105848" y="569391"/>
                      <a:pt x="91198" y="558197"/>
                      <a:pt x="76549" y="558197"/>
                    </a:cubicBezTo>
                    <a:cubicBezTo>
                      <a:pt x="61900" y="558197"/>
                      <a:pt x="47250" y="547003"/>
                      <a:pt x="44321" y="533010"/>
                    </a:cubicBezTo>
                    <a:cubicBezTo>
                      <a:pt x="44321" y="533010"/>
                      <a:pt x="44321" y="533010"/>
                      <a:pt x="374" y="281142"/>
                    </a:cubicBezTo>
                    <a:cubicBezTo>
                      <a:pt x="-2556" y="261552"/>
                      <a:pt x="12093" y="244760"/>
                      <a:pt x="32602" y="244760"/>
                    </a:cubicBezTo>
                    <a:close/>
                    <a:moveTo>
                      <a:pt x="201006" y="0"/>
                    </a:moveTo>
                    <a:cubicBezTo>
                      <a:pt x="258382" y="0"/>
                      <a:pt x="304893" y="45158"/>
                      <a:pt x="304893" y="100863"/>
                    </a:cubicBezTo>
                    <a:cubicBezTo>
                      <a:pt x="304893" y="156569"/>
                      <a:pt x="258382" y="201726"/>
                      <a:pt x="201006" y="201726"/>
                    </a:cubicBezTo>
                    <a:cubicBezTo>
                      <a:pt x="143631" y="201726"/>
                      <a:pt x="97119" y="156569"/>
                      <a:pt x="97119" y="100863"/>
                    </a:cubicBezTo>
                    <a:cubicBezTo>
                      <a:pt x="97119" y="45158"/>
                      <a:pt x="143631" y="0"/>
                      <a:pt x="201006" y="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1219170">
                  <a:defRPr/>
                </a:pPr>
                <a:endParaRPr sz="1600" ker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2" name="ValueShape">
                <a:extLst>
                  <a:ext uri="{FF2B5EF4-FFF2-40B4-BE49-F238E27FC236}">
                    <a16:creationId xmlns:a16="http://schemas.microsoft.com/office/drawing/2014/main" id="{4F4840F5-3436-4729-8B45-FFB4411D220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639789" y="2574003"/>
                <a:ext cx="559782" cy="765713"/>
              </a:xfrm>
              <a:custGeom>
                <a:avLst/>
                <a:gdLst>
                  <a:gd name="connsiteX0" fmla="*/ 195923 w 559782"/>
                  <a:gd name="connsiteY0" fmla="*/ 209918 h 769697"/>
                  <a:gd name="connsiteX1" fmla="*/ 363858 w 559782"/>
                  <a:gd name="connsiteY1" fmla="*/ 209918 h 769697"/>
                  <a:gd name="connsiteX2" fmla="*/ 440828 w 559782"/>
                  <a:gd name="connsiteY2" fmla="*/ 256712 h 769697"/>
                  <a:gd name="connsiteX3" fmla="*/ 552784 w 559782"/>
                  <a:gd name="connsiteY3" fmla="*/ 424645 h 769697"/>
                  <a:gd name="connsiteX4" fmla="*/ 559782 w 559782"/>
                  <a:gd name="connsiteY4" fmla="*/ 447824 h 769697"/>
                  <a:gd name="connsiteX5" fmla="*/ 547536 w 559782"/>
                  <a:gd name="connsiteY5" fmla="*/ 477562 h 769697"/>
                  <a:gd name="connsiteX6" fmla="*/ 517798 w 559782"/>
                  <a:gd name="connsiteY6" fmla="*/ 489808 h 769697"/>
                  <a:gd name="connsiteX7" fmla="*/ 482812 w 559782"/>
                  <a:gd name="connsiteY7" fmla="*/ 471002 h 769697"/>
                  <a:gd name="connsiteX8" fmla="*/ 383538 w 559782"/>
                  <a:gd name="connsiteY8" fmla="*/ 321874 h 769697"/>
                  <a:gd name="connsiteX9" fmla="*/ 363858 w 559782"/>
                  <a:gd name="connsiteY9" fmla="*/ 321874 h 769697"/>
                  <a:gd name="connsiteX10" fmla="*/ 363858 w 559782"/>
                  <a:gd name="connsiteY10" fmla="*/ 379600 h 769697"/>
                  <a:gd name="connsiteX11" fmla="*/ 471878 w 559782"/>
                  <a:gd name="connsiteY11" fmla="*/ 559343 h 769697"/>
                  <a:gd name="connsiteX12" fmla="*/ 475814 w 559782"/>
                  <a:gd name="connsiteY12" fmla="*/ 573775 h 769697"/>
                  <a:gd name="connsiteX13" fmla="*/ 467505 w 559782"/>
                  <a:gd name="connsiteY13" fmla="*/ 593454 h 769697"/>
                  <a:gd name="connsiteX14" fmla="*/ 447826 w 559782"/>
                  <a:gd name="connsiteY14" fmla="*/ 601763 h 769697"/>
                  <a:gd name="connsiteX15" fmla="*/ 363858 w 559782"/>
                  <a:gd name="connsiteY15" fmla="*/ 601763 h 769697"/>
                  <a:gd name="connsiteX16" fmla="*/ 363858 w 559782"/>
                  <a:gd name="connsiteY16" fmla="*/ 720717 h 769697"/>
                  <a:gd name="connsiteX17" fmla="*/ 349426 w 559782"/>
                  <a:gd name="connsiteY17" fmla="*/ 755265 h 769697"/>
                  <a:gd name="connsiteX18" fmla="*/ 314878 w 559782"/>
                  <a:gd name="connsiteY18" fmla="*/ 769697 h 769697"/>
                  <a:gd name="connsiteX19" fmla="*/ 244904 w 559782"/>
                  <a:gd name="connsiteY19" fmla="*/ 769697 h 769697"/>
                  <a:gd name="connsiteX20" fmla="*/ 210356 w 559782"/>
                  <a:gd name="connsiteY20" fmla="*/ 755265 h 769697"/>
                  <a:gd name="connsiteX21" fmla="*/ 195923 w 559782"/>
                  <a:gd name="connsiteY21" fmla="*/ 720717 h 769697"/>
                  <a:gd name="connsiteX22" fmla="*/ 195923 w 559782"/>
                  <a:gd name="connsiteY22" fmla="*/ 601763 h 769697"/>
                  <a:gd name="connsiteX23" fmla="*/ 111956 w 559782"/>
                  <a:gd name="connsiteY23" fmla="*/ 601763 h 769697"/>
                  <a:gd name="connsiteX24" fmla="*/ 92276 w 559782"/>
                  <a:gd name="connsiteY24" fmla="*/ 593454 h 769697"/>
                  <a:gd name="connsiteX25" fmla="*/ 83968 w 559782"/>
                  <a:gd name="connsiteY25" fmla="*/ 573775 h 769697"/>
                  <a:gd name="connsiteX26" fmla="*/ 87903 w 559782"/>
                  <a:gd name="connsiteY26" fmla="*/ 559343 h 769697"/>
                  <a:gd name="connsiteX27" fmla="*/ 195923 w 559782"/>
                  <a:gd name="connsiteY27" fmla="*/ 379600 h 769697"/>
                  <a:gd name="connsiteX28" fmla="*/ 195923 w 559782"/>
                  <a:gd name="connsiteY28" fmla="*/ 321874 h 769697"/>
                  <a:gd name="connsiteX29" fmla="*/ 176244 w 559782"/>
                  <a:gd name="connsiteY29" fmla="*/ 321874 h 769697"/>
                  <a:gd name="connsiteX30" fmla="*/ 76970 w 559782"/>
                  <a:gd name="connsiteY30" fmla="*/ 471002 h 769697"/>
                  <a:gd name="connsiteX31" fmla="*/ 41984 w 559782"/>
                  <a:gd name="connsiteY31" fmla="*/ 489808 h 769697"/>
                  <a:gd name="connsiteX32" fmla="*/ 12245 w 559782"/>
                  <a:gd name="connsiteY32" fmla="*/ 477562 h 769697"/>
                  <a:gd name="connsiteX33" fmla="*/ 0 w 559782"/>
                  <a:gd name="connsiteY33" fmla="*/ 447824 h 769697"/>
                  <a:gd name="connsiteX34" fmla="*/ 6998 w 559782"/>
                  <a:gd name="connsiteY34" fmla="*/ 424645 h 769697"/>
                  <a:gd name="connsiteX35" fmla="*/ 118953 w 559782"/>
                  <a:gd name="connsiteY35" fmla="*/ 256712 h 769697"/>
                  <a:gd name="connsiteX36" fmla="*/ 195923 w 559782"/>
                  <a:gd name="connsiteY36" fmla="*/ 209918 h 769697"/>
                  <a:gd name="connsiteX37" fmla="*/ 279891 w 559782"/>
                  <a:gd name="connsiteY37" fmla="*/ 0 h 769697"/>
                  <a:gd name="connsiteX38" fmla="*/ 349208 w 559782"/>
                  <a:gd name="connsiteY38" fmla="*/ 28645 h 769697"/>
                  <a:gd name="connsiteX39" fmla="*/ 377853 w 559782"/>
                  <a:gd name="connsiteY39" fmla="*/ 97962 h 769697"/>
                  <a:gd name="connsiteX40" fmla="*/ 349208 w 559782"/>
                  <a:gd name="connsiteY40" fmla="*/ 167277 h 769697"/>
                  <a:gd name="connsiteX41" fmla="*/ 279891 w 559782"/>
                  <a:gd name="connsiteY41" fmla="*/ 195922 h 769697"/>
                  <a:gd name="connsiteX42" fmla="*/ 210575 w 559782"/>
                  <a:gd name="connsiteY42" fmla="*/ 167277 h 769697"/>
                  <a:gd name="connsiteX43" fmla="*/ 181930 w 559782"/>
                  <a:gd name="connsiteY43" fmla="*/ 97962 h 769697"/>
                  <a:gd name="connsiteX44" fmla="*/ 210575 w 559782"/>
                  <a:gd name="connsiteY44" fmla="*/ 28645 h 769697"/>
                  <a:gd name="connsiteX45" fmla="*/ 279891 w 559782"/>
                  <a:gd name="connsiteY45" fmla="*/ 0 h 769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559782" h="769697">
                    <a:moveTo>
                      <a:pt x="195923" y="209918"/>
                    </a:moveTo>
                    <a:lnTo>
                      <a:pt x="363858" y="209918"/>
                    </a:lnTo>
                    <a:cubicBezTo>
                      <a:pt x="393888" y="209918"/>
                      <a:pt x="419544" y="225516"/>
                      <a:pt x="440828" y="256712"/>
                    </a:cubicBezTo>
                    <a:lnTo>
                      <a:pt x="552784" y="424645"/>
                    </a:lnTo>
                    <a:cubicBezTo>
                      <a:pt x="557449" y="431643"/>
                      <a:pt x="559782" y="439368"/>
                      <a:pt x="559782" y="447824"/>
                    </a:cubicBezTo>
                    <a:cubicBezTo>
                      <a:pt x="559782" y="459486"/>
                      <a:pt x="555700" y="469398"/>
                      <a:pt x="547536" y="477562"/>
                    </a:cubicBezTo>
                    <a:cubicBezTo>
                      <a:pt x="539373" y="485725"/>
                      <a:pt x="529460" y="489808"/>
                      <a:pt x="517798" y="489808"/>
                    </a:cubicBezTo>
                    <a:cubicBezTo>
                      <a:pt x="502928" y="489808"/>
                      <a:pt x="491267" y="483539"/>
                      <a:pt x="482812" y="471002"/>
                    </a:cubicBezTo>
                    <a:lnTo>
                      <a:pt x="383538" y="321874"/>
                    </a:lnTo>
                    <a:lnTo>
                      <a:pt x="363858" y="321874"/>
                    </a:lnTo>
                    <a:lnTo>
                      <a:pt x="363858" y="379600"/>
                    </a:lnTo>
                    <a:lnTo>
                      <a:pt x="471878" y="559343"/>
                    </a:lnTo>
                    <a:cubicBezTo>
                      <a:pt x="474502" y="563716"/>
                      <a:pt x="475814" y="568526"/>
                      <a:pt x="475814" y="573775"/>
                    </a:cubicBezTo>
                    <a:cubicBezTo>
                      <a:pt x="475814" y="581355"/>
                      <a:pt x="473044" y="587914"/>
                      <a:pt x="467505" y="593454"/>
                    </a:cubicBezTo>
                    <a:cubicBezTo>
                      <a:pt x="461965" y="598993"/>
                      <a:pt x="455405" y="601763"/>
                      <a:pt x="447826" y="601763"/>
                    </a:cubicBezTo>
                    <a:lnTo>
                      <a:pt x="363858" y="601763"/>
                    </a:lnTo>
                    <a:lnTo>
                      <a:pt x="363858" y="720717"/>
                    </a:lnTo>
                    <a:cubicBezTo>
                      <a:pt x="363858" y="734128"/>
                      <a:pt x="359047" y="745644"/>
                      <a:pt x="349426" y="755265"/>
                    </a:cubicBezTo>
                    <a:cubicBezTo>
                      <a:pt x="339805" y="764887"/>
                      <a:pt x="328289" y="769697"/>
                      <a:pt x="314878" y="769697"/>
                    </a:cubicBezTo>
                    <a:lnTo>
                      <a:pt x="244904" y="769697"/>
                    </a:lnTo>
                    <a:cubicBezTo>
                      <a:pt x="231493" y="769697"/>
                      <a:pt x="219977" y="764887"/>
                      <a:pt x="210356" y="755265"/>
                    </a:cubicBezTo>
                    <a:cubicBezTo>
                      <a:pt x="200733" y="745644"/>
                      <a:pt x="195923" y="734128"/>
                      <a:pt x="195923" y="720717"/>
                    </a:cubicBezTo>
                    <a:lnTo>
                      <a:pt x="195923" y="601763"/>
                    </a:lnTo>
                    <a:lnTo>
                      <a:pt x="111956" y="601763"/>
                    </a:lnTo>
                    <a:cubicBezTo>
                      <a:pt x="104375" y="601763"/>
                      <a:pt x="97815" y="598993"/>
                      <a:pt x="92276" y="593454"/>
                    </a:cubicBezTo>
                    <a:cubicBezTo>
                      <a:pt x="86738" y="587914"/>
                      <a:pt x="83968" y="581355"/>
                      <a:pt x="83968" y="573775"/>
                    </a:cubicBezTo>
                    <a:cubicBezTo>
                      <a:pt x="83968" y="568526"/>
                      <a:pt x="85279" y="563716"/>
                      <a:pt x="87903" y="559343"/>
                    </a:cubicBezTo>
                    <a:lnTo>
                      <a:pt x="195923" y="379600"/>
                    </a:lnTo>
                    <a:lnTo>
                      <a:pt x="195923" y="321874"/>
                    </a:lnTo>
                    <a:lnTo>
                      <a:pt x="176244" y="321874"/>
                    </a:lnTo>
                    <a:lnTo>
                      <a:pt x="76970" y="471002"/>
                    </a:lnTo>
                    <a:cubicBezTo>
                      <a:pt x="68515" y="483539"/>
                      <a:pt x="56852" y="489808"/>
                      <a:pt x="41984" y="489808"/>
                    </a:cubicBezTo>
                    <a:cubicBezTo>
                      <a:pt x="30321" y="489808"/>
                      <a:pt x="20409" y="485725"/>
                      <a:pt x="12245" y="477562"/>
                    </a:cubicBezTo>
                    <a:cubicBezTo>
                      <a:pt x="4081" y="469398"/>
                      <a:pt x="0" y="459486"/>
                      <a:pt x="0" y="447824"/>
                    </a:cubicBezTo>
                    <a:cubicBezTo>
                      <a:pt x="0" y="439368"/>
                      <a:pt x="2333" y="431643"/>
                      <a:pt x="6998" y="424645"/>
                    </a:cubicBezTo>
                    <a:lnTo>
                      <a:pt x="118953" y="256712"/>
                    </a:lnTo>
                    <a:cubicBezTo>
                      <a:pt x="140237" y="225516"/>
                      <a:pt x="165894" y="209918"/>
                      <a:pt x="195923" y="209918"/>
                    </a:cubicBezTo>
                    <a:close/>
                    <a:moveTo>
                      <a:pt x="279891" y="0"/>
                    </a:moveTo>
                    <a:cubicBezTo>
                      <a:pt x="307006" y="0"/>
                      <a:pt x="330111" y="9548"/>
                      <a:pt x="349208" y="28645"/>
                    </a:cubicBezTo>
                    <a:cubicBezTo>
                      <a:pt x="368305" y="47742"/>
                      <a:pt x="377853" y="70846"/>
                      <a:pt x="377853" y="97962"/>
                    </a:cubicBezTo>
                    <a:cubicBezTo>
                      <a:pt x="377853" y="125075"/>
                      <a:pt x="368305" y="148180"/>
                      <a:pt x="349208" y="167277"/>
                    </a:cubicBezTo>
                    <a:cubicBezTo>
                      <a:pt x="330111" y="186373"/>
                      <a:pt x="307006" y="195922"/>
                      <a:pt x="279891" y="195922"/>
                    </a:cubicBezTo>
                    <a:cubicBezTo>
                      <a:pt x="252777" y="195922"/>
                      <a:pt x="229671" y="186373"/>
                      <a:pt x="210575" y="167277"/>
                    </a:cubicBezTo>
                    <a:cubicBezTo>
                      <a:pt x="191477" y="148180"/>
                      <a:pt x="181930" y="125075"/>
                      <a:pt x="181930" y="97962"/>
                    </a:cubicBezTo>
                    <a:cubicBezTo>
                      <a:pt x="181930" y="70846"/>
                      <a:pt x="191477" y="47742"/>
                      <a:pt x="210575" y="28645"/>
                    </a:cubicBezTo>
                    <a:cubicBezTo>
                      <a:pt x="229671" y="9548"/>
                      <a:pt x="252777" y="0"/>
                      <a:pt x="279891" y="0"/>
                    </a:cubicBezTo>
                    <a:close/>
                  </a:path>
                </a:pathLst>
              </a:custGeom>
              <a:grpFill/>
              <a:ln w="12700">
                <a:noFill/>
              </a:ln>
            </p:spPr>
            <p:txBody>
              <a:bodyPr anchor="ctr"/>
              <a:lstStyle/>
              <a:p>
                <a:pPr algn="ctr" defTabSz="1219170">
                  <a:defRPr/>
                </a:pPr>
                <a:endParaRPr sz="2000" kern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8" name="组合 67">
              <a:extLst>
                <a:ext uri="{FF2B5EF4-FFF2-40B4-BE49-F238E27FC236}">
                  <a16:creationId xmlns:a16="http://schemas.microsoft.com/office/drawing/2014/main" id="{3065FF45-8C82-4020-8682-FEDF39BAA22B}"/>
                </a:ext>
              </a:extLst>
            </p:cNvPr>
            <p:cNvGrpSpPr/>
            <p:nvPr/>
          </p:nvGrpSpPr>
          <p:grpSpPr>
            <a:xfrm>
              <a:off x="5070123" y="2402851"/>
              <a:ext cx="873994" cy="688011"/>
              <a:chOff x="2226870" y="2574003"/>
              <a:chExt cx="972701" cy="765714"/>
            </a:xfrm>
            <a:grpFill/>
          </p:grpSpPr>
          <p:sp>
            <p:nvSpPr>
              <p:cNvPr id="129" name="IconShape2">
                <a:extLst>
                  <a:ext uri="{FF2B5EF4-FFF2-40B4-BE49-F238E27FC236}">
                    <a16:creationId xmlns:a16="http://schemas.microsoft.com/office/drawing/2014/main" id="{E454C711-41EE-4E3B-B27F-C6687C5AD74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26870" y="2574004"/>
                <a:ext cx="369087" cy="765713"/>
              </a:xfrm>
              <a:custGeom>
                <a:avLst/>
                <a:gdLst>
                  <a:gd name="connsiteX0" fmla="*/ 32602 w 396196"/>
                  <a:gd name="connsiteY0" fmla="*/ 244760 h 832453"/>
                  <a:gd name="connsiteX1" fmla="*/ 366603 w 396196"/>
                  <a:gd name="connsiteY1" fmla="*/ 244760 h 832453"/>
                  <a:gd name="connsiteX2" fmla="*/ 391506 w 396196"/>
                  <a:gd name="connsiteY2" fmla="*/ 255605 h 832453"/>
                  <a:gd name="connsiteX3" fmla="*/ 396196 w 396196"/>
                  <a:gd name="connsiteY3" fmla="*/ 271956 h 832453"/>
                  <a:gd name="connsiteX4" fmla="*/ 396196 w 396196"/>
                  <a:gd name="connsiteY4" fmla="*/ 297319 h 832453"/>
                  <a:gd name="connsiteX5" fmla="*/ 393704 w 396196"/>
                  <a:gd name="connsiteY5" fmla="*/ 312625 h 832453"/>
                  <a:gd name="connsiteX6" fmla="*/ 357814 w 396196"/>
                  <a:gd name="connsiteY6" fmla="*/ 533010 h 832453"/>
                  <a:gd name="connsiteX7" fmla="*/ 325585 w 396196"/>
                  <a:gd name="connsiteY7" fmla="*/ 558197 h 832453"/>
                  <a:gd name="connsiteX8" fmla="*/ 293358 w 396196"/>
                  <a:gd name="connsiteY8" fmla="*/ 586182 h 832453"/>
                  <a:gd name="connsiteX9" fmla="*/ 252339 w 396196"/>
                  <a:gd name="connsiteY9" fmla="*/ 807267 h 832453"/>
                  <a:gd name="connsiteX10" fmla="*/ 220111 w 396196"/>
                  <a:gd name="connsiteY10" fmla="*/ 832453 h 832453"/>
                  <a:gd name="connsiteX11" fmla="*/ 179093 w 396196"/>
                  <a:gd name="connsiteY11" fmla="*/ 832453 h 832453"/>
                  <a:gd name="connsiteX12" fmla="*/ 146865 w 396196"/>
                  <a:gd name="connsiteY12" fmla="*/ 807267 h 832453"/>
                  <a:gd name="connsiteX13" fmla="*/ 108778 w 396196"/>
                  <a:gd name="connsiteY13" fmla="*/ 586182 h 832453"/>
                  <a:gd name="connsiteX14" fmla="*/ 76549 w 396196"/>
                  <a:gd name="connsiteY14" fmla="*/ 558197 h 832453"/>
                  <a:gd name="connsiteX15" fmla="*/ 44321 w 396196"/>
                  <a:gd name="connsiteY15" fmla="*/ 533010 h 832453"/>
                  <a:gd name="connsiteX16" fmla="*/ 374 w 396196"/>
                  <a:gd name="connsiteY16" fmla="*/ 281142 h 832453"/>
                  <a:gd name="connsiteX17" fmla="*/ 32602 w 396196"/>
                  <a:gd name="connsiteY17" fmla="*/ 244760 h 832453"/>
                  <a:gd name="connsiteX18" fmla="*/ 201006 w 396196"/>
                  <a:gd name="connsiteY18" fmla="*/ 0 h 832453"/>
                  <a:gd name="connsiteX19" fmla="*/ 304893 w 396196"/>
                  <a:gd name="connsiteY19" fmla="*/ 100863 h 832453"/>
                  <a:gd name="connsiteX20" fmla="*/ 201006 w 396196"/>
                  <a:gd name="connsiteY20" fmla="*/ 201726 h 832453"/>
                  <a:gd name="connsiteX21" fmla="*/ 97119 w 396196"/>
                  <a:gd name="connsiteY21" fmla="*/ 100863 h 832453"/>
                  <a:gd name="connsiteX22" fmla="*/ 201006 w 396196"/>
                  <a:gd name="connsiteY22" fmla="*/ 0 h 832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96196" h="832453">
                    <a:moveTo>
                      <a:pt x="32602" y="244760"/>
                    </a:moveTo>
                    <a:cubicBezTo>
                      <a:pt x="32602" y="244760"/>
                      <a:pt x="32602" y="244760"/>
                      <a:pt x="366603" y="244760"/>
                    </a:cubicBezTo>
                    <a:cubicBezTo>
                      <a:pt x="376858" y="244760"/>
                      <a:pt x="385647" y="248958"/>
                      <a:pt x="391506" y="255605"/>
                    </a:cubicBezTo>
                    <a:lnTo>
                      <a:pt x="396196" y="271956"/>
                    </a:lnTo>
                    <a:lnTo>
                      <a:pt x="396196" y="297319"/>
                    </a:lnTo>
                    <a:lnTo>
                      <a:pt x="393704" y="312625"/>
                    </a:lnTo>
                    <a:cubicBezTo>
                      <a:pt x="388577" y="344109"/>
                      <a:pt x="378322" y="407076"/>
                      <a:pt x="357814" y="533010"/>
                    </a:cubicBezTo>
                    <a:cubicBezTo>
                      <a:pt x="354884" y="547003"/>
                      <a:pt x="340234" y="558197"/>
                      <a:pt x="325585" y="558197"/>
                    </a:cubicBezTo>
                    <a:cubicBezTo>
                      <a:pt x="308006" y="558197"/>
                      <a:pt x="293358" y="569391"/>
                      <a:pt x="293358" y="586182"/>
                    </a:cubicBezTo>
                    <a:cubicBezTo>
                      <a:pt x="293358" y="586182"/>
                      <a:pt x="293358" y="586182"/>
                      <a:pt x="252339" y="807267"/>
                    </a:cubicBezTo>
                    <a:cubicBezTo>
                      <a:pt x="249409" y="824058"/>
                      <a:pt x="237690" y="832453"/>
                      <a:pt x="220111" y="832453"/>
                    </a:cubicBezTo>
                    <a:cubicBezTo>
                      <a:pt x="220111" y="832453"/>
                      <a:pt x="220111" y="832453"/>
                      <a:pt x="179093" y="832453"/>
                    </a:cubicBezTo>
                    <a:cubicBezTo>
                      <a:pt x="164445" y="832453"/>
                      <a:pt x="149795" y="824058"/>
                      <a:pt x="146865" y="807267"/>
                    </a:cubicBezTo>
                    <a:cubicBezTo>
                      <a:pt x="146865" y="807267"/>
                      <a:pt x="146865" y="807267"/>
                      <a:pt x="108778" y="586182"/>
                    </a:cubicBezTo>
                    <a:cubicBezTo>
                      <a:pt x="105848" y="569391"/>
                      <a:pt x="91198" y="558197"/>
                      <a:pt x="76549" y="558197"/>
                    </a:cubicBezTo>
                    <a:cubicBezTo>
                      <a:pt x="61900" y="558197"/>
                      <a:pt x="47250" y="547003"/>
                      <a:pt x="44321" y="533010"/>
                    </a:cubicBezTo>
                    <a:cubicBezTo>
                      <a:pt x="44321" y="533010"/>
                      <a:pt x="44321" y="533010"/>
                      <a:pt x="374" y="281142"/>
                    </a:cubicBezTo>
                    <a:cubicBezTo>
                      <a:pt x="-2556" y="261552"/>
                      <a:pt x="12093" y="244760"/>
                      <a:pt x="32602" y="244760"/>
                    </a:cubicBezTo>
                    <a:close/>
                    <a:moveTo>
                      <a:pt x="201006" y="0"/>
                    </a:moveTo>
                    <a:cubicBezTo>
                      <a:pt x="258382" y="0"/>
                      <a:pt x="304893" y="45158"/>
                      <a:pt x="304893" y="100863"/>
                    </a:cubicBezTo>
                    <a:cubicBezTo>
                      <a:pt x="304893" y="156569"/>
                      <a:pt x="258382" y="201726"/>
                      <a:pt x="201006" y="201726"/>
                    </a:cubicBezTo>
                    <a:cubicBezTo>
                      <a:pt x="143631" y="201726"/>
                      <a:pt x="97119" y="156569"/>
                      <a:pt x="97119" y="100863"/>
                    </a:cubicBezTo>
                    <a:cubicBezTo>
                      <a:pt x="97119" y="45158"/>
                      <a:pt x="143631" y="0"/>
                      <a:pt x="201006" y="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1219170">
                  <a:defRPr/>
                </a:pPr>
                <a:endParaRPr sz="1600" ker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0" name="ValueShape">
                <a:extLst>
                  <a:ext uri="{FF2B5EF4-FFF2-40B4-BE49-F238E27FC236}">
                    <a16:creationId xmlns:a16="http://schemas.microsoft.com/office/drawing/2014/main" id="{42C84925-3CE2-425A-81D6-DFB9E6C15D6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639789" y="2574003"/>
                <a:ext cx="559782" cy="765713"/>
              </a:xfrm>
              <a:custGeom>
                <a:avLst/>
                <a:gdLst>
                  <a:gd name="connsiteX0" fmla="*/ 195923 w 559782"/>
                  <a:gd name="connsiteY0" fmla="*/ 209918 h 769697"/>
                  <a:gd name="connsiteX1" fmla="*/ 363858 w 559782"/>
                  <a:gd name="connsiteY1" fmla="*/ 209918 h 769697"/>
                  <a:gd name="connsiteX2" fmla="*/ 440828 w 559782"/>
                  <a:gd name="connsiteY2" fmla="*/ 256712 h 769697"/>
                  <a:gd name="connsiteX3" fmla="*/ 552784 w 559782"/>
                  <a:gd name="connsiteY3" fmla="*/ 424645 h 769697"/>
                  <a:gd name="connsiteX4" fmla="*/ 559782 w 559782"/>
                  <a:gd name="connsiteY4" fmla="*/ 447824 h 769697"/>
                  <a:gd name="connsiteX5" fmla="*/ 547536 w 559782"/>
                  <a:gd name="connsiteY5" fmla="*/ 477562 h 769697"/>
                  <a:gd name="connsiteX6" fmla="*/ 517798 w 559782"/>
                  <a:gd name="connsiteY6" fmla="*/ 489808 h 769697"/>
                  <a:gd name="connsiteX7" fmla="*/ 482812 w 559782"/>
                  <a:gd name="connsiteY7" fmla="*/ 471002 h 769697"/>
                  <a:gd name="connsiteX8" fmla="*/ 383538 w 559782"/>
                  <a:gd name="connsiteY8" fmla="*/ 321874 h 769697"/>
                  <a:gd name="connsiteX9" fmla="*/ 363858 w 559782"/>
                  <a:gd name="connsiteY9" fmla="*/ 321874 h 769697"/>
                  <a:gd name="connsiteX10" fmla="*/ 363858 w 559782"/>
                  <a:gd name="connsiteY10" fmla="*/ 379600 h 769697"/>
                  <a:gd name="connsiteX11" fmla="*/ 471878 w 559782"/>
                  <a:gd name="connsiteY11" fmla="*/ 559343 h 769697"/>
                  <a:gd name="connsiteX12" fmla="*/ 475814 w 559782"/>
                  <a:gd name="connsiteY12" fmla="*/ 573775 h 769697"/>
                  <a:gd name="connsiteX13" fmla="*/ 467505 w 559782"/>
                  <a:gd name="connsiteY13" fmla="*/ 593454 h 769697"/>
                  <a:gd name="connsiteX14" fmla="*/ 447826 w 559782"/>
                  <a:gd name="connsiteY14" fmla="*/ 601763 h 769697"/>
                  <a:gd name="connsiteX15" fmla="*/ 363858 w 559782"/>
                  <a:gd name="connsiteY15" fmla="*/ 601763 h 769697"/>
                  <a:gd name="connsiteX16" fmla="*/ 363858 w 559782"/>
                  <a:gd name="connsiteY16" fmla="*/ 720717 h 769697"/>
                  <a:gd name="connsiteX17" fmla="*/ 349426 w 559782"/>
                  <a:gd name="connsiteY17" fmla="*/ 755265 h 769697"/>
                  <a:gd name="connsiteX18" fmla="*/ 314878 w 559782"/>
                  <a:gd name="connsiteY18" fmla="*/ 769697 h 769697"/>
                  <a:gd name="connsiteX19" fmla="*/ 244904 w 559782"/>
                  <a:gd name="connsiteY19" fmla="*/ 769697 h 769697"/>
                  <a:gd name="connsiteX20" fmla="*/ 210356 w 559782"/>
                  <a:gd name="connsiteY20" fmla="*/ 755265 h 769697"/>
                  <a:gd name="connsiteX21" fmla="*/ 195923 w 559782"/>
                  <a:gd name="connsiteY21" fmla="*/ 720717 h 769697"/>
                  <a:gd name="connsiteX22" fmla="*/ 195923 w 559782"/>
                  <a:gd name="connsiteY22" fmla="*/ 601763 h 769697"/>
                  <a:gd name="connsiteX23" fmla="*/ 111956 w 559782"/>
                  <a:gd name="connsiteY23" fmla="*/ 601763 h 769697"/>
                  <a:gd name="connsiteX24" fmla="*/ 92276 w 559782"/>
                  <a:gd name="connsiteY24" fmla="*/ 593454 h 769697"/>
                  <a:gd name="connsiteX25" fmla="*/ 83968 w 559782"/>
                  <a:gd name="connsiteY25" fmla="*/ 573775 h 769697"/>
                  <a:gd name="connsiteX26" fmla="*/ 87903 w 559782"/>
                  <a:gd name="connsiteY26" fmla="*/ 559343 h 769697"/>
                  <a:gd name="connsiteX27" fmla="*/ 195923 w 559782"/>
                  <a:gd name="connsiteY27" fmla="*/ 379600 h 769697"/>
                  <a:gd name="connsiteX28" fmla="*/ 195923 w 559782"/>
                  <a:gd name="connsiteY28" fmla="*/ 321874 h 769697"/>
                  <a:gd name="connsiteX29" fmla="*/ 176244 w 559782"/>
                  <a:gd name="connsiteY29" fmla="*/ 321874 h 769697"/>
                  <a:gd name="connsiteX30" fmla="*/ 76970 w 559782"/>
                  <a:gd name="connsiteY30" fmla="*/ 471002 h 769697"/>
                  <a:gd name="connsiteX31" fmla="*/ 41984 w 559782"/>
                  <a:gd name="connsiteY31" fmla="*/ 489808 h 769697"/>
                  <a:gd name="connsiteX32" fmla="*/ 12245 w 559782"/>
                  <a:gd name="connsiteY32" fmla="*/ 477562 h 769697"/>
                  <a:gd name="connsiteX33" fmla="*/ 0 w 559782"/>
                  <a:gd name="connsiteY33" fmla="*/ 447824 h 769697"/>
                  <a:gd name="connsiteX34" fmla="*/ 6998 w 559782"/>
                  <a:gd name="connsiteY34" fmla="*/ 424645 h 769697"/>
                  <a:gd name="connsiteX35" fmla="*/ 118953 w 559782"/>
                  <a:gd name="connsiteY35" fmla="*/ 256712 h 769697"/>
                  <a:gd name="connsiteX36" fmla="*/ 195923 w 559782"/>
                  <a:gd name="connsiteY36" fmla="*/ 209918 h 769697"/>
                  <a:gd name="connsiteX37" fmla="*/ 279891 w 559782"/>
                  <a:gd name="connsiteY37" fmla="*/ 0 h 769697"/>
                  <a:gd name="connsiteX38" fmla="*/ 349208 w 559782"/>
                  <a:gd name="connsiteY38" fmla="*/ 28645 h 769697"/>
                  <a:gd name="connsiteX39" fmla="*/ 377853 w 559782"/>
                  <a:gd name="connsiteY39" fmla="*/ 97962 h 769697"/>
                  <a:gd name="connsiteX40" fmla="*/ 349208 w 559782"/>
                  <a:gd name="connsiteY40" fmla="*/ 167277 h 769697"/>
                  <a:gd name="connsiteX41" fmla="*/ 279891 w 559782"/>
                  <a:gd name="connsiteY41" fmla="*/ 195922 h 769697"/>
                  <a:gd name="connsiteX42" fmla="*/ 210575 w 559782"/>
                  <a:gd name="connsiteY42" fmla="*/ 167277 h 769697"/>
                  <a:gd name="connsiteX43" fmla="*/ 181930 w 559782"/>
                  <a:gd name="connsiteY43" fmla="*/ 97962 h 769697"/>
                  <a:gd name="connsiteX44" fmla="*/ 210575 w 559782"/>
                  <a:gd name="connsiteY44" fmla="*/ 28645 h 769697"/>
                  <a:gd name="connsiteX45" fmla="*/ 279891 w 559782"/>
                  <a:gd name="connsiteY45" fmla="*/ 0 h 769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559782" h="769697">
                    <a:moveTo>
                      <a:pt x="195923" y="209918"/>
                    </a:moveTo>
                    <a:lnTo>
                      <a:pt x="363858" y="209918"/>
                    </a:lnTo>
                    <a:cubicBezTo>
                      <a:pt x="393888" y="209918"/>
                      <a:pt x="419544" y="225516"/>
                      <a:pt x="440828" y="256712"/>
                    </a:cubicBezTo>
                    <a:lnTo>
                      <a:pt x="552784" y="424645"/>
                    </a:lnTo>
                    <a:cubicBezTo>
                      <a:pt x="557449" y="431643"/>
                      <a:pt x="559782" y="439368"/>
                      <a:pt x="559782" y="447824"/>
                    </a:cubicBezTo>
                    <a:cubicBezTo>
                      <a:pt x="559782" y="459486"/>
                      <a:pt x="555700" y="469398"/>
                      <a:pt x="547536" y="477562"/>
                    </a:cubicBezTo>
                    <a:cubicBezTo>
                      <a:pt x="539373" y="485725"/>
                      <a:pt x="529460" y="489808"/>
                      <a:pt x="517798" y="489808"/>
                    </a:cubicBezTo>
                    <a:cubicBezTo>
                      <a:pt x="502928" y="489808"/>
                      <a:pt x="491267" y="483539"/>
                      <a:pt x="482812" y="471002"/>
                    </a:cubicBezTo>
                    <a:lnTo>
                      <a:pt x="383538" y="321874"/>
                    </a:lnTo>
                    <a:lnTo>
                      <a:pt x="363858" y="321874"/>
                    </a:lnTo>
                    <a:lnTo>
                      <a:pt x="363858" y="379600"/>
                    </a:lnTo>
                    <a:lnTo>
                      <a:pt x="471878" y="559343"/>
                    </a:lnTo>
                    <a:cubicBezTo>
                      <a:pt x="474502" y="563716"/>
                      <a:pt x="475814" y="568526"/>
                      <a:pt x="475814" y="573775"/>
                    </a:cubicBezTo>
                    <a:cubicBezTo>
                      <a:pt x="475814" y="581355"/>
                      <a:pt x="473044" y="587914"/>
                      <a:pt x="467505" y="593454"/>
                    </a:cubicBezTo>
                    <a:cubicBezTo>
                      <a:pt x="461965" y="598993"/>
                      <a:pt x="455405" y="601763"/>
                      <a:pt x="447826" y="601763"/>
                    </a:cubicBezTo>
                    <a:lnTo>
                      <a:pt x="363858" y="601763"/>
                    </a:lnTo>
                    <a:lnTo>
                      <a:pt x="363858" y="720717"/>
                    </a:lnTo>
                    <a:cubicBezTo>
                      <a:pt x="363858" y="734128"/>
                      <a:pt x="359047" y="745644"/>
                      <a:pt x="349426" y="755265"/>
                    </a:cubicBezTo>
                    <a:cubicBezTo>
                      <a:pt x="339805" y="764887"/>
                      <a:pt x="328289" y="769697"/>
                      <a:pt x="314878" y="769697"/>
                    </a:cubicBezTo>
                    <a:lnTo>
                      <a:pt x="244904" y="769697"/>
                    </a:lnTo>
                    <a:cubicBezTo>
                      <a:pt x="231493" y="769697"/>
                      <a:pt x="219977" y="764887"/>
                      <a:pt x="210356" y="755265"/>
                    </a:cubicBezTo>
                    <a:cubicBezTo>
                      <a:pt x="200733" y="745644"/>
                      <a:pt x="195923" y="734128"/>
                      <a:pt x="195923" y="720717"/>
                    </a:cubicBezTo>
                    <a:lnTo>
                      <a:pt x="195923" y="601763"/>
                    </a:lnTo>
                    <a:lnTo>
                      <a:pt x="111956" y="601763"/>
                    </a:lnTo>
                    <a:cubicBezTo>
                      <a:pt x="104375" y="601763"/>
                      <a:pt x="97815" y="598993"/>
                      <a:pt x="92276" y="593454"/>
                    </a:cubicBezTo>
                    <a:cubicBezTo>
                      <a:pt x="86738" y="587914"/>
                      <a:pt x="83968" y="581355"/>
                      <a:pt x="83968" y="573775"/>
                    </a:cubicBezTo>
                    <a:cubicBezTo>
                      <a:pt x="83968" y="568526"/>
                      <a:pt x="85279" y="563716"/>
                      <a:pt x="87903" y="559343"/>
                    </a:cubicBezTo>
                    <a:lnTo>
                      <a:pt x="195923" y="379600"/>
                    </a:lnTo>
                    <a:lnTo>
                      <a:pt x="195923" y="321874"/>
                    </a:lnTo>
                    <a:lnTo>
                      <a:pt x="176244" y="321874"/>
                    </a:lnTo>
                    <a:lnTo>
                      <a:pt x="76970" y="471002"/>
                    </a:lnTo>
                    <a:cubicBezTo>
                      <a:pt x="68515" y="483539"/>
                      <a:pt x="56852" y="489808"/>
                      <a:pt x="41984" y="489808"/>
                    </a:cubicBezTo>
                    <a:cubicBezTo>
                      <a:pt x="30321" y="489808"/>
                      <a:pt x="20409" y="485725"/>
                      <a:pt x="12245" y="477562"/>
                    </a:cubicBezTo>
                    <a:cubicBezTo>
                      <a:pt x="4081" y="469398"/>
                      <a:pt x="0" y="459486"/>
                      <a:pt x="0" y="447824"/>
                    </a:cubicBezTo>
                    <a:cubicBezTo>
                      <a:pt x="0" y="439368"/>
                      <a:pt x="2333" y="431643"/>
                      <a:pt x="6998" y="424645"/>
                    </a:cubicBezTo>
                    <a:lnTo>
                      <a:pt x="118953" y="256712"/>
                    </a:lnTo>
                    <a:cubicBezTo>
                      <a:pt x="140237" y="225516"/>
                      <a:pt x="165894" y="209918"/>
                      <a:pt x="195923" y="209918"/>
                    </a:cubicBezTo>
                    <a:close/>
                    <a:moveTo>
                      <a:pt x="279891" y="0"/>
                    </a:moveTo>
                    <a:cubicBezTo>
                      <a:pt x="307006" y="0"/>
                      <a:pt x="330111" y="9548"/>
                      <a:pt x="349208" y="28645"/>
                    </a:cubicBezTo>
                    <a:cubicBezTo>
                      <a:pt x="368305" y="47742"/>
                      <a:pt x="377853" y="70846"/>
                      <a:pt x="377853" y="97962"/>
                    </a:cubicBezTo>
                    <a:cubicBezTo>
                      <a:pt x="377853" y="125075"/>
                      <a:pt x="368305" y="148180"/>
                      <a:pt x="349208" y="167277"/>
                    </a:cubicBezTo>
                    <a:cubicBezTo>
                      <a:pt x="330111" y="186373"/>
                      <a:pt x="307006" y="195922"/>
                      <a:pt x="279891" y="195922"/>
                    </a:cubicBezTo>
                    <a:cubicBezTo>
                      <a:pt x="252777" y="195922"/>
                      <a:pt x="229671" y="186373"/>
                      <a:pt x="210575" y="167277"/>
                    </a:cubicBezTo>
                    <a:cubicBezTo>
                      <a:pt x="191477" y="148180"/>
                      <a:pt x="181930" y="125075"/>
                      <a:pt x="181930" y="97962"/>
                    </a:cubicBezTo>
                    <a:cubicBezTo>
                      <a:pt x="181930" y="70846"/>
                      <a:pt x="191477" y="47742"/>
                      <a:pt x="210575" y="28645"/>
                    </a:cubicBezTo>
                    <a:cubicBezTo>
                      <a:pt x="229671" y="9548"/>
                      <a:pt x="252777" y="0"/>
                      <a:pt x="279891" y="0"/>
                    </a:cubicBezTo>
                    <a:close/>
                  </a:path>
                </a:pathLst>
              </a:custGeom>
              <a:grpFill/>
              <a:ln w="12700">
                <a:noFill/>
              </a:ln>
            </p:spPr>
            <p:txBody>
              <a:bodyPr anchor="ctr"/>
              <a:lstStyle/>
              <a:p>
                <a:pPr algn="ctr" defTabSz="1219170">
                  <a:defRPr/>
                </a:pPr>
                <a:endParaRPr sz="2000" kern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9" name="IconShape2">
              <a:extLst>
                <a:ext uri="{FF2B5EF4-FFF2-40B4-BE49-F238E27FC236}">
                  <a16:creationId xmlns:a16="http://schemas.microsoft.com/office/drawing/2014/main" id="{FB74A034-15BB-4BAE-B8C1-5E307D9A7572}"/>
                </a:ext>
              </a:extLst>
            </p:cNvPr>
            <p:cNvSpPr>
              <a:spLocks/>
            </p:cNvSpPr>
            <p:nvPr/>
          </p:nvSpPr>
          <p:spPr>
            <a:xfrm>
              <a:off x="6041157" y="2402852"/>
              <a:ext cx="331633" cy="688010"/>
            </a:xfrm>
            <a:custGeom>
              <a:avLst/>
              <a:gdLst>
                <a:gd name="connsiteX0" fmla="*/ 32602 w 396196"/>
                <a:gd name="connsiteY0" fmla="*/ 244760 h 832453"/>
                <a:gd name="connsiteX1" fmla="*/ 366603 w 396196"/>
                <a:gd name="connsiteY1" fmla="*/ 244760 h 832453"/>
                <a:gd name="connsiteX2" fmla="*/ 391506 w 396196"/>
                <a:gd name="connsiteY2" fmla="*/ 255605 h 832453"/>
                <a:gd name="connsiteX3" fmla="*/ 396196 w 396196"/>
                <a:gd name="connsiteY3" fmla="*/ 271956 h 832453"/>
                <a:gd name="connsiteX4" fmla="*/ 396196 w 396196"/>
                <a:gd name="connsiteY4" fmla="*/ 297319 h 832453"/>
                <a:gd name="connsiteX5" fmla="*/ 393704 w 396196"/>
                <a:gd name="connsiteY5" fmla="*/ 312625 h 832453"/>
                <a:gd name="connsiteX6" fmla="*/ 357814 w 396196"/>
                <a:gd name="connsiteY6" fmla="*/ 533010 h 832453"/>
                <a:gd name="connsiteX7" fmla="*/ 325585 w 396196"/>
                <a:gd name="connsiteY7" fmla="*/ 558197 h 832453"/>
                <a:gd name="connsiteX8" fmla="*/ 293358 w 396196"/>
                <a:gd name="connsiteY8" fmla="*/ 586182 h 832453"/>
                <a:gd name="connsiteX9" fmla="*/ 252339 w 396196"/>
                <a:gd name="connsiteY9" fmla="*/ 807267 h 832453"/>
                <a:gd name="connsiteX10" fmla="*/ 220111 w 396196"/>
                <a:gd name="connsiteY10" fmla="*/ 832453 h 832453"/>
                <a:gd name="connsiteX11" fmla="*/ 179093 w 396196"/>
                <a:gd name="connsiteY11" fmla="*/ 832453 h 832453"/>
                <a:gd name="connsiteX12" fmla="*/ 146865 w 396196"/>
                <a:gd name="connsiteY12" fmla="*/ 807267 h 832453"/>
                <a:gd name="connsiteX13" fmla="*/ 108778 w 396196"/>
                <a:gd name="connsiteY13" fmla="*/ 586182 h 832453"/>
                <a:gd name="connsiteX14" fmla="*/ 76549 w 396196"/>
                <a:gd name="connsiteY14" fmla="*/ 558197 h 832453"/>
                <a:gd name="connsiteX15" fmla="*/ 44321 w 396196"/>
                <a:gd name="connsiteY15" fmla="*/ 533010 h 832453"/>
                <a:gd name="connsiteX16" fmla="*/ 374 w 396196"/>
                <a:gd name="connsiteY16" fmla="*/ 281142 h 832453"/>
                <a:gd name="connsiteX17" fmla="*/ 32602 w 396196"/>
                <a:gd name="connsiteY17" fmla="*/ 244760 h 832453"/>
                <a:gd name="connsiteX18" fmla="*/ 201006 w 396196"/>
                <a:gd name="connsiteY18" fmla="*/ 0 h 832453"/>
                <a:gd name="connsiteX19" fmla="*/ 304893 w 396196"/>
                <a:gd name="connsiteY19" fmla="*/ 100863 h 832453"/>
                <a:gd name="connsiteX20" fmla="*/ 201006 w 396196"/>
                <a:gd name="connsiteY20" fmla="*/ 201726 h 832453"/>
                <a:gd name="connsiteX21" fmla="*/ 97119 w 396196"/>
                <a:gd name="connsiteY21" fmla="*/ 100863 h 832453"/>
                <a:gd name="connsiteX22" fmla="*/ 201006 w 396196"/>
                <a:gd name="connsiteY22" fmla="*/ 0 h 832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6196" h="832453">
                  <a:moveTo>
                    <a:pt x="32602" y="244760"/>
                  </a:moveTo>
                  <a:cubicBezTo>
                    <a:pt x="32602" y="244760"/>
                    <a:pt x="32602" y="244760"/>
                    <a:pt x="366603" y="244760"/>
                  </a:cubicBezTo>
                  <a:cubicBezTo>
                    <a:pt x="376858" y="244760"/>
                    <a:pt x="385647" y="248958"/>
                    <a:pt x="391506" y="255605"/>
                  </a:cubicBezTo>
                  <a:lnTo>
                    <a:pt x="396196" y="271956"/>
                  </a:lnTo>
                  <a:lnTo>
                    <a:pt x="396196" y="297319"/>
                  </a:lnTo>
                  <a:lnTo>
                    <a:pt x="393704" y="312625"/>
                  </a:lnTo>
                  <a:cubicBezTo>
                    <a:pt x="388577" y="344109"/>
                    <a:pt x="378322" y="407076"/>
                    <a:pt x="357814" y="533010"/>
                  </a:cubicBezTo>
                  <a:cubicBezTo>
                    <a:pt x="354884" y="547003"/>
                    <a:pt x="340234" y="558197"/>
                    <a:pt x="325585" y="558197"/>
                  </a:cubicBezTo>
                  <a:cubicBezTo>
                    <a:pt x="308006" y="558197"/>
                    <a:pt x="293358" y="569391"/>
                    <a:pt x="293358" y="586182"/>
                  </a:cubicBezTo>
                  <a:cubicBezTo>
                    <a:pt x="293358" y="586182"/>
                    <a:pt x="293358" y="586182"/>
                    <a:pt x="252339" y="807267"/>
                  </a:cubicBezTo>
                  <a:cubicBezTo>
                    <a:pt x="249409" y="824058"/>
                    <a:pt x="237690" y="832453"/>
                    <a:pt x="220111" y="832453"/>
                  </a:cubicBezTo>
                  <a:cubicBezTo>
                    <a:pt x="220111" y="832453"/>
                    <a:pt x="220111" y="832453"/>
                    <a:pt x="179093" y="832453"/>
                  </a:cubicBezTo>
                  <a:cubicBezTo>
                    <a:pt x="164445" y="832453"/>
                    <a:pt x="149795" y="824058"/>
                    <a:pt x="146865" y="807267"/>
                  </a:cubicBezTo>
                  <a:cubicBezTo>
                    <a:pt x="146865" y="807267"/>
                    <a:pt x="146865" y="807267"/>
                    <a:pt x="108778" y="586182"/>
                  </a:cubicBezTo>
                  <a:cubicBezTo>
                    <a:pt x="105848" y="569391"/>
                    <a:pt x="91198" y="558197"/>
                    <a:pt x="76549" y="558197"/>
                  </a:cubicBezTo>
                  <a:cubicBezTo>
                    <a:pt x="61900" y="558197"/>
                    <a:pt x="47250" y="547003"/>
                    <a:pt x="44321" y="533010"/>
                  </a:cubicBezTo>
                  <a:cubicBezTo>
                    <a:pt x="44321" y="533010"/>
                    <a:pt x="44321" y="533010"/>
                    <a:pt x="374" y="281142"/>
                  </a:cubicBezTo>
                  <a:cubicBezTo>
                    <a:pt x="-2556" y="261552"/>
                    <a:pt x="12093" y="244760"/>
                    <a:pt x="32602" y="244760"/>
                  </a:cubicBezTo>
                  <a:close/>
                  <a:moveTo>
                    <a:pt x="201006" y="0"/>
                  </a:moveTo>
                  <a:cubicBezTo>
                    <a:pt x="258382" y="0"/>
                    <a:pt x="304893" y="45158"/>
                    <a:pt x="304893" y="100863"/>
                  </a:cubicBezTo>
                  <a:cubicBezTo>
                    <a:pt x="304893" y="156569"/>
                    <a:pt x="258382" y="201726"/>
                    <a:pt x="201006" y="201726"/>
                  </a:cubicBezTo>
                  <a:cubicBezTo>
                    <a:pt x="143631" y="201726"/>
                    <a:pt x="97119" y="156569"/>
                    <a:pt x="97119" y="100863"/>
                  </a:cubicBezTo>
                  <a:cubicBezTo>
                    <a:pt x="97119" y="45158"/>
                    <a:pt x="143631" y="0"/>
                    <a:pt x="201006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9170">
                <a:defRPr/>
              </a:pPr>
              <a:endParaRPr sz="1600" ker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ValueShape">
              <a:extLst>
                <a:ext uri="{FF2B5EF4-FFF2-40B4-BE49-F238E27FC236}">
                  <a16:creationId xmlns:a16="http://schemas.microsoft.com/office/drawing/2014/main" id="{B7B17E4C-A963-40AD-8754-F36107758666}"/>
                </a:ext>
              </a:extLst>
            </p:cNvPr>
            <p:cNvSpPr>
              <a:spLocks/>
            </p:cNvSpPr>
            <p:nvPr/>
          </p:nvSpPr>
          <p:spPr>
            <a:xfrm>
              <a:off x="6412174" y="2402851"/>
              <a:ext cx="502977" cy="688010"/>
            </a:xfrm>
            <a:custGeom>
              <a:avLst/>
              <a:gdLst>
                <a:gd name="connsiteX0" fmla="*/ 195923 w 559782"/>
                <a:gd name="connsiteY0" fmla="*/ 209918 h 769697"/>
                <a:gd name="connsiteX1" fmla="*/ 363858 w 559782"/>
                <a:gd name="connsiteY1" fmla="*/ 209918 h 769697"/>
                <a:gd name="connsiteX2" fmla="*/ 440828 w 559782"/>
                <a:gd name="connsiteY2" fmla="*/ 256712 h 769697"/>
                <a:gd name="connsiteX3" fmla="*/ 552784 w 559782"/>
                <a:gd name="connsiteY3" fmla="*/ 424645 h 769697"/>
                <a:gd name="connsiteX4" fmla="*/ 559782 w 559782"/>
                <a:gd name="connsiteY4" fmla="*/ 447824 h 769697"/>
                <a:gd name="connsiteX5" fmla="*/ 547536 w 559782"/>
                <a:gd name="connsiteY5" fmla="*/ 477562 h 769697"/>
                <a:gd name="connsiteX6" fmla="*/ 517798 w 559782"/>
                <a:gd name="connsiteY6" fmla="*/ 489808 h 769697"/>
                <a:gd name="connsiteX7" fmla="*/ 482812 w 559782"/>
                <a:gd name="connsiteY7" fmla="*/ 471002 h 769697"/>
                <a:gd name="connsiteX8" fmla="*/ 383538 w 559782"/>
                <a:gd name="connsiteY8" fmla="*/ 321874 h 769697"/>
                <a:gd name="connsiteX9" fmla="*/ 363858 w 559782"/>
                <a:gd name="connsiteY9" fmla="*/ 321874 h 769697"/>
                <a:gd name="connsiteX10" fmla="*/ 363858 w 559782"/>
                <a:gd name="connsiteY10" fmla="*/ 379600 h 769697"/>
                <a:gd name="connsiteX11" fmla="*/ 471878 w 559782"/>
                <a:gd name="connsiteY11" fmla="*/ 559343 h 769697"/>
                <a:gd name="connsiteX12" fmla="*/ 475814 w 559782"/>
                <a:gd name="connsiteY12" fmla="*/ 573775 h 769697"/>
                <a:gd name="connsiteX13" fmla="*/ 467505 w 559782"/>
                <a:gd name="connsiteY13" fmla="*/ 593454 h 769697"/>
                <a:gd name="connsiteX14" fmla="*/ 447826 w 559782"/>
                <a:gd name="connsiteY14" fmla="*/ 601763 h 769697"/>
                <a:gd name="connsiteX15" fmla="*/ 363858 w 559782"/>
                <a:gd name="connsiteY15" fmla="*/ 601763 h 769697"/>
                <a:gd name="connsiteX16" fmla="*/ 363858 w 559782"/>
                <a:gd name="connsiteY16" fmla="*/ 720717 h 769697"/>
                <a:gd name="connsiteX17" fmla="*/ 349426 w 559782"/>
                <a:gd name="connsiteY17" fmla="*/ 755265 h 769697"/>
                <a:gd name="connsiteX18" fmla="*/ 314878 w 559782"/>
                <a:gd name="connsiteY18" fmla="*/ 769697 h 769697"/>
                <a:gd name="connsiteX19" fmla="*/ 244904 w 559782"/>
                <a:gd name="connsiteY19" fmla="*/ 769697 h 769697"/>
                <a:gd name="connsiteX20" fmla="*/ 210356 w 559782"/>
                <a:gd name="connsiteY20" fmla="*/ 755265 h 769697"/>
                <a:gd name="connsiteX21" fmla="*/ 195923 w 559782"/>
                <a:gd name="connsiteY21" fmla="*/ 720717 h 769697"/>
                <a:gd name="connsiteX22" fmla="*/ 195923 w 559782"/>
                <a:gd name="connsiteY22" fmla="*/ 601763 h 769697"/>
                <a:gd name="connsiteX23" fmla="*/ 111956 w 559782"/>
                <a:gd name="connsiteY23" fmla="*/ 601763 h 769697"/>
                <a:gd name="connsiteX24" fmla="*/ 92276 w 559782"/>
                <a:gd name="connsiteY24" fmla="*/ 593454 h 769697"/>
                <a:gd name="connsiteX25" fmla="*/ 83968 w 559782"/>
                <a:gd name="connsiteY25" fmla="*/ 573775 h 769697"/>
                <a:gd name="connsiteX26" fmla="*/ 87903 w 559782"/>
                <a:gd name="connsiteY26" fmla="*/ 559343 h 769697"/>
                <a:gd name="connsiteX27" fmla="*/ 195923 w 559782"/>
                <a:gd name="connsiteY27" fmla="*/ 379600 h 769697"/>
                <a:gd name="connsiteX28" fmla="*/ 195923 w 559782"/>
                <a:gd name="connsiteY28" fmla="*/ 321874 h 769697"/>
                <a:gd name="connsiteX29" fmla="*/ 176244 w 559782"/>
                <a:gd name="connsiteY29" fmla="*/ 321874 h 769697"/>
                <a:gd name="connsiteX30" fmla="*/ 76970 w 559782"/>
                <a:gd name="connsiteY30" fmla="*/ 471002 h 769697"/>
                <a:gd name="connsiteX31" fmla="*/ 41984 w 559782"/>
                <a:gd name="connsiteY31" fmla="*/ 489808 h 769697"/>
                <a:gd name="connsiteX32" fmla="*/ 12245 w 559782"/>
                <a:gd name="connsiteY32" fmla="*/ 477562 h 769697"/>
                <a:gd name="connsiteX33" fmla="*/ 0 w 559782"/>
                <a:gd name="connsiteY33" fmla="*/ 447824 h 769697"/>
                <a:gd name="connsiteX34" fmla="*/ 6998 w 559782"/>
                <a:gd name="connsiteY34" fmla="*/ 424645 h 769697"/>
                <a:gd name="connsiteX35" fmla="*/ 118953 w 559782"/>
                <a:gd name="connsiteY35" fmla="*/ 256712 h 769697"/>
                <a:gd name="connsiteX36" fmla="*/ 195923 w 559782"/>
                <a:gd name="connsiteY36" fmla="*/ 209918 h 769697"/>
                <a:gd name="connsiteX37" fmla="*/ 279891 w 559782"/>
                <a:gd name="connsiteY37" fmla="*/ 0 h 769697"/>
                <a:gd name="connsiteX38" fmla="*/ 349208 w 559782"/>
                <a:gd name="connsiteY38" fmla="*/ 28645 h 769697"/>
                <a:gd name="connsiteX39" fmla="*/ 377853 w 559782"/>
                <a:gd name="connsiteY39" fmla="*/ 97962 h 769697"/>
                <a:gd name="connsiteX40" fmla="*/ 349208 w 559782"/>
                <a:gd name="connsiteY40" fmla="*/ 167277 h 769697"/>
                <a:gd name="connsiteX41" fmla="*/ 279891 w 559782"/>
                <a:gd name="connsiteY41" fmla="*/ 195922 h 769697"/>
                <a:gd name="connsiteX42" fmla="*/ 210575 w 559782"/>
                <a:gd name="connsiteY42" fmla="*/ 167277 h 769697"/>
                <a:gd name="connsiteX43" fmla="*/ 181930 w 559782"/>
                <a:gd name="connsiteY43" fmla="*/ 97962 h 769697"/>
                <a:gd name="connsiteX44" fmla="*/ 210575 w 559782"/>
                <a:gd name="connsiteY44" fmla="*/ 28645 h 769697"/>
                <a:gd name="connsiteX45" fmla="*/ 279891 w 559782"/>
                <a:gd name="connsiteY45" fmla="*/ 0 h 76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59782" h="769697">
                  <a:moveTo>
                    <a:pt x="195923" y="209918"/>
                  </a:moveTo>
                  <a:lnTo>
                    <a:pt x="363858" y="209918"/>
                  </a:lnTo>
                  <a:cubicBezTo>
                    <a:pt x="393888" y="209918"/>
                    <a:pt x="419544" y="225516"/>
                    <a:pt x="440828" y="256712"/>
                  </a:cubicBezTo>
                  <a:lnTo>
                    <a:pt x="552784" y="424645"/>
                  </a:lnTo>
                  <a:cubicBezTo>
                    <a:pt x="557449" y="431643"/>
                    <a:pt x="559782" y="439368"/>
                    <a:pt x="559782" y="447824"/>
                  </a:cubicBezTo>
                  <a:cubicBezTo>
                    <a:pt x="559782" y="459486"/>
                    <a:pt x="555700" y="469398"/>
                    <a:pt x="547536" y="477562"/>
                  </a:cubicBezTo>
                  <a:cubicBezTo>
                    <a:pt x="539373" y="485725"/>
                    <a:pt x="529460" y="489808"/>
                    <a:pt x="517798" y="489808"/>
                  </a:cubicBezTo>
                  <a:cubicBezTo>
                    <a:pt x="502928" y="489808"/>
                    <a:pt x="491267" y="483539"/>
                    <a:pt x="482812" y="471002"/>
                  </a:cubicBezTo>
                  <a:lnTo>
                    <a:pt x="383538" y="321874"/>
                  </a:lnTo>
                  <a:lnTo>
                    <a:pt x="363858" y="321874"/>
                  </a:lnTo>
                  <a:lnTo>
                    <a:pt x="363858" y="379600"/>
                  </a:lnTo>
                  <a:lnTo>
                    <a:pt x="471878" y="559343"/>
                  </a:lnTo>
                  <a:cubicBezTo>
                    <a:pt x="474502" y="563716"/>
                    <a:pt x="475814" y="568526"/>
                    <a:pt x="475814" y="573775"/>
                  </a:cubicBezTo>
                  <a:cubicBezTo>
                    <a:pt x="475814" y="581355"/>
                    <a:pt x="473044" y="587914"/>
                    <a:pt x="467505" y="593454"/>
                  </a:cubicBezTo>
                  <a:cubicBezTo>
                    <a:pt x="461965" y="598993"/>
                    <a:pt x="455405" y="601763"/>
                    <a:pt x="447826" y="601763"/>
                  </a:cubicBezTo>
                  <a:lnTo>
                    <a:pt x="363858" y="601763"/>
                  </a:lnTo>
                  <a:lnTo>
                    <a:pt x="363858" y="720717"/>
                  </a:lnTo>
                  <a:cubicBezTo>
                    <a:pt x="363858" y="734128"/>
                    <a:pt x="359047" y="745644"/>
                    <a:pt x="349426" y="755265"/>
                  </a:cubicBezTo>
                  <a:cubicBezTo>
                    <a:pt x="339805" y="764887"/>
                    <a:pt x="328289" y="769697"/>
                    <a:pt x="314878" y="769697"/>
                  </a:cubicBezTo>
                  <a:lnTo>
                    <a:pt x="244904" y="769697"/>
                  </a:lnTo>
                  <a:cubicBezTo>
                    <a:pt x="231493" y="769697"/>
                    <a:pt x="219977" y="764887"/>
                    <a:pt x="210356" y="755265"/>
                  </a:cubicBezTo>
                  <a:cubicBezTo>
                    <a:pt x="200733" y="745644"/>
                    <a:pt x="195923" y="734128"/>
                    <a:pt x="195923" y="720717"/>
                  </a:cubicBezTo>
                  <a:lnTo>
                    <a:pt x="195923" y="601763"/>
                  </a:lnTo>
                  <a:lnTo>
                    <a:pt x="111956" y="601763"/>
                  </a:lnTo>
                  <a:cubicBezTo>
                    <a:pt x="104375" y="601763"/>
                    <a:pt x="97815" y="598993"/>
                    <a:pt x="92276" y="593454"/>
                  </a:cubicBezTo>
                  <a:cubicBezTo>
                    <a:pt x="86738" y="587914"/>
                    <a:pt x="83968" y="581355"/>
                    <a:pt x="83968" y="573775"/>
                  </a:cubicBezTo>
                  <a:cubicBezTo>
                    <a:pt x="83968" y="568526"/>
                    <a:pt x="85279" y="563716"/>
                    <a:pt x="87903" y="559343"/>
                  </a:cubicBezTo>
                  <a:lnTo>
                    <a:pt x="195923" y="379600"/>
                  </a:lnTo>
                  <a:lnTo>
                    <a:pt x="195923" y="321874"/>
                  </a:lnTo>
                  <a:lnTo>
                    <a:pt x="176244" y="321874"/>
                  </a:lnTo>
                  <a:lnTo>
                    <a:pt x="76970" y="471002"/>
                  </a:lnTo>
                  <a:cubicBezTo>
                    <a:pt x="68515" y="483539"/>
                    <a:pt x="56852" y="489808"/>
                    <a:pt x="41984" y="489808"/>
                  </a:cubicBezTo>
                  <a:cubicBezTo>
                    <a:pt x="30321" y="489808"/>
                    <a:pt x="20409" y="485725"/>
                    <a:pt x="12245" y="477562"/>
                  </a:cubicBezTo>
                  <a:cubicBezTo>
                    <a:pt x="4081" y="469398"/>
                    <a:pt x="0" y="459486"/>
                    <a:pt x="0" y="447824"/>
                  </a:cubicBezTo>
                  <a:cubicBezTo>
                    <a:pt x="0" y="439368"/>
                    <a:pt x="2333" y="431643"/>
                    <a:pt x="6998" y="424645"/>
                  </a:cubicBezTo>
                  <a:lnTo>
                    <a:pt x="118953" y="256712"/>
                  </a:lnTo>
                  <a:cubicBezTo>
                    <a:pt x="140237" y="225516"/>
                    <a:pt x="165894" y="209918"/>
                    <a:pt x="195923" y="209918"/>
                  </a:cubicBezTo>
                  <a:close/>
                  <a:moveTo>
                    <a:pt x="279891" y="0"/>
                  </a:moveTo>
                  <a:cubicBezTo>
                    <a:pt x="307006" y="0"/>
                    <a:pt x="330111" y="9548"/>
                    <a:pt x="349208" y="28645"/>
                  </a:cubicBezTo>
                  <a:cubicBezTo>
                    <a:pt x="368305" y="47742"/>
                    <a:pt x="377853" y="70846"/>
                    <a:pt x="377853" y="97962"/>
                  </a:cubicBezTo>
                  <a:cubicBezTo>
                    <a:pt x="377853" y="125075"/>
                    <a:pt x="368305" y="148180"/>
                    <a:pt x="349208" y="167277"/>
                  </a:cubicBezTo>
                  <a:cubicBezTo>
                    <a:pt x="330111" y="186373"/>
                    <a:pt x="307006" y="195922"/>
                    <a:pt x="279891" y="195922"/>
                  </a:cubicBezTo>
                  <a:cubicBezTo>
                    <a:pt x="252777" y="195922"/>
                    <a:pt x="229671" y="186373"/>
                    <a:pt x="210575" y="167277"/>
                  </a:cubicBezTo>
                  <a:cubicBezTo>
                    <a:pt x="191477" y="148180"/>
                    <a:pt x="181930" y="125075"/>
                    <a:pt x="181930" y="97962"/>
                  </a:cubicBezTo>
                  <a:cubicBezTo>
                    <a:pt x="181930" y="70846"/>
                    <a:pt x="191477" y="47742"/>
                    <a:pt x="210575" y="28645"/>
                  </a:cubicBezTo>
                  <a:cubicBezTo>
                    <a:pt x="229671" y="9548"/>
                    <a:pt x="252777" y="0"/>
                    <a:pt x="279891" y="0"/>
                  </a:cubicBezTo>
                  <a:close/>
                </a:path>
              </a:pathLst>
            </a:custGeom>
            <a:grpFill/>
            <a:ln w="12700">
              <a:noFill/>
            </a:ln>
          </p:spPr>
          <p:txBody>
            <a:bodyPr anchor="ctr"/>
            <a:lstStyle/>
            <a:p>
              <a:pPr algn="ctr" defTabSz="1219170">
                <a:defRPr/>
              </a:pPr>
              <a:endParaRPr sz="2000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71" name="组合 70">
              <a:extLst>
                <a:ext uri="{FF2B5EF4-FFF2-40B4-BE49-F238E27FC236}">
                  <a16:creationId xmlns:a16="http://schemas.microsoft.com/office/drawing/2014/main" id="{61B04655-5561-4828-8301-7FA710D651B0}"/>
                </a:ext>
              </a:extLst>
            </p:cNvPr>
            <p:cNvGrpSpPr/>
            <p:nvPr/>
          </p:nvGrpSpPr>
          <p:grpSpPr>
            <a:xfrm>
              <a:off x="2157021" y="3187902"/>
              <a:ext cx="873994" cy="688011"/>
              <a:chOff x="2226870" y="2574003"/>
              <a:chExt cx="972701" cy="765714"/>
            </a:xfrm>
            <a:grpFill/>
          </p:grpSpPr>
          <p:sp>
            <p:nvSpPr>
              <p:cNvPr id="127" name="IconShape2">
                <a:extLst>
                  <a:ext uri="{FF2B5EF4-FFF2-40B4-BE49-F238E27FC236}">
                    <a16:creationId xmlns:a16="http://schemas.microsoft.com/office/drawing/2014/main" id="{9754423A-0D5A-4914-804E-FAA0388D4E4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26870" y="2574004"/>
                <a:ext cx="369087" cy="765713"/>
              </a:xfrm>
              <a:custGeom>
                <a:avLst/>
                <a:gdLst>
                  <a:gd name="connsiteX0" fmla="*/ 32602 w 396196"/>
                  <a:gd name="connsiteY0" fmla="*/ 244760 h 832453"/>
                  <a:gd name="connsiteX1" fmla="*/ 366603 w 396196"/>
                  <a:gd name="connsiteY1" fmla="*/ 244760 h 832453"/>
                  <a:gd name="connsiteX2" fmla="*/ 391506 w 396196"/>
                  <a:gd name="connsiteY2" fmla="*/ 255605 h 832453"/>
                  <a:gd name="connsiteX3" fmla="*/ 396196 w 396196"/>
                  <a:gd name="connsiteY3" fmla="*/ 271956 h 832453"/>
                  <a:gd name="connsiteX4" fmla="*/ 396196 w 396196"/>
                  <a:gd name="connsiteY4" fmla="*/ 297319 h 832453"/>
                  <a:gd name="connsiteX5" fmla="*/ 393704 w 396196"/>
                  <a:gd name="connsiteY5" fmla="*/ 312625 h 832453"/>
                  <a:gd name="connsiteX6" fmla="*/ 357814 w 396196"/>
                  <a:gd name="connsiteY6" fmla="*/ 533010 h 832453"/>
                  <a:gd name="connsiteX7" fmla="*/ 325585 w 396196"/>
                  <a:gd name="connsiteY7" fmla="*/ 558197 h 832453"/>
                  <a:gd name="connsiteX8" fmla="*/ 293358 w 396196"/>
                  <a:gd name="connsiteY8" fmla="*/ 586182 h 832453"/>
                  <a:gd name="connsiteX9" fmla="*/ 252339 w 396196"/>
                  <a:gd name="connsiteY9" fmla="*/ 807267 h 832453"/>
                  <a:gd name="connsiteX10" fmla="*/ 220111 w 396196"/>
                  <a:gd name="connsiteY10" fmla="*/ 832453 h 832453"/>
                  <a:gd name="connsiteX11" fmla="*/ 179093 w 396196"/>
                  <a:gd name="connsiteY11" fmla="*/ 832453 h 832453"/>
                  <a:gd name="connsiteX12" fmla="*/ 146865 w 396196"/>
                  <a:gd name="connsiteY12" fmla="*/ 807267 h 832453"/>
                  <a:gd name="connsiteX13" fmla="*/ 108778 w 396196"/>
                  <a:gd name="connsiteY13" fmla="*/ 586182 h 832453"/>
                  <a:gd name="connsiteX14" fmla="*/ 76549 w 396196"/>
                  <a:gd name="connsiteY14" fmla="*/ 558197 h 832453"/>
                  <a:gd name="connsiteX15" fmla="*/ 44321 w 396196"/>
                  <a:gd name="connsiteY15" fmla="*/ 533010 h 832453"/>
                  <a:gd name="connsiteX16" fmla="*/ 374 w 396196"/>
                  <a:gd name="connsiteY16" fmla="*/ 281142 h 832453"/>
                  <a:gd name="connsiteX17" fmla="*/ 32602 w 396196"/>
                  <a:gd name="connsiteY17" fmla="*/ 244760 h 832453"/>
                  <a:gd name="connsiteX18" fmla="*/ 201006 w 396196"/>
                  <a:gd name="connsiteY18" fmla="*/ 0 h 832453"/>
                  <a:gd name="connsiteX19" fmla="*/ 304893 w 396196"/>
                  <a:gd name="connsiteY19" fmla="*/ 100863 h 832453"/>
                  <a:gd name="connsiteX20" fmla="*/ 201006 w 396196"/>
                  <a:gd name="connsiteY20" fmla="*/ 201726 h 832453"/>
                  <a:gd name="connsiteX21" fmla="*/ 97119 w 396196"/>
                  <a:gd name="connsiteY21" fmla="*/ 100863 h 832453"/>
                  <a:gd name="connsiteX22" fmla="*/ 201006 w 396196"/>
                  <a:gd name="connsiteY22" fmla="*/ 0 h 832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96196" h="832453">
                    <a:moveTo>
                      <a:pt x="32602" y="244760"/>
                    </a:moveTo>
                    <a:cubicBezTo>
                      <a:pt x="32602" y="244760"/>
                      <a:pt x="32602" y="244760"/>
                      <a:pt x="366603" y="244760"/>
                    </a:cubicBezTo>
                    <a:cubicBezTo>
                      <a:pt x="376858" y="244760"/>
                      <a:pt x="385647" y="248958"/>
                      <a:pt x="391506" y="255605"/>
                    </a:cubicBezTo>
                    <a:lnTo>
                      <a:pt x="396196" y="271956"/>
                    </a:lnTo>
                    <a:lnTo>
                      <a:pt x="396196" y="297319"/>
                    </a:lnTo>
                    <a:lnTo>
                      <a:pt x="393704" y="312625"/>
                    </a:lnTo>
                    <a:cubicBezTo>
                      <a:pt x="388577" y="344109"/>
                      <a:pt x="378322" y="407076"/>
                      <a:pt x="357814" y="533010"/>
                    </a:cubicBezTo>
                    <a:cubicBezTo>
                      <a:pt x="354884" y="547003"/>
                      <a:pt x="340234" y="558197"/>
                      <a:pt x="325585" y="558197"/>
                    </a:cubicBezTo>
                    <a:cubicBezTo>
                      <a:pt x="308006" y="558197"/>
                      <a:pt x="293358" y="569391"/>
                      <a:pt x="293358" y="586182"/>
                    </a:cubicBezTo>
                    <a:cubicBezTo>
                      <a:pt x="293358" y="586182"/>
                      <a:pt x="293358" y="586182"/>
                      <a:pt x="252339" y="807267"/>
                    </a:cubicBezTo>
                    <a:cubicBezTo>
                      <a:pt x="249409" y="824058"/>
                      <a:pt x="237690" y="832453"/>
                      <a:pt x="220111" y="832453"/>
                    </a:cubicBezTo>
                    <a:cubicBezTo>
                      <a:pt x="220111" y="832453"/>
                      <a:pt x="220111" y="832453"/>
                      <a:pt x="179093" y="832453"/>
                    </a:cubicBezTo>
                    <a:cubicBezTo>
                      <a:pt x="164445" y="832453"/>
                      <a:pt x="149795" y="824058"/>
                      <a:pt x="146865" y="807267"/>
                    </a:cubicBezTo>
                    <a:cubicBezTo>
                      <a:pt x="146865" y="807267"/>
                      <a:pt x="146865" y="807267"/>
                      <a:pt x="108778" y="586182"/>
                    </a:cubicBezTo>
                    <a:cubicBezTo>
                      <a:pt x="105848" y="569391"/>
                      <a:pt x="91198" y="558197"/>
                      <a:pt x="76549" y="558197"/>
                    </a:cubicBezTo>
                    <a:cubicBezTo>
                      <a:pt x="61900" y="558197"/>
                      <a:pt x="47250" y="547003"/>
                      <a:pt x="44321" y="533010"/>
                    </a:cubicBezTo>
                    <a:cubicBezTo>
                      <a:pt x="44321" y="533010"/>
                      <a:pt x="44321" y="533010"/>
                      <a:pt x="374" y="281142"/>
                    </a:cubicBezTo>
                    <a:cubicBezTo>
                      <a:pt x="-2556" y="261552"/>
                      <a:pt x="12093" y="244760"/>
                      <a:pt x="32602" y="244760"/>
                    </a:cubicBezTo>
                    <a:close/>
                    <a:moveTo>
                      <a:pt x="201006" y="0"/>
                    </a:moveTo>
                    <a:cubicBezTo>
                      <a:pt x="258382" y="0"/>
                      <a:pt x="304893" y="45158"/>
                      <a:pt x="304893" y="100863"/>
                    </a:cubicBezTo>
                    <a:cubicBezTo>
                      <a:pt x="304893" y="156569"/>
                      <a:pt x="258382" y="201726"/>
                      <a:pt x="201006" y="201726"/>
                    </a:cubicBezTo>
                    <a:cubicBezTo>
                      <a:pt x="143631" y="201726"/>
                      <a:pt x="97119" y="156569"/>
                      <a:pt x="97119" y="100863"/>
                    </a:cubicBezTo>
                    <a:cubicBezTo>
                      <a:pt x="97119" y="45158"/>
                      <a:pt x="143631" y="0"/>
                      <a:pt x="201006" y="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1219170">
                  <a:defRPr/>
                </a:pPr>
                <a:endParaRPr sz="1600" ker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8" name="ValueShape">
                <a:extLst>
                  <a:ext uri="{FF2B5EF4-FFF2-40B4-BE49-F238E27FC236}">
                    <a16:creationId xmlns:a16="http://schemas.microsoft.com/office/drawing/2014/main" id="{D447EE91-3BD1-48AC-9D89-BB49D0C5239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639789" y="2574003"/>
                <a:ext cx="559782" cy="765713"/>
              </a:xfrm>
              <a:custGeom>
                <a:avLst/>
                <a:gdLst>
                  <a:gd name="connsiteX0" fmla="*/ 195923 w 559782"/>
                  <a:gd name="connsiteY0" fmla="*/ 209918 h 769697"/>
                  <a:gd name="connsiteX1" fmla="*/ 363858 w 559782"/>
                  <a:gd name="connsiteY1" fmla="*/ 209918 h 769697"/>
                  <a:gd name="connsiteX2" fmla="*/ 440828 w 559782"/>
                  <a:gd name="connsiteY2" fmla="*/ 256712 h 769697"/>
                  <a:gd name="connsiteX3" fmla="*/ 552784 w 559782"/>
                  <a:gd name="connsiteY3" fmla="*/ 424645 h 769697"/>
                  <a:gd name="connsiteX4" fmla="*/ 559782 w 559782"/>
                  <a:gd name="connsiteY4" fmla="*/ 447824 h 769697"/>
                  <a:gd name="connsiteX5" fmla="*/ 547536 w 559782"/>
                  <a:gd name="connsiteY5" fmla="*/ 477562 h 769697"/>
                  <a:gd name="connsiteX6" fmla="*/ 517798 w 559782"/>
                  <a:gd name="connsiteY6" fmla="*/ 489808 h 769697"/>
                  <a:gd name="connsiteX7" fmla="*/ 482812 w 559782"/>
                  <a:gd name="connsiteY7" fmla="*/ 471002 h 769697"/>
                  <a:gd name="connsiteX8" fmla="*/ 383538 w 559782"/>
                  <a:gd name="connsiteY8" fmla="*/ 321874 h 769697"/>
                  <a:gd name="connsiteX9" fmla="*/ 363858 w 559782"/>
                  <a:gd name="connsiteY9" fmla="*/ 321874 h 769697"/>
                  <a:gd name="connsiteX10" fmla="*/ 363858 w 559782"/>
                  <a:gd name="connsiteY10" fmla="*/ 379600 h 769697"/>
                  <a:gd name="connsiteX11" fmla="*/ 471878 w 559782"/>
                  <a:gd name="connsiteY11" fmla="*/ 559343 h 769697"/>
                  <a:gd name="connsiteX12" fmla="*/ 475814 w 559782"/>
                  <a:gd name="connsiteY12" fmla="*/ 573775 h 769697"/>
                  <a:gd name="connsiteX13" fmla="*/ 467505 w 559782"/>
                  <a:gd name="connsiteY13" fmla="*/ 593454 h 769697"/>
                  <a:gd name="connsiteX14" fmla="*/ 447826 w 559782"/>
                  <a:gd name="connsiteY14" fmla="*/ 601763 h 769697"/>
                  <a:gd name="connsiteX15" fmla="*/ 363858 w 559782"/>
                  <a:gd name="connsiteY15" fmla="*/ 601763 h 769697"/>
                  <a:gd name="connsiteX16" fmla="*/ 363858 w 559782"/>
                  <a:gd name="connsiteY16" fmla="*/ 720717 h 769697"/>
                  <a:gd name="connsiteX17" fmla="*/ 349426 w 559782"/>
                  <a:gd name="connsiteY17" fmla="*/ 755265 h 769697"/>
                  <a:gd name="connsiteX18" fmla="*/ 314878 w 559782"/>
                  <a:gd name="connsiteY18" fmla="*/ 769697 h 769697"/>
                  <a:gd name="connsiteX19" fmla="*/ 244904 w 559782"/>
                  <a:gd name="connsiteY19" fmla="*/ 769697 h 769697"/>
                  <a:gd name="connsiteX20" fmla="*/ 210356 w 559782"/>
                  <a:gd name="connsiteY20" fmla="*/ 755265 h 769697"/>
                  <a:gd name="connsiteX21" fmla="*/ 195923 w 559782"/>
                  <a:gd name="connsiteY21" fmla="*/ 720717 h 769697"/>
                  <a:gd name="connsiteX22" fmla="*/ 195923 w 559782"/>
                  <a:gd name="connsiteY22" fmla="*/ 601763 h 769697"/>
                  <a:gd name="connsiteX23" fmla="*/ 111956 w 559782"/>
                  <a:gd name="connsiteY23" fmla="*/ 601763 h 769697"/>
                  <a:gd name="connsiteX24" fmla="*/ 92276 w 559782"/>
                  <a:gd name="connsiteY24" fmla="*/ 593454 h 769697"/>
                  <a:gd name="connsiteX25" fmla="*/ 83968 w 559782"/>
                  <a:gd name="connsiteY25" fmla="*/ 573775 h 769697"/>
                  <a:gd name="connsiteX26" fmla="*/ 87903 w 559782"/>
                  <a:gd name="connsiteY26" fmla="*/ 559343 h 769697"/>
                  <a:gd name="connsiteX27" fmla="*/ 195923 w 559782"/>
                  <a:gd name="connsiteY27" fmla="*/ 379600 h 769697"/>
                  <a:gd name="connsiteX28" fmla="*/ 195923 w 559782"/>
                  <a:gd name="connsiteY28" fmla="*/ 321874 h 769697"/>
                  <a:gd name="connsiteX29" fmla="*/ 176244 w 559782"/>
                  <a:gd name="connsiteY29" fmla="*/ 321874 h 769697"/>
                  <a:gd name="connsiteX30" fmla="*/ 76970 w 559782"/>
                  <a:gd name="connsiteY30" fmla="*/ 471002 h 769697"/>
                  <a:gd name="connsiteX31" fmla="*/ 41984 w 559782"/>
                  <a:gd name="connsiteY31" fmla="*/ 489808 h 769697"/>
                  <a:gd name="connsiteX32" fmla="*/ 12245 w 559782"/>
                  <a:gd name="connsiteY32" fmla="*/ 477562 h 769697"/>
                  <a:gd name="connsiteX33" fmla="*/ 0 w 559782"/>
                  <a:gd name="connsiteY33" fmla="*/ 447824 h 769697"/>
                  <a:gd name="connsiteX34" fmla="*/ 6998 w 559782"/>
                  <a:gd name="connsiteY34" fmla="*/ 424645 h 769697"/>
                  <a:gd name="connsiteX35" fmla="*/ 118953 w 559782"/>
                  <a:gd name="connsiteY35" fmla="*/ 256712 h 769697"/>
                  <a:gd name="connsiteX36" fmla="*/ 195923 w 559782"/>
                  <a:gd name="connsiteY36" fmla="*/ 209918 h 769697"/>
                  <a:gd name="connsiteX37" fmla="*/ 279891 w 559782"/>
                  <a:gd name="connsiteY37" fmla="*/ 0 h 769697"/>
                  <a:gd name="connsiteX38" fmla="*/ 349208 w 559782"/>
                  <a:gd name="connsiteY38" fmla="*/ 28645 h 769697"/>
                  <a:gd name="connsiteX39" fmla="*/ 377853 w 559782"/>
                  <a:gd name="connsiteY39" fmla="*/ 97962 h 769697"/>
                  <a:gd name="connsiteX40" fmla="*/ 349208 w 559782"/>
                  <a:gd name="connsiteY40" fmla="*/ 167277 h 769697"/>
                  <a:gd name="connsiteX41" fmla="*/ 279891 w 559782"/>
                  <a:gd name="connsiteY41" fmla="*/ 195922 h 769697"/>
                  <a:gd name="connsiteX42" fmla="*/ 210575 w 559782"/>
                  <a:gd name="connsiteY42" fmla="*/ 167277 h 769697"/>
                  <a:gd name="connsiteX43" fmla="*/ 181930 w 559782"/>
                  <a:gd name="connsiteY43" fmla="*/ 97962 h 769697"/>
                  <a:gd name="connsiteX44" fmla="*/ 210575 w 559782"/>
                  <a:gd name="connsiteY44" fmla="*/ 28645 h 769697"/>
                  <a:gd name="connsiteX45" fmla="*/ 279891 w 559782"/>
                  <a:gd name="connsiteY45" fmla="*/ 0 h 769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559782" h="769697">
                    <a:moveTo>
                      <a:pt x="195923" y="209918"/>
                    </a:moveTo>
                    <a:lnTo>
                      <a:pt x="363858" y="209918"/>
                    </a:lnTo>
                    <a:cubicBezTo>
                      <a:pt x="393888" y="209918"/>
                      <a:pt x="419544" y="225516"/>
                      <a:pt x="440828" y="256712"/>
                    </a:cubicBezTo>
                    <a:lnTo>
                      <a:pt x="552784" y="424645"/>
                    </a:lnTo>
                    <a:cubicBezTo>
                      <a:pt x="557449" y="431643"/>
                      <a:pt x="559782" y="439368"/>
                      <a:pt x="559782" y="447824"/>
                    </a:cubicBezTo>
                    <a:cubicBezTo>
                      <a:pt x="559782" y="459486"/>
                      <a:pt x="555700" y="469398"/>
                      <a:pt x="547536" y="477562"/>
                    </a:cubicBezTo>
                    <a:cubicBezTo>
                      <a:pt x="539373" y="485725"/>
                      <a:pt x="529460" y="489808"/>
                      <a:pt x="517798" y="489808"/>
                    </a:cubicBezTo>
                    <a:cubicBezTo>
                      <a:pt x="502928" y="489808"/>
                      <a:pt x="491267" y="483539"/>
                      <a:pt x="482812" y="471002"/>
                    </a:cubicBezTo>
                    <a:lnTo>
                      <a:pt x="383538" y="321874"/>
                    </a:lnTo>
                    <a:lnTo>
                      <a:pt x="363858" y="321874"/>
                    </a:lnTo>
                    <a:lnTo>
                      <a:pt x="363858" y="379600"/>
                    </a:lnTo>
                    <a:lnTo>
                      <a:pt x="471878" y="559343"/>
                    </a:lnTo>
                    <a:cubicBezTo>
                      <a:pt x="474502" y="563716"/>
                      <a:pt x="475814" y="568526"/>
                      <a:pt x="475814" y="573775"/>
                    </a:cubicBezTo>
                    <a:cubicBezTo>
                      <a:pt x="475814" y="581355"/>
                      <a:pt x="473044" y="587914"/>
                      <a:pt x="467505" y="593454"/>
                    </a:cubicBezTo>
                    <a:cubicBezTo>
                      <a:pt x="461965" y="598993"/>
                      <a:pt x="455405" y="601763"/>
                      <a:pt x="447826" y="601763"/>
                    </a:cubicBezTo>
                    <a:lnTo>
                      <a:pt x="363858" y="601763"/>
                    </a:lnTo>
                    <a:lnTo>
                      <a:pt x="363858" y="720717"/>
                    </a:lnTo>
                    <a:cubicBezTo>
                      <a:pt x="363858" y="734128"/>
                      <a:pt x="359047" y="745644"/>
                      <a:pt x="349426" y="755265"/>
                    </a:cubicBezTo>
                    <a:cubicBezTo>
                      <a:pt x="339805" y="764887"/>
                      <a:pt x="328289" y="769697"/>
                      <a:pt x="314878" y="769697"/>
                    </a:cubicBezTo>
                    <a:lnTo>
                      <a:pt x="244904" y="769697"/>
                    </a:lnTo>
                    <a:cubicBezTo>
                      <a:pt x="231493" y="769697"/>
                      <a:pt x="219977" y="764887"/>
                      <a:pt x="210356" y="755265"/>
                    </a:cubicBezTo>
                    <a:cubicBezTo>
                      <a:pt x="200733" y="745644"/>
                      <a:pt x="195923" y="734128"/>
                      <a:pt x="195923" y="720717"/>
                    </a:cubicBezTo>
                    <a:lnTo>
                      <a:pt x="195923" y="601763"/>
                    </a:lnTo>
                    <a:lnTo>
                      <a:pt x="111956" y="601763"/>
                    </a:lnTo>
                    <a:cubicBezTo>
                      <a:pt x="104375" y="601763"/>
                      <a:pt x="97815" y="598993"/>
                      <a:pt x="92276" y="593454"/>
                    </a:cubicBezTo>
                    <a:cubicBezTo>
                      <a:pt x="86738" y="587914"/>
                      <a:pt x="83968" y="581355"/>
                      <a:pt x="83968" y="573775"/>
                    </a:cubicBezTo>
                    <a:cubicBezTo>
                      <a:pt x="83968" y="568526"/>
                      <a:pt x="85279" y="563716"/>
                      <a:pt x="87903" y="559343"/>
                    </a:cubicBezTo>
                    <a:lnTo>
                      <a:pt x="195923" y="379600"/>
                    </a:lnTo>
                    <a:lnTo>
                      <a:pt x="195923" y="321874"/>
                    </a:lnTo>
                    <a:lnTo>
                      <a:pt x="176244" y="321874"/>
                    </a:lnTo>
                    <a:lnTo>
                      <a:pt x="76970" y="471002"/>
                    </a:lnTo>
                    <a:cubicBezTo>
                      <a:pt x="68515" y="483539"/>
                      <a:pt x="56852" y="489808"/>
                      <a:pt x="41984" y="489808"/>
                    </a:cubicBezTo>
                    <a:cubicBezTo>
                      <a:pt x="30321" y="489808"/>
                      <a:pt x="20409" y="485725"/>
                      <a:pt x="12245" y="477562"/>
                    </a:cubicBezTo>
                    <a:cubicBezTo>
                      <a:pt x="4081" y="469398"/>
                      <a:pt x="0" y="459486"/>
                      <a:pt x="0" y="447824"/>
                    </a:cubicBezTo>
                    <a:cubicBezTo>
                      <a:pt x="0" y="439368"/>
                      <a:pt x="2333" y="431643"/>
                      <a:pt x="6998" y="424645"/>
                    </a:cubicBezTo>
                    <a:lnTo>
                      <a:pt x="118953" y="256712"/>
                    </a:lnTo>
                    <a:cubicBezTo>
                      <a:pt x="140237" y="225516"/>
                      <a:pt x="165894" y="209918"/>
                      <a:pt x="195923" y="209918"/>
                    </a:cubicBezTo>
                    <a:close/>
                    <a:moveTo>
                      <a:pt x="279891" y="0"/>
                    </a:moveTo>
                    <a:cubicBezTo>
                      <a:pt x="307006" y="0"/>
                      <a:pt x="330111" y="9548"/>
                      <a:pt x="349208" y="28645"/>
                    </a:cubicBezTo>
                    <a:cubicBezTo>
                      <a:pt x="368305" y="47742"/>
                      <a:pt x="377853" y="70846"/>
                      <a:pt x="377853" y="97962"/>
                    </a:cubicBezTo>
                    <a:cubicBezTo>
                      <a:pt x="377853" y="125075"/>
                      <a:pt x="368305" y="148180"/>
                      <a:pt x="349208" y="167277"/>
                    </a:cubicBezTo>
                    <a:cubicBezTo>
                      <a:pt x="330111" y="186373"/>
                      <a:pt x="307006" y="195922"/>
                      <a:pt x="279891" y="195922"/>
                    </a:cubicBezTo>
                    <a:cubicBezTo>
                      <a:pt x="252777" y="195922"/>
                      <a:pt x="229671" y="186373"/>
                      <a:pt x="210575" y="167277"/>
                    </a:cubicBezTo>
                    <a:cubicBezTo>
                      <a:pt x="191477" y="148180"/>
                      <a:pt x="181930" y="125075"/>
                      <a:pt x="181930" y="97962"/>
                    </a:cubicBezTo>
                    <a:cubicBezTo>
                      <a:pt x="181930" y="70846"/>
                      <a:pt x="191477" y="47742"/>
                      <a:pt x="210575" y="28645"/>
                    </a:cubicBezTo>
                    <a:cubicBezTo>
                      <a:pt x="229671" y="9548"/>
                      <a:pt x="252777" y="0"/>
                      <a:pt x="279891" y="0"/>
                    </a:cubicBezTo>
                    <a:close/>
                  </a:path>
                </a:pathLst>
              </a:custGeom>
              <a:grpFill/>
              <a:ln w="12700">
                <a:noFill/>
              </a:ln>
            </p:spPr>
            <p:txBody>
              <a:bodyPr anchor="ctr"/>
              <a:lstStyle/>
              <a:p>
                <a:pPr algn="ctr" defTabSz="1219170">
                  <a:defRPr/>
                </a:pPr>
                <a:endParaRPr sz="2000" kern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2" name="组合 71">
              <a:extLst>
                <a:ext uri="{FF2B5EF4-FFF2-40B4-BE49-F238E27FC236}">
                  <a16:creationId xmlns:a16="http://schemas.microsoft.com/office/drawing/2014/main" id="{21E2EC82-7A15-4759-9CBA-D763AFB4C526}"/>
                </a:ext>
              </a:extLst>
            </p:cNvPr>
            <p:cNvGrpSpPr/>
            <p:nvPr/>
          </p:nvGrpSpPr>
          <p:grpSpPr>
            <a:xfrm>
              <a:off x="3128055" y="3187902"/>
              <a:ext cx="873994" cy="688011"/>
              <a:chOff x="2226870" y="2574003"/>
              <a:chExt cx="972701" cy="765714"/>
            </a:xfrm>
            <a:grpFill/>
          </p:grpSpPr>
          <p:sp>
            <p:nvSpPr>
              <p:cNvPr id="125" name="IconShape2">
                <a:extLst>
                  <a:ext uri="{FF2B5EF4-FFF2-40B4-BE49-F238E27FC236}">
                    <a16:creationId xmlns:a16="http://schemas.microsoft.com/office/drawing/2014/main" id="{C8324258-96CD-4934-9874-7B857B87820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26870" y="2574004"/>
                <a:ext cx="369087" cy="765713"/>
              </a:xfrm>
              <a:custGeom>
                <a:avLst/>
                <a:gdLst>
                  <a:gd name="connsiteX0" fmla="*/ 32602 w 396196"/>
                  <a:gd name="connsiteY0" fmla="*/ 244760 h 832453"/>
                  <a:gd name="connsiteX1" fmla="*/ 366603 w 396196"/>
                  <a:gd name="connsiteY1" fmla="*/ 244760 h 832453"/>
                  <a:gd name="connsiteX2" fmla="*/ 391506 w 396196"/>
                  <a:gd name="connsiteY2" fmla="*/ 255605 h 832453"/>
                  <a:gd name="connsiteX3" fmla="*/ 396196 w 396196"/>
                  <a:gd name="connsiteY3" fmla="*/ 271956 h 832453"/>
                  <a:gd name="connsiteX4" fmla="*/ 396196 w 396196"/>
                  <a:gd name="connsiteY4" fmla="*/ 297319 h 832453"/>
                  <a:gd name="connsiteX5" fmla="*/ 393704 w 396196"/>
                  <a:gd name="connsiteY5" fmla="*/ 312625 h 832453"/>
                  <a:gd name="connsiteX6" fmla="*/ 357814 w 396196"/>
                  <a:gd name="connsiteY6" fmla="*/ 533010 h 832453"/>
                  <a:gd name="connsiteX7" fmla="*/ 325585 w 396196"/>
                  <a:gd name="connsiteY7" fmla="*/ 558197 h 832453"/>
                  <a:gd name="connsiteX8" fmla="*/ 293358 w 396196"/>
                  <a:gd name="connsiteY8" fmla="*/ 586182 h 832453"/>
                  <a:gd name="connsiteX9" fmla="*/ 252339 w 396196"/>
                  <a:gd name="connsiteY9" fmla="*/ 807267 h 832453"/>
                  <a:gd name="connsiteX10" fmla="*/ 220111 w 396196"/>
                  <a:gd name="connsiteY10" fmla="*/ 832453 h 832453"/>
                  <a:gd name="connsiteX11" fmla="*/ 179093 w 396196"/>
                  <a:gd name="connsiteY11" fmla="*/ 832453 h 832453"/>
                  <a:gd name="connsiteX12" fmla="*/ 146865 w 396196"/>
                  <a:gd name="connsiteY12" fmla="*/ 807267 h 832453"/>
                  <a:gd name="connsiteX13" fmla="*/ 108778 w 396196"/>
                  <a:gd name="connsiteY13" fmla="*/ 586182 h 832453"/>
                  <a:gd name="connsiteX14" fmla="*/ 76549 w 396196"/>
                  <a:gd name="connsiteY14" fmla="*/ 558197 h 832453"/>
                  <a:gd name="connsiteX15" fmla="*/ 44321 w 396196"/>
                  <a:gd name="connsiteY15" fmla="*/ 533010 h 832453"/>
                  <a:gd name="connsiteX16" fmla="*/ 374 w 396196"/>
                  <a:gd name="connsiteY16" fmla="*/ 281142 h 832453"/>
                  <a:gd name="connsiteX17" fmla="*/ 32602 w 396196"/>
                  <a:gd name="connsiteY17" fmla="*/ 244760 h 832453"/>
                  <a:gd name="connsiteX18" fmla="*/ 201006 w 396196"/>
                  <a:gd name="connsiteY18" fmla="*/ 0 h 832453"/>
                  <a:gd name="connsiteX19" fmla="*/ 304893 w 396196"/>
                  <a:gd name="connsiteY19" fmla="*/ 100863 h 832453"/>
                  <a:gd name="connsiteX20" fmla="*/ 201006 w 396196"/>
                  <a:gd name="connsiteY20" fmla="*/ 201726 h 832453"/>
                  <a:gd name="connsiteX21" fmla="*/ 97119 w 396196"/>
                  <a:gd name="connsiteY21" fmla="*/ 100863 h 832453"/>
                  <a:gd name="connsiteX22" fmla="*/ 201006 w 396196"/>
                  <a:gd name="connsiteY22" fmla="*/ 0 h 832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96196" h="832453">
                    <a:moveTo>
                      <a:pt x="32602" y="244760"/>
                    </a:moveTo>
                    <a:cubicBezTo>
                      <a:pt x="32602" y="244760"/>
                      <a:pt x="32602" y="244760"/>
                      <a:pt x="366603" y="244760"/>
                    </a:cubicBezTo>
                    <a:cubicBezTo>
                      <a:pt x="376858" y="244760"/>
                      <a:pt x="385647" y="248958"/>
                      <a:pt x="391506" y="255605"/>
                    </a:cubicBezTo>
                    <a:lnTo>
                      <a:pt x="396196" y="271956"/>
                    </a:lnTo>
                    <a:lnTo>
                      <a:pt x="396196" y="297319"/>
                    </a:lnTo>
                    <a:lnTo>
                      <a:pt x="393704" y="312625"/>
                    </a:lnTo>
                    <a:cubicBezTo>
                      <a:pt x="388577" y="344109"/>
                      <a:pt x="378322" y="407076"/>
                      <a:pt x="357814" y="533010"/>
                    </a:cubicBezTo>
                    <a:cubicBezTo>
                      <a:pt x="354884" y="547003"/>
                      <a:pt x="340234" y="558197"/>
                      <a:pt x="325585" y="558197"/>
                    </a:cubicBezTo>
                    <a:cubicBezTo>
                      <a:pt x="308006" y="558197"/>
                      <a:pt x="293358" y="569391"/>
                      <a:pt x="293358" y="586182"/>
                    </a:cubicBezTo>
                    <a:cubicBezTo>
                      <a:pt x="293358" y="586182"/>
                      <a:pt x="293358" y="586182"/>
                      <a:pt x="252339" y="807267"/>
                    </a:cubicBezTo>
                    <a:cubicBezTo>
                      <a:pt x="249409" y="824058"/>
                      <a:pt x="237690" y="832453"/>
                      <a:pt x="220111" y="832453"/>
                    </a:cubicBezTo>
                    <a:cubicBezTo>
                      <a:pt x="220111" y="832453"/>
                      <a:pt x="220111" y="832453"/>
                      <a:pt x="179093" y="832453"/>
                    </a:cubicBezTo>
                    <a:cubicBezTo>
                      <a:pt x="164445" y="832453"/>
                      <a:pt x="149795" y="824058"/>
                      <a:pt x="146865" y="807267"/>
                    </a:cubicBezTo>
                    <a:cubicBezTo>
                      <a:pt x="146865" y="807267"/>
                      <a:pt x="146865" y="807267"/>
                      <a:pt x="108778" y="586182"/>
                    </a:cubicBezTo>
                    <a:cubicBezTo>
                      <a:pt x="105848" y="569391"/>
                      <a:pt x="91198" y="558197"/>
                      <a:pt x="76549" y="558197"/>
                    </a:cubicBezTo>
                    <a:cubicBezTo>
                      <a:pt x="61900" y="558197"/>
                      <a:pt x="47250" y="547003"/>
                      <a:pt x="44321" y="533010"/>
                    </a:cubicBezTo>
                    <a:cubicBezTo>
                      <a:pt x="44321" y="533010"/>
                      <a:pt x="44321" y="533010"/>
                      <a:pt x="374" y="281142"/>
                    </a:cubicBezTo>
                    <a:cubicBezTo>
                      <a:pt x="-2556" y="261552"/>
                      <a:pt x="12093" y="244760"/>
                      <a:pt x="32602" y="244760"/>
                    </a:cubicBezTo>
                    <a:close/>
                    <a:moveTo>
                      <a:pt x="201006" y="0"/>
                    </a:moveTo>
                    <a:cubicBezTo>
                      <a:pt x="258382" y="0"/>
                      <a:pt x="304893" y="45158"/>
                      <a:pt x="304893" y="100863"/>
                    </a:cubicBezTo>
                    <a:cubicBezTo>
                      <a:pt x="304893" y="156569"/>
                      <a:pt x="258382" y="201726"/>
                      <a:pt x="201006" y="201726"/>
                    </a:cubicBezTo>
                    <a:cubicBezTo>
                      <a:pt x="143631" y="201726"/>
                      <a:pt x="97119" y="156569"/>
                      <a:pt x="97119" y="100863"/>
                    </a:cubicBezTo>
                    <a:cubicBezTo>
                      <a:pt x="97119" y="45158"/>
                      <a:pt x="143631" y="0"/>
                      <a:pt x="201006" y="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1219170">
                  <a:defRPr/>
                </a:pPr>
                <a:endParaRPr sz="1600" ker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6" name="ValueShape">
                <a:extLst>
                  <a:ext uri="{FF2B5EF4-FFF2-40B4-BE49-F238E27FC236}">
                    <a16:creationId xmlns:a16="http://schemas.microsoft.com/office/drawing/2014/main" id="{A28C62FD-F687-46BB-ADA8-33F752BD33E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639789" y="2574003"/>
                <a:ext cx="559782" cy="765713"/>
              </a:xfrm>
              <a:custGeom>
                <a:avLst/>
                <a:gdLst>
                  <a:gd name="connsiteX0" fmla="*/ 195923 w 559782"/>
                  <a:gd name="connsiteY0" fmla="*/ 209918 h 769697"/>
                  <a:gd name="connsiteX1" fmla="*/ 363858 w 559782"/>
                  <a:gd name="connsiteY1" fmla="*/ 209918 h 769697"/>
                  <a:gd name="connsiteX2" fmla="*/ 440828 w 559782"/>
                  <a:gd name="connsiteY2" fmla="*/ 256712 h 769697"/>
                  <a:gd name="connsiteX3" fmla="*/ 552784 w 559782"/>
                  <a:gd name="connsiteY3" fmla="*/ 424645 h 769697"/>
                  <a:gd name="connsiteX4" fmla="*/ 559782 w 559782"/>
                  <a:gd name="connsiteY4" fmla="*/ 447824 h 769697"/>
                  <a:gd name="connsiteX5" fmla="*/ 547536 w 559782"/>
                  <a:gd name="connsiteY5" fmla="*/ 477562 h 769697"/>
                  <a:gd name="connsiteX6" fmla="*/ 517798 w 559782"/>
                  <a:gd name="connsiteY6" fmla="*/ 489808 h 769697"/>
                  <a:gd name="connsiteX7" fmla="*/ 482812 w 559782"/>
                  <a:gd name="connsiteY7" fmla="*/ 471002 h 769697"/>
                  <a:gd name="connsiteX8" fmla="*/ 383538 w 559782"/>
                  <a:gd name="connsiteY8" fmla="*/ 321874 h 769697"/>
                  <a:gd name="connsiteX9" fmla="*/ 363858 w 559782"/>
                  <a:gd name="connsiteY9" fmla="*/ 321874 h 769697"/>
                  <a:gd name="connsiteX10" fmla="*/ 363858 w 559782"/>
                  <a:gd name="connsiteY10" fmla="*/ 379600 h 769697"/>
                  <a:gd name="connsiteX11" fmla="*/ 471878 w 559782"/>
                  <a:gd name="connsiteY11" fmla="*/ 559343 h 769697"/>
                  <a:gd name="connsiteX12" fmla="*/ 475814 w 559782"/>
                  <a:gd name="connsiteY12" fmla="*/ 573775 h 769697"/>
                  <a:gd name="connsiteX13" fmla="*/ 467505 w 559782"/>
                  <a:gd name="connsiteY13" fmla="*/ 593454 h 769697"/>
                  <a:gd name="connsiteX14" fmla="*/ 447826 w 559782"/>
                  <a:gd name="connsiteY14" fmla="*/ 601763 h 769697"/>
                  <a:gd name="connsiteX15" fmla="*/ 363858 w 559782"/>
                  <a:gd name="connsiteY15" fmla="*/ 601763 h 769697"/>
                  <a:gd name="connsiteX16" fmla="*/ 363858 w 559782"/>
                  <a:gd name="connsiteY16" fmla="*/ 720717 h 769697"/>
                  <a:gd name="connsiteX17" fmla="*/ 349426 w 559782"/>
                  <a:gd name="connsiteY17" fmla="*/ 755265 h 769697"/>
                  <a:gd name="connsiteX18" fmla="*/ 314878 w 559782"/>
                  <a:gd name="connsiteY18" fmla="*/ 769697 h 769697"/>
                  <a:gd name="connsiteX19" fmla="*/ 244904 w 559782"/>
                  <a:gd name="connsiteY19" fmla="*/ 769697 h 769697"/>
                  <a:gd name="connsiteX20" fmla="*/ 210356 w 559782"/>
                  <a:gd name="connsiteY20" fmla="*/ 755265 h 769697"/>
                  <a:gd name="connsiteX21" fmla="*/ 195923 w 559782"/>
                  <a:gd name="connsiteY21" fmla="*/ 720717 h 769697"/>
                  <a:gd name="connsiteX22" fmla="*/ 195923 w 559782"/>
                  <a:gd name="connsiteY22" fmla="*/ 601763 h 769697"/>
                  <a:gd name="connsiteX23" fmla="*/ 111956 w 559782"/>
                  <a:gd name="connsiteY23" fmla="*/ 601763 h 769697"/>
                  <a:gd name="connsiteX24" fmla="*/ 92276 w 559782"/>
                  <a:gd name="connsiteY24" fmla="*/ 593454 h 769697"/>
                  <a:gd name="connsiteX25" fmla="*/ 83968 w 559782"/>
                  <a:gd name="connsiteY25" fmla="*/ 573775 h 769697"/>
                  <a:gd name="connsiteX26" fmla="*/ 87903 w 559782"/>
                  <a:gd name="connsiteY26" fmla="*/ 559343 h 769697"/>
                  <a:gd name="connsiteX27" fmla="*/ 195923 w 559782"/>
                  <a:gd name="connsiteY27" fmla="*/ 379600 h 769697"/>
                  <a:gd name="connsiteX28" fmla="*/ 195923 w 559782"/>
                  <a:gd name="connsiteY28" fmla="*/ 321874 h 769697"/>
                  <a:gd name="connsiteX29" fmla="*/ 176244 w 559782"/>
                  <a:gd name="connsiteY29" fmla="*/ 321874 h 769697"/>
                  <a:gd name="connsiteX30" fmla="*/ 76970 w 559782"/>
                  <a:gd name="connsiteY30" fmla="*/ 471002 h 769697"/>
                  <a:gd name="connsiteX31" fmla="*/ 41984 w 559782"/>
                  <a:gd name="connsiteY31" fmla="*/ 489808 h 769697"/>
                  <a:gd name="connsiteX32" fmla="*/ 12245 w 559782"/>
                  <a:gd name="connsiteY32" fmla="*/ 477562 h 769697"/>
                  <a:gd name="connsiteX33" fmla="*/ 0 w 559782"/>
                  <a:gd name="connsiteY33" fmla="*/ 447824 h 769697"/>
                  <a:gd name="connsiteX34" fmla="*/ 6998 w 559782"/>
                  <a:gd name="connsiteY34" fmla="*/ 424645 h 769697"/>
                  <a:gd name="connsiteX35" fmla="*/ 118953 w 559782"/>
                  <a:gd name="connsiteY35" fmla="*/ 256712 h 769697"/>
                  <a:gd name="connsiteX36" fmla="*/ 195923 w 559782"/>
                  <a:gd name="connsiteY36" fmla="*/ 209918 h 769697"/>
                  <a:gd name="connsiteX37" fmla="*/ 279891 w 559782"/>
                  <a:gd name="connsiteY37" fmla="*/ 0 h 769697"/>
                  <a:gd name="connsiteX38" fmla="*/ 349208 w 559782"/>
                  <a:gd name="connsiteY38" fmla="*/ 28645 h 769697"/>
                  <a:gd name="connsiteX39" fmla="*/ 377853 w 559782"/>
                  <a:gd name="connsiteY39" fmla="*/ 97962 h 769697"/>
                  <a:gd name="connsiteX40" fmla="*/ 349208 w 559782"/>
                  <a:gd name="connsiteY40" fmla="*/ 167277 h 769697"/>
                  <a:gd name="connsiteX41" fmla="*/ 279891 w 559782"/>
                  <a:gd name="connsiteY41" fmla="*/ 195922 h 769697"/>
                  <a:gd name="connsiteX42" fmla="*/ 210575 w 559782"/>
                  <a:gd name="connsiteY42" fmla="*/ 167277 h 769697"/>
                  <a:gd name="connsiteX43" fmla="*/ 181930 w 559782"/>
                  <a:gd name="connsiteY43" fmla="*/ 97962 h 769697"/>
                  <a:gd name="connsiteX44" fmla="*/ 210575 w 559782"/>
                  <a:gd name="connsiteY44" fmla="*/ 28645 h 769697"/>
                  <a:gd name="connsiteX45" fmla="*/ 279891 w 559782"/>
                  <a:gd name="connsiteY45" fmla="*/ 0 h 769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559782" h="769697">
                    <a:moveTo>
                      <a:pt x="195923" y="209918"/>
                    </a:moveTo>
                    <a:lnTo>
                      <a:pt x="363858" y="209918"/>
                    </a:lnTo>
                    <a:cubicBezTo>
                      <a:pt x="393888" y="209918"/>
                      <a:pt x="419544" y="225516"/>
                      <a:pt x="440828" y="256712"/>
                    </a:cubicBezTo>
                    <a:lnTo>
                      <a:pt x="552784" y="424645"/>
                    </a:lnTo>
                    <a:cubicBezTo>
                      <a:pt x="557449" y="431643"/>
                      <a:pt x="559782" y="439368"/>
                      <a:pt x="559782" y="447824"/>
                    </a:cubicBezTo>
                    <a:cubicBezTo>
                      <a:pt x="559782" y="459486"/>
                      <a:pt x="555700" y="469398"/>
                      <a:pt x="547536" y="477562"/>
                    </a:cubicBezTo>
                    <a:cubicBezTo>
                      <a:pt x="539373" y="485725"/>
                      <a:pt x="529460" y="489808"/>
                      <a:pt x="517798" y="489808"/>
                    </a:cubicBezTo>
                    <a:cubicBezTo>
                      <a:pt x="502928" y="489808"/>
                      <a:pt x="491267" y="483539"/>
                      <a:pt x="482812" y="471002"/>
                    </a:cubicBezTo>
                    <a:lnTo>
                      <a:pt x="383538" y="321874"/>
                    </a:lnTo>
                    <a:lnTo>
                      <a:pt x="363858" y="321874"/>
                    </a:lnTo>
                    <a:lnTo>
                      <a:pt x="363858" y="379600"/>
                    </a:lnTo>
                    <a:lnTo>
                      <a:pt x="471878" y="559343"/>
                    </a:lnTo>
                    <a:cubicBezTo>
                      <a:pt x="474502" y="563716"/>
                      <a:pt x="475814" y="568526"/>
                      <a:pt x="475814" y="573775"/>
                    </a:cubicBezTo>
                    <a:cubicBezTo>
                      <a:pt x="475814" y="581355"/>
                      <a:pt x="473044" y="587914"/>
                      <a:pt x="467505" y="593454"/>
                    </a:cubicBezTo>
                    <a:cubicBezTo>
                      <a:pt x="461965" y="598993"/>
                      <a:pt x="455405" y="601763"/>
                      <a:pt x="447826" y="601763"/>
                    </a:cubicBezTo>
                    <a:lnTo>
                      <a:pt x="363858" y="601763"/>
                    </a:lnTo>
                    <a:lnTo>
                      <a:pt x="363858" y="720717"/>
                    </a:lnTo>
                    <a:cubicBezTo>
                      <a:pt x="363858" y="734128"/>
                      <a:pt x="359047" y="745644"/>
                      <a:pt x="349426" y="755265"/>
                    </a:cubicBezTo>
                    <a:cubicBezTo>
                      <a:pt x="339805" y="764887"/>
                      <a:pt x="328289" y="769697"/>
                      <a:pt x="314878" y="769697"/>
                    </a:cubicBezTo>
                    <a:lnTo>
                      <a:pt x="244904" y="769697"/>
                    </a:lnTo>
                    <a:cubicBezTo>
                      <a:pt x="231493" y="769697"/>
                      <a:pt x="219977" y="764887"/>
                      <a:pt x="210356" y="755265"/>
                    </a:cubicBezTo>
                    <a:cubicBezTo>
                      <a:pt x="200733" y="745644"/>
                      <a:pt x="195923" y="734128"/>
                      <a:pt x="195923" y="720717"/>
                    </a:cubicBezTo>
                    <a:lnTo>
                      <a:pt x="195923" y="601763"/>
                    </a:lnTo>
                    <a:lnTo>
                      <a:pt x="111956" y="601763"/>
                    </a:lnTo>
                    <a:cubicBezTo>
                      <a:pt x="104375" y="601763"/>
                      <a:pt x="97815" y="598993"/>
                      <a:pt x="92276" y="593454"/>
                    </a:cubicBezTo>
                    <a:cubicBezTo>
                      <a:pt x="86738" y="587914"/>
                      <a:pt x="83968" y="581355"/>
                      <a:pt x="83968" y="573775"/>
                    </a:cubicBezTo>
                    <a:cubicBezTo>
                      <a:pt x="83968" y="568526"/>
                      <a:pt x="85279" y="563716"/>
                      <a:pt x="87903" y="559343"/>
                    </a:cubicBezTo>
                    <a:lnTo>
                      <a:pt x="195923" y="379600"/>
                    </a:lnTo>
                    <a:lnTo>
                      <a:pt x="195923" y="321874"/>
                    </a:lnTo>
                    <a:lnTo>
                      <a:pt x="176244" y="321874"/>
                    </a:lnTo>
                    <a:lnTo>
                      <a:pt x="76970" y="471002"/>
                    </a:lnTo>
                    <a:cubicBezTo>
                      <a:pt x="68515" y="483539"/>
                      <a:pt x="56852" y="489808"/>
                      <a:pt x="41984" y="489808"/>
                    </a:cubicBezTo>
                    <a:cubicBezTo>
                      <a:pt x="30321" y="489808"/>
                      <a:pt x="20409" y="485725"/>
                      <a:pt x="12245" y="477562"/>
                    </a:cubicBezTo>
                    <a:cubicBezTo>
                      <a:pt x="4081" y="469398"/>
                      <a:pt x="0" y="459486"/>
                      <a:pt x="0" y="447824"/>
                    </a:cubicBezTo>
                    <a:cubicBezTo>
                      <a:pt x="0" y="439368"/>
                      <a:pt x="2333" y="431643"/>
                      <a:pt x="6998" y="424645"/>
                    </a:cubicBezTo>
                    <a:lnTo>
                      <a:pt x="118953" y="256712"/>
                    </a:lnTo>
                    <a:cubicBezTo>
                      <a:pt x="140237" y="225516"/>
                      <a:pt x="165894" y="209918"/>
                      <a:pt x="195923" y="209918"/>
                    </a:cubicBezTo>
                    <a:close/>
                    <a:moveTo>
                      <a:pt x="279891" y="0"/>
                    </a:moveTo>
                    <a:cubicBezTo>
                      <a:pt x="307006" y="0"/>
                      <a:pt x="330111" y="9548"/>
                      <a:pt x="349208" y="28645"/>
                    </a:cubicBezTo>
                    <a:cubicBezTo>
                      <a:pt x="368305" y="47742"/>
                      <a:pt x="377853" y="70846"/>
                      <a:pt x="377853" y="97962"/>
                    </a:cubicBezTo>
                    <a:cubicBezTo>
                      <a:pt x="377853" y="125075"/>
                      <a:pt x="368305" y="148180"/>
                      <a:pt x="349208" y="167277"/>
                    </a:cubicBezTo>
                    <a:cubicBezTo>
                      <a:pt x="330111" y="186373"/>
                      <a:pt x="307006" y="195922"/>
                      <a:pt x="279891" y="195922"/>
                    </a:cubicBezTo>
                    <a:cubicBezTo>
                      <a:pt x="252777" y="195922"/>
                      <a:pt x="229671" y="186373"/>
                      <a:pt x="210575" y="167277"/>
                    </a:cubicBezTo>
                    <a:cubicBezTo>
                      <a:pt x="191477" y="148180"/>
                      <a:pt x="181930" y="125075"/>
                      <a:pt x="181930" y="97962"/>
                    </a:cubicBezTo>
                    <a:cubicBezTo>
                      <a:pt x="181930" y="70846"/>
                      <a:pt x="191477" y="47742"/>
                      <a:pt x="210575" y="28645"/>
                    </a:cubicBezTo>
                    <a:cubicBezTo>
                      <a:pt x="229671" y="9548"/>
                      <a:pt x="252777" y="0"/>
                      <a:pt x="279891" y="0"/>
                    </a:cubicBezTo>
                    <a:close/>
                  </a:path>
                </a:pathLst>
              </a:custGeom>
              <a:grpFill/>
              <a:ln w="12700">
                <a:noFill/>
              </a:ln>
            </p:spPr>
            <p:txBody>
              <a:bodyPr anchor="ctr"/>
              <a:lstStyle/>
              <a:p>
                <a:pPr algn="ctr" defTabSz="1219170">
                  <a:defRPr/>
                </a:pPr>
                <a:endParaRPr sz="2000" kern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3" name="组合 72">
              <a:extLst>
                <a:ext uri="{FF2B5EF4-FFF2-40B4-BE49-F238E27FC236}">
                  <a16:creationId xmlns:a16="http://schemas.microsoft.com/office/drawing/2014/main" id="{D6E78507-E743-4FA8-A908-135D4FC1D4CF}"/>
                </a:ext>
              </a:extLst>
            </p:cNvPr>
            <p:cNvGrpSpPr/>
            <p:nvPr/>
          </p:nvGrpSpPr>
          <p:grpSpPr>
            <a:xfrm>
              <a:off x="4099089" y="3187902"/>
              <a:ext cx="873994" cy="688011"/>
              <a:chOff x="2226870" y="2574003"/>
              <a:chExt cx="972701" cy="765714"/>
            </a:xfrm>
            <a:grpFill/>
          </p:grpSpPr>
          <p:sp>
            <p:nvSpPr>
              <p:cNvPr id="123" name="IconShape2">
                <a:extLst>
                  <a:ext uri="{FF2B5EF4-FFF2-40B4-BE49-F238E27FC236}">
                    <a16:creationId xmlns:a16="http://schemas.microsoft.com/office/drawing/2014/main" id="{9FFD602A-6101-44BA-A091-287400FD8C6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26870" y="2574004"/>
                <a:ext cx="369087" cy="765713"/>
              </a:xfrm>
              <a:custGeom>
                <a:avLst/>
                <a:gdLst>
                  <a:gd name="connsiteX0" fmla="*/ 32602 w 396196"/>
                  <a:gd name="connsiteY0" fmla="*/ 244760 h 832453"/>
                  <a:gd name="connsiteX1" fmla="*/ 366603 w 396196"/>
                  <a:gd name="connsiteY1" fmla="*/ 244760 h 832453"/>
                  <a:gd name="connsiteX2" fmla="*/ 391506 w 396196"/>
                  <a:gd name="connsiteY2" fmla="*/ 255605 h 832453"/>
                  <a:gd name="connsiteX3" fmla="*/ 396196 w 396196"/>
                  <a:gd name="connsiteY3" fmla="*/ 271956 h 832453"/>
                  <a:gd name="connsiteX4" fmla="*/ 396196 w 396196"/>
                  <a:gd name="connsiteY4" fmla="*/ 297319 h 832453"/>
                  <a:gd name="connsiteX5" fmla="*/ 393704 w 396196"/>
                  <a:gd name="connsiteY5" fmla="*/ 312625 h 832453"/>
                  <a:gd name="connsiteX6" fmla="*/ 357814 w 396196"/>
                  <a:gd name="connsiteY6" fmla="*/ 533010 h 832453"/>
                  <a:gd name="connsiteX7" fmla="*/ 325585 w 396196"/>
                  <a:gd name="connsiteY7" fmla="*/ 558197 h 832453"/>
                  <a:gd name="connsiteX8" fmla="*/ 293358 w 396196"/>
                  <a:gd name="connsiteY8" fmla="*/ 586182 h 832453"/>
                  <a:gd name="connsiteX9" fmla="*/ 252339 w 396196"/>
                  <a:gd name="connsiteY9" fmla="*/ 807267 h 832453"/>
                  <a:gd name="connsiteX10" fmla="*/ 220111 w 396196"/>
                  <a:gd name="connsiteY10" fmla="*/ 832453 h 832453"/>
                  <a:gd name="connsiteX11" fmla="*/ 179093 w 396196"/>
                  <a:gd name="connsiteY11" fmla="*/ 832453 h 832453"/>
                  <a:gd name="connsiteX12" fmla="*/ 146865 w 396196"/>
                  <a:gd name="connsiteY12" fmla="*/ 807267 h 832453"/>
                  <a:gd name="connsiteX13" fmla="*/ 108778 w 396196"/>
                  <a:gd name="connsiteY13" fmla="*/ 586182 h 832453"/>
                  <a:gd name="connsiteX14" fmla="*/ 76549 w 396196"/>
                  <a:gd name="connsiteY14" fmla="*/ 558197 h 832453"/>
                  <a:gd name="connsiteX15" fmla="*/ 44321 w 396196"/>
                  <a:gd name="connsiteY15" fmla="*/ 533010 h 832453"/>
                  <a:gd name="connsiteX16" fmla="*/ 374 w 396196"/>
                  <a:gd name="connsiteY16" fmla="*/ 281142 h 832453"/>
                  <a:gd name="connsiteX17" fmla="*/ 32602 w 396196"/>
                  <a:gd name="connsiteY17" fmla="*/ 244760 h 832453"/>
                  <a:gd name="connsiteX18" fmla="*/ 201006 w 396196"/>
                  <a:gd name="connsiteY18" fmla="*/ 0 h 832453"/>
                  <a:gd name="connsiteX19" fmla="*/ 304893 w 396196"/>
                  <a:gd name="connsiteY19" fmla="*/ 100863 h 832453"/>
                  <a:gd name="connsiteX20" fmla="*/ 201006 w 396196"/>
                  <a:gd name="connsiteY20" fmla="*/ 201726 h 832453"/>
                  <a:gd name="connsiteX21" fmla="*/ 97119 w 396196"/>
                  <a:gd name="connsiteY21" fmla="*/ 100863 h 832453"/>
                  <a:gd name="connsiteX22" fmla="*/ 201006 w 396196"/>
                  <a:gd name="connsiteY22" fmla="*/ 0 h 832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96196" h="832453">
                    <a:moveTo>
                      <a:pt x="32602" y="244760"/>
                    </a:moveTo>
                    <a:cubicBezTo>
                      <a:pt x="32602" y="244760"/>
                      <a:pt x="32602" y="244760"/>
                      <a:pt x="366603" y="244760"/>
                    </a:cubicBezTo>
                    <a:cubicBezTo>
                      <a:pt x="376858" y="244760"/>
                      <a:pt x="385647" y="248958"/>
                      <a:pt x="391506" y="255605"/>
                    </a:cubicBezTo>
                    <a:lnTo>
                      <a:pt x="396196" y="271956"/>
                    </a:lnTo>
                    <a:lnTo>
                      <a:pt x="396196" y="297319"/>
                    </a:lnTo>
                    <a:lnTo>
                      <a:pt x="393704" y="312625"/>
                    </a:lnTo>
                    <a:cubicBezTo>
                      <a:pt x="388577" y="344109"/>
                      <a:pt x="378322" y="407076"/>
                      <a:pt x="357814" y="533010"/>
                    </a:cubicBezTo>
                    <a:cubicBezTo>
                      <a:pt x="354884" y="547003"/>
                      <a:pt x="340234" y="558197"/>
                      <a:pt x="325585" y="558197"/>
                    </a:cubicBezTo>
                    <a:cubicBezTo>
                      <a:pt x="308006" y="558197"/>
                      <a:pt x="293358" y="569391"/>
                      <a:pt x="293358" y="586182"/>
                    </a:cubicBezTo>
                    <a:cubicBezTo>
                      <a:pt x="293358" y="586182"/>
                      <a:pt x="293358" y="586182"/>
                      <a:pt x="252339" y="807267"/>
                    </a:cubicBezTo>
                    <a:cubicBezTo>
                      <a:pt x="249409" y="824058"/>
                      <a:pt x="237690" y="832453"/>
                      <a:pt x="220111" y="832453"/>
                    </a:cubicBezTo>
                    <a:cubicBezTo>
                      <a:pt x="220111" y="832453"/>
                      <a:pt x="220111" y="832453"/>
                      <a:pt x="179093" y="832453"/>
                    </a:cubicBezTo>
                    <a:cubicBezTo>
                      <a:pt x="164445" y="832453"/>
                      <a:pt x="149795" y="824058"/>
                      <a:pt x="146865" y="807267"/>
                    </a:cubicBezTo>
                    <a:cubicBezTo>
                      <a:pt x="146865" y="807267"/>
                      <a:pt x="146865" y="807267"/>
                      <a:pt x="108778" y="586182"/>
                    </a:cubicBezTo>
                    <a:cubicBezTo>
                      <a:pt x="105848" y="569391"/>
                      <a:pt x="91198" y="558197"/>
                      <a:pt x="76549" y="558197"/>
                    </a:cubicBezTo>
                    <a:cubicBezTo>
                      <a:pt x="61900" y="558197"/>
                      <a:pt x="47250" y="547003"/>
                      <a:pt x="44321" y="533010"/>
                    </a:cubicBezTo>
                    <a:cubicBezTo>
                      <a:pt x="44321" y="533010"/>
                      <a:pt x="44321" y="533010"/>
                      <a:pt x="374" y="281142"/>
                    </a:cubicBezTo>
                    <a:cubicBezTo>
                      <a:pt x="-2556" y="261552"/>
                      <a:pt x="12093" y="244760"/>
                      <a:pt x="32602" y="244760"/>
                    </a:cubicBezTo>
                    <a:close/>
                    <a:moveTo>
                      <a:pt x="201006" y="0"/>
                    </a:moveTo>
                    <a:cubicBezTo>
                      <a:pt x="258382" y="0"/>
                      <a:pt x="304893" y="45158"/>
                      <a:pt x="304893" y="100863"/>
                    </a:cubicBezTo>
                    <a:cubicBezTo>
                      <a:pt x="304893" y="156569"/>
                      <a:pt x="258382" y="201726"/>
                      <a:pt x="201006" y="201726"/>
                    </a:cubicBezTo>
                    <a:cubicBezTo>
                      <a:pt x="143631" y="201726"/>
                      <a:pt x="97119" y="156569"/>
                      <a:pt x="97119" y="100863"/>
                    </a:cubicBezTo>
                    <a:cubicBezTo>
                      <a:pt x="97119" y="45158"/>
                      <a:pt x="143631" y="0"/>
                      <a:pt x="201006" y="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1219170">
                  <a:defRPr/>
                </a:pPr>
                <a:endParaRPr sz="1600" ker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4" name="ValueShape">
                <a:extLst>
                  <a:ext uri="{FF2B5EF4-FFF2-40B4-BE49-F238E27FC236}">
                    <a16:creationId xmlns:a16="http://schemas.microsoft.com/office/drawing/2014/main" id="{26539FB2-6042-4592-BD18-D972A9CD418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639789" y="2574003"/>
                <a:ext cx="559782" cy="765713"/>
              </a:xfrm>
              <a:custGeom>
                <a:avLst/>
                <a:gdLst>
                  <a:gd name="connsiteX0" fmla="*/ 195923 w 559782"/>
                  <a:gd name="connsiteY0" fmla="*/ 209918 h 769697"/>
                  <a:gd name="connsiteX1" fmla="*/ 363858 w 559782"/>
                  <a:gd name="connsiteY1" fmla="*/ 209918 h 769697"/>
                  <a:gd name="connsiteX2" fmla="*/ 440828 w 559782"/>
                  <a:gd name="connsiteY2" fmla="*/ 256712 h 769697"/>
                  <a:gd name="connsiteX3" fmla="*/ 552784 w 559782"/>
                  <a:gd name="connsiteY3" fmla="*/ 424645 h 769697"/>
                  <a:gd name="connsiteX4" fmla="*/ 559782 w 559782"/>
                  <a:gd name="connsiteY4" fmla="*/ 447824 h 769697"/>
                  <a:gd name="connsiteX5" fmla="*/ 547536 w 559782"/>
                  <a:gd name="connsiteY5" fmla="*/ 477562 h 769697"/>
                  <a:gd name="connsiteX6" fmla="*/ 517798 w 559782"/>
                  <a:gd name="connsiteY6" fmla="*/ 489808 h 769697"/>
                  <a:gd name="connsiteX7" fmla="*/ 482812 w 559782"/>
                  <a:gd name="connsiteY7" fmla="*/ 471002 h 769697"/>
                  <a:gd name="connsiteX8" fmla="*/ 383538 w 559782"/>
                  <a:gd name="connsiteY8" fmla="*/ 321874 h 769697"/>
                  <a:gd name="connsiteX9" fmla="*/ 363858 w 559782"/>
                  <a:gd name="connsiteY9" fmla="*/ 321874 h 769697"/>
                  <a:gd name="connsiteX10" fmla="*/ 363858 w 559782"/>
                  <a:gd name="connsiteY10" fmla="*/ 379600 h 769697"/>
                  <a:gd name="connsiteX11" fmla="*/ 471878 w 559782"/>
                  <a:gd name="connsiteY11" fmla="*/ 559343 h 769697"/>
                  <a:gd name="connsiteX12" fmla="*/ 475814 w 559782"/>
                  <a:gd name="connsiteY12" fmla="*/ 573775 h 769697"/>
                  <a:gd name="connsiteX13" fmla="*/ 467505 w 559782"/>
                  <a:gd name="connsiteY13" fmla="*/ 593454 h 769697"/>
                  <a:gd name="connsiteX14" fmla="*/ 447826 w 559782"/>
                  <a:gd name="connsiteY14" fmla="*/ 601763 h 769697"/>
                  <a:gd name="connsiteX15" fmla="*/ 363858 w 559782"/>
                  <a:gd name="connsiteY15" fmla="*/ 601763 h 769697"/>
                  <a:gd name="connsiteX16" fmla="*/ 363858 w 559782"/>
                  <a:gd name="connsiteY16" fmla="*/ 720717 h 769697"/>
                  <a:gd name="connsiteX17" fmla="*/ 349426 w 559782"/>
                  <a:gd name="connsiteY17" fmla="*/ 755265 h 769697"/>
                  <a:gd name="connsiteX18" fmla="*/ 314878 w 559782"/>
                  <a:gd name="connsiteY18" fmla="*/ 769697 h 769697"/>
                  <a:gd name="connsiteX19" fmla="*/ 244904 w 559782"/>
                  <a:gd name="connsiteY19" fmla="*/ 769697 h 769697"/>
                  <a:gd name="connsiteX20" fmla="*/ 210356 w 559782"/>
                  <a:gd name="connsiteY20" fmla="*/ 755265 h 769697"/>
                  <a:gd name="connsiteX21" fmla="*/ 195923 w 559782"/>
                  <a:gd name="connsiteY21" fmla="*/ 720717 h 769697"/>
                  <a:gd name="connsiteX22" fmla="*/ 195923 w 559782"/>
                  <a:gd name="connsiteY22" fmla="*/ 601763 h 769697"/>
                  <a:gd name="connsiteX23" fmla="*/ 111956 w 559782"/>
                  <a:gd name="connsiteY23" fmla="*/ 601763 h 769697"/>
                  <a:gd name="connsiteX24" fmla="*/ 92276 w 559782"/>
                  <a:gd name="connsiteY24" fmla="*/ 593454 h 769697"/>
                  <a:gd name="connsiteX25" fmla="*/ 83968 w 559782"/>
                  <a:gd name="connsiteY25" fmla="*/ 573775 h 769697"/>
                  <a:gd name="connsiteX26" fmla="*/ 87903 w 559782"/>
                  <a:gd name="connsiteY26" fmla="*/ 559343 h 769697"/>
                  <a:gd name="connsiteX27" fmla="*/ 195923 w 559782"/>
                  <a:gd name="connsiteY27" fmla="*/ 379600 h 769697"/>
                  <a:gd name="connsiteX28" fmla="*/ 195923 w 559782"/>
                  <a:gd name="connsiteY28" fmla="*/ 321874 h 769697"/>
                  <a:gd name="connsiteX29" fmla="*/ 176244 w 559782"/>
                  <a:gd name="connsiteY29" fmla="*/ 321874 h 769697"/>
                  <a:gd name="connsiteX30" fmla="*/ 76970 w 559782"/>
                  <a:gd name="connsiteY30" fmla="*/ 471002 h 769697"/>
                  <a:gd name="connsiteX31" fmla="*/ 41984 w 559782"/>
                  <a:gd name="connsiteY31" fmla="*/ 489808 h 769697"/>
                  <a:gd name="connsiteX32" fmla="*/ 12245 w 559782"/>
                  <a:gd name="connsiteY32" fmla="*/ 477562 h 769697"/>
                  <a:gd name="connsiteX33" fmla="*/ 0 w 559782"/>
                  <a:gd name="connsiteY33" fmla="*/ 447824 h 769697"/>
                  <a:gd name="connsiteX34" fmla="*/ 6998 w 559782"/>
                  <a:gd name="connsiteY34" fmla="*/ 424645 h 769697"/>
                  <a:gd name="connsiteX35" fmla="*/ 118953 w 559782"/>
                  <a:gd name="connsiteY35" fmla="*/ 256712 h 769697"/>
                  <a:gd name="connsiteX36" fmla="*/ 195923 w 559782"/>
                  <a:gd name="connsiteY36" fmla="*/ 209918 h 769697"/>
                  <a:gd name="connsiteX37" fmla="*/ 279891 w 559782"/>
                  <a:gd name="connsiteY37" fmla="*/ 0 h 769697"/>
                  <a:gd name="connsiteX38" fmla="*/ 349208 w 559782"/>
                  <a:gd name="connsiteY38" fmla="*/ 28645 h 769697"/>
                  <a:gd name="connsiteX39" fmla="*/ 377853 w 559782"/>
                  <a:gd name="connsiteY39" fmla="*/ 97962 h 769697"/>
                  <a:gd name="connsiteX40" fmla="*/ 349208 w 559782"/>
                  <a:gd name="connsiteY40" fmla="*/ 167277 h 769697"/>
                  <a:gd name="connsiteX41" fmla="*/ 279891 w 559782"/>
                  <a:gd name="connsiteY41" fmla="*/ 195922 h 769697"/>
                  <a:gd name="connsiteX42" fmla="*/ 210575 w 559782"/>
                  <a:gd name="connsiteY42" fmla="*/ 167277 h 769697"/>
                  <a:gd name="connsiteX43" fmla="*/ 181930 w 559782"/>
                  <a:gd name="connsiteY43" fmla="*/ 97962 h 769697"/>
                  <a:gd name="connsiteX44" fmla="*/ 210575 w 559782"/>
                  <a:gd name="connsiteY44" fmla="*/ 28645 h 769697"/>
                  <a:gd name="connsiteX45" fmla="*/ 279891 w 559782"/>
                  <a:gd name="connsiteY45" fmla="*/ 0 h 769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559782" h="769697">
                    <a:moveTo>
                      <a:pt x="195923" y="209918"/>
                    </a:moveTo>
                    <a:lnTo>
                      <a:pt x="363858" y="209918"/>
                    </a:lnTo>
                    <a:cubicBezTo>
                      <a:pt x="393888" y="209918"/>
                      <a:pt x="419544" y="225516"/>
                      <a:pt x="440828" y="256712"/>
                    </a:cubicBezTo>
                    <a:lnTo>
                      <a:pt x="552784" y="424645"/>
                    </a:lnTo>
                    <a:cubicBezTo>
                      <a:pt x="557449" y="431643"/>
                      <a:pt x="559782" y="439368"/>
                      <a:pt x="559782" y="447824"/>
                    </a:cubicBezTo>
                    <a:cubicBezTo>
                      <a:pt x="559782" y="459486"/>
                      <a:pt x="555700" y="469398"/>
                      <a:pt x="547536" y="477562"/>
                    </a:cubicBezTo>
                    <a:cubicBezTo>
                      <a:pt x="539373" y="485725"/>
                      <a:pt x="529460" y="489808"/>
                      <a:pt x="517798" y="489808"/>
                    </a:cubicBezTo>
                    <a:cubicBezTo>
                      <a:pt x="502928" y="489808"/>
                      <a:pt x="491267" y="483539"/>
                      <a:pt x="482812" y="471002"/>
                    </a:cubicBezTo>
                    <a:lnTo>
                      <a:pt x="383538" y="321874"/>
                    </a:lnTo>
                    <a:lnTo>
                      <a:pt x="363858" y="321874"/>
                    </a:lnTo>
                    <a:lnTo>
                      <a:pt x="363858" y="379600"/>
                    </a:lnTo>
                    <a:lnTo>
                      <a:pt x="471878" y="559343"/>
                    </a:lnTo>
                    <a:cubicBezTo>
                      <a:pt x="474502" y="563716"/>
                      <a:pt x="475814" y="568526"/>
                      <a:pt x="475814" y="573775"/>
                    </a:cubicBezTo>
                    <a:cubicBezTo>
                      <a:pt x="475814" y="581355"/>
                      <a:pt x="473044" y="587914"/>
                      <a:pt x="467505" y="593454"/>
                    </a:cubicBezTo>
                    <a:cubicBezTo>
                      <a:pt x="461965" y="598993"/>
                      <a:pt x="455405" y="601763"/>
                      <a:pt x="447826" y="601763"/>
                    </a:cubicBezTo>
                    <a:lnTo>
                      <a:pt x="363858" y="601763"/>
                    </a:lnTo>
                    <a:lnTo>
                      <a:pt x="363858" y="720717"/>
                    </a:lnTo>
                    <a:cubicBezTo>
                      <a:pt x="363858" y="734128"/>
                      <a:pt x="359047" y="745644"/>
                      <a:pt x="349426" y="755265"/>
                    </a:cubicBezTo>
                    <a:cubicBezTo>
                      <a:pt x="339805" y="764887"/>
                      <a:pt x="328289" y="769697"/>
                      <a:pt x="314878" y="769697"/>
                    </a:cubicBezTo>
                    <a:lnTo>
                      <a:pt x="244904" y="769697"/>
                    </a:lnTo>
                    <a:cubicBezTo>
                      <a:pt x="231493" y="769697"/>
                      <a:pt x="219977" y="764887"/>
                      <a:pt x="210356" y="755265"/>
                    </a:cubicBezTo>
                    <a:cubicBezTo>
                      <a:pt x="200733" y="745644"/>
                      <a:pt x="195923" y="734128"/>
                      <a:pt x="195923" y="720717"/>
                    </a:cubicBezTo>
                    <a:lnTo>
                      <a:pt x="195923" y="601763"/>
                    </a:lnTo>
                    <a:lnTo>
                      <a:pt x="111956" y="601763"/>
                    </a:lnTo>
                    <a:cubicBezTo>
                      <a:pt x="104375" y="601763"/>
                      <a:pt x="97815" y="598993"/>
                      <a:pt x="92276" y="593454"/>
                    </a:cubicBezTo>
                    <a:cubicBezTo>
                      <a:pt x="86738" y="587914"/>
                      <a:pt x="83968" y="581355"/>
                      <a:pt x="83968" y="573775"/>
                    </a:cubicBezTo>
                    <a:cubicBezTo>
                      <a:pt x="83968" y="568526"/>
                      <a:pt x="85279" y="563716"/>
                      <a:pt x="87903" y="559343"/>
                    </a:cubicBezTo>
                    <a:lnTo>
                      <a:pt x="195923" y="379600"/>
                    </a:lnTo>
                    <a:lnTo>
                      <a:pt x="195923" y="321874"/>
                    </a:lnTo>
                    <a:lnTo>
                      <a:pt x="176244" y="321874"/>
                    </a:lnTo>
                    <a:lnTo>
                      <a:pt x="76970" y="471002"/>
                    </a:lnTo>
                    <a:cubicBezTo>
                      <a:pt x="68515" y="483539"/>
                      <a:pt x="56852" y="489808"/>
                      <a:pt x="41984" y="489808"/>
                    </a:cubicBezTo>
                    <a:cubicBezTo>
                      <a:pt x="30321" y="489808"/>
                      <a:pt x="20409" y="485725"/>
                      <a:pt x="12245" y="477562"/>
                    </a:cubicBezTo>
                    <a:cubicBezTo>
                      <a:pt x="4081" y="469398"/>
                      <a:pt x="0" y="459486"/>
                      <a:pt x="0" y="447824"/>
                    </a:cubicBezTo>
                    <a:cubicBezTo>
                      <a:pt x="0" y="439368"/>
                      <a:pt x="2333" y="431643"/>
                      <a:pt x="6998" y="424645"/>
                    </a:cubicBezTo>
                    <a:lnTo>
                      <a:pt x="118953" y="256712"/>
                    </a:lnTo>
                    <a:cubicBezTo>
                      <a:pt x="140237" y="225516"/>
                      <a:pt x="165894" y="209918"/>
                      <a:pt x="195923" y="209918"/>
                    </a:cubicBezTo>
                    <a:close/>
                    <a:moveTo>
                      <a:pt x="279891" y="0"/>
                    </a:moveTo>
                    <a:cubicBezTo>
                      <a:pt x="307006" y="0"/>
                      <a:pt x="330111" y="9548"/>
                      <a:pt x="349208" y="28645"/>
                    </a:cubicBezTo>
                    <a:cubicBezTo>
                      <a:pt x="368305" y="47742"/>
                      <a:pt x="377853" y="70846"/>
                      <a:pt x="377853" y="97962"/>
                    </a:cubicBezTo>
                    <a:cubicBezTo>
                      <a:pt x="377853" y="125075"/>
                      <a:pt x="368305" y="148180"/>
                      <a:pt x="349208" y="167277"/>
                    </a:cubicBezTo>
                    <a:cubicBezTo>
                      <a:pt x="330111" y="186373"/>
                      <a:pt x="307006" y="195922"/>
                      <a:pt x="279891" y="195922"/>
                    </a:cubicBezTo>
                    <a:cubicBezTo>
                      <a:pt x="252777" y="195922"/>
                      <a:pt x="229671" y="186373"/>
                      <a:pt x="210575" y="167277"/>
                    </a:cubicBezTo>
                    <a:cubicBezTo>
                      <a:pt x="191477" y="148180"/>
                      <a:pt x="181930" y="125075"/>
                      <a:pt x="181930" y="97962"/>
                    </a:cubicBezTo>
                    <a:cubicBezTo>
                      <a:pt x="181930" y="70846"/>
                      <a:pt x="191477" y="47742"/>
                      <a:pt x="210575" y="28645"/>
                    </a:cubicBezTo>
                    <a:cubicBezTo>
                      <a:pt x="229671" y="9548"/>
                      <a:pt x="252777" y="0"/>
                      <a:pt x="279891" y="0"/>
                    </a:cubicBezTo>
                    <a:close/>
                  </a:path>
                </a:pathLst>
              </a:custGeom>
              <a:grpFill/>
              <a:ln w="12700">
                <a:noFill/>
              </a:ln>
            </p:spPr>
            <p:txBody>
              <a:bodyPr anchor="ctr"/>
              <a:lstStyle/>
              <a:p>
                <a:pPr algn="ctr" defTabSz="1219170">
                  <a:defRPr/>
                </a:pPr>
                <a:endParaRPr sz="2000" kern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4" name="组合 73">
              <a:extLst>
                <a:ext uri="{FF2B5EF4-FFF2-40B4-BE49-F238E27FC236}">
                  <a16:creationId xmlns:a16="http://schemas.microsoft.com/office/drawing/2014/main" id="{E2A79153-0336-4BD5-ABF4-F6B68180AD6E}"/>
                </a:ext>
              </a:extLst>
            </p:cNvPr>
            <p:cNvGrpSpPr/>
            <p:nvPr/>
          </p:nvGrpSpPr>
          <p:grpSpPr>
            <a:xfrm>
              <a:off x="5070123" y="3187902"/>
              <a:ext cx="873994" cy="688011"/>
              <a:chOff x="2226870" y="2574003"/>
              <a:chExt cx="972701" cy="765714"/>
            </a:xfrm>
            <a:grpFill/>
          </p:grpSpPr>
          <p:sp>
            <p:nvSpPr>
              <p:cNvPr id="121" name="IconShape2">
                <a:extLst>
                  <a:ext uri="{FF2B5EF4-FFF2-40B4-BE49-F238E27FC236}">
                    <a16:creationId xmlns:a16="http://schemas.microsoft.com/office/drawing/2014/main" id="{97334073-4EE4-4722-AB1B-E5349C9477E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26870" y="2574004"/>
                <a:ext cx="369087" cy="765713"/>
              </a:xfrm>
              <a:custGeom>
                <a:avLst/>
                <a:gdLst>
                  <a:gd name="connsiteX0" fmla="*/ 32602 w 396196"/>
                  <a:gd name="connsiteY0" fmla="*/ 244760 h 832453"/>
                  <a:gd name="connsiteX1" fmla="*/ 366603 w 396196"/>
                  <a:gd name="connsiteY1" fmla="*/ 244760 h 832453"/>
                  <a:gd name="connsiteX2" fmla="*/ 391506 w 396196"/>
                  <a:gd name="connsiteY2" fmla="*/ 255605 h 832453"/>
                  <a:gd name="connsiteX3" fmla="*/ 396196 w 396196"/>
                  <a:gd name="connsiteY3" fmla="*/ 271956 h 832453"/>
                  <a:gd name="connsiteX4" fmla="*/ 396196 w 396196"/>
                  <a:gd name="connsiteY4" fmla="*/ 297319 h 832453"/>
                  <a:gd name="connsiteX5" fmla="*/ 393704 w 396196"/>
                  <a:gd name="connsiteY5" fmla="*/ 312625 h 832453"/>
                  <a:gd name="connsiteX6" fmla="*/ 357814 w 396196"/>
                  <a:gd name="connsiteY6" fmla="*/ 533010 h 832453"/>
                  <a:gd name="connsiteX7" fmla="*/ 325585 w 396196"/>
                  <a:gd name="connsiteY7" fmla="*/ 558197 h 832453"/>
                  <a:gd name="connsiteX8" fmla="*/ 293358 w 396196"/>
                  <a:gd name="connsiteY8" fmla="*/ 586182 h 832453"/>
                  <a:gd name="connsiteX9" fmla="*/ 252339 w 396196"/>
                  <a:gd name="connsiteY9" fmla="*/ 807267 h 832453"/>
                  <a:gd name="connsiteX10" fmla="*/ 220111 w 396196"/>
                  <a:gd name="connsiteY10" fmla="*/ 832453 h 832453"/>
                  <a:gd name="connsiteX11" fmla="*/ 179093 w 396196"/>
                  <a:gd name="connsiteY11" fmla="*/ 832453 h 832453"/>
                  <a:gd name="connsiteX12" fmla="*/ 146865 w 396196"/>
                  <a:gd name="connsiteY12" fmla="*/ 807267 h 832453"/>
                  <a:gd name="connsiteX13" fmla="*/ 108778 w 396196"/>
                  <a:gd name="connsiteY13" fmla="*/ 586182 h 832453"/>
                  <a:gd name="connsiteX14" fmla="*/ 76549 w 396196"/>
                  <a:gd name="connsiteY14" fmla="*/ 558197 h 832453"/>
                  <a:gd name="connsiteX15" fmla="*/ 44321 w 396196"/>
                  <a:gd name="connsiteY15" fmla="*/ 533010 h 832453"/>
                  <a:gd name="connsiteX16" fmla="*/ 374 w 396196"/>
                  <a:gd name="connsiteY16" fmla="*/ 281142 h 832453"/>
                  <a:gd name="connsiteX17" fmla="*/ 32602 w 396196"/>
                  <a:gd name="connsiteY17" fmla="*/ 244760 h 832453"/>
                  <a:gd name="connsiteX18" fmla="*/ 201006 w 396196"/>
                  <a:gd name="connsiteY18" fmla="*/ 0 h 832453"/>
                  <a:gd name="connsiteX19" fmla="*/ 304893 w 396196"/>
                  <a:gd name="connsiteY19" fmla="*/ 100863 h 832453"/>
                  <a:gd name="connsiteX20" fmla="*/ 201006 w 396196"/>
                  <a:gd name="connsiteY20" fmla="*/ 201726 h 832453"/>
                  <a:gd name="connsiteX21" fmla="*/ 97119 w 396196"/>
                  <a:gd name="connsiteY21" fmla="*/ 100863 h 832453"/>
                  <a:gd name="connsiteX22" fmla="*/ 201006 w 396196"/>
                  <a:gd name="connsiteY22" fmla="*/ 0 h 832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96196" h="832453">
                    <a:moveTo>
                      <a:pt x="32602" y="244760"/>
                    </a:moveTo>
                    <a:cubicBezTo>
                      <a:pt x="32602" y="244760"/>
                      <a:pt x="32602" y="244760"/>
                      <a:pt x="366603" y="244760"/>
                    </a:cubicBezTo>
                    <a:cubicBezTo>
                      <a:pt x="376858" y="244760"/>
                      <a:pt x="385647" y="248958"/>
                      <a:pt x="391506" y="255605"/>
                    </a:cubicBezTo>
                    <a:lnTo>
                      <a:pt x="396196" y="271956"/>
                    </a:lnTo>
                    <a:lnTo>
                      <a:pt x="396196" y="297319"/>
                    </a:lnTo>
                    <a:lnTo>
                      <a:pt x="393704" y="312625"/>
                    </a:lnTo>
                    <a:cubicBezTo>
                      <a:pt x="388577" y="344109"/>
                      <a:pt x="378322" y="407076"/>
                      <a:pt x="357814" y="533010"/>
                    </a:cubicBezTo>
                    <a:cubicBezTo>
                      <a:pt x="354884" y="547003"/>
                      <a:pt x="340234" y="558197"/>
                      <a:pt x="325585" y="558197"/>
                    </a:cubicBezTo>
                    <a:cubicBezTo>
                      <a:pt x="308006" y="558197"/>
                      <a:pt x="293358" y="569391"/>
                      <a:pt x="293358" y="586182"/>
                    </a:cubicBezTo>
                    <a:cubicBezTo>
                      <a:pt x="293358" y="586182"/>
                      <a:pt x="293358" y="586182"/>
                      <a:pt x="252339" y="807267"/>
                    </a:cubicBezTo>
                    <a:cubicBezTo>
                      <a:pt x="249409" y="824058"/>
                      <a:pt x="237690" y="832453"/>
                      <a:pt x="220111" y="832453"/>
                    </a:cubicBezTo>
                    <a:cubicBezTo>
                      <a:pt x="220111" y="832453"/>
                      <a:pt x="220111" y="832453"/>
                      <a:pt x="179093" y="832453"/>
                    </a:cubicBezTo>
                    <a:cubicBezTo>
                      <a:pt x="164445" y="832453"/>
                      <a:pt x="149795" y="824058"/>
                      <a:pt x="146865" y="807267"/>
                    </a:cubicBezTo>
                    <a:cubicBezTo>
                      <a:pt x="146865" y="807267"/>
                      <a:pt x="146865" y="807267"/>
                      <a:pt x="108778" y="586182"/>
                    </a:cubicBezTo>
                    <a:cubicBezTo>
                      <a:pt x="105848" y="569391"/>
                      <a:pt x="91198" y="558197"/>
                      <a:pt x="76549" y="558197"/>
                    </a:cubicBezTo>
                    <a:cubicBezTo>
                      <a:pt x="61900" y="558197"/>
                      <a:pt x="47250" y="547003"/>
                      <a:pt x="44321" y="533010"/>
                    </a:cubicBezTo>
                    <a:cubicBezTo>
                      <a:pt x="44321" y="533010"/>
                      <a:pt x="44321" y="533010"/>
                      <a:pt x="374" y="281142"/>
                    </a:cubicBezTo>
                    <a:cubicBezTo>
                      <a:pt x="-2556" y="261552"/>
                      <a:pt x="12093" y="244760"/>
                      <a:pt x="32602" y="244760"/>
                    </a:cubicBezTo>
                    <a:close/>
                    <a:moveTo>
                      <a:pt x="201006" y="0"/>
                    </a:moveTo>
                    <a:cubicBezTo>
                      <a:pt x="258382" y="0"/>
                      <a:pt x="304893" y="45158"/>
                      <a:pt x="304893" y="100863"/>
                    </a:cubicBezTo>
                    <a:cubicBezTo>
                      <a:pt x="304893" y="156569"/>
                      <a:pt x="258382" y="201726"/>
                      <a:pt x="201006" y="201726"/>
                    </a:cubicBezTo>
                    <a:cubicBezTo>
                      <a:pt x="143631" y="201726"/>
                      <a:pt x="97119" y="156569"/>
                      <a:pt x="97119" y="100863"/>
                    </a:cubicBezTo>
                    <a:cubicBezTo>
                      <a:pt x="97119" y="45158"/>
                      <a:pt x="143631" y="0"/>
                      <a:pt x="201006" y="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1219170">
                  <a:defRPr/>
                </a:pPr>
                <a:endParaRPr sz="1600" ker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2" name="ValueShape">
                <a:extLst>
                  <a:ext uri="{FF2B5EF4-FFF2-40B4-BE49-F238E27FC236}">
                    <a16:creationId xmlns:a16="http://schemas.microsoft.com/office/drawing/2014/main" id="{9B7E6902-9EA3-46C1-AE6E-F12791EFB3F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639789" y="2574003"/>
                <a:ext cx="559782" cy="765713"/>
              </a:xfrm>
              <a:custGeom>
                <a:avLst/>
                <a:gdLst>
                  <a:gd name="connsiteX0" fmla="*/ 195923 w 559782"/>
                  <a:gd name="connsiteY0" fmla="*/ 209918 h 769697"/>
                  <a:gd name="connsiteX1" fmla="*/ 363858 w 559782"/>
                  <a:gd name="connsiteY1" fmla="*/ 209918 h 769697"/>
                  <a:gd name="connsiteX2" fmla="*/ 440828 w 559782"/>
                  <a:gd name="connsiteY2" fmla="*/ 256712 h 769697"/>
                  <a:gd name="connsiteX3" fmla="*/ 552784 w 559782"/>
                  <a:gd name="connsiteY3" fmla="*/ 424645 h 769697"/>
                  <a:gd name="connsiteX4" fmla="*/ 559782 w 559782"/>
                  <a:gd name="connsiteY4" fmla="*/ 447824 h 769697"/>
                  <a:gd name="connsiteX5" fmla="*/ 547536 w 559782"/>
                  <a:gd name="connsiteY5" fmla="*/ 477562 h 769697"/>
                  <a:gd name="connsiteX6" fmla="*/ 517798 w 559782"/>
                  <a:gd name="connsiteY6" fmla="*/ 489808 h 769697"/>
                  <a:gd name="connsiteX7" fmla="*/ 482812 w 559782"/>
                  <a:gd name="connsiteY7" fmla="*/ 471002 h 769697"/>
                  <a:gd name="connsiteX8" fmla="*/ 383538 w 559782"/>
                  <a:gd name="connsiteY8" fmla="*/ 321874 h 769697"/>
                  <a:gd name="connsiteX9" fmla="*/ 363858 w 559782"/>
                  <a:gd name="connsiteY9" fmla="*/ 321874 h 769697"/>
                  <a:gd name="connsiteX10" fmla="*/ 363858 w 559782"/>
                  <a:gd name="connsiteY10" fmla="*/ 379600 h 769697"/>
                  <a:gd name="connsiteX11" fmla="*/ 471878 w 559782"/>
                  <a:gd name="connsiteY11" fmla="*/ 559343 h 769697"/>
                  <a:gd name="connsiteX12" fmla="*/ 475814 w 559782"/>
                  <a:gd name="connsiteY12" fmla="*/ 573775 h 769697"/>
                  <a:gd name="connsiteX13" fmla="*/ 467505 w 559782"/>
                  <a:gd name="connsiteY13" fmla="*/ 593454 h 769697"/>
                  <a:gd name="connsiteX14" fmla="*/ 447826 w 559782"/>
                  <a:gd name="connsiteY14" fmla="*/ 601763 h 769697"/>
                  <a:gd name="connsiteX15" fmla="*/ 363858 w 559782"/>
                  <a:gd name="connsiteY15" fmla="*/ 601763 h 769697"/>
                  <a:gd name="connsiteX16" fmla="*/ 363858 w 559782"/>
                  <a:gd name="connsiteY16" fmla="*/ 720717 h 769697"/>
                  <a:gd name="connsiteX17" fmla="*/ 349426 w 559782"/>
                  <a:gd name="connsiteY17" fmla="*/ 755265 h 769697"/>
                  <a:gd name="connsiteX18" fmla="*/ 314878 w 559782"/>
                  <a:gd name="connsiteY18" fmla="*/ 769697 h 769697"/>
                  <a:gd name="connsiteX19" fmla="*/ 244904 w 559782"/>
                  <a:gd name="connsiteY19" fmla="*/ 769697 h 769697"/>
                  <a:gd name="connsiteX20" fmla="*/ 210356 w 559782"/>
                  <a:gd name="connsiteY20" fmla="*/ 755265 h 769697"/>
                  <a:gd name="connsiteX21" fmla="*/ 195923 w 559782"/>
                  <a:gd name="connsiteY21" fmla="*/ 720717 h 769697"/>
                  <a:gd name="connsiteX22" fmla="*/ 195923 w 559782"/>
                  <a:gd name="connsiteY22" fmla="*/ 601763 h 769697"/>
                  <a:gd name="connsiteX23" fmla="*/ 111956 w 559782"/>
                  <a:gd name="connsiteY23" fmla="*/ 601763 h 769697"/>
                  <a:gd name="connsiteX24" fmla="*/ 92276 w 559782"/>
                  <a:gd name="connsiteY24" fmla="*/ 593454 h 769697"/>
                  <a:gd name="connsiteX25" fmla="*/ 83968 w 559782"/>
                  <a:gd name="connsiteY25" fmla="*/ 573775 h 769697"/>
                  <a:gd name="connsiteX26" fmla="*/ 87903 w 559782"/>
                  <a:gd name="connsiteY26" fmla="*/ 559343 h 769697"/>
                  <a:gd name="connsiteX27" fmla="*/ 195923 w 559782"/>
                  <a:gd name="connsiteY27" fmla="*/ 379600 h 769697"/>
                  <a:gd name="connsiteX28" fmla="*/ 195923 w 559782"/>
                  <a:gd name="connsiteY28" fmla="*/ 321874 h 769697"/>
                  <a:gd name="connsiteX29" fmla="*/ 176244 w 559782"/>
                  <a:gd name="connsiteY29" fmla="*/ 321874 h 769697"/>
                  <a:gd name="connsiteX30" fmla="*/ 76970 w 559782"/>
                  <a:gd name="connsiteY30" fmla="*/ 471002 h 769697"/>
                  <a:gd name="connsiteX31" fmla="*/ 41984 w 559782"/>
                  <a:gd name="connsiteY31" fmla="*/ 489808 h 769697"/>
                  <a:gd name="connsiteX32" fmla="*/ 12245 w 559782"/>
                  <a:gd name="connsiteY32" fmla="*/ 477562 h 769697"/>
                  <a:gd name="connsiteX33" fmla="*/ 0 w 559782"/>
                  <a:gd name="connsiteY33" fmla="*/ 447824 h 769697"/>
                  <a:gd name="connsiteX34" fmla="*/ 6998 w 559782"/>
                  <a:gd name="connsiteY34" fmla="*/ 424645 h 769697"/>
                  <a:gd name="connsiteX35" fmla="*/ 118953 w 559782"/>
                  <a:gd name="connsiteY35" fmla="*/ 256712 h 769697"/>
                  <a:gd name="connsiteX36" fmla="*/ 195923 w 559782"/>
                  <a:gd name="connsiteY36" fmla="*/ 209918 h 769697"/>
                  <a:gd name="connsiteX37" fmla="*/ 279891 w 559782"/>
                  <a:gd name="connsiteY37" fmla="*/ 0 h 769697"/>
                  <a:gd name="connsiteX38" fmla="*/ 349208 w 559782"/>
                  <a:gd name="connsiteY38" fmla="*/ 28645 h 769697"/>
                  <a:gd name="connsiteX39" fmla="*/ 377853 w 559782"/>
                  <a:gd name="connsiteY39" fmla="*/ 97962 h 769697"/>
                  <a:gd name="connsiteX40" fmla="*/ 349208 w 559782"/>
                  <a:gd name="connsiteY40" fmla="*/ 167277 h 769697"/>
                  <a:gd name="connsiteX41" fmla="*/ 279891 w 559782"/>
                  <a:gd name="connsiteY41" fmla="*/ 195922 h 769697"/>
                  <a:gd name="connsiteX42" fmla="*/ 210575 w 559782"/>
                  <a:gd name="connsiteY42" fmla="*/ 167277 h 769697"/>
                  <a:gd name="connsiteX43" fmla="*/ 181930 w 559782"/>
                  <a:gd name="connsiteY43" fmla="*/ 97962 h 769697"/>
                  <a:gd name="connsiteX44" fmla="*/ 210575 w 559782"/>
                  <a:gd name="connsiteY44" fmla="*/ 28645 h 769697"/>
                  <a:gd name="connsiteX45" fmla="*/ 279891 w 559782"/>
                  <a:gd name="connsiteY45" fmla="*/ 0 h 769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559782" h="769697">
                    <a:moveTo>
                      <a:pt x="195923" y="209918"/>
                    </a:moveTo>
                    <a:lnTo>
                      <a:pt x="363858" y="209918"/>
                    </a:lnTo>
                    <a:cubicBezTo>
                      <a:pt x="393888" y="209918"/>
                      <a:pt x="419544" y="225516"/>
                      <a:pt x="440828" y="256712"/>
                    </a:cubicBezTo>
                    <a:lnTo>
                      <a:pt x="552784" y="424645"/>
                    </a:lnTo>
                    <a:cubicBezTo>
                      <a:pt x="557449" y="431643"/>
                      <a:pt x="559782" y="439368"/>
                      <a:pt x="559782" y="447824"/>
                    </a:cubicBezTo>
                    <a:cubicBezTo>
                      <a:pt x="559782" y="459486"/>
                      <a:pt x="555700" y="469398"/>
                      <a:pt x="547536" y="477562"/>
                    </a:cubicBezTo>
                    <a:cubicBezTo>
                      <a:pt x="539373" y="485725"/>
                      <a:pt x="529460" y="489808"/>
                      <a:pt x="517798" y="489808"/>
                    </a:cubicBezTo>
                    <a:cubicBezTo>
                      <a:pt x="502928" y="489808"/>
                      <a:pt x="491267" y="483539"/>
                      <a:pt x="482812" y="471002"/>
                    </a:cubicBezTo>
                    <a:lnTo>
                      <a:pt x="383538" y="321874"/>
                    </a:lnTo>
                    <a:lnTo>
                      <a:pt x="363858" y="321874"/>
                    </a:lnTo>
                    <a:lnTo>
                      <a:pt x="363858" y="379600"/>
                    </a:lnTo>
                    <a:lnTo>
                      <a:pt x="471878" y="559343"/>
                    </a:lnTo>
                    <a:cubicBezTo>
                      <a:pt x="474502" y="563716"/>
                      <a:pt x="475814" y="568526"/>
                      <a:pt x="475814" y="573775"/>
                    </a:cubicBezTo>
                    <a:cubicBezTo>
                      <a:pt x="475814" y="581355"/>
                      <a:pt x="473044" y="587914"/>
                      <a:pt x="467505" y="593454"/>
                    </a:cubicBezTo>
                    <a:cubicBezTo>
                      <a:pt x="461965" y="598993"/>
                      <a:pt x="455405" y="601763"/>
                      <a:pt x="447826" y="601763"/>
                    </a:cubicBezTo>
                    <a:lnTo>
                      <a:pt x="363858" y="601763"/>
                    </a:lnTo>
                    <a:lnTo>
                      <a:pt x="363858" y="720717"/>
                    </a:lnTo>
                    <a:cubicBezTo>
                      <a:pt x="363858" y="734128"/>
                      <a:pt x="359047" y="745644"/>
                      <a:pt x="349426" y="755265"/>
                    </a:cubicBezTo>
                    <a:cubicBezTo>
                      <a:pt x="339805" y="764887"/>
                      <a:pt x="328289" y="769697"/>
                      <a:pt x="314878" y="769697"/>
                    </a:cubicBezTo>
                    <a:lnTo>
                      <a:pt x="244904" y="769697"/>
                    </a:lnTo>
                    <a:cubicBezTo>
                      <a:pt x="231493" y="769697"/>
                      <a:pt x="219977" y="764887"/>
                      <a:pt x="210356" y="755265"/>
                    </a:cubicBezTo>
                    <a:cubicBezTo>
                      <a:pt x="200733" y="745644"/>
                      <a:pt x="195923" y="734128"/>
                      <a:pt x="195923" y="720717"/>
                    </a:cubicBezTo>
                    <a:lnTo>
                      <a:pt x="195923" y="601763"/>
                    </a:lnTo>
                    <a:lnTo>
                      <a:pt x="111956" y="601763"/>
                    </a:lnTo>
                    <a:cubicBezTo>
                      <a:pt x="104375" y="601763"/>
                      <a:pt x="97815" y="598993"/>
                      <a:pt x="92276" y="593454"/>
                    </a:cubicBezTo>
                    <a:cubicBezTo>
                      <a:pt x="86738" y="587914"/>
                      <a:pt x="83968" y="581355"/>
                      <a:pt x="83968" y="573775"/>
                    </a:cubicBezTo>
                    <a:cubicBezTo>
                      <a:pt x="83968" y="568526"/>
                      <a:pt x="85279" y="563716"/>
                      <a:pt x="87903" y="559343"/>
                    </a:cubicBezTo>
                    <a:lnTo>
                      <a:pt x="195923" y="379600"/>
                    </a:lnTo>
                    <a:lnTo>
                      <a:pt x="195923" y="321874"/>
                    </a:lnTo>
                    <a:lnTo>
                      <a:pt x="176244" y="321874"/>
                    </a:lnTo>
                    <a:lnTo>
                      <a:pt x="76970" y="471002"/>
                    </a:lnTo>
                    <a:cubicBezTo>
                      <a:pt x="68515" y="483539"/>
                      <a:pt x="56852" y="489808"/>
                      <a:pt x="41984" y="489808"/>
                    </a:cubicBezTo>
                    <a:cubicBezTo>
                      <a:pt x="30321" y="489808"/>
                      <a:pt x="20409" y="485725"/>
                      <a:pt x="12245" y="477562"/>
                    </a:cubicBezTo>
                    <a:cubicBezTo>
                      <a:pt x="4081" y="469398"/>
                      <a:pt x="0" y="459486"/>
                      <a:pt x="0" y="447824"/>
                    </a:cubicBezTo>
                    <a:cubicBezTo>
                      <a:pt x="0" y="439368"/>
                      <a:pt x="2333" y="431643"/>
                      <a:pt x="6998" y="424645"/>
                    </a:cubicBezTo>
                    <a:lnTo>
                      <a:pt x="118953" y="256712"/>
                    </a:lnTo>
                    <a:cubicBezTo>
                      <a:pt x="140237" y="225516"/>
                      <a:pt x="165894" y="209918"/>
                      <a:pt x="195923" y="209918"/>
                    </a:cubicBezTo>
                    <a:close/>
                    <a:moveTo>
                      <a:pt x="279891" y="0"/>
                    </a:moveTo>
                    <a:cubicBezTo>
                      <a:pt x="307006" y="0"/>
                      <a:pt x="330111" y="9548"/>
                      <a:pt x="349208" y="28645"/>
                    </a:cubicBezTo>
                    <a:cubicBezTo>
                      <a:pt x="368305" y="47742"/>
                      <a:pt x="377853" y="70846"/>
                      <a:pt x="377853" y="97962"/>
                    </a:cubicBezTo>
                    <a:cubicBezTo>
                      <a:pt x="377853" y="125075"/>
                      <a:pt x="368305" y="148180"/>
                      <a:pt x="349208" y="167277"/>
                    </a:cubicBezTo>
                    <a:cubicBezTo>
                      <a:pt x="330111" y="186373"/>
                      <a:pt x="307006" y="195922"/>
                      <a:pt x="279891" y="195922"/>
                    </a:cubicBezTo>
                    <a:cubicBezTo>
                      <a:pt x="252777" y="195922"/>
                      <a:pt x="229671" y="186373"/>
                      <a:pt x="210575" y="167277"/>
                    </a:cubicBezTo>
                    <a:cubicBezTo>
                      <a:pt x="191477" y="148180"/>
                      <a:pt x="181930" y="125075"/>
                      <a:pt x="181930" y="97962"/>
                    </a:cubicBezTo>
                    <a:cubicBezTo>
                      <a:pt x="181930" y="70846"/>
                      <a:pt x="191477" y="47742"/>
                      <a:pt x="210575" y="28645"/>
                    </a:cubicBezTo>
                    <a:cubicBezTo>
                      <a:pt x="229671" y="9548"/>
                      <a:pt x="252777" y="0"/>
                      <a:pt x="279891" y="0"/>
                    </a:cubicBezTo>
                    <a:close/>
                  </a:path>
                </a:pathLst>
              </a:custGeom>
              <a:grpFill/>
              <a:ln w="12700">
                <a:noFill/>
              </a:ln>
            </p:spPr>
            <p:txBody>
              <a:bodyPr anchor="ctr"/>
              <a:lstStyle/>
              <a:p>
                <a:pPr algn="ctr" defTabSz="1219170">
                  <a:defRPr/>
                </a:pPr>
                <a:endParaRPr sz="2000" kern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5" name="IconShape2">
              <a:extLst>
                <a:ext uri="{FF2B5EF4-FFF2-40B4-BE49-F238E27FC236}">
                  <a16:creationId xmlns:a16="http://schemas.microsoft.com/office/drawing/2014/main" id="{1DFE7618-9F23-413E-903E-2529B6B3A746}"/>
                </a:ext>
              </a:extLst>
            </p:cNvPr>
            <p:cNvSpPr>
              <a:spLocks/>
            </p:cNvSpPr>
            <p:nvPr/>
          </p:nvSpPr>
          <p:spPr>
            <a:xfrm>
              <a:off x="6041157" y="3187903"/>
              <a:ext cx="331633" cy="688010"/>
            </a:xfrm>
            <a:custGeom>
              <a:avLst/>
              <a:gdLst>
                <a:gd name="connsiteX0" fmla="*/ 32602 w 396196"/>
                <a:gd name="connsiteY0" fmla="*/ 244760 h 832453"/>
                <a:gd name="connsiteX1" fmla="*/ 366603 w 396196"/>
                <a:gd name="connsiteY1" fmla="*/ 244760 h 832453"/>
                <a:gd name="connsiteX2" fmla="*/ 391506 w 396196"/>
                <a:gd name="connsiteY2" fmla="*/ 255605 h 832453"/>
                <a:gd name="connsiteX3" fmla="*/ 396196 w 396196"/>
                <a:gd name="connsiteY3" fmla="*/ 271956 h 832453"/>
                <a:gd name="connsiteX4" fmla="*/ 396196 w 396196"/>
                <a:gd name="connsiteY4" fmla="*/ 297319 h 832453"/>
                <a:gd name="connsiteX5" fmla="*/ 393704 w 396196"/>
                <a:gd name="connsiteY5" fmla="*/ 312625 h 832453"/>
                <a:gd name="connsiteX6" fmla="*/ 357814 w 396196"/>
                <a:gd name="connsiteY6" fmla="*/ 533010 h 832453"/>
                <a:gd name="connsiteX7" fmla="*/ 325585 w 396196"/>
                <a:gd name="connsiteY7" fmla="*/ 558197 h 832453"/>
                <a:gd name="connsiteX8" fmla="*/ 293358 w 396196"/>
                <a:gd name="connsiteY8" fmla="*/ 586182 h 832453"/>
                <a:gd name="connsiteX9" fmla="*/ 252339 w 396196"/>
                <a:gd name="connsiteY9" fmla="*/ 807267 h 832453"/>
                <a:gd name="connsiteX10" fmla="*/ 220111 w 396196"/>
                <a:gd name="connsiteY10" fmla="*/ 832453 h 832453"/>
                <a:gd name="connsiteX11" fmla="*/ 179093 w 396196"/>
                <a:gd name="connsiteY11" fmla="*/ 832453 h 832453"/>
                <a:gd name="connsiteX12" fmla="*/ 146865 w 396196"/>
                <a:gd name="connsiteY12" fmla="*/ 807267 h 832453"/>
                <a:gd name="connsiteX13" fmla="*/ 108778 w 396196"/>
                <a:gd name="connsiteY13" fmla="*/ 586182 h 832453"/>
                <a:gd name="connsiteX14" fmla="*/ 76549 w 396196"/>
                <a:gd name="connsiteY14" fmla="*/ 558197 h 832453"/>
                <a:gd name="connsiteX15" fmla="*/ 44321 w 396196"/>
                <a:gd name="connsiteY15" fmla="*/ 533010 h 832453"/>
                <a:gd name="connsiteX16" fmla="*/ 374 w 396196"/>
                <a:gd name="connsiteY16" fmla="*/ 281142 h 832453"/>
                <a:gd name="connsiteX17" fmla="*/ 32602 w 396196"/>
                <a:gd name="connsiteY17" fmla="*/ 244760 h 832453"/>
                <a:gd name="connsiteX18" fmla="*/ 201006 w 396196"/>
                <a:gd name="connsiteY18" fmla="*/ 0 h 832453"/>
                <a:gd name="connsiteX19" fmla="*/ 304893 w 396196"/>
                <a:gd name="connsiteY19" fmla="*/ 100863 h 832453"/>
                <a:gd name="connsiteX20" fmla="*/ 201006 w 396196"/>
                <a:gd name="connsiteY20" fmla="*/ 201726 h 832453"/>
                <a:gd name="connsiteX21" fmla="*/ 97119 w 396196"/>
                <a:gd name="connsiteY21" fmla="*/ 100863 h 832453"/>
                <a:gd name="connsiteX22" fmla="*/ 201006 w 396196"/>
                <a:gd name="connsiteY22" fmla="*/ 0 h 832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6196" h="832453">
                  <a:moveTo>
                    <a:pt x="32602" y="244760"/>
                  </a:moveTo>
                  <a:cubicBezTo>
                    <a:pt x="32602" y="244760"/>
                    <a:pt x="32602" y="244760"/>
                    <a:pt x="366603" y="244760"/>
                  </a:cubicBezTo>
                  <a:cubicBezTo>
                    <a:pt x="376858" y="244760"/>
                    <a:pt x="385647" y="248958"/>
                    <a:pt x="391506" y="255605"/>
                  </a:cubicBezTo>
                  <a:lnTo>
                    <a:pt x="396196" y="271956"/>
                  </a:lnTo>
                  <a:lnTo>
                    <a:pt x="396196" y="297319"/>
                  </a:lnTo>
                  <a:lnTo>
                    <a:pt x="393704" y="312625"/>
                  </a:lnTo>
                  <a:cubicBezTo>
                    <a:pt x="388577" y="344109"/>
                    <a:pt x="378322" y="407076"/>
                    <a:pt x="357814" y="533010"/>
                  </a:cubicBezTo>
                  <a:cubicBezTo>
                    <a:pt x="354884" y="547003"/>
                    <a:pt x="340234" y="558197"/>
                    <a:pt x="325585" y="558197"/>
                  </a:cubicBezTo>
                  <a:cubicBezTo>
                    <a:pt x="308006" y="558197"/>
                    <a:pt x="293358" y="569391"/>
                    <a:pt x="293358" y="586182"/>
                  </a:cubicBezTo>
                  <a:cubicBezTo>
                    <a:pt x="293358" y="586182"/>
                    <a:pt x="293358" y="586182"/>
                    <a:pt x="252339" y="807267"/>
                  </a:cubicBezTo>
                  <a:cubicBezTo>
                    <a:pt x="249409" y="824058"/>
                    <a:pt x="237690" y="832453"/>
                    <a:pt x="220111" y="832453"/>
                  </a:cubicBezTo>
                  <a:cubicBezTo>
                    <a:pt x="220111" y="832453"/>
                    <a:pt x="220111" y="832453"/>
                    <a:pt x="179093" y="832453"/>
                  </a:cubicBezTo>
                  <a:cubicBezTo>
                    <a:pt x="164445" y="832453"/>
                    <a:pt x="149795" y="824058"/>
                    <a:pt x="146865" y="807267"/>
                  </a:cubicBezTo>
                  <a:cubicBezTo>
                    <a:pt x="146865" y="807267"/>
                    <a:pt x="146865" y="807267"/>
                    <a:pt x="108778" y="586182"/>
                  </a:cubicBezTo>
                  <a:cubicBezTo>
                    <a:pt x="105848" y="569391"/>
                    <a:pt x="91198" y="558197"/>
                    <a:pt x="76549" y="558197"/>
                  </a:cubicBezTo>
                  <a:cubicBezTo>
                    <a:pt x="61900" y="558197"/>
                    <a:pt x="47250" y="547003"/>
                    <a:pt x="44321" y="533010"/>
                  </a:cubicBezTo>
                  <a:cubicBezTo>
                    <a:pt x="44321" y="533010"/>
                    <a:pt x="44321" y="533010"/>
                    <a:pt x="374" y="281142"/>
                  </a:cubicBezTo>
                  <a:cubicBezTo>
                    <a:pt x="-2556" y="261552"/>
                    <a:pt x="12093" y="244760"/>
                    <a:pt x="32602" y="244760"/>
                  </a:cubicBezTo>
                  <a:close/>
                  <a:moveTo>
                    <a:pt x="201006" y="0"/>
                  </a:moveTo>
                  <a:cubicBezTo>
                    <a:pt x="258382" y="0"/>
                    <a:pt x="304893" y="45158"/>
                    <a:pt x="304893" y="100863"/>
                  </a:cubicBezTo>
                  <a:cubicBezTo>
                    <a:pt x="304893" y="156569"/>
                    <a:pt x="258382" y="201726"/>
                    <a:pt x="201006" y="201726"/>
                  </a:cubicBezTo>
                  <a:cubicBezTo>
                    <a:pt x="143631" y="201726"/>
                    <a:pt x="97119" y="156569"/>
                    <a:pt x="97119" y="100863"/>
                  </a:cubicBezTo>
                  <a:cubicBezTo>
                    <a:pt x="97119" y="45158"/>
                    <a:pt x="143631" y="0"/>
                    <a:pt x="201006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9170">
                <a:defRPr/>
              </a:pPr>
              <a:endParaRPr sz="1600" ker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ValueShape">
              <a:extLst>
                <a:ext uri="{FF2B5EF4-FFF2-40B4-BE49-F238E27FC236}">
                  <a16:creationId xmlns:a16="http://schemas.microsoft.com/office/drawing/2014/main" id="{BA414B4B-2A12-48CD-AD08-E13CE100805E}"/>
                </a:ext>
              </a:extLst>
            </p:cNvPr>
            <p:cNvSpPr>
              <a:spLocks/>
            </p:cNvSpPr>
            <p:nvPr/>
          </p:nvSpPr>
          <p:spPr>
            <a:xfrm>
              <a:off x="6412174" y="3187902"/>
              <a:ext cx="502977" cy="688010"/>
            </a:xfrm>
            <a:custGeom>
              <a:avLst/>
              <a:gdLst>
                <a:gd name="connsiteX0" fmla="*/ 195923 w 559782"/>
                <a:gd name="connsiteY0" fmla="*/ 209918 h 769697"/>
                <a:gd name="connsiteX1" fmla="*/ 363858 w 559782"/>
                <a:gd name="connsiteY1" fmla="*/ 209918 h 769697"/>
                <a:gd name="connsiteX2" fmla="*/ 440828 w 559782"/>
                <a:gd name="connsiteY2" fmla="*/ 256712 h 769697"/>
                <a:gd name="connsiteX3" fmla="*/ 552784 w 559782"/>
                <a:gd name="connsiteY3" fmla="*/ 424645 h 769697"/>
                <a:gd name="connsiteX4" fmla="*/ 559782 w 559782"/>
                <a:gd name="connsiteY4" fmla="*/ 447824 h 769697"/>
                <a:gd name="connsiteX5" fmla="*/ 547536 w 559782"/>
                <a:gd name="connsiteY5" fmla="*/ 477562 h 769697"/>
                <a:gd name="connsiteX6" fmla="*/ 517798 w 559782"/>
                <a:gd name="connsiteY6" fmla="*/ 489808 h 769697"/>
                <a:gd name="connsiteX7" fmla="*/ 482812 w 559782"/>
                <a:gd name="connsiteY7" fmla="*/ 471002 h 769697"/>
                <a:gd name="connsiteX8" fmla="*/ 383538 w 559782"/>
                <a:gd name="connsiteY8" fmla="*/ 321874 h 769697"/>
                <a:gd name="connsiteX9" fmla="*/ 363858 w 559782"/>
                <a:gd name="connsiteY9" fmla="*/ 321874 h 769697"/>
                <a:gd name="connsiteX10" fmla="*/ 363858 w 559782"/>
                <a:gd name="connsiteY10" fmla="*/ 379600 h 769697"/>
                <a:gd name="connsiteX11" fmla="*/ 471878 w 559782"/>
                <a:gd name="connsiteY11" fmla="*/ 559343 h 769697"/>
                <a:gd name="connsiteX12" fmla="*/ 475814 w 559782"/>
                <a:gd name="connsiteY12" fmla="*/ 573775 h 769697"/>
                <a:gd name="connsiteX13" fmla="*/ 467505 w 559782"/>
                <a:gd name="connsiteY13" fmla="*/ 593454 h 769697"/>
                <a:gd name="connsiteX14" fmla="*/ 447826 w 559782"/>
                <a:gd name="connsiteY14" fmla="*/ 601763 h 769697"/>
                <a:gd name="connsiteX15" fmla="*/ 363858 w 559782"/>
                <a:gd name="connsiteY15" fmla="*/ 601763 h 769697"/>
                <a:gd name="connsiteX16" fmla="*/ 363858 w 559782"/>
                <a:gd name="connsiteY16" fmla="*/ 720717 h 769697"/>
                <a:gd name="connsiteX17" fmla="*/ 349426 w 559782"/>
                <a:gd name="connsiteY17" fmla="*/ 755265 h 769697"/>
                <a:gd name="connsiteX18" fmla="*/ 314878 w 559782"/>
                <a:gd name="connsiteY18" fmla="*/ 769697 h 769697"/>
                <a:gd name="connsiteX19" fmla="*/ 244904 w 559782"/>
                <a:gd name="connsiteY19" fmla="*/ 769697 h 769697"/>
                <a:gd name="connsiteX20" fmla="*/ 210356 w 559782"/>
                <a:gd name="connsiteY20" fmla="*/ 755265 h 769697"/>
                <a:gd name="connsiteX21" fmla="*/ 195923 w 559782"/>
                <a:gd name="connsiteY21" fmla="*/ 720717 h 769697"/>
                <a:gd name="connsiteX22" fmla="*/ 195923 w 559782"/>
                <a:gd name="connsiteY22" fmla="*/ 601763 h 769697"/>
                <a:gd name="connsiteX23" fmla="*/ 111956 w 559782"/>
                <a:gd name="connsiteY23" fmla="*/ 601763 h 769697"/>
                <a:gd name="connsiteX24" fmla="*/ 92276 w 559782"/>
                <a:gd name="connsiteY24" fmla="*/ 593454 h 769697"/>
                <a:gd name="connsiteX25" fmla="*/ 83968 w 559782"/>
                <a:gd name="connsiteY25" fmla="*/ 573775 h 769697"/>
                <a:gd name="connsiteX26" fmla="*/ 87903 w 559782"/>
                <a:gd name="connsiteY26" fmla="*/ 559343 h 769697"/>
                <a:gd name="connsiteX27" fmla="*/ 195923 w 559782"/>
                <a:gd name="connsiteY27" fmla="*/ 379600 h 769697"/>
                <a:gd name="connsiteX28" fmla="*/ 195923 w 559782"/>
                <a:gd name="connsiteY28" fmla="*/ 321874 h 769697"/>
                <a:gd name="connsiteX29" fmla="*/ 176244 w 559782"/>
                <a:gd name="connsiteY29" fmla="*/ 321874 h 769697"/>
                <a:gd name="connsiteX30" fmla="*/ 76970 w 559782"/>
                <a:gd name="connsiteY30" fmla="*/ 471002 h 769697"/>
                <a:gd name="connsiteX31" fmla="*/ 41984 w 559782"/>
                <a:gd name="connsiteY31" fmla="*/ 489808 h 769697"/>
                <a:gd name="connsiteX32" fmla="*/ 12245 w 559782"/>
                <a:gd name="connsiteY32" fmla="*/ 477562 h 769697"/>
                <a:gd name="connsiteX33" fmla="*/ 0 w 559782"/>
                <a:gd name="connsiteY33" fmla="*/ 447824 h 769697"/>
                <a:gd name="connsiteX34" fmla="*/ 6998 w 559782"/>
                <a:gd name="connsiteY34" fmla="*/ 424645 h 769697"/>
                <a:gd name="connsiteX35" fmla="*/ 118953 w 559782"/>
                <a:gd name="connsiteY35" fmla="*/ 256712 h 769697"/>
                <a:gd name="connsiteX36" fmla="*/ 195923 w 559782"/>
                <a:gd name="connsiteY36" fmla="*/ 209918 h 769697"/>
                <a:gd name="connsiteX37" fmla="*/ 279891 w 559782"/>
                <a:gd name="connsiteY37" fmla="*/ 0 h 769697"/>
                <a:gd name="connsiteX38" fmla="*/ 349208 w 559782"/>
                <a:gd name="connsiteY38" fmla="*/ 28645 h 769697"/>
                <a:gd name="connsiteX39" fmla="*/ 377853 w 559782"/>
                <a:gd name="connsiteY39" fmla="*/ 97962 h 769697"/>
                <a:gd name="connsiteX40" fmla="*/ 349208 w 559782"/>
                <a:gd name="connsiteY40" fmla="*/ 167277 h 769697"/>
                <a:gd name="connsiteX41" fmla="*/ 279891 w 559782"/>
                <a:gd name="connsiteY41" fmla="*/ 195922 h 769697"/>
                <a:gd name="connsiteX42" fmla="*/ 210575 w 559782"/>
                <a:gd name="connsiteY42" fmla="*/ 167277 h 769697"/>
                <a:gd name="connsiteX43" fmla="*/ 181930 w 559782"/>
                <a:gd name="connsiteY43" fmla="*/ 97962 h 769697"/>
                <a:gd name="connsiteX44" fmla="*/ 210575 w 559782"/>
                <a:gd name="connsiteY44" fmla="*/ 28645 h 769697"/>
                <a:gd name="connsiteX45" fmla="*/ 279891 w 559782"/>
                <a:gd name="connsiteY45" fmla="*/ 0 h 76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59782" h="769697">
                  <a:moveTo>
                    <a:pt x="195923" y="209918"/>
                  </a:moveTo>
                  <a:lnTo>
                    <a:pt x="363858" y="209918"/>
                  </a:lnTo>
                  <a:cubicBezTo>
                    <a:pt x="393888" y="209918"/>
                    <a:pt x="419544" y="225516"/>
                    <a:pt x="440828" y="256712"/>
                  </a:cubicBezTo>
                  <a:lnTo>
                    <a:pt x="552784" y="424645"/>
                  </a:lnTo>
                  <a:cubicBezTo>
                    <a:pt x="557449" y="431643"/>
                    <a:pt x="559782" y="439368"/>
                    <a:pt x="559782" y="447824"/>
                  </a:cubicBezTo>
                  <a:cubicBezTo>
                    <a:pt x="559782" y="459486"/>
                    <a:pt x="555700" y="469398"/>
                    <a:pt x="547536" y="477562"/>
                  </a:cubicBezTo>
                  <a:cubicBezTo>
                    <a:pt x="539373" y="485725"/>
                    <a:pt x="529460" y="489808"/>
                    <a:pt x="517798" y="489808"/>
                  </a:cubicBezTo>
                  <a:cubicBezTo>
                    <a:pt x="502928" y="489808"/>
                    <a:pt x="491267" y="483539"/>
                    <a:pt x="482812" y="471002"/>
                  </a:cubicBezTo>
                  <a:lnTo>
                    <a:pt x="383538" y="321874"/>
                  </a:lnTo>
                  <a:lnTo>
                    <a:pt x="363858" y="321874"/>
                  </a:lnTo>
                  <a:lnTo>
                    <a:pt x="363858" y="379600"/>
                  </a:lnTo>
                  <a:lnTo>
                    <a:pt x="471878" y="559343"/>
                  </a:lnTo>
                  <a:cubicBezTo>
                    <a:pt x="474502" y="563716"/>
                    <a:pt x="475814" y="568526"/>
                    <a:pt x="475814" y="573775"/>
                  </a:cubicBezTo>
                  <a:cubicBezTo>
                    <a:pt x="475814" y="581355"/>
                    <a:pt x="473044" y="587914"/>
                    <a:pt x="467505" y="593454"/>
                  </a:cubicBezTo>
                  <a:cubicBezTo>
                    <a:pt x="461965" y="598993"/>
                    <a:pt x="455405" y="601763"/>
                    <a:pt x="447826" y="601763"/>
                  </a:cubicBezTo>
                  <a:lnTo>
                    <a:pt x="363858" y="601763"/>
                  </a:lnTo>
                  <a:lnTo>
                    <a:pt x="363858" y="720717"/>
                  </a:lnTo>
                  <a:cubicBezTo>
                    <a:pt x="363858" y="734128"/>
                    <a:pt x="359047" y="745644"/>
                    <a:pt x="349426" y="755265"/>
                  </a:cubicBezTo>
                  <a:cubicBezTo>
                    <a:pt x="339805" y="764887"/>
                    <a:pt x="328289" y="769697"/>
                    <a:pt x="314878" y="769697"/>
                  </a:cubicBezTo>
                  <a:lnTo>
                    <a:pt x="244904" y="769697"/>
                  </a:lnTo>
                  <a:cubicBezTo>
                    <a:pt x="231493" y="769697"/>
                    <a:pt x="219977" y="764887"/>
                    <a:pt x="210356" y="755265"/>
                  </a:cubicBezTo>
                  <a:cubicBezTo>
                    <a:pt x="200733" y="745644"/>
                    <a:pt x="195923" y="734128"/>
                    <a:pt x="195923" y="720717"/>
                  </a:cubicBezTo>
                  <a:lnTo>
                    <a:pt x="195923" y="601763"/>
                  </a:lnTo>
                  <a:lnTo>
                    <a:pt x="111956" y="601763"/>
                  </a:lnTo>
                  <a:cubicBezTo>
                    <a:pt x="104375" y="601763"/>
                    <a:pt x="97815" y="598993"/>
                    <a:pt x="92276" y="593454"/>
                  </a:cubicBezTo>
                  <a:cubicBezTo>
                    <a:pt x="86738" y="587914"/>
                    <a:pt x="83968" y="581355"/>
                    <a:pt x="83968" y="573775"/>
                  </a:cubicBezTo>
                  <a:cubicBezTo>
                    <a:pt x="83968" y="568526"/>
                    <a:pt x="85279" y="563716"/>
                    <a:pt x="87903" y="559343"/>
                  </a:cubicBezTo>
                  <a:lnTo>
                    <a:pt x="195923" y="379600"/>
                  </a:lnTo>
                  <a:lnTo>
                    <a:pt x="195923" y="321874"/>
                  </a:lnTo>
                  <a:lnTo>
                    <a:pt x="176244" y="321874"/>
                  </a:lnTo>
                  <a:lnTo>
                    <a:pt x="76970" y="471002"/>
                  </a:lnTo>
                  <a:cubicBezTo>
                    <a:pt x="68515" y="483539"/>
                    <a:pt x="56852" y="489808"/>
                    <a:pt x="41984" y="489808"/>
                  </a:cubicBezTo>
                  <a:cubicBezTo>
                    <a:pt x="30321" y="489808"/>
                    <a:pt x="20409" y="485725"/>
                    <a:pt x="12245" y="477562"/>
                  </a:cubicBezTo>
                  <a:cubicBezTo>
                    <a:pt x="4081" y="469398"/>
                    <a:pt x="0" y="459486"/>
                    <a:pt x="0" y="447824"/>
                  </a:cubicBezTo>
                  <a:cubicBezTo>
                    <a:pt x="0" y="439368"/>
                    <a:pt x="2333" y="431643"/>
                    <a:pt x="6998" y="424645"/>
                  </a:cubicBezTo>
                  <a:lnTo>
                    <a:pt x="118953" y="256712"/>
                  </a:lnTo>
                  <a:cubicBezTo>
                    <a:pt x="140237" y="225516"/>
                    <a:pt x="165894" y="209918"/>
                    <a:pt x="195923" y="209918"/>
                  </a:cubicBezTo>
                  <a:close/>
                  <a:moveTo>
                    <a:pt x="279891" y="0"/>
                  </a:moveTo>
                  <a:cubicBezTo>
                    <a:pt x="307006" y="0"/>
                    <a:pt x="330111" y="9548"/>
                    <a:pt x="349208" y="28645"/>
                  </a:cubicBezTo>
                  <a:cubicBezTo>
                    <a:pt x="368305" y="47742"/>
                    <a:pt x="377853" y="70846"/>
                    <a:pt x="377853" y="97962"/>
                  </a:cubicBezTo>
                  <a:cubicBezTo>
                    <a:pt x="377853" y="125075"/>
                    <a:pt x="368305" y="148180"/>
                    <a:pt x="349208" y="167277"/>
                  </a:cubicBezTo>
                  <a:cubicBezTo>
                    <a:pt x="330111" y="186373"/>
                    <a:pt x="307006" y="195922"/>
                    <a:pt x="279891" y="195922"/>
                  </a:cubicBezTo>
                  <a:cubicBezTo>
                    <a:pt x="252777" y="195922"/>
                    <a:pt x="229671" y="186373"/>
                    <a:pt x="210575" y="167277"/>
                  </a:cubicBezTo>
                  <a:cubicBezTo>
                    <a:pt x="191477" y="148180"/>
                    <a:pt x="181930" y="125075"/>
                    <a:pt x="181930" y="97962"/>
                  </a:cubicBezTo>
                  <a:cubicBezTo>
                    <a:pt x="181930" y="70846"/>
                    <a:pt x="191477" y="47742"/>
                    <a:pt x="210575" y="28645"/>
                  </a:cubicBezTo>
                  <a:cubicBezTo>
                    <a:pt x="229671" y="9548"/>
                    <a:pt x="252777" y="0"/>
                    <a:pt x="279891" y="0"/>
                  </a:cubicBezTo>
                  <a:close/>
                </a:path>
              </a:pathLst>
            </a:custGeom>
            <a:grpFill/>
            <a:ln w="12700">
              <a:noFill/>
            </a:ln>
          </p:spPr>
          <p:txBody>
            <a:bodyPr anchor="ctr"/>
            <a:lstStyle/>
            <a:p>
              <a:pPr algn="ctr" defTabSz="1219170">
                <a:defRPr/>
              </a:pPr>
              <a:endParaRPr sz="2000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77" name="组合 76">
              <a:extLst>
                <a:ext uri="{FF2B5EF4-FFF2-40B4-BE49-F238E27FC236}">
                  <a16:creationId xmlns:a16="http://schemas.microsoft.com/office/drawing/2014/main" id="{AC69FFD8-AD73-4A79-B49B-23260BFE720B}"/>
                </a:ext>
              </a:extLst>
            </p:cNvPr>
            <p:cNvGrpSpPr/>
            <p:nvPr/>
          </p:nvGrpSpPr>
          <p:grpSpPr>
            <a:xfrm>
              <a:off x="2157021" y="3972954"/>
              <a:ext cx="873994" cy="688011"/>
              <a:chOff x="2226870" y="2574003"/>
              <a:chExt cx="972701" cy="765714"/>
            </a:xfrm>
            <a:grpFill/>
          </p:grpSpPr>
          <p:sp>
            <p:nvSpPr>
              <p:cNvPr id="119" name="IconShape2">
                <a:extLst>
                  <a:ext uri="{FF2B5EF4-FFF2-40B4-BE49-F238E27FC236}">
                    <a16:creationId xmlns:a16="http://schemas.microsoft.com/office/drawing/2014/main" id="{B513181C-A197-4CE3-9A3E-7EABE50D9EB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26870" y="2574004"/>
                <a:ext cx="369087" cy="765713"/>
              </a:xfrm>
              <a:custGeom>
                <a:avLst/>
                <a:gdLst>
                  <a:gd name="connsiteX0" fmla="*/ 32602 w 396196"/>
                  <a:gd name="connsiteY0" fmla="*/ 244760 h 832453"/>
                  <a:gd name="connsiteX1" fmla="*/ 366603 w 396196"/>
                  <a:gd name="connsiteY1" fmla="*/ 244760 h 832453"/>
                  <a:gd name="connsiteX2" fmla="*/ 391506 w 396196"/>
                  <a:gd name="connsiteY2" fmla="*/ 255605 h 832453"/>
                  <a:gd name="connsiteX3" fmla="*/ 396196 w 396196"/>
                  <a:gd name="connsiteY3" fmla="*/ 271956 h 832453"/>
                  <a:gd name="connsiteX4" fmla="*/ 396196 w 396196"/>
                  <a:gd name="connsiteY4" fmla="*/ 297319 h 832453"/>
                  <a:gd name="connsiteX5" fmla="*/ 393704 w 396196"/>
                  <a:gd name="connsiteY5" fmla="*/ 312625 h 832453"/>
                  <a:gd name="connsiteX6" fmla="*/ 357814 w 396196"/>
                  <a:gd name="connsiteY6" fmla="*/ 533010 h 832453"/>
                  <a:gd name="connsiteX7" fmla="*/ 325585 w 396196"/>
                  <a:gd name="connsiteY7" fmla="*/ 558197 h 832453"/>
                  <a:gd name="connsiteX8" fmla="*/ 293358 w 396196"/>
                  <a:gd name="connsiteY8" fmla="*/ 586182 h 832453"/>
                  <a:gd name="connsiteX9" fmla="*/ 252339 w 396196"/>
                  <a:gd name="connsiteY9" fmla="*/ 807267 h 832453"/>
                  <a:gd name="connsiteX10" fmla="*/ 220111 w 396196"/>
                  <a:gd name="connsiteY10" fmla="*/ 832453 h 832453"/>
                  <a:gd name="connsiteX11" fmla="*/ 179093 w 396196"/>
                  <a:gd name="connsiteY11" fmla="*/ 832453 h 832453"/>
                  <a:gd name="connsiteX12" fmla="*/ 146865 w 396196"/>
                  <a:gd name="connsiteY12" fmla="*/ 807267 h 832453"/>
                  <a:gd name="connsiteX13" fmla="*/ 108778 w 396196"/>
                  <a:gd name="connsiteY13" fmla="*/ 586182 h 832453"/>
                  <a:gd name="connsiteX14" fmla="*/ 76549 w 396196"/>
                  <a:gd name="connsiteY14" fmla="*/ 558197 h 832453"/>
                  <a:gd name="connsiteX15" fmla="*/ 44321 w 396196"/>
                  <a:gd name="connsiteY15" fmla="*/ 533010 h 832453"/>
                  <a:gd name="connsiteX16" fmla="*/ 374 w 396196"/>
                  <a:gd name="connsiteY16" fmla="*/ 281142 h 832453"/>
                  <a:gd name="connsiteX17" fmla="*/ 32602 w 396196"/>
                  <a:gd name="connsiteY17" fmla="*/ 244760 h 832453"/>
                  <a:gd name="connsiteX18" fmla="*/ 201006 w 396196"/>
                  <a:gd name="connsiteY18" fmla="*/ 0 h 832453"/>
                  <a:gd name="connsiteX19" fmla="*/ 304893 w 396196"/>
                  <a:gd name="connsiteY19" fmla="*/ 100863 h 832453"/>
                  <a:gd name="connsiteX20" fmla="*/ 201006 w 396196"/>
                  <a:gd name="connsiteY20" fmla="*/ 201726 h 832453"/>
                  <a:gd name="connsiteX21" fmla="*/ 97119 w 396196"/>
                  <a:gd name="connsiteY21" fmla="*/ 100863 h 832453"/>
                  <a:gd name="connsiteX22" fmla="*/ 201006 w 396196"/>
                  <a:gd name="connsiteY22" fmla="*/ 0 h 832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96196" h="832453">
                    <a:moveTo>
                      <a:pt x="32602" y="244760"/>
                    </a:moveTo>
                    <a:cubicBezTo>
                      <a:pt x="32602" y="244760"/>
                      <a:pt x="32602" y="244760"/>
                      <a:pt x="366603" y="244760"/>
                    </a:cubicBezTo>
                    <a:cubicBezTo>
                      <a:pt x="376858" y="244760"/>
                      <a:pt x="385647" y="248958"/>
                      <a:pt x="391506" y="255605"/>
                    </a:cubicBezTo>
                    <a:lnTo>
                      <a:pt x="396196" y="271956"/>
                    </a:lnTo>
                    <a:lnTo>
                      <a:pt x="396196" y="297319"/>
                    </a:lnTo>
                    <a:lnTo>
                      <a:pt x="393704" y="312625"/>
                    </a:lnTo>
                    <a:cubicBezTo>
                      <a:pt x="388577" y="344109"/>
                      <a:pt x="378322" y="407076"/>
                      <a:pt x="357814" y="533010"/>
                    </a:cubicBezTo>
                    <a:cubicBezTo>
                      <a:pt x="354884" y="547003"/>
                      <a:pt x="340234" y="558197"/>
                      <a:pt x="325585" y="558197"/>
                    </a:cubicBezTo>
                    <a:cubicBezTo>
                      <a:pt x="308006" y="558197"/>
                      <a:pt x="293358" y="569391"/>
                      <a:pt x="293358" y="586182"/>
                    </a:cubicBezTo>
                    <a:cubicBezTo>
                      <a:pt x="293358" y="586182"/>
                      <a:pt x="293358" y="586182"/>
                      <a:pt x="252339" y="807267"/>
                    </a:cubicBezTo>
                    <a:cubicBezTo>
                      <a:pt x="249409" y="824058"/>
                      <a:pt x="237690" y="832453"/>
                      <a:pt x="220111" y="832453"/>
                    </a:cubicBezTo>
                    <a:cubicBezTo>
                      <a:pt x="220111" y="832453"/>
                      <a:pt x="220111" y="832453"/>
                      <a:pt x="179093" y="832453"/>
                    </a:cubicBezTo>
                    <a:cubicBezTo>
                      <a:pt x="164445" y="832453"/>
                      <a:pt x="149795" y="824058"/>
                      <a:pt x="146865" y="807267"/>
                    </a:cubicBezTo>
                    <a:cubicBezTo>
                      <a:pt x="146865" y="807267"/>
                      <a:pt x="146865" y="807267"/>
                      <a:pt x="108778" y="586182"/>
                    </a:cubicBezTo>
                    <a:cubicBezTo>
                      <a:pt x="105848" y="569391"/>
                      <a:pt x="91198" y="558197"/>
                      <a:pt x="76549" y="558197"/>
                    </a:cubicBezTo>
                    <a:cubicBezTo>
                      <a:pt x="61900" y="558197"/>
                      <a:pt x="47250" y="547003"/>
                      <a:pt x="44321" y="533010"/>
                    </a:cubicBezTo>
                    <a:cubicBezTo>
                      <a:pt x="44321" y="533010"/>
                      <a:pt x="44321" y="533010"/>
                      <a:pt x="374" y="281142"/>
                    </a:cubicBezTo>
                    <a:cubicBezTo>
                      <a:pt x="-2556" y="261552"/>
                      <a:pt x="12093" y="244760"/>
                      <a:pt x="32602" y="244760"/>
                    </a:cubicBezTo>
                    <a:close/>
                    <a:moveTo>
                      <a:pt x="201006" y="0"/>
                    </a:moveTo>
                    <a:cubicBezTo>
                      <a:pt x="258382" y="0"/>
                      <a:pt x="304893" y="45158"/>
                      <a:pt x="304893" y="100863"/>
                    </a:cubicBezTo>
                    <a:cubicBezTo>
                      <a:pt x="304893" y="156569"/>
                      <a:pt x="258382" y="201726"/>
                      <a:pt x="201006" y="201726"/>
                    </a:cubicBezTo>
                    <a:cubicBezTo>
                      <a:pt x="143631" y="201726"/>
                      <a:pt x="97119" y="156569"/>
                      <a:pt x="97119" y="100863"/>
                    </a:cubicBezTo>
                    <a:cubicBezTo>
                      <a:pt x="97119" y="45158"/>
                      <a:pt x="143631" y="0"/>
                      <a:pt x="201006" y="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1219170">
                  <a:defRPr/>
                </a:pPr>
                <a:endParaRPr sz="1600" ker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0" name="ValueShape">
                <a:extLst>
                  <a:ext uri="{FF2B5EF4-FFF2-40B4-BE49-F238E27FC236}">
                    <a16:creationId xmlns:a16="http://schemas.microsoft.com/office/drawing/2014/main" id="{9DBBD2C7-9AAF-496C-9418-4EB9FC5FB35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639789" y="2574003"/>
                <a:ext cx="559782" cy="765713"/>
              </a:xfrm>
              <a:custGeom>
                <a:avLst/>
                <a:gdLst>
                  <a:gd name="connsiteX0" fmla="*/ 195923 w 559782"/>
                  <a:gd name="connsiteY0" fmla="*/ 209918 h 769697"/>
                  <a:gd name="connsiteX1" fmla="*/ 363858 w 559782"/>
                  <a:gd name="connsiteY1" fmla="*/ 209918 h 769697"/>
                  <a:gd name="connsiteX2" fmla="*/ 440828 w 559782"/>
                  <a:gd name="connsiteY2" fmla="*/ 256712 h 769697"/>
                  <a:gd name="connsiteX3" fmla="*/ 552784 w 559782"/>
                  <a:gd name="connsiteY3" fmla="*/ 424645 h 769697"/>
                  <a:gd name="connsiteX4" fmla="*/ 559782 w 559782"/>
                  <a:gd name="connsiteY4" fmla="*/ 447824 h 769697"/>
                  <a:gd name="connsiteX5" fmla="*/ 547536 w 559782"/>
                  <a:gd name="connsiteY5" fmla="*/ 477562 h 769697"/>
                  <a:gd name="connsiteX6" fmla="*/ 517798 w 559782"/>
                  <a:gd name="connsiteY6" fmla="*/ 489808 h 769697"/>
                  <a:gd name="connsiteX7" fmla="*/ 482812 w 559782"/>
                  <a:gd name="connsiteY7" fmla="*/ 471002 h 769697"/>
                  <a:gd name="connsiteX8" fmla="*/ 383538 w 559782"/>
                  <a:gd name="connsiteY8" fmla="*/ 321874 h 769697"/>
                  <a:gd name="connsiteX9" fmla="*/ 363858 w 559782"/>
                  <a:gd name="connsiteY9" fmla="*/ 321874 h 769697"/>
                  <a:gd name="connsiteX10" fmla="*/ 363858 w 559782"/>
                  <a:gd name="connsiteY10" fmla="*/ 379600 h 769697"/>
                  <a:gd name="connsiteX11" fmla="*/ 471878 w 559782"/>
                  <a:gd name="connsiteY11" fmla="*/ 559343 h 769697"/>
                  <a:gd name="connsiteX12" fmla="*/ 475814 w 559782"/>
                  <a:gd name="connsiteY12" fmla="*/ 573775 h 769697"/>
                  <a:gd name="connsiteX13" fmla="*/ 467505 w 559782"/>
                  <a:gd name="connsiteY13" fmla="*/ 593454 h 769697"/>
                  <a:gd name="connsiteX14" fmla="*/ 447826 w 559782"/>
                  <a:gd name="connsiteY14" fmla="*/ 601763 h 769697"/>
                  <a:gd name="connsiteX15" fmla="*/ 363858 w 559782"/>
                  <a:gd name="connsiteY15" fmla="*/ 601763 h 769697"/>
                  <a:gd name="connsiteX16" fmla="*/ 363858 w 559782"/>
                  <a:gd name="connsiteY16" fmla="*/ 720717 h 769697"/>
                  <a:gd name="connsiteX17" fmla="*/ 349426 w 559782"/>
                  <a:gd name="connsiteY17" fmla="*/ 755265 h 769697"/>
                  <a:gd name="connsiteX18" fmla="*/ 314878 w 559782"/>
                  <a:gd name="connsiteY18" fmla="*/ 769697 h 769697"/>
                  <a:gd name="connsiteX19" fmla="*/ 244904 w 559782"/>
                  <a:gd name="connsiteY19" fmla="*/ 769697 h 769697"/>
                  <a:gd name="connsiteX20" fmla="*/ 210356 w 559782"/>
                  <a:gd name="connsiteY20" fmla="*/ 755265 h 769697"/>
                  <a:gd name="connsiteX21" fmla="*/ 195923 w 559782"/>
                  <a:gd name="connsiteY21" fmla="*/ 720717 h 769697"/>
                  <a:gd name="connsiteX22" fmla="*/ 195923 w 559782"/>
                  <a:gd name="connsiteY22" fmla="*/ 601763 h 769697"/>
                  <a:gd name="connsiteX23" fmla="*/ 111956 w 559782"/>
                  <a:gd name="connsiteY23" fmla="*/ 601763 h 769697"/>
                  <a:gd name="connsiteX24" fmla="*/ 92276 w 559782"/>
                  <a:gd name="connsiteY24" fmla="*/ 593454 h 769697"/>
                  <a:gd name="connsiteX25" fmla="*/ 83968 w 559782"/>
                  <a:gd name="connsiteY25" fmla="*/ 573775 h 769697"/>
                  <a:gd name="connsiteX26" fmla="*/ 87903 w 559782"/>
                  <a:gd name="connsiteY26" fmla="*/ 559343 h 769697"/>
                  <a:gd name="connsiteX27" fmla="*/ 195923 w 559782"/>
                  <a:gd name="connsiteY27" fmla="*/ 379600 h 769697"/>
                  <a:gd name="connsiteX28" fmla="*/ 195923 w 559782"/>
                  <a:gd name="connsiteY28" fmla="*/ 321874 h 769697"/>
                  <a:gd name="connsiteX29" fmla="*/ 176244 w 559782"/>
                  <a:gd name="connsiteY29" fmla="*/ 321874 h 769697"/>
                  <a:gd name="connsiteX30" fmla="*/ 76970 w 559782"/>
                  <a:gd name="connsiteY30" fmla="*/ 471002 h 769697"/>
                  <a:gd name="connsiteX31" fmla="*/ 41984 w 559782"/>
                  <a:gd name="connsiteY31" fmla="*/ 489808 h 769697"/>
                  <a:gd name="connsiteX32" fmla="*/ 12245 w 559782"/>
                  <a:gd name="connsiteY32" fmla="*/ 477562 h 769697"/>
                  <a:gd name="connsiteX33" fmla="*/ 0 w 559782"/>
                  <a:gd name="connsiteY33" fmla="*/ 447824 h 769697"/>
                  <a:gd name="connsiteX34" fmla="*/ 6998 w 559782"/>
                  <a:gd name="connsiteY34" fmla="*/ 424645 h 769697"/>
                  <a:gd name="connsiteX35" fmla="*/ 118953 w 559782"/>
                  <a:gd name="connsiteY35" fmla="*/ 256712 h 769697"/>
                  <a:gd name="connsiteX36" fmla="*/ 195923 w 559782"/>
                  <a:gd name="connsiteY36" fmla="*/ 209918 h 769697"/>
                  <a:gd name="connsiteX37" fmla="*/ 279891 w 559782"/>
                  <a:gd name="connsiteY37" fmla="*/ 0 h 769697"/>
                  <a:gd name="connsiteX38" fmla="*/ 349208 w 559782"/>
                  <a:gd name="connsiteY38" fmla="*/ 28645 h 769697"/>
                  <a:gd name="connsiteX39" fmla="*/ 377853 w 559782"/>
                  <a:gd name="connsiteY39" fmla="*/ 97962 h 769697"/>
                  <a:gd name="connsiteX40" fmla="*/ 349208 w 559782"/>
                  <a:gd name="connsiteY40" fmla="*/ 167277 h 769697"/>
                  <a:gd name="connsiteX41" fmla="*/ 279891 w 559782"/>
                  <a:gd name="connsiteY41" fmla="*/ 195922 h 769697"/>
                  <a:gd name="connsiteX42" fmla="*/ 210575 w 559782"/>
                  <a:gd name="connsiteY42" fmla="*/ 167277 h 769697"/>
                  <a:gd name="connsiteX43" fmla="*/ 181930 w 559782"/>
                  <a:gd name="connsiteY43" fmla="*/ 97962 h 769697"/>
                  <a:gd name="connsiteX44" fmla="*/ 210575 w 559782"/>
                  <a:gd name="connsiteY44" fmla="*/ 28645 h 769697"/>
                  <a:gd name="connsiteX45" fmla="*/ 279891 w 559782"/>
                  <a:gd name="connsiteY45" fmla="*/ 0 h 769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559782" h="769697">
                    <a:moveTo>
                      <a:pt x="195923" y="209918"/>
                    </a:moveTo>
                    <a:lnTo>
                      <a:pt x="363858" y="209918"/>
                    </a:lnTo>
                    <a:cubicBezTo>
                      <a:pt x="393888" y="209918"/>
                      <a:pt x="419544" y="225516"/>
                      <a:pt x="440828" y="256712"/>
                    </a:cubicBezTo>
                    <a:lnTo>
                      <a:pt x="552784" y="424645"/>
                    </a:lnTo>
                    <a:cubicBezTo>
                      <a:pt x="557449" y="431643"/>
                      <a:pt x="559782" y="439368"/>
                      <a:pt x="559782" y="447824"/>
                    </a:cubicBezTo>
                    <a:cubicBezTo>
                      <a:pt x="559782" y="459486"/>
                      <a:pt x="555700" y="469398"/>
                      <a:pt x="547536" y="477562"/>
                    </a:cubicBezTo>
                    <a:cubicBezTo>
                      <a:pt x="539373" y="485725"/>
                      <a:pt x="529460" y="489808"/>
                      <a:pt x="517798" y="489808"/>
                    </a:cubicBezTo>
                    <a:cubicBezTo>
                      <a:pt x="502928" y="489808"/>
                      <a:pt x="491267" y="483539"/>
                      <a:pt x="482812" y="471002"/>
                    </a:cubicBezTo>
                    <a:lnTo>
                      <a:pt x="383538" y="321874"/>
                    </a:lnTo>
                    <a:lnTo>
                      <a:pt x="363858" y="321874"/>
                    </a:lnTo>
                    <a:lnTo>
                      <a:pt x="363858" y="379600"/>
                    </a:lnTo>
                    <a:lnTo>
                      <a:pt x="471878" y="559343"/>
                    </a:lnTo>
                    <a:cubicBezTo>
                      <a:pt x="474502" y="563716"/>
                      <a:pt x="475814" y="568526"/>
                      <a:pt x="475814" y="573775"/>
                    </a:cubicBezTo>
                    <a:cubicBezTo>
                      <a:pt x="475814" y="581355"/>
                      <a:pt x="473044" y="587914"/>
                      <a:pt x="467505" y="593454"/>
                    </a:cubicBezTo>
                    <a:cubicBezTo>
                      <a:pt x="461965" y="598993"/>
                      <a:pt x="455405" y="601763"/>
                      <a:pt x="447826" y="601763"/>
                    </a:cubicBezTo>
                    <a:lnTo>
                      <a:pt x="363858" y="601763"/>
                    </a:lnTo>
                    <a:lnTo>
                      <a:pt x="363858" y="720717"/>
                    </a:lnTo>
                    <a:cubicBezTo>
                      <a:pt x="363858" y="734128"/>
                      <a:pt x="359047" y="745644"/>
                      <a:pt x="349426" y="755265"/>
                    </a:cubicBezTo>
                    <a:cubicBezTo>
                      <a:pt x="339805" y="764887"/>
                      <a:pt x="328289" y="769697"/>
                      <a:pt x="314878" y="769697"/>
                    </a:cubicBezTo>
                    <a:lnTo>
                      <a:pt x="244904" y="769697"/>
                    </a:lnTo>
                    <a:cubicBezTo>
                      <a:pt x="231493" y="769697"/>
                      <a:pt x="219977" y="764887"/>
                      <a:pt x="210356" y="755265"/>
                    </a:cubicBezTo>
                    <a:cubicBezTo>
                      <a:pt x="200733" y="745644"/>
                      <a:pt x="195923" y="734128"/>
                      <a:pt x="195923" y="720717"/>
                    </a:cubicBezTo>
                    <a:lnTo>
                      <a:pt x="195923" y="601763"/>
                    </a:lnTo>
                    <a:lnTo>
                      <a:pt x="111956" y="601763"/>
                    </a:lnTo>
                    <a:cubicBezTo>
                      <a:pt x="104375" y="601763"/>
                      <a:pt x="97815" y="598993"/>
                      <a:pt x="92276" y="593454"/>
                    </a:cubicBezTo>
                    <a:cubicBezTo>
                      <a:pt x="86738" y="587914"/>
                      <a:pt x="83968" y="581355"/>
                      <a:pt x="83968" y="573775"/>
                    </a:cubicBezTo>
                    <a:cubicBezTo>
                      <a:pt x="83968" y="568526"/>
                      <a:pt x="85279" y="563716"/>
                      <a:pt x="87903" y="559343"/>
                    </a:cubicBezTo>
                    <a:lnTo>
                      <a:pt x="195923" y="379600"/>
                    </a:lnTo>
                    <a:lnTo>
                      <a:pt x="195923" y="321874"/>
                    </a:lnTo>
                    <a:lnTo>
                      <a:pt x="176244" y="321874"/>
                    </a:lnTo>
                    <a:lnTo>
                      <a:pt x="76970" y="471002"/>
                    </a:lnTo>
                    <a:cubicBezTo>
                      <a:pt x="68515" y="483539"/>
                      <a:pt x="56852" y="489808"/>
                      <a:pt x="41984" y="489808"/>
                    </a:cubicBezTo>
                    <a:cubicBezTo>
                      <a:pt x="30321" y="489808"/>
                      <a:pt x="20409" y="485725"/>
                      <a:pt x="12245" y="477562"/>
                    </a:cubicBezTo>
                    <a:cubicBezTo>
                      <a:pt x="4081" y="469398"/>
                      <a:pt x="0" y="459486"/>
                      <a:pt x="0" y="447824"/>
                    </a:cubicBezTo>
                    <a:cubicBezTo>
                      <a:pt x="0" y="439368"/>
                      <a:pt x="2333" y="431643"/>
                      <a:pt x="6998" y="424645"/>
                    </a:cubicBezTo>
                    <a:lnTo>
                      <a:pt x="118953" y="256712"/>
                    </a:lnTo>
                    <a:cubicBezTo>
                      <a:pt x="140237" y="225516"/>
                      <a:pt x="165894" y="209918"/>
                      <a:pt x="195923" y="209918"/>
                    </a:cubicBezTo>
                    <a:close/>
                    <a:moveTo>
                      <a:pt x="279891" y="0"/>
                    </a:moveTo>
                    <a:cubicBezTo>
                      <a:pt x="307006" y="0"/>
                      <a:pt x="330111" y="9548"/>
                      <a:pt x="349208" y="28645"/>
                    </a:cubicBezTo>
                    <a:cubicBezTo>
                      <a:pt x="368305" y="47742"/>
                      <a:pt x="377853" y="70846"/>
                      <a:pt x="377853" y="97962"/>
                    </a:cubicBezTo>
                    <a:cubicBezTo>
                      <a:pt x="377853" y="125075"/>
                      <a:pt x="368305" y="148180"/>
                      <a:pt x="349208" y="167277"/>
                    </a:cubicBezTo>
                    <a:cubicBezTo>
                      <a:pt x="330111" y="186373"/>
                      <a:pt x="307006" y="195922"/>
                      <a:pt x="279891" y="195922"/>
                    </a:cubicBezTo>
                    <a:cubicBezTo>
                      <a:pt x="252777" y="195922"/>
                      <a:pt x="229671" y="186373"/>
                      <a:pt x="210575" y="167277"/>
                    </a:cubicBezTo>
                    <a:cubicBezTo>
                      <a:pt x="191477" y="148180"/>
                      <a:pt x="181930" y="125075"/>
                      <a:pt x="181930" y="97962"/>
                    </a:cubicBezTo>
                    <a:cubicBezTo>
                      <a:pt x="181930" y="70846"/>
                      <a:pt x="191477" y="47742"/>
                      <a:pt x="210575" y="28645"/>
                    </a:cubicBezTo>
                    <a:cubicBezTo>
                      <a:pt x="229671" y="9548"/>
                      <a:pt x="252777" y="0"/>
                      <a:pt x="279891" y="0"/>
                    </a:cubicBezTo>
                    <a:close/>
                  </a:path>
                </a:pathLst>
              </a:custGeom>
              <a:grpFill/>
              <a:ln w="12700">
                <a:noFill/>
              </a:ln>
            </p:spPr>
            <p:txBody>
              <a:bodyPr anchor="ctr"/>
              <a:lstStyle/>
              <a:p>
                <a:pPr algn="ctr" defTabSz="1219170">
                  <a:defRPr/>
                </a:pPr>
                <a:endParaRPr sz="2000" kern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8" name="组合 77">
              <a:extLst>
                <a:ext uri="{FF2B5EF4-FFF2-40B4-BE49-F238E27FC236}">
                  <a16:creationId xmlns:a16="http://schemas.microsoft.com/office/drawing/2014/main" id="{EC87762D-9CB5-426F-B721-1AECBD69B928}"/>
                </a:ext>
              </a:extLst>
            </p:cNvPr>
            <p:cNvGrpSpPr/>
            <p:nvPr/>
          </p:nvGrpSpPr>
          <p:grpSpPr>
            <a:xfrm>
              <a:off x="3128055" y="3972954"/>
              <a:ext cx="873994" cy="688011"/>
              <a:chOff x="2226870" y="2574003"/>
              <a:chExt cx="972701" cy="765714"/>
            </a:xfrm>
            <a:grpFill/>
          </p:grpSpPr>
          <p:sp>
            <p:nvSpPr>
              <p:cNvPr id="117" name="IconShape2">
                <a:extLst>
                  <a:ext uri="{FF2B5EF4-FFF2-40B4-BE49-F238E27FC236}">
                    <a16:creationId xmlns:a16="http://schemas.microsoft.com/office/drawing/2014/main" id="{7E18CC2D-5BBB-469A-88A3-5432F7C6117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26870" y="2574004"/>
                <a:ext cx="369087" cy="765713"/>
              </a:xfrm>
              <a:custGeom>
                <a:avLst/>
                <a:gdLst>
                  <a:gd name="connsiteX0" fmla="*/ 32602 w 396196"/>
                  <a:gd name="connsiteY0" fmla="*/ 244760 h 832453"/>
                  <a:gd name="connsiteX1" fmla="*/ 366603 w 396196"/>
                  <a:gd name="connsiteY1" fmla="*/ 244760 h 832453"/>
                  <a:gd name="connsiteX2" fmla="*/ 391506 w 396196"/>
                  <a:gd name="connsiteY2" fmla="*/ 255605 h 832453"/>
                  <a:gd name="connsiteX3" fmla="*/ 396196 w 396196"/>
                  <a:gd name="connsiteY3" fmla="*/ 271956 h 832453"/>
                  <a:gd name="connsiteX4" fmla="*/ 396196 w 396196"/>
                  <a:gd name="connsiteY4" fmla="*/ 297319 h 832453"/>
                  <a:gd name="connsiteX5" fmla="*/ 393704 w 396196"/>
                  <a:gd name="connsiteY5" fmla="*/ 312625 h 832453"/>
                  <a:gd name="connsiteX6" fmla="*/ 357814 w 396196"/>
                  <a:gd name="connsiteY6" fmla="*/ 533010 h 832453"/>
                  <a:gd name="connsiteX7" fmla="*/ 325585 w 396196"/>
                  <a:gd name="connsiteY7" fmla="*/ 558197 h 832453"/>
                  <a:gd name="connsiteX8" fmla="*/ 293358 w 396196"/>
                  <a:gd name="connsiteY8" fmla="*/ 586182 h 832453"/>
                  <a:gd name="connsiteX9" fmla="*/ 252339 w 396196"/>
                  <a:gd name="connsiteY9" fmla="*/ 807267 h 832453"/>
                  <a:gd name="connsiteX10" fmla="*/ 220111 w 396196"/>
                  <a:gd name="connsiteY10" fmla="*/ 832453 h 832453"/>
                  <a:gd name="connsiteX11" fmla="*/ 179093 w 396196"/>
                  <a:gd name="connsiteY11" fmla="*/ 832453 h 832453"/>
                  <a:gd name="connsiteX12" fmla="*/ 146865 w 396196"/>
                  <a:gd name="connsiteY12" fmla="*/ 807267 h 832453"/>
                  <a:gd name="connsiteX13" fmla="*/ 108778 w 396196"/>
                  <a:gd name="connsiteY13" fmla="*/ 586182 h 832453"/>
                  <a:gd name="connsiteX14" fmla="*/ 76549 w 396196"/>
                  <a:gd name="connsiteY14" fmla="*/ 558197 h 832453"/>
                  <a:gd name="connsiteX15" fmla="*/ 44321 w 396196"/>
                  <a:gd name="connsiteY15" fmla="*/ 533010 h 832453"/>
                  <a:gd name="connsiteX16" fmla="*/ 374 w 396196"/>
                  <a:gd name="connsiteY16" fmla="*/ 281142 h 832453"/>
                  <a:gd name="connsiteX17" fmla="*/ 32602 w 396196"/>
                  <a:gd name="connsiteY17" fmla="*/ 244760 h 832453"/>
                  <a:gd name="connsiteX18" fmla="*/ 201006 w 396196"/>
                  <a:gd name="connsiteY18" fmla="*/ 0 h 832453"/>
                  <a:gd name="connsiteX19" fmla="*/ 304893 w 396196"/>
                  <a:gd name="connsiteY19" fmla="*/ 100863 h 832453"/>
                  <a:gd name="connsiteX20" fmla="*/ 201006 w 396196"/>
                  <a:gd name="connsiteY20" fmla="*/ 201726 h 832453"/>
                  <a:gd name="connsiteX21" fmla="*/ 97119 w 396196"/>
                  <a:gd name="connsiteY21" fmla="*/ 100863 h 832453"/>
                  <a:gd name="connsiteX22" fmla="*/ 201006 w 396196"/>
                  <a:gd name="connsiteY22" fmla="*/ 0 h 832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96196" h="832453">
                    <a:moveTo>
                      <a:pt x="32602" y="244760"/>
                    </a:moveTo>
                    <a:cubicBezTo>
                      <a:pt x="32602" y="244760"/>
                      <a:pt x="32602" y="244760"/>
                      <a:pt x="366603" y="244760"/>
                    </a:cubicBezTo>
                    <a:cubicBezTo>
                      <a:pt x="376858" y="244760"/>
                      <a:pt x="385647" y="248958"/>
                      <a:pt x="391506" y="255605"/>
                    </a:cubicBezTo>
                    <a:lnTo>
                      <a:pt x="396196" y="271956"/>
                    </a:lnTo>
                    <a:lnTo>
                      <a:pt x="396196" y="297319"/>
                    </a:lnTo>
                    <a:lnTo>
                      <a:pt x="393704" y="312625"/>
                    </a:lnTo>
                    <a:cubicBezTo>
                      <a:pt x="388577" y="344109"/>
                      <a:pt x="378322" y="407076"/>
                      <a:pt x="357814" y="533010"/>
                    </a:cubicBezTo>
                    <a:cubicBezTo>
                      <a:pt x="354884" y="547003"/>
                      <a:pt x="340234" y="558197"/>
                      <a:pt x="325585" y="558197"/>
                    </a:cubicBezTo>
                    <a:cubicBezTo>
                      <a:pt x="308006" y="558197"/>
                      <a:pt x="293358" y="569391"/>
                      <a:pt x="293358" y="586182"/>
                    </a:cubicBezTo>
                    <a:cubicBezTo>
                      <a:pt x="293358" y="586182"/>
                      <a:pt x="293358" y="586182"/>
                      <a:pt x="252339" y="807267"/>
                    </a:cubicBezTo>
                    <a:cubicBezTo>
                      <a:pt x="249409" y="824058"/>
                      <a:pt x="237690" y="832453"/>
                      <a:pt x="220111" y="832453"/>
                    </a:cubicBezTo>
                    <a:cubicBezTo>
                      <a:pt x="220111" y="832453"/>
                      <a:pt x="220111" y="832453"/>
                      <a:pt x="179093" y="832453"/>
                    </a:cubicBezTo>
                    <a:cubicBezTo>
                      <a:pt x="164445" y="832453"/>
                      <a:pt x="149795" y="824058"/>
                      <a:pt x="146865" y="807267"/>
                    </a:cubicBezTo>
                    <a:cubicBezTo>
                      <a:pt x="146865" y="807267"/>
                      <a:pt x="146865" y="807267"/>
                      <a:pt x="108778" y="586182"/>
                    </a:cubicBezTo>
                    <a:cubicBezTo>
                      <a:pt x="105848" y="569391"/>
                      <a:pt x="91198" y="558197"/>
                      <a:pt x="76549" y="558197"/>
                    </a:cubicBezTo>
                    <a:cubicBezTo>
                      <a:pt x="61900" y="558197"/>
                      <a:pt x="47250" y="547003"/>
                      <a:pt x="44321" y="533010"/>
                    </a:cubicBezTo>
                    <a:cubicBezTo>
                      <a:pt x="44321" y="533010"/>
                      <a:pt x="44321" y="533010"/>
                      <a:pt x="374" y="281142"/>
                    </a:cubicBezTo>
                    <a:cubicBezTo>
                      <a:pt x="-2556" y="261552"/>
                      <a:pt x="12093" y="244760"/>
                      <a:pt x="32602" y="244760"/>
                    </a:cubicBezTo>
                    <a:close/>
                    <a:moveTo>
                      <a:pt x="201006" y="0"/>
                    </a:moveTo>
                    <a:cubicBezTo>
                      <a:pt x="258382" y="0"/>
                      <a:pt x="304893" y="45158"/>
                      <a:pt x="304893" y="100863"/>
                    </a:cubicBezTo>
                    <a:cubicBezTo>
                      <a:pt x="304893" y="156569"/>
                      <a:pt x="258382" y="201726"/>
                      <a:pt x="201006" y="201726"/>
                    </a:cubicBezTo>
                    <a:cubicBezTo>
                      <a:pt x="143631" y="201726"/>
                      <a:pt x="97119" y="156569"/>
                      <a:pt x="97119" y="100863"/>
                    </a:cubicBezTo>
                    <a:cubicBezTo>
                      <a:pt x="97119" y="45158"/>
                      <a:pt x="143631" y="0"/>
                      <a:pt x="201006" y="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1219170">
                  <a:defRPr/>
                </a:pPr>
                <a:endParaRPr sz="1600" ker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8" name="ValueShape">
                <a:extLst>
                  <a:ext uri="{FF2B5EF4-FFF2-40B4-BE49-F238E27FC236}">
                    <a16:creationId xmlns:a16="http://schemas.microsoft.com/office/drawing/2014/main" id="{39632B4A-4C9A-4125-93A7-63F68188DD1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639789" y="2574003"/>
                <a:ext cx="559782" cy="765713"/>
              </a:xfrm>
              <a:custGeom>
                <a:avLst/>
                <a:gdLst>
                  <a:gd name="connsiteX0" fmla="*/ 195923 w 559782"/>
                  <a:gd name="connsiteY0" fmla="*/ 209918 h 769697"/>
                  <a:gd name="connsiteX1" fmla="*/ 363858 w 559782"/>
                  <a:gd name="connsiteY1" fmla="*/ 209918 h 769697"/>
                  <a:gd name="connsiteX2" fmla="*/ 440828 w 559782"/>
                  <a:gd name="connsiteY2" fmla="*/ 256712 h 769697"/>
                  <a:gd name="connsiteX3" fmla="*/ 552784 w 559782"/>
                  <a:gd name="connsiteY3" fmla="*/ 424645 h 769697"/>
                  <a:gd name="connsiteX4" fmla="*/ 559782 w 559782"/>
                  <a:gd name="connsiteY4" fmla="*/ 447824 h 769697"/>
                  <a:gd name="connsiteX5" fmla="*/ 547536 w 559782"/>
                  <a:gd name="connsiteY5" fmla="*/ 477562 h 769697"/>
                  <a:gd name="connsiteX6" fmla="*/ 517798 w 559782"/>
                  <a:gd name="connsiteY6" fmla="*/ 489808 h 769697"/>
                  <a:gd name="connsiteX7" fmla="*/ 482812 w 559782"/>
                  <a:gd name="connsiteY7" fmla="*/ 471002 h 769697"/>
                  <a:gd name="connsiteX8" fmla="*/ 383538 w 559782"/>
                  <a:gd name="connsiteY8" fmla="*/ 321874 h 769697"/>
                  <a:gd name="connsiteX9" fmla="*/ 363858 w 559782"/>
                  <a:gd name="connsiteY9" fmla="*/ 321874 h 769697"/>
                  <a:gd name="connsiteX10" fmla="*/ 363858 w 559782"/>
                  <a:gd name="connsiteY10" fmla="*/ 379600 h 769697"/>
                  <a:gd name="connsiteX11" fmla="*/ 471878 w 559782"/>
                  <a:gd name="connsiteY11" fmla="*/ 559343 h 769697"/>
                  <a:gd name="connsiteX12" fmla="*/ 475814 w 559782"/>
                  <a:gd name="connsiteY12" fmla="*/ 573775 h 769697"/>
                  <a:gd name="connsiteX13" fmla="*/ 467505 w 559782"/>
                  <a:gd name="connsiteY13" fmla="*/ 593454 h 769697"/>
                  <a:gd name="connsiteX14" fmla="*/ 447826 w 559782"/>
                  <a:gd name="connsiteY14" fmla="*/ 601763 h 769697"/>
                  <a:gd name="connsiteX15" fmla="*/ 363858 w 559782"/>
                  <a:gd name="connsiteY15" fmla="*/ 601763 h 769697"/>
                  <a:gd name="connsiteX16" fmla="*/ 363858 w 559782"/>
                  <a:gd name="connsiteY16" fmla="*/ 720717 h 769697"/>
                  <a:gd name="connsiteX17" fmla="*/ 349426 w 559782"/>
                  <a:gd name="connsiteY17" fmla="*/ 755265 h 769697"/>
                  <a:gd name="connsiteX18" fmla="*/ 314878 w 559782"/>
                  <a:gd name="connsiteY18" fmla="*/ 769697 h 769697"/>
                  <a:gd name="connsiteX19" fmla="*/ 244904 w 559782"/>
                  <a:gd name="connsiteY19" fmla="*/ 769697 h 769697"/>
                  <a:gd name="connsiteX20" fmla="*/ 210356 w 559782"/>
                  <a:gd name="connsiteY20" fmla="*/ 755265 h 769697"/>
                  <a:gd name="connsiteX21" fmla="*/ 195923 w 559782"/>
                  <a:gd name="connsiteY21" fmla="*/ 720717 h 769697"/>
                  <a:gd name="connsiteX22" fmla="*/ 195923 w 559782"/>
                  <a:gd name="connsiteY22" fmla="*/ 601763 h 769697"/>
                  <a:gd name="connsiteX23" fmla="*/ 111956 w 559782"/>
                  <a:gd name="connsiteY23" fmla="*/ 601763 h 769697"/>
                  <a:gd name="connsiteX24" fmla="*/ 92276 w 559782"/>
                  <a:gd name="connsiteY24" fmla="*/ 593454 h 769697"/>
                  <a:gd name="connsiteX25" fmla="*/ 83968 w 559782"/>
                  <a:gd name="connsiteY25" fmla="*/ 573775 h 769697"/>
                  <a:gd name="connsiteX26" fmla="*/ 87903 w 559782"/>
                  <a:gd name="connsiteY26" fmla="*/ 559343 h 769697"/>
                  <a:gd name="connsiteX27" fmla="*/ 195923 w 559782"/>
                  <a:gd name="connsiteY27" fmla="*/ 379600 h 769697"/>
                  <a:gd name="connsiteX28" fmla="*/ 195923 w 559782"/>
                  <a:gd name="connsiteY28" fmla="*/ 321874 h 769697"/>
                  <a:gd name="connsiteX29" fmla="*/ 176244 w 559782"/>
                  <a:gd name="connsiteY29" fmla="*/ 321874 h 769697"/>
                  <a:gd name="connsiteX30" fmla="*/ 76970 w 559782"/>
                  <a:gd name="connsiteY30" fmla="*/ 471002 h 769697"/>
                  <a:gd name="connsiteX31" fmla="*/ 41984 w 559782"/>
                  <a:gd name="connsiteY31" fmla="*/ 489808 h 769697"/>
                  <a:gd name="connsiteX32" fmla="*/ 12245 w 559782"/>
                  <a:gd name="connsiteY32" fmla="*/ 477562 h 769697"/>
                  <a:gd name="connsiteX33" fmla="*/ 0 w 559782"/>
                  <a:gd name="connsiteY33" fmla="*/ 447824 h 769697"/>
                  <a:gd name="connsiteX34" fmla="*/ 6998 w 559782"/>
                  <a:gd name="connsiteY34" fmla="*/ 424645 h 769697"/>
                  <a:gd name="connsiteX35" fmla="*/ 118953 w 559782"/>
                  <a:gd name="connsiteY35" fmla="*/ 256712 h 769697"/>
                  <a:gd name="connsiteX36" fmla="*/ 195923 w 559782"/>
                  <a:gd name="connsiteY36" fmla="*/ 209918 h 769697"/>
                  <a:gd name="connsiteX37" fmla="*/ 279891 w 559782"/>
                  <a:gd name="connsiteY37" fmla="*/ 0 h 769697"/>
                  <a:gd name="connsiteX38" fmla="*/ 349208 w 559782"/>
                  <a:gd name="connsiteY38" fmla="*/ 28645 h 769697"/>
                  <a:gd name="connsiteX39" fmla="*/ 377853 w 559782"/>
                  <a:gd name="connsiteY39" fmla="*/ 97962 h 769697"/>
                  <a:gd name="connsiteX40" fmla="*/ 349208 w 559782"/>
                  <a:gd name="connsiteY40" fmla="*/ 167277 h 769697"/>
                  <a:gd name="connsiteX41" fmla="*/ 279891 w 559782"/>
                  <a:gd name="connsiteY41" fmla="*/ 195922 h 769697"/>
                  <a:gd name="connsiteX42" fmla="*/ 210575 w 559782"/>
                  <a:gd name="connsiteY42" fmla="*/ 167277 h 769697"/>
                  <a:gd name="connsiteX43" fmla="*/ 181930 w 559782"/>
                  <a:gd name="connsiteY43" fmla="*/ 97962 h 769697"/>
                  <a:gd name="connsiteX44" fmla="*/ 210575 w 559782"/>
                  <a:gd name="connsiteY44" fmla="*/ 28645 h 769697"/>
                  <a:gd name="connsiteX45" fmla="*/ 279891 w 559782"/>
                  <a:gd name="connsiteY45" fmla="*/ 0 h 769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559782" h="769697">
                    <a:moveTo>
                      <a:pt x="195923" y="209918"/>
                    </a:moveTo>
                    <a:lnTo>
                      <a:pt x="363858" y="209918"/>
                    </a:lnTo>
                    <a:cubicBezTo>
                      <a:pt x="393888" y="209918"/>
                      <a:pt x="419544" y="225516"/>
                      <a:pt x="440828" y="256712"/>
                    </a:cubicBezTo>
                    <a:lnTo>
                      <a:pt x="552784" y="424645"/>
                    </a:lnTo>
                    <a:cubicBezTo>
                      <a:pt x="557449" y="431643"/>
                      <a:pt x="559782" y="439368"/>
                      <a:pt x="559782" y="447824"/>
                    </a:cubicBezTo>
                    <a:cubicBezTo>
                      <a:pt x="559782" y="459486"/>
                      <a:pt x="555700" y="469398"/>
                      <a:pt x="547536" y="477562"/>
                    </a:cubicBezTo>
                    <a:cubicBezTo>
                      <a:pt x="539373" y="485725"/>
                      <a:pt x="529460" y="489808"/>
                      <a:pt x="517798" y="489808"/>
                    </a:cubicBezTo>
                    <a:cubicBezTo>
                      <a:pt x="502928" y="489808"/>
                      <a:pt x="491267" y="483539"/>
                      <a:pt x="482812" y="471002"/>
                    </a:cubicBezTo>
                    <a:lnTo>
                      <a:pt x="383538" y="321874"/>
                    </a:lnTo>
                    <a:lnTo>
                      <a:pt x="363858" y="321874"/>
                    </a:lnTo>
                    <a:lnTo>
                      <a:pt x="363858" y="379600"/>
                    </a:lnTo>
                    <a:lnTo>
                      <a:pt x="471878" y="559343"/>
                    </a:lnTo>
                    <a:cubicBezTo>
                      <a:pt x="474502" y="563716"/>
                      <a:pt x="475814" y="568526"/>
                      <a:pt x="475814" y="573775"/>
                    </a:cubicBezTo>
                    <a:cubicBezTo>
                      <a:pt x="475814" y="581355"/>
                      <a:pt x="473044" y="587914"/>
                      <a:pt x="467505" y="593454"/>
                    </a:cubicBezTo>
                    <a:cubicBezTo>
                      <a:pt x="461965" y="598993"/>
                      <a:pt x="455405" y="601763"/>
                      <a:pt x="447826" y="601763"/>
                    </a:cubicBezTo>
                    <a:lnTo>
                      <a:pt x="363858" y="601763"/>
                    </a:lnTo>
                    <a:lnTo>
                      <a:pt x="363858" y="720717"/>
                    </a:lnTo>
                    <a:cubicBezTo>
                      <a:pt x="363858" y="734128"/>
                      <a:pt x="359047" y="745644"/>
                      <a:pt x="349426" y="755265"/>
                    </a:cubicBezTo>
                    <a:cubicBezTo>
                      <a:pt x="339805" y="764887"/>
                      <a:pt x="328289" y="769697"/>
                      <a:pt x="314878" y="769697"/>
                    </a:cubicBezTo>
                    <a:lnTo>
                      <a:pt x="244904" y="769697"/>
                    </a:lnTo>
                    <a:cubicBezTo>
                      <a:pt x="231493" y="769697"/>
                      <a:pt x="219977" y="764887"/>
                      <a:pt x="210356" y="755265"/>
                    </a:cubicBezTo>
                    <a:cubicBezTo>
                      <a:pt x="200733" y="745644"/>
                      <a:pt x="195923" y="734128"/>
                      <a:pt x="195923" y="720717"/>
                    </a:cubicBezTo>
                    <a:lnTo>
                      <a:pt x="195923" y="601763"/>
                    </a:lnTo>
                    <a:lnTo>
                      <a:pt x="111956" y="601763"/>
                    </a:lnTo>
                    <a:cubicBezTo>
                      <a:pt x="104375" y="601763"/>
                      <a:pt x="97815" y="598993"/>
                      <a:pt x="92276" y="593454"/>
                    </a:cubicBezTo>
                    <a:cubicBezTo>
                      <a:pt x="86738" y="587914"/>
                      <a:pt x="83968" y="581355"/>
                      <a:pt x="83968" y="573775"/>
                    </a:cubicBezTo>
                    <a:cubicBezTo>
                      <a:pt x="83968" y="568526"/>
                      <a:pt x="85279" y="563716"/>
                      <a:pt x="87903" y="559343"/>
                    </a:cubicBezTo>
                    <a:lnTo>
                      <a:pt x="195923" y="379600"/>
                    </a:lnTo>
                    <a:lnTo>
                      <a:pt x="195923" y="321874"/>
                    </a:lnTo>
                    <a:lnTo>
                      <a:pt x="176244" y="321874"/>
                    </a:lnTo>
                    <a:lnTo>
                      <a:pt x="76970" y="471002"/>
                    </a:lnTo>
                    <a:cubicBezTo>
                      <a:pt x="68515" y="483539"/>
                      <a:pt x="56852" y="489808"/>
                      <a:pt x="41984" y="489808"/>
                    </a:cubicBezTo>
                    <a:cubicBezTo>
                      <a:pt x="30321" y="489808"/>
                      <a:pt x="20409" y="485725"/>
                      <a:pt x="12245" y="477562"/>
                    </a:cubicBezTo>
                    <a:cubicBezTo>
                      <a:pt x="4081" y="469398"/>
                      <a:pt x="0" y="459486"/>
                      <a:pt x="0" y="447824"/>
                    </a:cubicBezTo>
                    <a:cubicBezTo>
                      <a:pt x="0" y="439368"/>
                      <a:pt x="2333" y="431643"/>
                      <a:pt x="6998" y="424645"/>
                    </a:cubicBezTo>
                    <a:lnTo>
                      <a:pt x="118953" y="256712"/>
                    </a:lnTo>
                    <a:cubicBezTo>
                      <a:pt x="140237" y="225516"/>
                      <a:pt x="165894" y="209918"/>
                      <a:pt x="195923" y="209918"/>
                    </a:cubicBezTo>
                    <a:close/>
                    <a:moveTo>
                      <a:pt x="279891" y="0"/>
                    </a:moveTo>
                    <a:cubicBezTo>
                      <a:pt x="307006" y="0"/>
                      <a:pt x="330111" y="9548"/>
                      <a:pt x="349208" y="28645"/>
                    </a:cubicBezTo>
                    <a:cubicBezTo>
                      <a:pt x="368305" y="47742"/>
                      <a:pt x="377853" y="70846"/>
                      <a:pt x="377853" y="97962"/>
                    </a:cubicBezTo>
                    <a:cubicBezTo>
                      <a:pt x="377853" y="125075"/>
                      <a:pt x="368305" y="148180"/>
                      <a:pt x="349208" y="167277"/>
                    </a:cubicBezTo>
                    <a:cubicBezTo>
                      <a:pt x="330111" y="186373"/>
                      <a:pt x="307006" y="195922"/>
                      <a:pt x="279891" y="195922"/>
                    </a:cubicBezTo>
                    <a:cubicBezTo>
                      <a:pt x="252777" y="195922"/>
                      <a:pt x="229671" y="186373"/>
                      <a:pt x="210575" y="167277"/>
                    </a:cubicBezTo>
                    <a:cubicBezTo>
                      <a:pt x="191477" y="148180"/>
                      <a:pt x="181930" y="125075"/>
                      <a:pt x="181930" y="97962"/>
                    </a:cubicBezTo>
                    <a:cubicBezTo>
                      <a:pt x="181930" y="70846"/>
                      <a:pt x="191477" y="47742"/>
                      <a:pt x="210575" y="28645"/>
                    </a:cubicBezTo>
                    <a:cubicBezTo>
                      <a:pt x="229671" y="9548"/>
                      <a:pt x="252777" y="0"/>
                      <a:pt x="279891" y="0"/>
                    </a:cubicBezTo>
                    <a:close/>
                  </a:path>
                </a:pathLst>
              </a:custGeom>
              <a:grpFill/>
              <a:ln w="12700">
                <a:noFill/>
              </a:ln>
            </p:spPr>
            <p:txBody>
              <a:bodyPr anchor="ctr"/>
              <a:lstStyle/>
              <a:p>
                <a:pPr algn="ctr" defTabSz="1219170">
                  <a:defRPr/>
                </a:pPr>
                <a:endParaRPr sz="2000" kern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9" name="组合 78">
              <a:extLst>
                <a:ext uri="{FF2B5EF4-FFF2-40B4-BE49-F238E27FC236}">
                  <a16:creationId xmlns:a16="http://schemas.microsoft.com/office/drawing/2014/main" id="{2637B672-C1D3-44A3-859D-0F97EE93F1D6}"/>
                </a:ext>
              </a:extLst>
            </p:cNvPr>
            <p:cNvGrpSpPr/>
            <p:nvPr/>
          </p:nvGrpSpPr>
          <p:grpSpPr>
            <a:xfrm>
              <a:off x="4099089" y="3972954"/>
              <a:ext cx="873994" cy="688011"/>
              <a:chOff x="2226870" y="2574003"/>
              <a:chExt cx="972701" cy="765714"/>
            </a:xfrm>
            <a:grpFill/>
          </p:grpSpPr>
          <p:sp>
            <p:nvSpPr>
              <p:cNvPr id="115" name="IconShape2">
                <a:extLst>
                  <a:ext uri="{FF2B5EF4-FFF2-40B4-BE49-F238E27FC236}">
                    <a16:creationId xmlns:a16="http://schemas.microsoft.com/office/drawing/2014/main" id="{B12EBB85-1600-4D11-8628-1FDB5F1AE56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26870" y="2574004"/>
                <a:ext cx="369087" cy="765713"/>
              </a:xfrm>
              <a:custGeom>
                <a:avLst/>
                <a:gdLst>
                  <a:gd name="connsiteX0" fmla="*/ 32602 w 396196"/>
                  <a:gd name="connsiteY0" fmla="*/ 244760 h 832453"/>
                  <a:gd name="connsiteX1" fmla="*/ 366603 w 396196"/>
                  <a:gd name="connsiteY1" fmla="*/ 244760 h 832453"/>
                  <a:gd name="connsiteX2" fmla="*/ 391506 w 396196"/>
                  <a:gd name="connsiteY2" fmla="*/ 255605 h 832453"/>
                  <a:gd name="connsiteX3" fmla="*/ 396196 w 396196"/>
                  <a:gd name="connsiteY3" fmla="*/ 271956 h 832453"/>
                  <a:gd name="connsiteX4" fmla="*/ 396196 w 396196"/>
                  <a:gd name="connsiteY4" fmla="*/ 297319 h 832453"/>
                  <a:gd name="connsiteX5" fmla="*/ 393704 w 396196"/>
                  <a:gd name="connsiteY5" fmla="*/ 312625 h 832453"/>
                  <a:gd name="connsiteX6" fmla="*/ 357814 w 396196"/>
                  <a:gd name="connsiteY6" fmla="*/ 533010 h 832453"/>
                  <a:gd name="connsiteX7" fmla="*/ 325585 w 396196"/>
                  <a:gd name="connsiteY7" fmla="*/ 558197 h 832453"/>
                  <a:gd name="connsiteX8" fmla="*/ 293358 w 396196"/>
                  <a:gd name="connsiteY8" fmla="*/ 586182 h 832453"/>
                  <a:gd name="connsiteX9" fmla="*/ 252339 w 396196"/>
                  <a:gd name="connsiteY9" fmla="*/ 807267 h 832453"/>
                  <a:gd name="connsiteX10" fmla="*/ 220111 w 396196"/>
                  <a:gd name="connsiteY10" fmla="*/ 832453 h 832453"/>
                  <a:gd name="connsiteX11" fmla="*/ 179093 w 396196"/>
                  <a:gd name="connsiteY11" fmla="*/ 832453 h 832453"/>
                  <a:gd name="connsiteX12" fmla="*/ 146865 w 396196"/>
                  <a:gd name="connsiteY12" fmla="*/ 807267 h 832453"/>
                  <a:gd name="connsiteX13" fmla="*/ 108778 w 396196"/>
                  <a:gd name="connsiteY13" fmla="*/ 586182 h 832453"/>
                  <a:gd name="connsiteX14" fmla="*/ 76549 w 396196"/>
                  <a:gd name="connsiteY14" fmla="*/ 558197 h 832453"/>
                  <a:gd name="connsiteX15" fmla="*/ 44321 w 396196"/>
                  <a:gd name="connsiteY15" fmla="*/ 533010 h 832453"/>
                  <a:gd name="connsiteX16" fmla="*/ 374 w 396196"/>
                  <a:gd name="connsiteY16" fmla="*/ 281142 h 832453"/>
                  <a:gd name="connsiteX17" fmla="*/ 32602 w 396196"/>
                  <a:gd name="connsiteY17" fmla="*/ 244760 h 832453"/>
                  <a:gd name="connsiteX18" fmla="*/ 201006 w 396196"/>
                  <a:gd name="connsiteY18" fmla="*/ 0 h 832453"/>
                  <a:gd name="connsiteX19" fmla="*/ 304893 w 396196"/>
                  <a:gd name="connsiteY19" fmla="*/ 100863 h 832453"/>
                  <a:gd name="connsiteX20" fmla="*/ 201006 w 396196"/>
                  <a:gd name="connsiteY20" fmla="*/ 201726 h 832453"/>
                  <a:gd name="connsiteX21" fmla="*/ 97119 w 396196"/>
                  <a:gd name="connsiteY21" fmla="*/ 100863 h 832453"/>
                  <a:gd name="connsiteX22" fmla="*/ 201006 w 396196"/>
                  <a:gd name="connsiteY22" fmla="*/ 0 h 832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96196" h="832453">
                    <a:moveTo>
                      <a:pt x="32602" y="244760"/>
                    </a:moveTo>
                    <a:cubicBezTo>
                      <a:pt x="32602" y="244760"/>
                      <a:pt x="32602" y="244760"/>
                      <a:pt x="366603" y="244760"/>
                    </a:cubicBezTo>
                    <a:cubicBezTo>
                      <a:pt x="376858" y="244760"/>
                      <a:pt x="385647" y="248958"/>
                      <a:pt x="391506" y="255605"/>
                    </a:cubicBezTo>
                    <a:lnTo>
                      <a:pt x="396196" y="271956"/>
                    </a:lnTo>
                    <a:lnTo>
                      <a:pt x="396196" y="297319"/>
                    </a:lnTo>
                    <a:lnTo>
                      <a:pt x="393704" y="312625"/>
                    </a:lnTo>
                    <a:cubicBezTo>
                      <a:pt x="388577" y="344109"/>
                      <a:pt x="378322" y="407076"/>
                      <a:pt x="357814" y="533010"/>
                    </a:cubicBezTo>
                    <a:cubicBezTo>
                      <a:pt x="354884" y="547003"/>
                      <a:pt x="340234" y="558197"/>
                      <a:pt x="325585" y="558197"/>
                    </a:cubicBezTo>
                    <a:cubicBezTo>
                      <a:pt x="308006" y="558197"/>
                      <a:pt x="293358" y="569391"/>
                      <a:pt x="293358" y="586182"/>
                    </a:cubicBezTo>
                    <a:cubicBezTo>
                      <a:pt x="293358" y="586182"/>
                      <a:pt x="293358" y="586182"/>
                      <a:pt x="252339" y="807267"/>
                    </a:cubicBezTo>
                    <a:cubicBezTo>
                      <a:pt x="249409" y="824058"/>
                      <a:pt x="237690" y="832453"/>
                      <a:pt x="220111" y="832453"/>
                    </a:cubicBezTo>
                    <a:cubicBezTo>
                      <a:pt x="220111" y="832453"/>
                      <a:pt x="220111" y="832453"/>
                      <a:pt x="179093" y="832453"/>
                    </a:cubicBezTo>
                    <a:cubicBezTo>
                      <a:pt x="164445" y="832453"/>
                      <a:pt x="149795" y="824058"/>
                      <a:pt x="146865" y="807267"/>
                    </a:cubicBezTo>
                    <a:cubicBezTo>
                      <a:pt x="146865" y="807267"/>
                      <a:pt x="146865" y="807267"/>
                      <a:pt x="108778" y="586182"/>
                    </a:cubicBezTo>
                    <a:cubicBezTo>
                      <a:pt x="105848" y="569391"/>
                      <a:pt x="91198" y="558197"/>
                      <a:pt x="76549" y="558197"/>
                    </a:cubicBezTo>
                    <a:cubicBezTo>
                      <a:pt x="61900" y="558197"/>
                      <a:pt x="47250" y="547003"/>
                      <a:pt x="44321" y="533010"/>
                    </a:cubicBezTo>
                    <a:cubicBezTo>
                      <a:pt x="44321" y="533010"/>
                      <a:pt x="44321" y="533010"/>
                      <a:pt x="374" y="281142"/>
                    </a:cubicBezTo>
                    <a:cubicBezTo>
                      <a:pt x="-2556" y="261552"/>
                      <a:pt x="12093" y="244760"/>
                      <a:pt x="32602" y="244760"/>
                    </a:cubicBezTo>
                    <a:close/>
                    <a:moveTo>
                      <a:pt x="201006" y="0"/>
                    </a:moveTo>
                    <a:cubicBezTo>
                      <a:pt x="258382" y="0"/>
                      <a:pt x="304893" y="45158"/>
                      <a:pt x="304893" y="100863"/>
                    </a:cubicBezTo>
                    <a:cubicBezTo>
                      <a:pt x="304893" y="156569"/>
                      <a:pt x="258382" y="201726"/>
                      <a:pt x="201006" y="201726"/>
                    </a:cubicBezTo>
                    <a:cubicBezTo>
                      <a:pt x="143631" y="201726"/>
                      <a:pt x="97119" y="156569"/>
                      <a:pt x="97119" y="100863"/>
                    </a:cubicBezTo>
                    <a:cubicBezTo>
                      <a:pt x="97119" y="45158"/>
                      <a:pt x="143631" y="0"/>
                      <a:pt x="201006" y="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1219170">
                  <a:defRPr/>
                </a:pPr>
                <a:endParaRPr sz="1600" ker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6" name="ValueShape">
                <a:extLst>
                  <a:ext uri="{FF2B5EF4-FFF2-40B4-BE49-F238E27FC236}">
                    <a16:creationId xmlns:a16="http://schemas.microsoft.com/office/drawing/2014/main" id="{310BA41D-FED7-4F89-A67B-7762C522693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639789" y="2574003"/>
                <a:ext cx="559782" cy="765713"/>
              </a:xfrm>
              <a:custGeom>
                <a:avLst/>
                <a:gdLst>
                  <a:gd name="connsiteX0" fmla="*/ 195923 w 559782"/>
                  <a:gd name="connsiteY0" fmla="*/ 209918 h 769697"/>
                  <a:gd name="connsiteX1" fmla="*/ 363858 w 559782"/>
                  <a:gd name="connsiteY1" fmla="*/ 209918 h 769697"/>
                  <a:gd name="connsiteX2" fmla="*/ 440828 w 559782"/>
                  <a:gd name="connsiteY2" fmla="*/ 256712 h 769697"/>
                  <a:gd name="connsiteX3" fmla="*/ 552784 w 559782"/>
                  <a:gd name="connsiteY3" fmla="*/ 424645 h 769697"/>
                  <a:gd name="connsiteX4" fmla="*/ 559782 w 559782"/>
                  <a:gd name="connsiteY4" fmla="*/ 447824 h 769697"/>
                  <a:gd name="connsiteX5" fmla="*/ 547536 w 559782"/>
                  <a:gd name="connsiteY5" fmla="*/ 477562 h 769697"/>
                  <a:gd name="connsiteX6" fmla="*/ 517798 w 559782"/>
                  <a:gd name="connsiteY6" fmla="*/ 489808 h 769697"/>
                  <a:gd name="connsiteX7" fmla="*/ 482812 w 559782"/>
                  <a:gd name="connsiteY7" fmla="*/ 471002 h 769697"/>
                  <a:gd name="connsiteX8" fmla="*/ 383538 w 559782"/>
                  <a:gd name="connsiteY8" fmla="*/ 321874 h 769697"/>
                  <a:gd name="connsiteX9" fmla="*/ 363858 w 559782"/>
                  <a:gd name="connsiteY9" fmla="*/ 321874 h 769697"/>
                  <a:gd name="connsiteX10" fmla="*/ 363858 w 559782"/>
                  <a:gd name="connsiteY10" fmla="*/ 379600 h 769697"/>
                  <a:gd name="connsiteX11" fmla="*/ 471878 w 559782"/>
                  <a:gd name="connsiteY11" fmla="*/ 559343 h 769697"/>
                  <a:gd name="connsiteX12" fmla="*/ 475814 w 559782"/>
                  <a:gd name="connsiteY12" fmla="*/ 573775 h 769697"/>
                  <a:gd name="connsiteX13" fmla="*/ 467505 w 559782"/>
                  <a:gd name="connsiteY13" fmla="*/ 593454 h 769697"/>
                  <a:gd name="connsiteX14" fmla="*/ 447826 w 559782"/>
                  <a:gd name="connsiteY14" fmla="*/ 601763 h 769697"/>
                  <a:gd name="connsiteX15" fmla="*/ 363858 w 559782"/>
                  <a:gd name="connsiteY15" fmla="*/ 601763 h 769697"/>
                  <a:gd name="connsiteX16" fmla="*/ 363858 w 559782"/>
                  <a:gd name="connsiteY16" fmla="*/ 720717 h 769697"/>
                  <a:gd name="connsiteX17" fmla="*/ 349426 w 559782"/>
                  <a:gd name="connsiteY17" fmla="*/ 755265 h 769697"/>
                  <a:gd name="connsiteX18" fmla="*/ 314878 w 559782"/>
                  <a:gd name="connsiteY18" fmla="*/ 769697 h 769697"/>
                  <a:gd name="connsiteX19" fmla="*/ 244904 w 559782"/>
                  <a:gd name="connsiteY19" fmla="*/ 769697 h 769697"/>
                  <a:gd name="connsiteX20" fmla="*/ 210356 w 559782"/>
                  <a:gd name="connsiteY20" fmla="*/ 755265 h 769697"/>
                  <a:gd name="connsiteX21" fmla="*/ 195923 w 559782"/>
                  <a:gd name="connsiteY21" fmla="*/ 720717 h 769697"/>
                  <a:gd name="connsiteX22" fmla="*/ 195923 w 559782"/>
                  <a:gd name="connsiteY22" fmla="*/ 601763 h 769697"/>
                  <a:gd name="connsiteX23" fmla="*/ 111956 w 559782"/>
                  <a:gd name="connsiteY23" fmla="*/ 601763 h 769697"/>
                  <a:gd name="connsiteX24" fmla="*/ 92276 w 559782"/>
                  <a:gd name="connsiteY24" fmla="*/ 593454 h 769697"/>
                  <a:gd name="connsiteX25" fmla="*/ 83968 w 559782"/>
                  <a:gd name="connsiteY25" fmla="*/ 573775 h 769697"/>
                  <a:gd name="connsiteX26" fmla="*/ 87903 w 559782"/>
                  <a:gd name="connsiteY26" fmla="*/ 559343 h 769697"/>
                  <a:gd name="connsiteX27" fmla="*/ 195923 w 559782"/>
                  <a:gd name="connsiteY27" fmla="*/ 379600 h 769697"/>
                  <a:gd name="connsiteX28" fmla="*/ 195923 w 559782"/>
                  <a:gd name="connsiteY28" fmla="*/ 321874 h 769697"/>
                  <a:gd name="connsiteX29" fmla="*/ 176244 w 559782"/>
                  <a:gd name="connsiteY29" fmla="*/ 321874 h 769697"/>
                  <a:gd name="connsiteX30" fmla="*/ 76970 w 559782"/>
                  <a:gd name="connsiteY30" fmla="*/ 471002 h 769697"/>
                  <a:gd name="connsiteX31" fmla="*/ 41984 w 559782"/>
                  <a:gd name="connsiteY31" fmla="*/ 489808 h 769697"/>
                  <a:gd name="connsiteX32" fmla="*/ 12245 w 559782"/>
                  <a:gd name="connsiteY32" fmla="*/ 477562 h 769697"/>
                  <a:gd name="connsiteX33" fmla="*/ 0 w 559782"/>
                  <a:gd name="connsiteY33" fmla="*/ 447824 h 769697"/>
                  <a:gd name="connsiteX34" fmla="*/ 6998 w 559782"/>
                  <a:gd name="connsiteY34" fmla="*/ 424645 h 769697"/>
                  <a:gd name="connsiteX35" fmla="*/ 118953 w 559782"/>
                  <a:gd name="connsiteY35" fmla="*/ 256712 h 769697"/>
                  <a:gd name="connsiteX36" fmla="*/ 195923 w 559782"/>
                  <a:gd name="connsiteY36" fmla="*/ 209918 h 769697"/>
                  <a:gd name="connsiteX37" fmla="*/ 279891 w 559782"/>
                  <a:gd name="connsiteY37" fmla="*/ 0 h 769697"/>
                  <a:gd name="connsiteX38" fmla="*/ 349208 w 559782"/>
                  <a:gd name="connsiteY38" fmla="*/ 28645 h 769697"/>
                  <a:gd name="connsiteX39" fmla="*/ 377853 w 559782"/>
                  <a:gd name="connsiteY39" fmla="*/ 97962 h 769697"/>
                  <a:gd name="connsiteX40" fmla="*/ 349208 w 559782"/>
                  <a:gd name="connsiteY40" fmla="*/ 167277 h 769697"/>
                  <a:gd name="connsiteX41" fmla="*/ 279891 w 559782"/>
                  <a:gd name="connsiteY41" fmla="*/ 195922 h 769697"/>
                  <a:gd name="connsiteX42" fmla="*/ 210575 w 559782"/>
                  <a:gd name="connsiteY42" fmla="*/ 167277 h 769697"/>
                  <a:gd name="connsiteX43" fmla="*/ 181930 w 559782"/>
                  <a:gd name="connsiteY43" fmla="*/ 97962 h 769697"/>
                  <a:gd name="connsiteX44" fmla="*/ 210575 w 559782"/>
                  <a:gd name="connsiteY44" fmla="*/ 28645 h 769697"/>
                  <a:gd name="connsiteX45" fmla="*/ 279891 w 559782"/>
                  <a:gd name="connsiteY45" fmla="*/ 0 h 769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559782" h="769697">
                    <a:moveTo>
                      <a:pt x="195923" y="209918"/>
                    </a:moveTo>
                    <a:lnTo>
                      <a:pt x="363858" y="209918"/>
                    </a:lnTo>
                    <a:cubicBezTo>
                      <a:pt x="393888" y="209918"/>
                      <a:pt x="419544" y="225516"/>
                      <a:pt x="440828" y="256712"/>
                    </a:cubicBezTo>
                    <a:lnTo>
                      <a:pt x="552784" y="424645"/>
                    </a:lnTo>
                    <a:cubicBezTo>
                      <a:pt x="557449" y="431643"/>
                      <a:pt x="559782" y="439368"/>
                      <a:pt x="559782" y="447824"/>
                    </a:cubicBezTo>
                    <a:cubicBezTo>
                      <a:pt x="559782" y="459486"/>
                      <a:pt x="555700" y="469398"/>
                      <a:pt x="547536" y="477562"/>
                    </a:cubicBezTo>
                    <a:cubicBezTo>
                      <a:pt x="539373" y="485725"/>
                      <a:pt x="529460" y="489808"/>
                      <a:pt x="517798" y="489808"/>
                    </a:cubicBezTo>
                    <a:cubicBezTo>
                      <a:pt x="502928" y="489808"/>
                      <a:pt x="491267" y="483539"/>
                      <a:pt x="482812" y="471002"/>
                    </a:cubicBezTo>
                    <a:lnTo>
                      <a:pt x="383538" y="321874"/>
                    </a:lnTo>
                    <a:lnTo>
                      <a:pt x="363858" y="321874"/>
                    </a:lnTo>
                    <a:lnTo>
                      <a:pt x="363858" y="379600"/>
                    </a:lnTo>
                    <a:lnTo>
                      <a:pt x="471878" y="559343"/>
                    </a:lnTo>
                    <a:cubicBezTo>
                      <a:pt x="474502" y="563716"/>
                      <a:pt x="475814" y="568526"/>
                      <a:pt x="475814" y="573775"/>
                    </a:cubicBezTo>
                    <a:cubicBezTo>
                      <a:pt x="475814" y="581355"/>
                      <a:pt x="473044" y="587914"/>
                      <a:pt x="467505" y="593454"/>
                    </a:cubicBezTo>
                    <a:cubicBezTo>
                      <a:pt x="461965" y="598993"/>
                      <a:pt x="455405" y="601763"/>
                      <a:pt x="447826" y="601763"/>
                    </a:cubicBezTo>
                    <a:lnTo>
                      <a:pt x="363858" y="601763"/>
                    </a:lnTo>
                    <a:lnTo>
                      <a:pt x="363858" y="720717"/>
                    </a:lnTo>
                    <a:cubicBezTo>
                      <a:pt x="363858" y="734128"/>
                      <a:pt x="359047" y="745644"/>
                      <a:pt x="349426" y="755265"/>
                    </a:cubicBezTo>
                    <a:cubicBezTo>
                      <a:pt x="339805" y="764887"/>
                      <a:pt x="328289" y="769697"/>
                      <a:pt x="314878" y="769697"/>
                    </a:cubicBezTo>
                    <a:lnTo>
                      <a:pt x="244904" y="769697"/>
                    </a:lnTo>
                    <a:cubicBezTo>
                      <a:pt x="231493" y="769697"/>
                      <a:pt x="219977" y="764887"/>
                      <a:pt x="210356" y="755265"/>
                    </a:cubicBezTo>
                    <a:cubicBezTo>
                      <a:pt x="200733" y="745644"/>
                      <a:pt x="195923" y="734128"/>
                      <a:pt x="195923" y="720717"/>
                    </a:cubicBezTo>
                    <a:lnTo>
                      <a:pt x="195923" y="601763"/>
                    </a:lnTo>
                    <a:lnTo>
                      <a:pt x="111956" y="601763"/>
                    </a:lnTo>
                    <a:cubicBezTo>
                      <a:pt x="104375" y="601763"/>
                      <a:pt x="97815" y="598993"/>
                      <a:pt x="92276" y="593454"/>
                    </a:cubicBezTo>
                    <a:cubicBezTo>
                      <a:pt x="86738" y="587914"/>
                      <a:pt x="83968" y="581355"/>
                      <a:pt x="83968" y="573775"/>
                    </a:cubicBezTo>
                    <a:cubicBezTo>
                      <a:pt x="83968" y="568526"/>
                      <a:pt x="85279" y="563716"/>
                      <a:pt x="87903" y="559343"/>
                    </a:cubicBezTo>
                    <a:lnTo>
                      <a:pt x="195923" y="379600"/>
                    </a:lnTo>
                    <a:lnTo>
                      <a:pt x="195923" y="321874"/>
                    </a:lnTo>
                    <a:lnTo>
                      <a:pt x="176244" y="321874"/>
                    </a:lnTo>
                    <a:lnTo>
                      <a:pt x="76970" y="471002"/>
                    </a:lnTo>
                    <a:cubicBezTo>
                      <a:pt x="68515" y="483539"/>
                      <a:pt x="56852" y="489808"/>
                      <a:pt x="41984" y="489808"/>
                    </a:cubicBezTo>
                    <a:cubicBezTo>
                      <a:pt x="30321" y="489808"/>
                      <a:pt x="20409" y="485725"/>
                      <a:pt x="12245" y="477562"/>
                    </a:cubicBezTo>
                    <a:cubicBezTo>
                      <a:pt x="4081" y="469398"/>
                      <a:pt x="0" y="459486"/>
                      <a:pt x="0" y="447824"/>
                    </a:cubicBezTo>
                    <a:cubicBezTo>
                      <a:pt x="0" y="439368"/>
                      <a:pt x="2333" y="431643"/>
                      <a:pt x="6998" y="424645"/>
                    </a:cubicBezTo>
                    <a:lnTo>
                      <a:pt x="118953" y="256712"/>
                    </a:lnTo>
                    <a:cubicBezTo>
                      <a:pt x="140237" y="225516"/>
                      <a:pt x="165894" y="209918"/>
                      <a:pt x="195923" y="209918"/>
                    </a:cubicBezTo>
                    <a:close/>
                    <a:moveTo>
                      <a:pt x="279891" y="0"/>
                    </a:moveTo>
                    <a:cubicBezTo>
                      <a:pt x="307006" y="0"/>
                      <a:pt x="330111" y="9548"/>
                      <a:pt x="349208" y="28645"/>
                    </a:cubicBezTo>
                    <a:cubicBezTo>
                      <a:pt x="368305" y="47742"/>
                      <a:pt x="377853" y="70846"/>
                      <a:pt x="377853" y="97962"/>
                    </a:cubicBezTo>
                    <a:cubicBezTo>
                      <a:pt x="377853" y="125075"/>
                      <a:pt x="368305" y="148180"/>
                      <a:pt x="349208" y="167277"/>
                    </a:cubicBezTo>
                    <a:cubicBezTo>
                      <a:pt x="330111" y="186373"/>
                      <a:pt x="307006" y="195922"/>
                      <a:pt x="279891" y="195922"/>
                    </a:cubicBezTo>
                    <a:cubicBezTo>
                      <a:pt x="252777" y="195922"/>
                      <a:pt x="229671" y="186373"/>
                      <a:pt x="210575" y="167277"/>
                    </a:cubicBezTo>
                    <a:cubicBezTo>
                      <a:pt x="191477" y="148180"/>
                      <a:pt x="181930" y="125075"/>
                      <a:pt x="181930" y="97962"/>
                    </a:cubicBezTo>
                    <a:cubicBezTo>
                      <a:pt x="181930" y="70846"/>
                      <a:pt x="191477" y="47742"/>
                      <a:pt x="210575" y="28645"/>
                    </a:cubicBezTo>
                    <a:cubicBezTo>
                      <a:pt x="229671" y="9548"/>
                      <a:pt x="252777" y="0"/>
                      <a:pt x="279891" y="0"/>
                    </a:cubicBezTo>
                    <a:close/>
                  </a:path>
                </a:pathLst>
              </a:custGeom>
              <a:grpFill/>
              <a:ln w="12700">
                <a:noFill/>
              </a:ln>
            </p:spPr>
            <p:txBody>
              <a:bodyPr anchor="ctr"/>
              <a:lstStyle/>
              <a:p>
                <a:pPr algn="ctr" defTabSz="1219170">
                  <a:defRPr/>
                </a:pPr>
                <a:endParaRPr sz="2000" kern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0" name="组合 79">
              <a:extLst>
                <a:ext uri="{FF2B5EF4-FFF2-40B4-BE49-F238E27FC236}">
                  <a16:creationId xmlns:a16="http://schemas.microsoft.com/office/drawing/2014/main" id="{6EAF66AB-E03F-4707-A4C6-256D89A79C9F}"/>
                </a:ext>
              </a:extLst>
            </p:cNvPr>
            <p:cNvGrpSpPr/>
            <p:nvPr/>
          </p:nvGrpSpPr>
          <p:grpSpPr>
            <a:xfrm>
              <a:off x="5070123" y="3972954"/>
              <a:ext cx="873994" cy="688011"/>
              <a:chOff x="2226870" y="2574003"/>
              <a:chExt cx="972701" cy="765714"/>
            </a:xfrm>
            <a:grpFill/>
          </p:grpSpPr>
          <p:sp>
            <p:nvSpPr>
              <p:cNvPr id="113" name="IconShape2">
                <a:extLst>
                  <a:ext uri="{FF2B5EF4-FFF2-40B4-BE49-F238E27FC236}">
                    <a16:creationId xmlns:a16="http://schemas.microsoft.com/office/drawing/2014/main" id="{46716B9E-E799-4333-9180-584E5DE57F8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26870" y="2574004"/>
                <a:ext cx="369087" cy="765713"/>
              </a:xfrm>
              <a:custGeom>
                <a:avLst/>
                <a:gdLst>
                  <a:gd name="connsiteX0" fmla="*/ 32602 w 396196"/>
                  <a:gd name="connsiteY0" fmla="*/ 244760 h 832453"/>
                  <a:gd name="connsiteX1" fmla="*/ 366603 w 396196"/>
                  <a:gd name="connsiteY1" fmla="*/ 244760 h 832453"/>
                  <a:gd name="connsiteX2" fmla="*/ 391506 w 396196"/>
                  <a:gd name="connsiteY2" fmla="*/ 255605 h 832453"/>
                  <a:gd name="connsiteX3" fmla="*/ 396196 w 396196"/>
                  <a:gd name="connsiteY3" fmla="*/ 271956 h 832453"/>
                  <a:gd name="connsiteX4" fmla="*/ 396196 w 396196"/>
                  <a:gd name="connsiteY4" fmla="*/ 297319 h 832453"/>
                  <a:gd name="connsiteX5" fmla="*/ 393704 w 396196"/>
                  <a:gd name="connsiteY5" fmla="*/ 312625 h 832453"/>
                  <a:gd name="connsiteX6" fmla="*/ 357814 w 396196"/>
                  <a:gd name="connsiteY6" fmla="*/ 533010 h 832453"/>
                  <a:gd name="connsiteX7" fmla="*/ 325585 w 396196"/>
                  <a:gd name="connsiteY7" fmla="*/ 558197 h 832453"/>
                  <a:gd name="connsiteX8" fmla="*/ 293358 w 396196"/>
                  <a:gd name="connsiteY8" fmla="*/ 586182 h 832453"/>
                  <a:gd name="connsiteX9" fmla="*/ 252339 w 396196"/>
                  <a:gd name="connsiteY9" fmla="*/ 807267 h 832453"/>
                  <a:gd name="connsiteX10" fmla="*/ 220111 w 396196"/>
                  <a:gd name="connsiteY10" fmla="*/ 832453 h 832453"/>
                  <a:gd name="connsiteX11" fmla="*/ 179093 w 396196"/>
                  <a:gd name="connsiteY11" fmla="*/ 832453 h 832453"/>
                  <a:gd name="connsiteX12" fmla="*/ 146865 w 396196"/>
                  <a:gd name="connsiteY12" fmla="*/ 807267 h 832453"/>
                  <a:gd name="connsiteX13" fmla="*/ 108778 w 396196"/>
                  <a:gd name="connsiteY13" fmla="*/ 586182 h 832453"/>
                  <a:gd name="connsiteX14" fmla="*/ 76549 w 396196"/>
                  <a:gd name="connsiteY14" fmla="*/ 558197 h 832453"/>
                  <a:gd name="connsiteX15" fmla="*/ 44321 w 396196"/>
                  <a:gd name="connsiteY15" fmla="*/ 533010 h 832453"/>
                  <a:gd name="connsiteX16" fmla="*/ 374 w 396196"/>
                  <a:gd name="connsiteY16" fmla="*/ 281142 h 832453"/>
                  <a:gd name="connsiteX17" fmla="*/ 32602 w 396196"/>
                  <a:gd name="connsiteY17" fmla="*/ 244760 h 832453"/>
                  <a:gd name="connsiteX18" fmla="*/ 201006 w 396196"/>
                  <a:gd name="connsiteY18" fmla="*/ 0 h 832453"/>
                  <a:gd name="connsiteX19" fmla="*/ 304893 w 396196"/>
                  <a:gd name="connsiteY19" fmla="*/ 100863 h 832453"/>
                  <a:gd name="connsiteX20" fmla="*/ 201006 w 396196"/>
                  <a:gd name="connsiteY20" fmla="*/ 201726 h 832453"/>
                  <a:gd name="connsiteX21" fmla="*/ 97119 w 396196"/>
                  <a:gd name="connsiteY21" fmla="*/ 100863 h 832453"/>
                  <a:gd name="connsiteX22" fmla="*/ 201006 w 396196"/>
                  <a:gd name="connsiteY22" fmla="*/ 0 h 832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96196" h="832453">
                    <a:moveTo>
                      <a:pt x="32602" y="244760"/>
                    </a:moveTo>
                    <a:cubicBezTo>
                      <a:pt x="32602" y="244760"/>
                      <a:pt x="32602" y="244760"/>
                      <a:pt x="366603" y="244760"/>
                    </a:cubicBezTo>
                    <a:cubicBezTo>
                      <a:pt x="376858" y="244760"/>
                      <a:pt x="385647" y="248958"/>
                      <a:pt x="391506" y="255605"/>
                    </a:cubicBezTo>
                    <a:lnTo>
                      <a:pt x="396196" y="271956"/>
                    </a:lnTo>
                    <a:lnTo>
                      <a:pt x="396196" y="297319"/>
                    </a:lnTo>
                    <a:lnTo>
                      <a:pt x="393704" y="312625"/>
                    </a:lnTo>
                    <a:cubicBezTo>
                      <a:pt x="388577" y="344109"/>
                      <a:pt x="378322" y="407076"/>
                      <a:pt x="357814" y="533010"/>
                    </a:cubicBezTo>
                    <a:cubicBezTo>
                      <a:pt x="354884" y="547003"/>
                      <a:pt x="340234" y="558197"/>
                      <a:pt x="325585" y="558197"/>
                    </a:cubicBezTo>
                    <a:cubicBezTo>
                      <a:pt x="308006" y="558197"/>
                      <a:pt x="293358" y="569391"/>
                      <a:pt x="293358" y="586182"/>
                    </a:cubicBezTo>
                    <a:cubicBezTo>
                      <a:pt x="293358" y="586182"/>
                      <a:pt x="293358" y="586182"/>
                      <a:pt x="252339" y="807267"/>
                    </a:cubicBezTo>
                    <a:cubicBezTo>
                      <a:pt x="249409" y="824058"/>
                      <a:pt x="237690" y="832453"/>
                      <a:pt x="220111" y="832453"/>
                    </a:cubicBezTo>
                    <a:cubicBezTo>
                      <a:pt x="220111" y="832453"/>
                      <a:pt x="220111" y="832453"/>
                      <a:pt x="179093" y="832453"/>
                    </a:cubicBezTo>
                    <a:cubicBezTo>
                      <a:pt x="164445" y="832453"/>
                      <a:pt x="149795" y="824058"/>
                      <a:pt x="146865" y="807267"/>
                    </a:cubicBezTo>
                    <a:cubicBezTo>
                      <a:pt x="146865" y="807267"/>
                      <a:pt x="146865" y="807267"/>
                      <a:pt x="108778" y="586182"/>
                    </a:cubicBezTo>
                    <a:cubicBezTo>
                      <a:pt x="105848" y="569391"/>
                      <a:pt x="91198" y="558197"/>
                      <a:pt x="76549" y="558197"/>
                    </a:cubicBezTo>
                    <a:cubicBezTo>
                      <a:pt x="61900" y="558197"/>
                      <a:pt x="47250" y="547003"/>
                      <a:pt x="44321" y="533010"/>
                    </a:cubicBezTo>
                    <a:cubicBezTo>
                      <a:pt x="44321" y="533010"/>
                      <a:pt x="44321" y="533010"/>
                      <a:pt x="374" y="281142"/>
                    </a:cubicBezTo>
                    <a:cubicBezTo>
                      <a:pt x="-2556" y="261552"/>
                      <a:pt x="12093" y="244760"/>
                      <a:pt x="32602" y="244760"/>
                    </a:cubicBezTo>
                    <a:close/>
                    <a:moveTo>
                      <a:pt x="201006" y="0"/>
                    </a:moveTo>
                    <a:cubicBezTo>
                      <a:pt x="258382" y="0"/>
                      <a:pt x="304893" y="45158"/>
                      <a:pt x="304893" y="100863"/>
                    </a:cubicBezTo>
                    <a:cubicBezTo>
                      <a:pt x="304893" y="156569"/>
                      <a:pt x="258382" y="201726"/>
                      <a:pt x="201006" y="201726"/>
                    </a:cubicBezTo>
                    <a:cubicBezTo>
                      <a:pt x="143631" y="201726"/>
                      <a:pt x="97119" y="156569"/>
                      <a:pt x="97119" y="100863"/>
                    </a:cubicBezTo>
                    <a:cubicBezTo>
                      <a:pt x="97119" y="45158"/>
                      <a:pt x="143631" y="0"/>
                      <a:pt x="201006" y="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1219170">
                  <a:defRPr/>
                </a:pPr>
                <a:endParaRPr sz="1600" ker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4" name="ValueShape">
                <a:extLst>
                  <a:ext uri="{FF2B5EF4-FFF2-40B4-BE49-F238E27FC236}">
                    <a16:creationId xmlns:a16="http://schemas.microsoft.com/office/drawing/2014/main" id="{F17D0653-0617-48F7-8EF9-3CA36662DD2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639789" y="2574003"/>
                <a:ext cx="559782" cy="765713"/>
              </a:xfrm>
              <a:custGeom>
                <a:avLst/>
                <a:gdLst>
                  <a:gd name="connsiteX0" fmla="*/ 195923 w 559782"/>
                  <a:gd name="connsiteY0" fmla="*/ 209918 h 769697"/>
                  <a:gd name="connsiteX1" fmla="*/ 363858 w 559782"/>
                  <a:gd name="connsiteY1" fmla="*/ 209918 h 769697"/>
                  <a:gd name="connsiteX2" fmla="*/ 440828 w 559782"/>
                  <a:gd name="connsiteY2" fmla="*/ 256712 h 769697"/>
                  <a:gd name="connsiteX3" fmla="*/ 552784 w 559782"/>
                  <a:gd name="connsiteY3" fmla="*/ 424645 h 769697"/>
                  <a:gd name="connsiteX4" fmla="*/ 559782 w 559782"/>
                  <a:gd name="connsiteY4" fmla="*/ 447824 h 769697"/>
                  <a:gd name="connsiteX5" fmla="*/ 547536 w 559782"/>
                  <a:gd name="connsiteY5" fmla="*/ 477562 h 769697"/>
                  <a:gd name="connsiteX6" fmla="*/ 517798 w 559782"/>
                  <a:gd name="connsiteY6" fmla="*/ 489808 h 769697"/>
                  <a:gd name="connsiteX7" fmla="*/ 482812 w 559782"/>
                  <a:gd name="connsiteY7" fmla="*/ 471002 h 769697"/>
                  <a:gd name="connsiteX8" fmla="*/ 383538 w 559782"/>
                  <a:gd name="connsiteY8" fmla="*/ 321874 h 769697"/>
                  <a:gd name="connsiteX9" fmla="*/ 363858 w 559782"/>
                  <a:gd name="connsiteY9" fmla="*/ 321874 h 769697"/>
                  <a:gd name="connsiteX10" fmla="*/ 363858 w 559782"/>
                  <a:gd name="connsiteY10" fmla="*/ 379600 h 769697"/>
                  <a:gd name="connsiteX11" fmla="*/ 471878 w 559782"/>
                  <a:gd name="connsiteY11" fmla="*/ 559343 h 769697"/>
                  <a:gd name="connsiteX12" fmla="*/ 475814 w 559782"/>
                  <a:gd name="connsiteY12" fmla="*/ 573775 h 769697"/>
                  <a:gd name="connsiteX13" fmla="*/ 467505 w 559782"/>
                  <a:gd name="connsiteY13" fmla="*/ 593454 h 769697"/>
                  <a:gd name="connsiteX14" fmla="*/ 447826 w 559782"/>
                  <a:gd name="connsiteY14" fmla="*/ 601763 h 769697"/>
                  <a:gd name="connsiteX15" fmla="*/ 363858 w 559782"/>
                  <a:gd name="connsiteY15" fmla="*/ 601763 h 769697"/>
                  <a:gd name="connsiteX16" fmla="*/ 363858 w 559782"/>
                  <a:gd name="connsiteY16" fmla="*/ 720717 h 769697"/>
                  <a:gd name="connsiteX17" fmla="*/ 349426 w 559782"/>
                  <a:gd name="connsiteY17" fmla="*/ 755265 h 769697"/>
                  <a:gd name="connsiteX18" fmla="*/ 314878 w 559782"/>
                  <a:gd name="connsiteY18" fmla="*/ 769697 h 769697"/>
                  <a:gd name="connsiteX19" fmla="*/ 244904 w 559782"/>
                  <a:gd name="connsiteY19" fmla="*/ 769697 h 769697"/>
                  <a:gd name="connsiteX20" fmla="*/ 210356 w 559782"/>
                  <a:gd name="connsiteY20" fmla="*/ 755265 h 769697"/>
                  <a:gd name="connsiteX21" fmla="*/ 195923 w 559782"/>
                  <a:gd name="connsiteY21" fmla="*/ 720717 h 769697"/>
                  <a:gd name="connsiteX22" fmla="*/ 195923 w 559782"/>
                  <a:gd name="connsiteY22" fmla="*/ 601763 h 769697"/>
                  <a:gd name="connsiteX23" fmla="*/ 111956 w 559782"/>
                  <a:gd name="connsiteY23" fmla="*/ 601763 h 769697"/>
                  <a:gd name="connsiteX24" fmla="*/ 92276 w 559782"/>
                  <a:gd name="connsiteY24" fmla="*/ 593454 h 769697"/>
                  <a:gd name="connsiteX25" fmla="*/ 83968 w 559782"/>
                  <a:gd name="connsiteY25" fmla="*/ 573775 h 769697"/>
                  <a:gd name="connsiteX26" fmla="*/ 87903 w 559782"/>
                  <a:gd name="connsiteY26" fmla="*/ 559343 h 769697"/>
                  <a:gd name="connsiteX27" fmla="*/ 195923 w 559782"/>
                  <a:gd name="connsiteY27" fmla="*/ 379600 h 769697"/>
                  <a:gd name="connsiteX28" fmla="*/ 195923 w 559782"/>
                  <a:gd name="connsiteY28" fmla="*/ 321874 h 769697"/>
                  <a:gd name="connsiteX29" fmla="*/ 176244 w 559782"/>
                  <a:gd name="connsiteY29" fmla="*/ 321874 h 769697"/>
                  <a:gd name="connsiteX30" fmla="*/ 76970 w 559782"/>
                  <a:gd name="connsiteY30" fmla="*/ 471002 h 769697"/>
                  <a:gd name="connsiteX31" fmla="*/ 41984 w 559782"/>
                  <a:gd name="connsiteY31" fmla="*/ 489808 h 769697"/>
                  <a:gd name="connsiteX32" fmla="*/ 12245 w 559782"/>
                  <a:gd name="connsiteY32" fmla="*/ 477562 h 769697"/>
                  <a:gd name="connsiteX33" fmla="*/ 0 w 559782"/>
                  <a:gd name="connsiteY33" fmla="*/ 447824 h 769697"/>
                  <a:gd name="connsiteX34" fmla="*/ 6998 w 559782"/>
                  <a:gd name="connsiteY34" fmla="*/ 424645 h 769697"/>
                  <a:gd name="connsiteX35" fmla="*/ 118953 w 559782"/>
                  <a:gd name="connsiteY35" fmla="*/ 256712 h 769697"/>
                  <a:gd name="connsiteX36" fmla="*/ 195923 w 559782"/>
                  <a:gd name="connsiteY36" fmla="*/ 209918 h 769697"/>
                  <a:gd name="connsiteX37" fmla="*/ 279891 w 559782"/>
                  <a:gd name="connsiteY37" fmla="*/ 0 h 769697"/>
                  <a:gd name="connsiteX38" fmla="*/ 349208 w 559782"/>
                  <a:gd name="connsiteY38" fmla="*/ 28645 h 769697"/>
                  <a:gd name="connsiteX39" fmla="*/ 377853 w 559782"/>
                  <a:gd name="connsiteY39" fmla="*/ 97962 h 769697"/>
                  <a:gd name="connsiteX40" fmla="*/ 349208 w 559782"/>
                  <a:gd name="connsiteY40" fmla="*/ 167277 h 769697"/>
                  <a:gd name="connsiteX41" fmla="*/ 279891 w 559782"/>
                  <a:gd name="connsiteY41" fmla="*/ 195922 h 769697"/>
                  <a:gd name="connsiteX42" fmla="*/ 210575 w 559782"/>
                  <a:gd name="connsiteY42" fmla="*/ 167277 h 769697"/>
                  <a:gd name="connsiteX43" fmla="*/ 181930 w 559782"/>
                  <a:gd name="connsiteY43" fmla="*/ 97962 h 769697"/>
                  <a:gd name="connsiteX44" fmla="*/ 210575 w 559782"/>
                  <a:gd name="connsiteY44" fmla="*/ 28645 h 769697"/>
                  <a:gd name="connsiteX45" fmla="*/ 279891 w 559782"/>
                  <a:gd name="connsiteY45" fmla="*/ 0 h 769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559782" h="769697">
                    <a:moveTo>
                      <a:pt x="195923" y="209918"/>
                    </a:moveTo>
                    <a:lnTo>
                      <a:pt x="363858" y="209918"/>
                    </a:lnTo>
                    <a:cubicBezTo>
                      <a:pt x="393888" y="209918"/>
                      <a:pt x="419544" y="225516"/>
                      <a:pt x="440828" y="256712"/>
                    </a:cubicBezTo>
                    <a:lnTo>
                      <a:pt x="552784" y="424645"/>
                    </a:lnTo>
                    <a:cubicBezTo>
                      <a:pt x="557449" y="431643"/>
                      <a:pt x="559782" y="439368"/>
                      <a:pt x="559782" y="447824"/>
                    </a:cubicBezTo>
                    <a:cubicBezTo>
                      <a:pt x="559782" y="459486"/>
                      <a:pt x="555700" y="469398"/>
                      <a:pt x="547536" y="477562"/>
                    </a:cubicBezTo>
                    <a:cubicBezTo>
                      <a:pt x="539373" y="485725"/>
                      <a:pt x="529460" y="489808"/>
                      <a:pt x="517798" y="489808"/>
                    </a:cubicBezTo>
                    <a:cubicBezTo>
                      <a:pt x="502928" y="489808"/>
                      <a:pt x="491267" y="483539"/>
                      <a:pt x="482812" y="471002"/>
                    </a:cubicBezTo>
                    <a:lnTo>
                      <a:pt x="383538" y="321874"/>
                    </a:lnTo>
                    <a:lnTo>
                      <a:pt x="363858" y="321874"/>
                    </a:lnTo>
                    <a:lnTo>
                      <a:pt x="363858" y="379600"/>
                    </a:lnTo>
                    <a:lnTo>
                      <a:pt x="471878" y="559343"/>
                    </a:lnTo>
                    <a:cubicBezTo>
                      <a:pt x="474502" y="563716"/>
                      <a:pt x="475814" y="568526"/>
                      <a:pt x="475814" y="573775"/>
                    </a:cubicBezTo>
                    <a:cubicBezTo>
                      <a:pt x="475814" y="581355"/>
                      <a:pt x="473044" y="587914"/>
                      <a:pt x="467505" y="593454"/>
                    </a:cubicBezTo>
                    <a:cubicBezTo>
                      <a:pt x="461965" y="598993"/>
                      <a:pt x="455405" y="601763"/>
                      <a:pt x="447826" y="601763"/>
                    </a:cubicBezTo>
                    <a:lnTo>
                      <a:pt x="363858" y="601763"/>
                    </a:lnTo>
                    <a:lnTo>
                      <a:pt x="363858" y="720717"/>
                    </a:lnTo>
                    <a:cubicBezTo>
                      <a:pt x="363858" y="734128"/>
                      <a:pt x="359047" y="745644"/>
                      <a:pt x="349426" y="755265"/>
                    </a:cubicBezTo>
                    <a:cubicBezTo>
                      <a:pt x="339805" y="764887"/>
                      <a:pt x="328289" y="769697"/>
                      <a:pt x="314878" y="769697"/>
                    </a:cubicBezTo>
                    <a:lnTo>
                      <a:pt x="244904" y="769697"/>
                    </a:lnTo>
                    <a:cubicBezTo>
                      <a:pt x="231493" y="769697"/>
                      <a:pt x="219977" y="764887"/>
                      <a:pt x="210356" y="755265"/>
                    </a:cubicBezTo>
                    <a:cubicBezTo>
                      <a:pt x="200733" y="745644"/>
                      <a:pt x="195923" y="734128"/>
                      <a:pt x="195923" y="720717"/>
                    </a:cubicBezTo>
                    <a:lnTo>
                      <a:pt x="195923" y="601763"/>
                    </a:lnTo>
                    <a:lnTo>
                      <a:pt x="111956" y="601763"/>
                    </a:lnTo>
                    <a:cubicBezTo>
                      <a:pt x="104375" y="601763"/>
                      <a:pt x="97815" y="598993"/>
                      <a:pt x="92276" y="593454"/>
                    </a:cubicBezTo>
                    <a:cubicBezTo>
                      <a:pt x="86738" y="587914"/>
                      <a:pt x="83968" y="581355"/>
                      <a:pt x="83968" y="573775"/>
                    </a:cubicBezTo>
                    <a:cubicBezTo>
                      <a:pt x="83968" y="568526"/>
                      <a:pt x="85279" y="563716"/>
                      <a:pt x="87903" y="559343"/>
                    </a:cubicBezTo>
                    <a:lnTo>
                      <a:pt x="195923" y="379600"/>
                    </a:lnTo>
                    <a:lnTo>
                      <a:pt x="195923" y="321874"/>
                    </a:lnTo>
                    <a:lnTo>
                      <a:pt x="176244" y="321874"/>
                    </a:lnTo>
                    <a:lnTo>
                      <a:pt x="76970" y="471002"/>
                    </a:lnTo>
                    <a:cubicBezTo>
                      <a:pt x="68515" y="483539"/>
                      <a:pt x="56852" y="489808"/>
                      <a:pt x="41984" y="489808"/>
                    </a:cubicBezTo>
                    <a:cubicBezTo>
                      <a:pt x="30321" y="489808"/>
                      <a:pt x="20409" y="485725"/>
                      <a:pt x="12245" y="477562"/>
                    </a:cubicBezTo>
                    <a:cubicBezTo>
                      <a:pt x="4081" y="469398"/>
                      <a:pt x="0" y="459486"/>
                      <a:pt x="0" y="447824"/>
                    </a:cubicBezTo>
                    <a:cubicBezTo>
                      <a:pt x="0" y="439368"/>
                      <a:pt x="2333" y="431643"/>
                      <a:pt x="6998" y="424645"/>
                    </a:cubicBezTo>
                    <a:lnTo>
                      <a:pt x="118953" y="256712"/>
                    </a:lnTo>
                    <a:cubicBezTo>
                      <a:pt x="140237" y="225516"/>
                      <a:pt x="165894" y="209918"/>
                      <a:pt x="195923" y="209918"/>
                    </a:cubicBezTo>
                    <a:close/>
                    <a:moveTo>
                      <a:pt x="279891" y="0"/>
                    </a:moveTo>
                    <a:cubicBezTo>
                      <a:pt x="307006" y="0"/>
                      <a:pt x="330111" y="9548"/>
                      <a:pt x="349208" y="28645"/>
                    </a:cubicBezTo>
                    <a:cubicBezTo>
                      <a:pt x="368305" y="47742"/>
                      <a:pt x="377853" y="70846"/>
                      <a:pt x="377853" y="97962"/>
                    </a:cubicBezTo>
                    <a:cubicBezTo>
                      <a:pt x="377853" y="125075"/>
                      <a:pt x="368305" y="148180"/>
                      <a:pt x="349208" y="167277"/>
                    </a:cubicBezTo>
                    <a:cubicBezTo>
                      <a:pt x="330111" y="186373"/>
                      <a:pt x="307006" y="195922"/>
                      <a:pt x="279891" y="195922"/>
                    </a:cubicBezTo>
                    <a:cubicBezTo>
                      <a:pt x="252777" y="195922"/>
                      <a:pt x="229671" y="186373"/>
                      <a:pt x="210575" y="167277"/>
                    </a:cubicBezTo>
                    <a:cubicBezTo>
                      <a:pt x="191477" y="148180"/>
                      <a:pt x="181930" y="125075"/>
                      <a:pt x="181930" y="97962"/>
                    </a:cubicBezTo>
                    <a:cubicBezTo>
                      <a:pt x="181930" y="70846"/>
                      <a:pt x="191477" y="47742"/>
                      <a:pt x="210575" y="28645"/>
                    </a:cubicBezTo>
                    <a:cubicBezTo>
                      <a:pt x="229671" y="9548"/>
                      <a:pt x="252777" y="0"/>
                      <a:pt x="279891" y="0"/>
                    </a:cubicBezTo>
                    <a:close/>
                  </a:path>
                </a:pathLst>
              </a:custGeom>
              <a:grpFill/>
              <a:ln w="12700">
                <a:noFill/>
              </a:ln>
            </p:spPr>
            <p:txBody>
              <a:bodyPr anchor="ctr"/>
              <a:lstStyle/>
              <a:p>
                <a:pPr algn="ctr" defTabSz="1219170">
                  <a:defRPr/>
                </a:pPr>
                <a:endParaRPr sz="2000" kern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81" name="IconShape2">
              <a:extLst>
                <a:ext uri="{FF2B5EF4-FFF2-40B4-BE49-F238E27FC236}">
                  <a16:creationId xmlns:a16="http://schemas.microsoft.com/office/drawing/2014/main" id="{289F93FB-A83D-498D-B798-BCEE7259C85B}"/>
                </a:ext>
              </a:extLst>
            </p:cNvPr>
            <p:cNvSpPr>
              <a:spLocks/>
            </p:cNvSpPr>
            <p:nvPr/>
          </p:nvSpPr>
          <p:spPr>
            <a:xfrm>
              <a:off x="6041157" y="3972955"/>
              <a:ext cx="331633" cy="688010"/>
            </a:xfrm>
            <a:custGeom>
              <a:avLst/>
              <a:gdLst>
                <a:gd name="connsiteX0" fmla="*/ 32602 w 396196"/>
                <a:gd name="connsiteY0" fmla="*/ 244760 h 832453"/>
                <a:gd name="connsiteX1" fmla="*/ 366603 w 396196"/>
                <a:gd name="connsiteY1" fmla="*/ 244760 h 832453"/>
                <a:gd name="connsiteX2" fmla="*/ 391506 w 396196"/>
                <a:gd name="connsiteY2" fmla="*/ 255605 h 832453"/>
                <a:gd name="connsiteX3" fmla="*/ 396196 w 396196"/>
                <a:gd name="connsiteY3" fmla="*/ 271956 h 832453"/>
                <a:gd name="connsiteX4" fmla="*/ 396196 w 396196"/>
                <a:gd name="connsiteY4" fmla="*/ 297319 h 832453"/>
                <a:gd name="connsiteX5" fmla="*/ 393704 w 396196"/>
                <a:gd name="connsiteY5" fmla="*/ 312625 h 832453"/>
                <a:gd name="connsiteX6" fmla="*/ 357814 w 396196"/>
                <a:gd name="connsiteY6" fmla="*/ 533010 h 832453"/>
                <a:gd name="connsiteX7" fmla="*/ 325585 w 396196"/>
                <a:gd name="connsiteY7" fmla="*/ 558197 h 832453"/>
                <a:gd name="connsiteX8" fmla="*/ 293358 w 396196"/>
                <a:gd name="connsiteY8" fmla="*/ 586182 h 832453"/>
                <a:gd name="connsiteX9" fmla="*/ 252339 w 396196"/>
                <a:gd name="connsiteY9" fmla="*/ 807267 h 832453"/>
                <a:gd name="connsiteX10" fmla="*/ 220111 w 396196"/>
                <a:gd name="connsiteY10" fmla="*/ 832453 h 832453"/>
                <a:gd name="connsiteX11" fmla="*/ 179093 w 396196"/>
                <a:gd name="connsiteY11" fmla="*/ 832453 h 832453"/>
                <a:gd name="connsiteX12" fmla="*/ 146865 w 396196"/>
                <a:gd name="connsiteY12" fmla="*/ 807267 h 832453"/>
                <a:gd name="connsiteX13" fmla="*/ 108778 w 396196"/>
                <a:gd name="connsiteY13" fmla="*/ 586182 h 832453"/>
                <a:gd name="connsiteX14" fmla="*/ 76549 w 396196"/>
                <a:gd name="connsiteY14" fmla="*/ 558197 h 832453"/>
                <a:gd name="connsiteX15" fmla="*/ 44321 w 396196"/>
                <a:gd name="connsiteY15" fmla="*/ 533010 h 832453"/>
                <a:gd name="connsiteX16" fmla="*/ 374 w 396196"/>
                <a:gd name="connsiteY16" fmla="*/ 281142 h 832453"/>
                <a:gd name="connsiteX17" fmla="*/ 32602 w 396196"/>
                <a:gd name="connsiteY17" fmla="*/ 244760 h 832453"/>
                <a:gd name="connsiteX18" fmla="*/ 201006 w 396196"/>
                <a:gd name="connsiteY18" fmla="*/ 0 h 832453"/>
                <a:gd name="connsiteX19" fmla="*/ 304893 w 396196"/>
                <a:gd name="connsiteY19" fmla="*/ 100863 h 832453"/>
                <a:gd name="connsiteX20" fmla="*/ 201006 w 396196"/>
                <a:gd name="connsiteY20" fmla="*/ 201726 h 832453"/>
                <a:gd name="connsiteX21" fmla="*/ 97119 w 396196"/>
                <a:gd name="connsiteY21" fmla="*/ 100863 h 832453"/>
                <a:gd name="connsiteX22" fmla="*/ 201006 w 396196"/>
                <a:gd name="connsiteY22" fmla="*/ 0 h 832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6196" h="832453">
                  <a:moveTo>
                    <a:pt x="32602" y="244760"/>
                  </a:moveTo>
                  <a:cubicBezTo>
                    <a:pt x="32602" y="244760"/>
                    <a:pt x="32602" y="244760"/>
                    <a:pt x="366603" y="244760"/>
                  </a:cubicBezTo>
                  <a:cubicBezTo>
                    <a:pt x="376858" y="244760"/>
                    <a:pt x="385647" y="248958"/>
                    <a:pt x="391506" y="255605"/>
                  </a:cubicBezTo>
                  <a:lnTo>
                    <a:pt x="396196" y="271956"/>
                  </a:lnTo>
                  <a:lnTo>
                    <a:pt x="396196" y="297319"/>
                  </a:lnTo>
                  <a:lnTo>
                    <a:pt x="393704" y="312625"/>
                  </a:lnTo>
                  <a:cubicBezTo>
                    <a:pt x="388577" y="344109"/>
                    <a:pt x="378322" y="407076"/>
                    <a:pt x="357814" y="533010"/>
                  </a:cubicBezTo>
                  <a:cubicBezTo>
                    <a:pt x="354884" y="547003"/>
                    <a:pt x="340234" y="558197"/>
                    <a:pt x="325585" y="558197"/>
                  </a:cubicBezTo>
                  <a:cubicBezTo>
                    <a:pt x="308006" y="558197"/>
                    <a:pt x="293358" y="569391"/>
                    <a:pt x="293358" y="586182"/>
                  </a:cubicBezTo>
                  <a:cubicBezTo>
                    <a:pt x="293358" y="586182"/>
                    <a:pt x="293358" y="586182"/>
                    <a:pt x="252339" y="807267"/>
                  </a:cubicBezTo>
                  <a:cubicBezTo>
                    <a:pt x="249409" y="824058"/>
                    <a:pt x="237690" y="832453"/>
                    <a:pt x="220111" y="832453"/>
                  </a:cubicBezTo>
                  <a:cubicBezTo>
                    <a:pt x="220111" y="832453"/>
                    <a:pt x="220111" y="832453"/>
                    <a:pt x="179093" y="832453"/>
                  </a:cubicBezTo>
                  <a:cubicBezTo>
                    <a:pt x="164445" y="832453"/>
                    <a:pt x="149795" y="824058"/>
                    <a:pt x="146865" y="807267"/>
                  </a:cubicBezTo>
                  <a:cubicBezTo>
                    <a:pt x="146865" y="807267"/>
                    <a:pt x="146865" y="807267"/>
                    <a:pt x="108778" y="586182"/>
                  </a:cubicBezTo>
                  <a:cubicBezTo>
                    <a:pt x="105848" y="569391"/>
                    <a:pt x="91198" y="558197"/>
                    <a:pt x="76549" y="558197"/>
                  </a:cubicBezTo>
                  <a:cubicBezTo>
                    <a:pt x="61900" y="558197"/>
                    <a:pt x="47250" y="547003"/>
                    <a:pt x="44321" y="533010"/>
                  </a:cubicBezTo>
                  <a:cubicBezTo>
                    <a:pt x="44321" y="533010"/>
                    <a:pt x="44321" y="533010"/>
                    <a:pt x="374" y="281142"/>
                  </a:cubicBezTo>
                  <a:cubicBezTo>
                    <a:pt x="-2556" y="261552"/>
                    <a:pt x="12093" y="244760"/>
                    <a:pt x="32602" y="244760"/>
                  </a:cubicBezTo>
                  <a:close/>
                  <a:moveTo>
                    <a:pt x="201006" y="0"/>
                  </a:moveTo>
                  <a:cubicBezTo>
                    <a:pt x="258382" y="0"/>
                    <a:pt x="304893" y="45158"/>
                    <a:pt x="304893" y="100863"/>
                  </a:cubicBezTo>
                  <a:cubicBezTo>
                    <a:pt x="304893" y="156569"/>
                    <a:pt x="258382" y="201726"/>
                    <a:pt x="201006" y="201726"/>
                  </a:cubicBezTo>
                  <a:cubicBezTo>
                    <a:pt x="143631" y="201726"/>
                    <a:pt x="97119" y="156569"/>
                    <a:pt x="97119" y="100863"/>
                  </a:cubicBezTo>
                  <a:cubicBezTo>
                    <a:pt x="97119" y="45158"/>
                    <a:pt x="143631" y="0"/>
                    <a:pt x="201006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9170">
                <a:defRPr/>
              </a:pPr>
              <a:endParaRPr sz="1600" ker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ValueShape">
              <a:extLst>
                <a:ext uri="{FF2B5EF4-FFF2-40B4-BE49-F238E27FC236}">
                  <a16:creationId xmlns:a16="http://schemas.microsoft.com/office/drawing/2014/main" id="{770C55E9-64A4-4F5D-8621-745CAB6C9974}"/>
                </a:ext>
              </a:extLst>
            </p:cNvPr>
            <p:cNvSpPr>
              <a:spLocks/>
            </p:cNvSpPr>
            <p:nvPr/>
          </p:nvSpPr>
          <p:spPr>
            <a:xfrm>
              <a:off x="6412174" y="3972954"/>
              <a:ext cx="502977" cy="688010"/>
            </a:xfrm>
            <a:custGeom>
              <a:avLst/>
              <a:gdLst>
                <a:gd name="connsiteX0" fmla="*/ 195923 w 559782"/>
                <a:gd name="connsiteY0" fmla="*/ 209918 h 769697"/>
                <a:gd name="connsiteX1" fmla="*/ 363858 w 559782"/>
                <a:gd name="connsiteY1" fmla="*/ 209918 h 769697"/>
                <a:gd name="connsiteX2" fmla="*/ 440828 w 559782"/>
                <a:gd name="connsiteY2" fmla="*/ 256712 h 769697"/>
                <a:gd name="connsiteX3" fmla="*/ 552784 w 559782"/>
                <a:gd name="connsiteY3" fmla="*/ 424645 h 769697"/>
                <a:gd name="connsiteX4" fmla="*/ 559782 w 559782"/>
                <a:gd name="connsiteY4" fmla="*/ 447824 h 769697"/>
                <a:gd name="connsiteX5" fmla="*/ 547536 w 559782"/>
                <a:gd name="connsiteY5" fmla="*/ 477562 h 769697"/>
                <a:gd name="connsiteX6" fmla="*/ 517798 w 559782"/>
                <a:gd name="connsiteY6" fmla="*/ 489808 h 769697"/>
                <a:gd name="connsiteX7" fmla="*/ 482812 w 559782"/>
                <a:gd name="connsiteY7" fmla="*/ 471002 h 769697"/>
                <a:gd name="connsiteX8" fmla="*/ 383538 w 559782"/>
                <a:gd name="connsiteY8" fmla="*/ 321874 h 769697"/>
                <a:gd name="connsiteX9" fmla="*/ 363858 w 559782"/>
                <a:gd name="connsiteY9" fmla="*/ 321874 h 769697"/>
                <a:gd name="connsiteX10" fmla="*/ 363858 w 559782"/>
                <a:gd name="connsiteY10" fmla="*/ 379600 h 769697"/>
                <a:gd name="connsiteX11" fmla="*/ 471878 w 559782"/>
                <a:gd name="connsiteY11" fmla="*/ 559343 h 769697"/>
                <a:gd name="connsiteX12" fmla="*/ 475814 w 559782"/>
                <a:gd name="connsiteY12" fmla="*/ 573775 h 769697"/>
                <a:gd name="connsiteX13" fmla="*/ 467505 w 559782"/>
                <a:gd name="connsiteY13" fmla="*/ 593454 h 769697"/>
                <a:gd name="connsiteX14" fmla="*/ 447826 w 559782"/>
                <a:gd name="connsiteY14" fmla="*/ 601763 h 769697"/>
                <a:gd name="connsiteX15" fmla="*/ 363858 w 559782"/>
                <a:gd name="connsiteY15" fmla="*/ 601763 h 769697"/>
                <a:gd name="connsiteX16" fmla="*/ 363858 w 559782"/>
                <a:gd name="connsiteY16" fmla="*/ 720717 h 769697"/>
                <a:gd name="connsiteX17" fmla="*/ 349426 w 559782"/>
                <a:gd name="connsiteY17" fmla="*/ 755265 h 769697"/>
                <a:gd name="connsiteX18" fmla="*/ 314878 w 559782"/>
                <a:gd name="connsiteY18" fmla="*/ 769697 h 769697"/>
                <a:gd name="connsiteX19" fmla="*/ 244904 w 559782"/>
                <a:gd name="connsiteY19" fmla="*/ 769697 h 769697"/>
                <a:gd name="connsiteX20" fmla="*/ 210356 w 559782"/>
                <a:gd name="connsiteY20" fmla="*/ 755265 h 769697"/>
                <a:gd name="connsiteX21" fmla="*/ 195923 w 559782"/>
                <a:gd name="connsiteY21" fmla="*/ 720717 h 769697"/>
                <a:gd name="connsiteX22" fmla="*/ 195923 w 559782"/>
                <a:gd name="connsiteY22" fmla="*/ 601763 h 769697"/>
                <a:gd name="connsiteX23" fmla="*/ 111956 w 559782"/>
                <a:gd name="connsiteY23" fmla="*/ 601763 h 769697"/>
                <a:gd name="connsiteX24" fmla="*/ 92276 w 559782"/>
                <a:gd name="connsiteY24" fmla="*/ 593454 h 769697"/>
                <a:gd name="connsiteX25" fmla="*/ 83968 w 559782"/>
                <a:gd name="connsiteY25" fmla="*/ 573775 h 769697"/>
                <a:gd name="connsiteX26" fmla="*/ 87903 w 559782"/>
                <a:gd name="connsiteY26" fmla="*/ 559343 h 769697"/>
                <a:gd name="connsiteX27" fmla="*/ 195923 w 559782"/>
                <a:gd name="connsiteY27" fmla="*/ 379600 h 769697"/>
                <a:gd name="connsiteX28" fmla="*/ 195923 w 559782"/>
                <a:gd name="connsiteY28" fmla="*/ 321874 h 769697"/>
                <a:gd name="connsiteX29" fmla="*/ 176244 w 559782"/>
                <a:gd name="connsiteY29" fmla="*/ 321874 h 769697"/>
                <a:gd name="connsiteX30" fmla="*/ 76970 w 559782"/>
                <a:gd name="connsiteY30" fmla="*/ 471002 h 769697"/>
                <a:gd name="connsiteX31" fmla="*/ 41984 w 559782"/>
                <a:gd name="connsiteY31" fmla="*/ 489808 h 769697"/>
                <a:gd name="connsiteX32" fmla="*/ 12245 w 559782"/>
                <a:gd name="connsiteY32" fmla="*/ 477562 h 769697"/>
                <a:gd name="connsiteX33" fmla="*/ 0 w 559782"/>
                <a:gd name="connsiteY33" fmla="*/ 447824 h 769697"/>
                <a:gd name="connsiteX34" fmla="*/ 6998 w 559782"/>
                <a:gd name="connsiteY34" fmla="*/ 424645 h 769697"/>
                <a:gd name="connsiteX35" fmla="*/ 118953 w 559782"/>
                <a:gd name="connsiteY35" fmla="*/ 256712 h 769697"/>
                <a:gd name="connsiteX36" fmla="*/ 195923 w 559782"/>
                <a:gd name="connsiteY36" fmla="*/ 209918 h 769697"/>
                <a:gd name="connsiteX37" fmla="*/ 279891 w 559782"/>
                <a:gd name="connsiteY37" fmla="*/ 0 h 769697"/>
                <a:gd name="connsiteX38" fmla="*/ 349208 w 559782"/>
                <a:gd name="connsiteY38" fmla="*/ 28645 h 769697"/>
                <a:gd name="connsiteX39" fmla="*/ 377853 w 559782"/>
                <a:gd name="connsiteY39" fmla="*/ 97962 h 769697"/>
                <a:gd name="connsiteX40" fmla="*/ 349208 w 559782"/>
                <a:gd name="connsiteY40" fmla="*/ 167277 h 769697"/>
                <a:gd name="connsiteX41" fmla="*/ 279891 w 559782"/>
                <a:gd name="connsiteY41" fmla="*/ 195922 h 769697"/>
                <a:gd name="connsiteX42" fmla="*/ 210575 w 559782"/>
                <a:gd name="connsiteY42" fmla="*/ 167277 h 769697"/>
                <a:gd name="connsiteX43" fmla="*/ 181930 w 559782"/>
                <a:gd name="connsiteY43" fmla="*/ 97962 h 769697"/>
                <a:gd name="connsiteX44" fmla="*/ 210575 w 559782"/>
                <a:gd name="connsiteY44" fmla="*/ 28645 h 769697"/>
                <a:gd name="connsiteX45" fmla="*/ 279891 w 559782"/>
                <a:gd name="connsiteY45" fmla="*/ 0 h 76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59782" h="769697">
                  <a:moveTo>
                    <a:pt x="195923" y="209918"/>
                  </a:moveTo>
                  <a:lnTo>
                    <a:pt x="363858" y="209918"/>
                  </a:lnTo>
                  <a:cubicBezTo>
                    <a:pt x="393888" y="209918"/>
                    <a:pt x="419544" y="225516"/>
                    <a:pt x="440828" y="256712"/>
                  </a:cubicBezTo>
                  <a:lnTo>
                    <a:pt x="552784" y="424645"/>
                  </a:lnTo>
                  <a:cubicBezTo>
                    <a:pt x="557449" y="431643"/>
                    <a:pt x="559782" y="439368"/>
                    <a:pt x="559782" y="447824"/>
                  </a:cubicBezTo>
                  <a:cubicBezTo>
                    <a:pt x="559782" y="459486"/>
                    <a:pt x="555700" y="469398"/>
                    <a:pt x="547536" y="477562"/>
                  </a:cubicBezTo>
                  <a:cubicBezTo>
                    <a:pt x="539373" y="485725"/>
                    <a:pt x="529460" y="489808"/>
                    <a:pt x="517798" y="489808"/>
                  </a:cubicBezTo>
                  <a:cubicBezTo>
                    <a:pt x="502928" y="489808"/>
                    <a:pt x="491267" y="483539"/>
                    <a:pt x="482812" y="471002"/>
                  </a:cubicBezTo>
                  <a:lnTo>
                    <a:pt x="383538" y="321874"/>
                  </a:lnTo>
                  <a:lnTo>
                    <a:pt x="363858" y="321874"/>
                  </a:lnTo>
                  <a:lnTo>
                    <a:pt x="363858" y="379600"/>
                  </a:lnTo>
                  <a:lnTo>
                    <a:pt x="471878" y="559343"/>
                  </a:lnTo>
                  <a:cubicBezTo>
                    <a:pt x="474502" y="563716"/>
                    <a:pt x="475814" y="568526"/>
                    <a:pt x="475814" y="573775"/>
                  </a:cubicBezTo>
                  <a:cubicBezTo>
                    <a:pt x="475814" y="581355"/>
                    <a:pt x="473044" y="587914"/>
                    <a:pt x="467505" y="593454"/>
                  </a:cubicBezTo>
                  <a:cubicBezTo>
                    <a:pt x="461965" y="598993"/>
                    <a:pt x="455405" y="601763"/>
                    <a:pt x="447826" y="601763"/>
                  </a:cubicBezTo>
                  <a:lnTo>
                    <a:pt x="363858" y="601763"/>
                  </a:lnTo>
                  <a:lnTo>
                    <a:pt x="363858" y="720717"/>
                  </a:lnTo>
                  <a:cubicBezTo>
                    <a:pt x="363858" y="734128"/>
                    <a:pt x="359047" y="745644"/>
                    <a:pt x="349426" y="755265"/>
                  </a:cubicBezTo>
                  <a:cubicBezTo>
                    <a:pt x="339805" y="764887"/>
                    <a:pt x="328289" y="769697"/>
                    <a:pt x="314878" y="769697"/>
                  </a:cubicBezTo>
                  <a:lnTo>
                    <a:pt x="244904" y="769697"/>
                  </a:lnTo>
                  <a:cubicBezTo>
                    <a:pt x="231493" y="769697"/>
                    <a:pt x="219977" y="764887"/>
                    <a:pt x="210356" y="755265"/>
                  </a:cubicBezTo>
                  <a:cubicBezTo>
                    <a:pt x="200733" y="745644"/>
                    <a:pt x="195923" y="734128"/>
                    <a:pt x="195923" y="720717"/>
                  </a:cubicBezTo>
                  <a:lnTo>
                    <a:pt x="195923" y="601763"/>
                  </a:lnTo>
                  <a:lnTo>
                    <a:pt x="111956" y="601763"/>
                  </a:lnTo>
                  <a:cubicBezTo>
                    <a:pt x="104375" y="601763"/>
                    <a:pt x="97815" y="598993"/>
                    <a:pt x="92276" y="593454"/>
                  </a:cubicBezTo>
                  <a:cubicBezTo>
                    <a:pt x="86738" y="587914"/>
                    <a:pt x="83968" y="581355"/>
                    <a:pt x="83968" y="573775"/>
                  </a:cubicBezTo>
                  <a:cubicBezTo>
                    <a:pt x="83968" y="568526"/>
                    <a:pt x="85279" y="563716"/>
                    <a:pt x="87903" y="559343"/>
                  </a:cubicBezTo>
                  <a:lnTo>
                    <a:pt x="195923" y="379600"/>
                  </a:lnTo>
                  <a:lnTo>
                    <a:pt x="195923" y="321874"/>
                  </a:lnTo>
                  <a:lnTo>
                    <a:pt x="176244" y="321874"/>
                  </a:lnTo>
                  <a:lnTo>
                    <a:pt x="76970" y="471002"/>
                  </a:lnTo>
                  <a:cubicBezTo>
                    <a:pt x="68515" y="483539"/>
                    <a:pt x="56852" y="489808"/>
                    <a:pt x="41984" y="489808"/>
                  </a:cubicBezTo>
                  <a:cubicBezTo>
                    <a:pt x="30321" y="489808"/>
                    <a:pt x="20409" y="485725"/>
                    <a:pt x="12245" y="477562"/>
                  </a:cubicBezTo>
                  <a:cubicBezTo>
                    <a:pt x="4081" y="469398"/>
                    <a:pt x="0" y="459486"/>
                    <a:pt x="0" y="447824"/>
                  </a:cubicBezTo>
                  <a:cubicBezTo>
                    <a:pt x="0" y="439368"/>
                    <a:pt x="2333" y="431643"/>
                    <a:pt x="6998" y="424645"/>
                  </a:cubicBezTo>
                  <a:lnTo>
                    <a:pt x="118953" y="256712"/>
                  </a:lnTo>
                  <a:cubicBezTo>
                    <a:pt x="140237" y="225516"/>
                    <a:pt x="165894" y="209918"/>
                    <a:pt x="195923" y="209918"/>
                  </a:cubicBezTo>
                  <a:close/>
                  <a:moveTo>
                    <a:pt x="279891" y="0"/>
                  </a:moveTo>
                  <a:cubicBezTo>
                    <a:pt x="307006" y="0"/>
                    <a:pt x="330111" y="9548"/>
                    <a:pt x="349208" y="28645"/>
                  </a:cubicBezTo>
                  <a:cubicBezTo>
                    <a:pt x="368305" y="47742"/>
                    <a:pt x="377853" y="70846"/>
                    <a:pt x="377853" y="97962"/>
                  </a:cubicBezTo>
                  <a:cubicBezTo>
                    <a:pt x="377853" y="125075"/>
                    <a:pt x="368305" y="148180"/>
                    <a:pt x="349208" y="167277"/>
                  </a:cubicBezTo>
                  <a:cubicBezTo>
                    <a:pt x="330111" y="186373"/>
                    <a:pt x="307006" y="195922"/>
                    <a:pt x="279891" y="195922"/>
                  </a:cubicBezTo>
                  <a:cubicBezTo>
                    <a:pt x="252777" y="195922"/>
                    <a:pt x="229671" y="186373"/>
                    <a:pt x="210575" y="167277"/>
                  </a:cubicBezTo>
                  <a:cubicBezTo>
                    <a:pt x="191477" y="148180"/>
                    <a:pt x="181930" y="125075"/>
                    <a:pt x="181930" y="97962"/>
                  </a:cubicBezTo>
                  <a:cubicBezTo>
                    <a:pt x="181930" y="70846"/>
                    <a:pt x="191477" y="47742"/>
                    <a:pt x="210575" y="28645"/>
                  </a:cubicBezTo>
                  <a:cubicBezTo>
                    <a:pt x="229671" y="9548"/>
                    <a:pt x="252777" y="0"/>
                    <a:pt x="279891" y="0"/>
                  </a:cubicBezTo>
                  <a:close/>
                </a:path>
              </a:pathLst>
            </a:custGeom>
            <a:grpFill/>
            <a:ln w="12700">
              <a:noFill/>
            </a:ln>
          </p:spPr>
          <p:txBody>
            <a:bodyPr anchor="ctr"/>
            <a:lstStyle/>
            <a:p>
              <a:pPr algn="ctr" defTabSz="1219170">
                <a:defRPr/>
              </a:pPr>
              <a:endParaRPr sz="2000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83" name="组合 82">
              <a:extLst>
                <a:ext uri="{FF2B5EF4-FFF2-40B4-BE49-F238E27FC236}">
                  <a16:creationId xmlns:a16="http://schemas.microsoft.com/office/drawing/2014/main" id="{BF119836-A301-42C2-BB7E-52FEAAD7EBB8}"/>
                </a:ext>
              </a:extLst>
            </p:cNvPr>
            <p:cNvGrpSpPr/>
            <p:nvPr/>
          </p:nvGrpSpPr>
          <p:grpSpPr>
            <a:xfrm>
              <a:off x="2157021" y="4758005"/>
              <a:ext cx="873994" cy="688011"/>
              <a:chOff x="2226870" y="2574003"/>
              <a:chExt cx="972701" cy="765714"/>
            </a:xfrm>
            <a:grpFill/>
          </p:grpSpPr>
          <p:sp>
            <p:nvSpPr>
              <p:cNvPr id="111" name="IconShape2">
                <a:extLst>
                  <a:ext uri="{FF2B5EF4-FFF2-40B4-BE49-F238E27FC236}">
                    <a16:creationId xmlns:a16="http://schemas.microsoft.com/office/drawing/2014/main" id="{D596D5D9-4A60-4ACB-B5C1-C83790F464D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26870" y="2574004"/>
                <a:ext cx="369087" cy="765713"/>
              </a:xfrm>
              <a:custGeom>
                <a:avLst/>
                <a:gdLst>
                  <a:gd name="connsiteX0" fmla="*/ 32602 w 396196"/>
                  <a:gd name="connsiteY0" fmla="*/ 244760 h 832453"/>
                  <a:gd name="connsiteX1" fmla="*/ 366603 w 396196"/>
                  <a:gd name="connsiteY1" fmla="*/ 244760 h 832453"/>
                  <a:gd name="connsiteX2" fmla="*/ 391506 w 396196"/>
                  <a:gd name="connsiteY2" fmla="*/ 255605 h 832453"/>
                  <a:gd name="connsiteX3" fmla="*/ 396196 w 396196"/>
                  <a:gd name="connsiteY3" fmla="*/ 271956 h 832453"/>
                  <a:gd name="connsiteX4" fmla="*/ 396196 w 396196"/>
                  <a:gd name="connsiteY4" fmla="*/ 297319 h 832453"/>
                  <a:gd name="connsiteX5" fmla="*/ 393704 w 396196"/>
                  <a:gd name="connsiteY5" fmla="*/ 312625 h 832453"/>
                  <a:gd name="connsiteX6" fmla="*/ 357814 w 396196"/>
                  <a:gd name="connsiteY6" fmla="*/ 533010 h 832453"/>
                  <a:gd name="connsiteX7" fmla="*/ 325585 w 396196"/>
                  <a:gd name="connsiteY7" fmla="*/ 558197 h 832453"/>
                  <a:gd name="connsiteX8" fmla="*/ 293358 w 396196"/>
                  <a:gd name="connsiteY8" fmla="*/ 586182 h 832453"/>
                  <a:gd name="connsiteX9" fmla="*/ 252339 w 396196"/>
                  <a:gd name="connsiteY9" fmla="*/ 807267 h 832453"/>
                  <a:gd name="connsiteX10" fmla="*/ 220111 w 396196"/>
                  <a:gd name="connsiteY10" fmla="*/ 832453 h 832453"/>
                  <a:gd name="connsiteX11" fmla="*/ 179093 w 396196"/>
                  <a:gd name="connsiteY11" fmla="*/ 832453 h 832453"/>
                  <a:gd name="connsiteX12" fmla="*/ 146865 w 396196"/>
                  <a:gd name="connsiteY12" fmla="*/ 807267 h 832453"/>
                  <a:gd name="connsiteX13" fmla="*/ 108778 w 396196"/>
                  <a:gd name="connsiteY13" fmla="*/ 586182 h 832453"/>
                  <a:gd name="connsiteX14" fmla="*/ 76549 w 396196"/>
                  <a:gd name="connsiteY14" fmla="*/ 558197 h 832453"/>
                  <a:gd name="connsiteX15" fmla="*/ 44321 w 396196"/>
                  <a:gd name="connsiteY15" fmla="*/ 533010 h 832453"/>
                  <a:gd name="connsiteX16" fmla="*/ 374 w 396196"/>
                  <a:gd name="connsiteY16" fmla="*/ 281142 h 832453"/>
                  <a:gd name="connsiteX17" fmla="*/ 32602 w 396196"/>
                  <a:gd name="connsiteY17" fmla="*/ 244760 h 832453"/>
                  <a:gd name="connsiteX18" fmla="*/ 201006 w 396196"/>
                  <a:gd name="connsiteY18" fmla="*/ 0 h 832453"/>
                  <a:gd name="connsiteX19" fmla="*/ 304893 w 396196"/>
                  <a:gd name="connsiteY19" fmla="*/ 100863 h 832453"/>
                  <a:gd name="connsiteX20" fmla="*/ 201006 w 396196"/>
                  <a:gd name="connsiteY20" fmla="*/ 201726 h 832453"/>
                  <a:gd name="connsiteX21" fmla="*/ 97119 w 396196"/>
                  <a:gd name="connsiteY21" fmla="*/ 100863 h 832453"/>
                  <a:gd name="connsiteX22" fmla="*/ 201006 w 396196"/>
                  <a:gd name="connsiteY22" fmla="*/ 0 h 832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96196" h="832453">
                    <a:moveTo>
                      <a:pt x="32602" y="244760"/>
                    </a:moveTo>
                    <a:cubicBezTo>
                      <a:pt x="32602" y="244760"/>
                      <a:pt x="32602" y="244760"/>
                      <a:pt x="366603" y="244760"/>
                    </a:cubicBezTo>
                    <a:cubicBezTo>
                      <a:pt x="376858" y="244760"/>
                      <a:pt x="385647" y="248958"/>
                      <a:pt x="391506" y="255605"/>
                    </a:cubicBezTo>
                    <a:lnTo>
                      <a:pt x="396196" y="271956"/>
                    </a:lnTo>
                    <a:lnTo>
                      <a:pt x="396196" y="297319"/>
                    </a:lnTo>
                    <a:lnTo>
                      <a:pt x="393704" y="312625"/>
                    </a:lnTo>
                    <a:cubicBezTo>
                      <a:pt x="388577" y="344109"/>
                      <a:pt x="378322" y="407076"/>
                      <a:pt x="357814" y="533010"/>
                    </a:cubicBezTo>
                    <a:cubicBezTo>
                      <a:pt x="354884" y="547003"/>
                      <a:pt x="340234" y="558197"/>
                      <a:pt x="325585" y="558197"/>
                    </a:cubicBezTo>
                    <a:cubicBezTo>
                      <a:pt x="308006" y="558197"/>
                      <a:pt x="293358" y="569391"/>
                      <a:pt x="293358" y="586182"/>
                    </a:cubicBezTo>
                    <a:cubicBezTo>
                      <a:pt x="293358" y="586182"/>
                      <a:pt x="293358" y="586182"/>
                      <a:pt x="252339" y="807267"/>
                    </a:cubicBezTo>
                    <a:cubicBezTo>
                      <a:pt x="249409" y="824058"/>
                      <a:pt x="237690" y="832453"/>
                      <a:pt x="220111" y="832453"/>
                    </a:cubicBezTo>
                    <a:cubicBezTo>
                      <a:pt x="220111" y="832453"/>
                      <a:pt x="220111" y="832453"/>
                      <a:pt x="179093" y="832453"/>
                    </a:cubicBezTo>
                    <a:cubicBezTo>
                      <a:pt x="164445" y="832453"/>
                      <a:pt x="149795" y="824058"/>
                      <a:pt x="146865" y="807267"/>
                    </a:cubicBezTo>
                    <a:cubicBezTo>
                      <a:pt x="146865" y="807267"/>
                      <a:pt x="146865" y="807267"/>
                      <a:pt x="108778" y="586182"/>
                    </a:cubicBezTo>
                    <a:cubicBezTo>
                      <a:pt x="105848" y="569391"/>
                      <a:pt x="91198" y="558197"/>
                      <a:pt x="76549" y="558197"/>
                    </a:cubicBezTo>
                    <a:cubicBezTo>
                      <a:pt x="61900" y="558197"/>
                      <a:pt x="47250" y="547003"/>
                      <a:pt x="44321" y="533010"/>
                    </a:cubicBezTo>
                    <a:cubicBezTo>
                      <a:pt x="44321" y="533010"/>
                      <a:pt x="44321" y="533010"/>
                      <a:pt x="374" y="281142"/>
                    </a:cubicBezTo>
                    <a:cubicBezTo>
                      <a:pt x="-2556" y="261552"/>
                      <a:pt x="12093" y="244760"/>
                      <a:pt x="32602" y="244760"/>
                    </a:cubicBezTo>
                    <a:close/>
                    <a:moveTo>
                      <a:pt x="201006" y="0"/>
                    </a:moveTo>
                    <a:cubicBezTo>
                      <a:pt x="258382" y="0"/>
                      <a:pt x="304893" y="45158"/>
                      <a:pt x="304893" y="100863"/>
                    </a:cubicBezTo>
                    <a:cubicBezTo>
                      <a:pt x="304893" y="156569"/>
                      <a:pt x="258382" y="201726"/>
                      <a:pt x="201006" y="201726"/>
                    </a:cubicBezTo>
                    <a:cubicBezTo>
                      <a:pt x="143631" y="201726"/>
                      <a:pt x="97119" y="156569"/>
                      <a:pt x="97119" y="100863"/>
                    </a:cubicBezTo>
                    <a:cubicBezTo>
                      <a:pt x="97119" y="45158"/>
                      <a:pt x="143631" y="0"/>
                      <a:pt x="201006" y="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1219170">
                  <a:defRPr/>
                </a:pPr>
                <a:endParaRPr sz="1600" ker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2" name="ValueShape">
                <a:extLst>
                  <a:ext uri="{FF2B5EF4-FFF2-40B4-BE49-F238E27FC236}">
                    <a16:creationId xmlns:a16="http://schemas.microsoft.com/office/drawing/2014/main" id="{EB5F76CC-380F-4041-B412-146C6E24E50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639789" y="2574003"/>
                <a:ext cx="559782" cy="765713"/>
              </a:xfrm>
              <a:custGeom>
                <a:avLst/>
                <a:gdLst>
                  <a:gd name="connsiteX0" fmla="*/ 195923 w 559782"/>
                  <a:gd name="connsiteY0" fmla="*/ 209918 h 769697"/>
                  <a:gd name="connsiteX1" fmla="*/ 363858 w 559782"/>
                  <a:gd name="connsiteY1" fmla="*/ 209918 h 769697"/>
                  <a:gd name="connsiteX2" fmla="*/ 440828 w 559782"/>
                  <a:gd name="connsiteY2" fmla="*/ 256712 h 769697"/>
                  <a:gd name="connsiteX3" fmla="*/ 552784 w 559782"/>
                  <a:gd name="connsiteY3" fmla="*/ 424645 h 769697"/>
                  <a:gd name="connsiteX4" fmla="*/ 559782 w 559782"/>
                  <a:gd name="connsiteY4" fmla="*/ 447824 h 769697"/>
                  <a:gd name="connsiteX5" fmla="*/ 547536 w 559782"/>
                  <a:gd name="connsiteY5" fmla="*/ 477562 h 769697"/>
                  <a:gd name="connsiteX6" fmla="*/ 517798 w 559782"/>
                  <a:gd name="connsiteY6" fmla="*/ 489808 h 769697"/>
                  <a:gd name="connsiteX7" fmla="*/ 482812 w 559782"/>
                  <a:gd name="connsiteY7" fmla="*/ 471002 h 769697"/>
                  <a:gd name="connsiteX8" fmla="*/ 383538 w 559782"/>
                  <a:gd name="connsiteY8" fmla="*/ 321874 h 769697"/>
                  <a:gd name="connsiteX9" fmla="*/ 363858 w 559782"/>
                  <a:gd name="connsiteY9" fmla="*/ 321874 h 769697"/>
                  <a:gd name="connsiteX10" fmla="*/ 363858 w 559782"/>
                  <a:gd name="connsiteY10" fmla="*/ 379600 h 769697"/>
                  <a:gd name="connsiteX11" fmla="*/ 471878 w 559782"/>
                  <a:gd name="connsiteY11" fmla="*/ 559343 h 769697"/>
                  <a:gd name="connsiteX12" fmla="*/ 475814 w 559782"/>
                  <a:gd name="connsiteY12" fmla="*/ 573775 h 769697"/>
                  <a:gd name="connsiteX13" fmla="*/ 467505 w 559782"/>
                  <a:gd name="connsiteY13" fmla="*/ 593454 h 769697"/>
                  <a:gd name="connsiteX14" fmla="*/ 447826 w 559782"/>
                  <a:gd name="connsiteY14" fmla="*/ 601763 h 769697"/>
                  <a:gd name="connsiteX15" fmla="*/ 363858 w 559782"/>
                  <a:gd name="connsiteY15" fmla="*/ 601763 h 769697"/>
                  <a:gd name="connsiteX16" fmla="*/ 363858 w 559782"/>
                  <a:gd name="connsiteY16" fmla="*/ 720717 h 769697"/>
                  <a:gd name="connsiteX17" fmla="*/ 349426 w 559782"/>
                  <a:gd name="connsiteY17" fmla="*/ 755265 h 769697"/>
                  <a:gd name="connsiteX18" fmla="*/ 314878 w 559782"/>
                  <a:gd name="connsiteY18" fmla="*/ 769697 h 769697"/>
                  <a:gd name="connsiteX19" fmla="*/ 244904 w 559782"/>
                  <a:gd name="connsiteY19" fmla="*/ 769697 h 769697"/>
                  <a:gd name="connsiteX20" fmla="*/ 210356 w 559782"/>
                  <a:gd name="connsiteY20" fmla="*/ 755265 h 769697"/>
                  <a:gd name="connsiteX21" fmla="*/ 195923 w 559782"/>
                  <a:gd name="connsiteY21" fmla="*/ 720717 h 769697"/>
                  <a:gd name="connsiteX22" fmla="*/ 195923 w 559782"/>
                  <a:gd name="connsiteY22" fmla="*/ 601763 h 769697"/>
                  <a:gd name="connsiteX23" fmla="*/ 111956 w 559782"/>
                  <a:gd name="connsiteY23" fmla="*/ 601763 h 769697"/>
                  <a:gd name="connsiteX24" fmla="*/ 92276 w 559782"/>
                  <a:gd name="connsiteY24" fmla="*/ 593454 h 769697"/>
                  <a:gd name="connsiteX25" fmla="*/ 83968 w 559782"/>
                  <a:gd name="connsiteY25" fmla="*/ 573775 h 769697"/>
                  <a:gd name="connsiteX26" fmla="*/ 87903 w 559782"/>
                  <a:gd name="connsiteY26" fmla="*/ 559343 h 769697"/>
                  <a:gd name="connsiteX27" fmla="*/ 195923 w 559782"/>
                  <a:gd name="connsiteY27" fmla="*/ 379600 h 769697"/>
                  <a:gd name="connsiteX28" fmla="*/ 195923 w 559782"/>
                  <a:gd name="connsiteY28" fmla="*/ 321874 h 769697"/>
                  <a:gd name="connsiteX29" fmla="*/ 176244 w 559782"/>
                  <a:gd name="connsiteY29" fmla="*/ 321874 h 769697"/>
                  <a:gd name="connsiteX30" fmla="*/ 76970 w 559782"/>
                  <a:gd name="connsiteY30" fmla="*/ 471002 h 769697"/>
                  <a:gd name="connsiteX31" fmla="*/ 41984 w 559782"/>
                  <a:gd name="connsiteY31" fmla="*/ 489808 h 769697"/>
                  <a:gd name="connsiteX32" fmla="*/ 12245 w 559782"/>
                  <a:gd name="connsiteY32" fmla="*/ 477562 h 769697"/>
                  <a:gd name="connsiteX33" fmla="*/ 0 w 559782"/>
                  <a:gd name="connsiteY33" fmla="*/ 447824 h 769697"/>
                  <a:gd name="connsiteX34" fmla="*/ 6998 w 559782"/>
                  <a:gd name="connsiteY34" fmla="*/ 424645 h 769697"/>
                  <a:gd name="connsiteX35" fmla="*/ 118953 w 559782"/>
                  <a:gd name="connsiteY35" fmla="*/ 256712 h 769697"/>
                  <a:gd name="connsiteX36" fmla="*/ 195923 w 559782"/>
                  <a:gd name="connsiteY36" fmla="*/ 209918 h 769697"/>
                  <a:gd name="connsiteX37" fmla="*/ 279891 w 559782"/>
                  <a:gd name="connsiteY37" fmla="*/ 0 h 769697"/>
                  <a:gd name="connsiteX38" fmla="*/ 349208 w 559782"/>
                  <a:gd name="connsiteY38" fmla="*/ 28645 h 769697"/>
                  <a:gd name="connsiteX39" fmla="*/ 377853 w 559782"/>
                  <a:gd name="connsiteY39" fmla="*/ 97962 h 769697"/>
                  <a:gd name="connsiteX40" fmla="*/ 349208 w 559782"/>
                  <a:gd name="connsiteY40" fmla="*/ 167277 h 769697"/>
                  <a:gd name="connsiteX41" fmla="*/ 279891 w 559782"/>
                  <a:gd name="connsiteY41" fmla="*/ 195922 h 769697"/>
                  <a:gd name="connsiteX42" fmla="*/ 210575 w 559782"/>
                  <a:gd name="connsiteY42" fmla="*/ 167277 h 769697"/>
                  <a:gd name="connsiteX43" fmla="*/ 181930 w 559782"/>
                  <a:gd name="connsiteY43" fmla="*/ 97962 h 769697"/>
                  <a:gd name="connsiteX44" fmla="*/ 210575 w 559782"/>
                  <a:gd name="connsiteY44" fmla="*/ 28645 h 769697"/>
                  <a:gd name="connsiteX45" fmla="*/ 279891 w 559782"/>
                  <a:gd name="connsiteY45" fmla="*/ 0 h 769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559782" h="769697">
                    <a:moveTo>
                      <a:pt x="195923" y="209918"/>
                    </a:moveTo>
                    <a:lnTo>
                      <a:pt x="363858" y="209918"/>
                    </a:lnTo>
                    <a:cubicBezTo>
                      <a:pt x="393888" y="209918"/>
                      <a:pt x="419544" y="225516"/>
                      <a:pt x="440828" y="256712"/>
                    </a:cubicBezTo>
                    <a:lnTo>
                      <a:pt x="552784" y="424645"/>
                    </a:lnTo>
                    <a:cubicBezTo>
                      <a:pt x="557449" y="431643"/>
                      <a:pt x="559782" y="439368"/>
                      <a:pt x="559782" y="447824"/>
                    </a:cubicBezTo>
                    <a:cubicBezTo>
                      <a:pt x="559782" y="459486"/>
                      <a:pt x="555700" y="469398"/>
                      <a:pt x="547536" y="477562"/>
                    </a:cubicBezTo>
                    <a:cubicBezTo>
                      <a:pt x="539373" y="485725"/>
                      <a:pt x="529460" y="489808"/>
                      <a:pt x="517798" y="489808"/>
                    </a:cubicBezTo>
                    <a:cubicBezTo>
                      <a:pt x="502928" y="489808"/>
                      <a:pt x="491267" y="483539"/>
                      <a:pt x="482812" y="471002"/>
                    </a:cubicBezTo>
                    <a:lnTo>
                      <a:pt x="383538" y="321874"/>
                    </a:lnTo>
                    <a:lnTo>
                      <a:pt x="363858" y="321874"/>
                    </a:lnTo>
                    <a:lnTo>
                      <a:pt x="363858" y="379600"/>
                    </a:lnTo>
                    <a:lnTo>
                      <a:pt x="471878" y="559343"/>
                    </a:lnTo>
                    <a:cubicBezTo>
                      <a:pt x="474502" y="563716"/>
                      <a:pt x="475814" y="568526"/>
                      <a:pt x="475814" y="573775"/>
                    </a:cubicBezTo>
                    <a:cubicBezTo>
                      <a:pt x="475814" y="581355"/>
                      <a:pt x="473044" y="587914"/>
                      <a:pt x="467505" y="593454"/>
                    </a:cubicBezTo>
                    <a:cubicBezTo>
                      <a:pt x="461965" y="598993"/>
                      <a:pt x="455405" y="601763"/>
                      <a:pt x="447826" y="601763"/>
                    </a:cubicBezTo>
                    <a:lnTo>
                      <a:pt x="363858" y="601763"/>
                    </a:lnTo>
                    <a:lnTo>
                      <a:pt x="363858" y="720717"/>
                    </a:lnTo>
                    <a:cubicBezTo>
                      <a:pt x="363858" y="734128"/>
                      <a:pt x="359047" y="745644"/>
                      <a:pt x="349426" y="755265"/>
                    </a:cubicBezTo>
                    <a:cubicBezTo>
                      <a:pt x="339805" y="764887"/>
                      <a:pt x="328289" y="769697"/>
                      <a:pt x="314878" y="769697"/>
                    </a:cubicBezTo>
                    <a:lnTo>
                      <a:pt x="244904" y="769697"/>
                    </a:lnTo>
                    <a:cubicBezTo>
                      <a:pt x="231493" y="769697"/>
                      <a:pt x="219977" y="764887"/>
                      <a:pt x="210356" y="755265"/>
                    </a:cubicBezTo>
                    <a:cubicBezTo>
                      <a:pt x="200733" y="745644"/>
                      <a:pt x="195923" y="734128"/>
                      <a:pt x="195923" y="720717"/>
                    </a:cubicBezTo>
                    <a:lnTo>
                      <a:pt x="195923" y="601763"/>
                    </a:lnTo>
                    <a:lnTo>
                      <a:pt x="111956" y="601763"/>
                    </a:lnTo>
                    <a:cubicBezTo>
                      <a:pt x="104375" y="601763"/>
                      <a:pt x="97815" y="598993"/>
                      <a:pt x="92276" y="593454"/>
                    </a:cubicBezTo>
                    <a:cubicBezTo>
                      <a:pt x="86738" y="587914"/>
                      <a:pt x="83968" y="581355"/>
                      <a:pt x="83968" y="573775"/>
                    </a:cubicBezTo>
                    <a:cubicBezTo>
                      <a:pt x="83968" y="568526"/>
                      <a:pt x="85279" y="563716"/>
                      <a:pt x="87903" y="559343"/>
                    </a:cubicBezTo>
                    <a:lnTo>
                      <a:pt x="195923" y="379600"/>
                    </a:lnTo>
                    <a:lnTo>
                      <a:pt x="195923" y="321874"/>
                    </a:lnTo>
                    <a:lnTo>
                      <a:pt x="176244" y="321874"/>
                    </a:lnTo>
                    <a:lnTo>
                      <a:pt x="76970" y="471002"/>
                    </a:lnTo>
                    <a:cubicBezTo>
                      <a:pt x="68515" y="483539"/>
                      <a:pt x="56852" y="489808"/>
                      <a:pt x="41984" y="489808"/>
                    </a:cubicBezTo>
                    <a:cubicBezTo>
                      <a:pt x="30321" y="489808"/>
                      <a:pt x="20409" y="485725"/>
                      <a:pt x="12245" y="477562"/>
                    </a:cubicBezTo>
                    <a:cubicBezTo>
                      <a:pt x="4081" y="469398"/>
                      <a:pt x="0" y="459486"/>
                      <a:pt x="0" y="447824"/>
                    </a:cubicBezTo>
                    <a:cubicBezTo>
                      <a:pt x="0" y="439368"/>
                      <a:pt x="2333" y="431643"/>
                      <a:pt x="6998" y="424645"/>
                    </a:cubicBezTo>
                    <a:lnTo>
                      <a:pt x="118953" y="256712"/>
                    </a:lnTo>
                    <a:cubicBezTo>
                      <a:pt x="140237" y="225516"/>
                      <a:pt x="165894" y="209918"/>
                      <a:pt x="195923" y="209918"/>
                    </a:cubicBezTo>
                    <a:close/>
                    <a:moveTo>
                      <a:pt x="279891" y="0"/>
                    </a:moveTo>
                    <a:cubicBezTo>
                      <a:pt x="307006" y="0"/>
                      <a:pt x="330111" y="9548"/>
                      <a:pt x="349208" y="28645"/>
                    </a:cubicBezTo>
                    <a:cubicBezTo>
                      <a:pt x="368305" y="47742"/>
                      <a:pt x="377853" y="70846"/>
                      <a:pt x="377853" y="97962"/>
                    </a:cubicBezTo>
                    <a:cubicBezTo>
                      <a:pt x="377853" y="125075"/>
                      <a:pt x="368305" y="148180"/>
                      <a:pt x="349208" y="167277"/>
                    </a:cubicBezTo>
                    <a:cubicBezTo>
                      <a:pt x="330111" y="186373"/>
                      <a:pt x="307006" y="195922"/>
                      <a:pt x="279891" y="195922"/>
                    </a:cubicBezTo>
                    <a:cubicBezTo>
                      <a:pt x="252777" y="195922"/>
                      <a:pt x="229671" y="186373"/>
                      <a:pt x="210575" y="167277"/>
                    </a:cubicBezTo>
                    <a:cubicBezTo>
                      <a:pt x="191477" y="148180"/>
                      <a:pt x="181930" y="125075"/>
                      <a:pt x="181930" y="97962"/>
                    </a:cubicBezTo>
                    <a:cubicBezTo>
                      <a:pt x="181930" y="70846"/>
                      <a:pt x="191477" y="47742"/>
                      <a:pt x="210575" y="28645"/>
                    </a:cubicBezTo>
                    <a:cubicBezTo>
                      <a:pt x="229671" y="9548"/>
                      <a:pt x="252777" y="0"/>
                      <a:pt x="279891" y="0"/>
                    </a:cubicBezTo>
                    <a:close/>
                  </a:path>
                </a:pathLst>
              </a:custGeom>
              <a:grpFill/>
              <a:ln w="12700">
                <a:noFill/>
              </a:ln>
            </p:spPr>
            <p:txBody>
              <a:bodyPr anchor="ctr"/>
              <a:lstStyle/>
              <a:p>
                <a:pPr algn="ctr" defTabSz="1219170">
                  <a:defRPr/>
                </a:pPr>
                <a:endParaRPr sz="2000" kern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4" name="组合 83">
              <a:extLst>
                <a:ext uri="{FF2B5EF4-FFF2-40B4-BE49-F238E27FC236}">
                  <a16:creationId xmlns:a16="http://schemas.microsoft.com/office/drawing/2014/main" id="{4C13ECA6-54AA-4D08-8FFC-269A692341A7}"/>
                </a:ext>
              </a:extLst>
            </p:cNvPr>
            <p:cNvGrpSpPr/>
            <p:nvPr/>
          </p:nvGrpSpPr>
          <p:grpSpPr>
            <a:xfrm>
              <a:off x="2157021" y="5543057"/>
              <a:ext cx="873994" cy="688011"/>
              <a:chOff x="2226870" y="2574003"/>
              <a:chExt cx="972701" cy="765714"/>
            </a:xfrm>
            <a:grpFill/>
          </p:grpSpPr>
          <p:sp>
            <p:nvSpPr>
              <p:cNvPr id="109" name="IconShape2">
                <a:extLst>
                  <a:ext uri="{FF2B5EF4-FFF2-40B4-BE49-F238E27FC236}">
                    <a16:creationId xmlns:a16="http://schemas.microsoft.com/office/drawing/2014/main" id="{D06690ED-9739-417D-B434-78666FFAC9F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26870" y="2574004"/>
                <a:ext cx="369087" cy="765713"/>
              </a:xfrm>
              <a:custGeom>
                <a:avLst/>
                <a:gdLst>
                  <a:gd name="connsiteX0" fmla="*/ 32602 w 396196"/>
                  <a:gd name="connsiteY0" fmla="*/ 244760 h 832453"/>
                  <a:gd name="connsiteX1" fmla="*/ 366603 w 396196"/>
                  <a:gd name="connsiteY1" fmla="*/ 244760 h 832453"/>
                  <a:gd name="connsiteX2" fmla="*/ 391506 w 396196"/>
                  <a:gd name="connsiteY2" fmla="*/ 255605 h 832453"/>
                  <a:gd name="connsiteX3" fmla="*/ 396196 w 396196"/>
                  <a:gd name="connsiteY3" fmla="*/ 271956 h 832453"/>
                  <a:gd name="connsiteX4" fmla="*/ 396196 w 396196"/>
                  <a:gd name="connsiteY4" fmla="*/ 297319 h 832453"/>
                  <a:gd name="connsiteX5" fmla="*/ 393704 w 396196"/>
                  <a:gd name="connsiteY5" fmla="*/ 312625 h 832453"/>
                  <a:gd name="connsiteX6" fmla="*/ 357814 w 396196"/>
                  <a:gd name="connsiteY6" fmla="*/ 533010 h 832453"/>
                  <a:gd name="connsiteX7" fmla="*/ 325585 w 396196"/>
                  <a:gd name="connsiteY7" fmla="*/ 558197 h 832453"/>
                  <a:gd name="connsiteX8" fmla="*/ 293358 w 396196"/>
                  <a:gd name="connsiteY8" fmla="*/ 586182 h 832453"/>
                  <a:gd name="connsiteX9" fmla="*/ 252339 w 396196"/>
                  <a:gd name="connsiteY9" fmla="*/ 807267 h 832453"/>
                  <a:gd name="connsiteX10" fmla="*/ 220111 w 396196"/>
                  <a:gd name="connsiteY10" fmla="*/ 832453 h 832453"/>
                  <a:gd name="connsiteX11" fmla="*/ 179093 w 396196"/>
                  <a:gd name="connsiteY11" fmla="*/ 832453 h 832453"/>
                  <a:gd name="connsiteX12" fmla="*/ 146865 w 396196"/>
                  <a:gd name="connsiteY12" fmla="*/ 807267 h 832453"/>
                  <a:gd name="connsiteX13" fmla="*/ 108778 w 396196"/>
                  <a:gd name="connsiteY13" fmla="*/ 586182 h 832453"/>
                  <a:gd name="connsiteX14" fmla="*/ 76549 w 396196"/>
                  <a:gd name="connsiteY14" fmla="*/ 558197 h 832453"/>
                  <a:gd name="connsiteX15" fmla="*/ 44321 w 396196"/>
                  <a:gd name="connsiteY15" fmla="*/ 533010 h 832453"/>
                  <a:gd name="connsiteX16" fmla="*/ 374 w 396196"/>
                  <a:gd name="connsiteY16" fmla="*/ 281142 h 832453"/>
                  <a:gd name="connsiteX17" fmla="*/ 32602 w 396196"/>
                  <a:gd name="connsiteY17" fmla="*/ 244760 h 832453"/>
                  <a:gd name="connsiteX18" fmla="*/ 201006 w 396196"/>
                  <a:gd name="connsiteY18" fmla="*/ 0 h 832453"/>
                  <a:gd name="connsiteX19" fmla="*/ 304893 w 396196"/>
                  <a:gd name="connsiteY19" fmla="*/ 100863 h 832453"/>
                  <a:gd name="connsiteX20" fmla="*/ 201006 w 396196"/>
                  <a:gd name="connsiteY20" fmla="*/ 201726 h 832453"/>
                  <a:gd name="connsiteX21" fmla="*/ 97119 w 396196"/>
                  <a:gd name="connsiteY21" fmla="*/ 100863 h 832453"/>
                  <a:gd name="connsiteX22" fmla="*/ 201006 w 396196"/>
                  <a:gd name="connsiteY22" fmla="*/ 0 h 832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96196" h="832453">
                    <a:moveTo>
                      <a:pt x="32602" y="244760"/>
                    </a:moveTo>
                    <a:cubicBezTo>
                      <a:pt x="32602" y="244760"/>
                      <a:pt x="32602" y="244760"/>
                      <a:pt x="366603" y="244760"/>
                    </a:cubicBezTo>
                    <a:cubicBezTo>
                      <a:pt x="376858" y="244760"/>
                      <a:pt x="385647" y="248958"/>
                      <a:pt x="391506" y="255605"/>
                    </a:cubicBezTo>
                    <a:lnTo>
                      <a:pt x="396196" y="271956"/>
                    </a:lnTo>
                    <a:lnTo>
                      <a:pt x="396196" y="297319"/>
                    </a:lnTo>
                    <a:lnTo>
                      <a:pt x="393704" y="312625"/>
                    </a:lnTo>
                    <a:cubicBezTo>
                      <a:pt x="388577" y="344109"/>
                      <a:pt x="378322" y="407076"/>
                      <a:pt x="357814" y="533010"/>
                    </a:cubicBezTo>
                    <a:cubicBezTo>
                      <a:pt x="354884" y="547003"/>
                      <a:pt x="340234" y="558197"/>
                      <a:pt x="325585" y="558197"/>
                    </a:cubicBezTo>
                    <a:cubicBezTo>
                      <a:pt x="308006" y="558197"/>
                      <a:pt x="293358" y="569391"/>
                      <a:pt x="293358" y="586182"/>
                    </a:cubicBezTo>
                    <a:cubicBezTo>
                      <a:pt x="293358" y="586182"/>
                      <a:pt x="293358" y="586182"/>
                      <a:pt x="252339" y="807267"/>
                    </a:cubicBezTo>
                    <a:cubicBezTo>
                      <a:pt x="249409" y="824058"/>
                      <a:pt x="237690" y="832453"/>
                      <a:pt x="220111" y="832453"/>
                    </a:cubicBezTo>
                    <a:cubicBezTo>
                      <a:pt x="220111" y="832453"/>
                      <a:pt x="220111" y="832453"/>
                      <a:pt x="179093" y="832453"/>
                    </a:cubicBezTo>
                    <a:cubicBezTo>
                      <a:pt x="164445" y="832453"/>
                      <a:pt x="149795" y="824058"/>
                      <a:pt x="146865" y="807267"/>
                    </a:cubicBezTo>
                    <a:cubicBezTo>
                      <a:pt x="146865" y="807267"/>
                      <a:pt x="146865" y="807267"/>
                      <a:pt x="108778" y="586182"/>
                    </a:cubicBezTo>
                    <a:cubicBezTo>
                      <a:pt x="105848" y="569391"/>
                      <a:pt x="91198" y="558197"/>
                      <a:pt x="76549" y="558197"/>
                    </a:cubicBezTo>
                    <a:cubicBezTo>
                      <a:pt x="61900" y="558197"/>
                      <a:pt x="47250" y="547003"/>
                      <a:pt x="44321" y="533010"/>
                    </a:cubicBezTo>
                    <a:cubicBezTo>
                      <a:pt x="44321" y="533010"/>
                      <a:pt x="44321" y="533010"/>
                      <a:pt x="374" y="281142"/>
                    </a:cubicBezTo>
                    <a:cubicBezTo>
                      <a:pt x="-2556" y="261552"/>
                      <a:pt x="12093" y="244760"/>
                      <a:pt x="32602" y="244760"/>
                    </a:cubicBezTo>
                    <a:close/>
                    <a:moveTo>
                      <a:pt x="201006" y="0"/>
                    </a:moveTo>
                    <a:cubicBezTo>
                      <a:pt x="258382" y="0"/>
                      <a:pt x="304893" y="45158"/>
                      <a:pt x="304893" y="100863"/>
                    </a:cubicBezTo>
                    <a:cubicBezTo>
                      <a:pt x="304893" y="156569"/>
                      <a:pt x="258382" y="201726"/>
                      <a:pt x="201006" y="201726"/>
                    </a:cubicBezTo>
                    <a:cubicBezTo>
                      <a:pt x="143631" y="201726"/>
                      <a:pt x="97119" y="156569"/>
                      <a:pt x="97119" y="100863"/>
                    </a:cubicBezTo>
                    <a:cubicBezTo>
                      <a:pt x="97119" y="45158"/>
                      <a:pt x="143631" y="0"/>
                      <a:pt x="201006" y="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1219170">
                  <a:defRPr/>
                </a:pPr>
                <a:endParaRPr sz="1600" ker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" name="ValueShape">
                <a:extLst>
                  <a:ext uri="{FF2B5EF4-FFF2-40B4-BE49-F238E27FC236}">
                    <a16:creationId xmlns:a16="http://schemas.microsoft.com/office/drawing/2014/main" id="{68546535-EF32-4490-859A-1AA7962CBBA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639789" y="2574003"/>
                <a:ext cx="559782" cy="765713"/>
              </a:xfrm>
              <a:custGeom>
                <a:avLst/>
                <a:gdLst>
                  <a:gd name="connsiteX0" fmla="*/ 195923 w 559782"/>
                  <a:gd name="connsiteY0" fmla="*/ 209918 h 769697"/>
                  <a:gd name="connsiteX1" fmla="*/ 363858 w 559782"/>
                  <a:gd name="connsiteY1" fmla="*/ 209918 h 769697"/>
                  <a:gd name="connsiteX2" fmla="*/ 440828 w 559782"/>
                  <a:gd name="connsiteY2" fmla="*/ 256712 h 769697"/>
                  <a:gd name="connsiteX3" fmla="*/ 552784 w 559782"/>
                  <a:gd name="connsiteY3" fmla="*/ 424645 h 769697"/>
                  <a:gd name="connsiteX4" fmla="*/ 559782 w 559782"/>
                  <a:gd name="connsiteY4" fmla="*/ 447824 h 769697"/>
                  <a:gd name="connsiteX5" fmla="*/ 547536 w 559782"/>
                  <a:gd name="connsiteY5" fmla="*/ 477562 h 769697"/>
                  <a:gd name="connsiteX6" fmla="*/ 517798 w 559782"/>
                  <a:gd name="connsiteY6" fmla="*/ 489808 h 769697"/>
                  <a:gd name="connsiteX7" fmla="*/ 482812 w 559782"/>
                  <a:gd name="connsiteY7" fmla="*/ 471002 h 769697"/>
                  <a:gd name="connsiteX8" fmla="*/ 383538 w 559782"/>
                  <a:gd name="connsiteY8" fmla="*/ 321874 h 769697"/>
                  <a:gd name="connsiteX9" fmla="*/ 363858 w 559782"/>
                  <a:gd name="connsiteY9" fmla="*/ 321874 h 769697"/>
                  <a:gd name="connsiteX10" fmla="*/ 363858 w 559782"/>
                  <a:gd name="connsiteY10" fmla="*/ 379600 h 769697"/>
                  <a:gd name="connsiteX11" fmla="*/ 471878 w 559782"/>
                  <a:gd name="connsiteY11" fmla="*/ 559343 h 769697"/>
                  <a:gd name="connsiteX12" fmla="*/ 475814 w 559782"/>
                  <a:gd name="connsiteY12" fmla="*/ 573775 h 769697"/>
                  <a:gd name="connsiteX13" fmla="*/ 467505 w 559782"/>
                  <a:gd name="connsiteY13" fmla="*/ 593454 h 769697"/>
                  <a:gd name="connsiteX14" fmla="*/ 447826 w 559782"/>
                  <a:gd name="connsiteY14" fmla="*/ 601763 h 769697"/>
                  <a:gd name="connsiteX15" fmla="*/ 363858 w 559782"/>
                  <a:gd name="connsiteY15" fmla="*/ 601763 h 769697"/>
                  <a:gd name="connsiteX16" fmla="*/ 363858 w 559782"/>
                  <a:gd name="connsiteY16" fmla="*/ 720717 h 769697"/>
                  <a:gd name="connsiteX17" fmla="*/ 349426 w 559782"/>
                  <a:gd name="connsiteY17" fmla="*/ 755265 h 769697"/>
                  <a:gd name="connsiteX18" fmla="*/ 314878 w 559782"/>
                  <a:gd name="connsiteY18" fmla="*/ 769697 h 769697"/>
                  <a:gd name="connsiteX19" fmla="*/ 244904 w 559782"/>
                  <a:gd name="connsiteY19" fmla="*/ 769697 h 769697"/>
                  <a:gd name="connsiteX20" fmla="*/ 210356 w 559782"/>
                  <a:gd name="connsiteY20" fmla="*/ 755265 h 769697"/>
                  <a:gd name="connsiteX21" fmla="*/ 195923 w 559782"/>
                  <a:gd name="connsiteY21" fmla="*/ 720717 h 769697"/>
                  <a:gd name="connsiteX22" fmla="*/ 195923 w 559782"/>
                  <a:gd name="connsiteY22" fmla="*/ 601763 h 769697"/>
                  <a:gd name="connsiteX23" fmla="*/ 111956 w 559782"/>
                  <a:gd name="connsiteY23" fmla="*/ 601763 h 769697"/>
                  <a:gd name="connsiteX24" fmla="*/ 92276 w 559782"/>
                  <a:gd name="connsiteY24" fmla="*/ 593454 h 769697"/>
                  <a:gd name="connsiteX25" fmla="*/ 83968 w 559782"/>
                  <a:gd name="connsiteY25" fmla="*/ 573775 h 769697"/>
                  <a:gd name="connsiteX26" fmla="*/ 87903 w 559782"/>
                  <a:gd name="connsiteY26" fmla="*/ 559343 h 769697"/>
                  <a:gd name="connsiteX27" fmla="*/ 195923 w 559782"/>
                  <a:gd name="connsiteY27" fmla="*/ 379600 h 769697"/>
                  <a:gd name="connsiteX28" fmla="*/ 195923 w 559782"/>
                  <a:gd name="connsiteY28" fmla="*/ 321874 h 769697"/>
                  <a:gd name="connsiteX29" fmla="*/ 176244 w 559782"/>
                  <a:gd name="connsiteY29" fmla="*/ 321874 h 769697"/>
                  <a:gd name="connsiteX30" fmla="*/ 76970 w 559782"/>
                  <a:gd name="connsiteY30" fmla="*/ 471002 h 769697"/>
                  <a:gd name="connsiteX31" fmla="*/ 41984 w 559782"/>
                  <a:gd name="connsiteY31" fmla="*/ 489808 h 769697"/>
                  <a:gd name="connsiteX32" fmla="*/ 12245 w 559782"/>
                  <a:gd name="connsiteY32" fmla="*/ 477562 h 769697"/>
                  <a:gd name="connsiteX33" fmla="*/ 0 w 559782"/>
                  <a:gd name="connsiteY33" fmla="*/ 447824 h 769697"/>
                  <a:gd name="connsiteX34" fmla="*/ 6998 w 559782"/>
                  <a:gd name="connsiteY34" fmla="*/ 424645 h 769697"/>
                  <a:gd name="connsiteX35" fmla="*/ 118953 w 559782"/>
                  <a:gd name="connsiteY35" fmla="*/ 256712 h 769697"/>
                  <a:gd name="connsiteX36" fmla="*/ 195923 w 559782"/>
                  <a:gd name="connsiteY36" fmla="*/ 209918 h 769697"/>
                  <a:gd name="connsiteX37" fmla="*/ 279891 w 559782"/>
                  <a:gd name="connsiteY37" fmla="*/ 0 h 769697"/>
                  <a:gd name="connsiteX38" fmla="*/ 349208 w 559782"/>
                  <a:gd name="connsiteY38" fmla="*/ 28645 h 769697"/>
                  <a:gd name="connsiteX39" fmla="*/ 377853 w 559782"/>
                  <a:gd name="connsiteY39" fmla="*/ 97962 h 769697"/>
                  <a:gd name="connsiteX40" fmla="*/ 349208 w 559782"/>
                  <a:gd name="connsiteY40" fmla="*/ 167277 h 769697"/>
                  <a:gd name="connsiteX41" fmla="*/ 279891 w 559782"/>
                  <a:gd name="connsiteY41" fmla="*/ 195922 h 769697"/>
                  <a:gd name="connsiteX42" fmla="*/ 210575 w 559782"/>
                  <a:gd name="connsiteY42" fmla="*/ 167277 h 769697"/>
                  <a:gd name="connsiteX43" fmla="*/ 181930 w 559782"/>
                  <a:gd name="connsiteY43" fmla="*/ 97962 h 769697"/>
                  <a:gd name="connsiteX44" fmla="*/ 210575 w 559782"/>
                  <a:gd name="connsiteY44" fmla="*/ 28645 h 769697"/>
                  <a:gd name="connsiteX45" fmla="*/ 279891 w 559782"/>
                  <a:gd name="connsiteY45" fmla="*/ 0 h 769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559782" h="769697">
                    <a:moveTo>
                      <a:pt x="195923" y="209918"/>
                    </a:moveTo>
                    <a:lnTo>
                      <a:pt x="363858" y="209918"/>
                    </a:lnTo>
                    <a:cubicBezTo>
                      <a:pt x="393888" y="209918"/>
                      <a:pt x="419544" y="225516"/>
                      <a:pt x="440828" y="256712"/>
                    </a:cubicBezTo>
                    <a:lnTo>
                      <a:pt x="552784" y="424645"/>
                    </a:lnTo>
                    <a:cubicBezTo>
                      <a:pt x="557449" y="431643"/>
                      <a:pt x="559782" y="439368"/>
                      <a:pt x="559782" y="447824"/>
                    </a:cubicBezTo>
                    <a:cubicBezTo>
                      <a:pt x="559782" y="459486"/>
                      <a:pt x="555700" y="469398"/>
                      <a:pt x="547536" y="477562"/>
                    </a:cubicBezTo>
                    <a:cubicBezTo>
                      <a:pt x="539373" y="485725"/>
                      <a:pt x="529460" y="489808"/>
                      <a:pt x="517798" y="489808"/>
                    </a:cubicBezTo>
                    <a:cubicBezTo>
                      <a:pt x="502928" y="489808"/>
                      <a:pt x="491267" y="483539"/>
                      <a:pt x="482812" y="471002"/>
                    </a:cubicBezTo>
                    <a:lnTo>
                      <a:pt x="383538" y="321874"/>
                    </a:lnTo>
                    <a:lnTo>
                      <a:pt x="363858" y="321874"/>
                    </a:lnTo>
                    <a:lnTo>
                      <a:pt x="363858" y="379600"/>
                    </a:lnTo>
                    <a:lnTo>
                      <a:pt x="471878" y="559343"/>
                    </a:lnTo>
                    <a:cubicBezTo>
                      <a:pt x="474502" y="563716"/>
                      <a:pt x="475814" y="568526"/>
                      <a:pt x="475814" y="573775"/>
                    </a:cubicBezTo>
                    <a:cubicBezTo>
                      <a:pt x="475814" y="581355"/>
                      <a:pt x="473044" y="587914"/>
                      <a:pt x="467505" y="593454"/>
                    </a:cubicBezTo>
                    <a:cubicBezTo>
                      <a:pt x="461965" y="598993"/>
                      <a:pt x="455405" y="601763"/>
                      <a:pt x="447826" y="601763"/>
                    </a:cubicBezTo>
                    <a:lnTo>
                      <a:pt x="363858" y="601763"/>
                    </a:lnTo>
                    <a:lnTo>
                      <a:pt x="363858" y="720717"/>
                    </a:lnTo>
                    <a:cubicBezTo>
                      <a:pt x="363858" y="734128"/>
                      <a:pt x="359047" y="745644"/>
                      <a:pt x="349426" y="755265"/>
                    </a:cubicBezTo>
                    <a:cubicBezTo>
                      <a:pt x="339805" y="764887"/>
                      <a:pt x="328289" y="769697"/>
                      <a:pt x="314878" y="769697"/>
                    </a:cubicBezTo>
                    <a:lnTo>
                      <a:pt x="244904" y="769697"/>
                    </a:lnTo>
                    <a:cubicBezTo>
                      <a:pt x="231493" y="769697"/>
                      <a:pt x="219977" y="764887"/>
                      <a:pt x="210356" y="755265"/>
                    </a:cubicBezTo>
                    <a:cubicBezTo>
                      <a:pt x="200733" y="745644"/>
                      <a:pt x="195923" y="734128"/>
                      <a:pt x="195923" y="720717"/>
                    </a:cubicBezTo>
                    <a:lnTo>
                      <a:pt x="195923" y="601763"/>
                    </a:lnTo>
                    <a:lnTo>
                      <a:pt x="111956" y="601763"/>
                    </a:lnTo>
                    <a:cubicBezTo>
                      <a:pt x="104375" y="601763"/>
                      <a:pt x="97815" y="598993"/>
                      <a:pt x="92276" y="593454"/>
                    </a:cubicBezTo>
                    <a:cubicBezTo>
                      <a:pt x="86738" y="587914"/>
                      <a:pt x="83968" y="581355"/>
                      <a:pt x="83968" y="573775"/>
                    </a:cubicBezTo>
                    <a:cubicBezTo>
                      <a:pt x="83968" y="568526"/>
                      <a:pt x="85279" y="563716"/>
                      <a:pt x="87903" y="559343"/>
                    </a:cubicBezTo>
                    <a:lnTo>
                      <a:pt x="195923" y="379600"/>
                    </a:lnTo>
                    <a:lnTo>
                      <a:pt x="195923" y="321874"/>
                    </a:lnTo>
                    <a:lnTo>
                      <a:pt x="176244" y="321874"/>
                    </a:lnTo>
                    <a:lnTo>
                      <a:pt x="76970" y="471002"/>
                    </a:lnTo>
                    <a:cubicBezTo>
                      <a:pt x="68515" y="483539"/>
                      <a:pt x="56852" y="489808"/>
                      <a:pt x="41984" y="489808"/>
                    </a:cubicBezTo>
                    <a:cubicBezTo>
                      <a:pt x="30321" y="489808"/>
                      <a:pt x="20409" y="485725"/>
                      <a:pt x="12245" y="477562"/>
                    </a:cubicBezTo>
                    <a:cubicBezTo>
                      <a:pt x="4081" y="469398"/>
                      <a:pt x="0" y="459486"/>
                      <a:pt x="0" y="447824"/>
                    </a:cubicBezTo>
                    <a:cubicBezTo>
                      <a:pt x="0" y="439368"/>
                      <a:pt x="2333" y="431643"/>
                      <a:pt x="6998" y="424645"/>
                    </a:cubicBezTo>
                    <a:lnTo>
                      <a:pt x="118953" y="256712"/>
                    </a:lnTo>
                    <a:cubicBezTo>
                      <a:pt x="140237" y="225516"/>
                      <a:pt x="165894" y="209918"/>
                      <a:pt x="195923" y="209918"/>
                    </a:cubicBezTo>
                    <a:close/>
                    <a:moveTo>
                      <a:pt x="279891" y="0"/>
                    </a:moveTo>
                    <a:cubicBezTo>
                      <a:pt x="307006" y="0"/>
                      <a:pt x="330111" y="9548"/>
                      <a:pt x="349208" y="28645"/>
                    </a:cubicBezTo>
                    <a:cubicBezTo>
                      <a:pt x="368305" y="47742"/>
                      <a:pt x="377853" y="70846"/>
                      <a:pt x="377853" y="97962"/>
                    </a:cubicBezTo>
                    <a:cubicBezTo>
                      <a:pt x="377853" y="125075"/>
                      <a:pt x="368305" y="148180"/>
                      <a:pt x="349208" y="167277"/>
                    </a:cubicBezTo>
                    <a:cubicBezTo>
                      <a:pt x="330111" y="186373"/>
                      <a:pt x="307006" y="195922"/>
                      <a:pt x="279891" y="195922"/>
                    </a:cubicBezTo>
                    <a:cubicBezTo>
                      <a:pt x="252777" y="195922"/>
                      <a:pt x="229671" y="186373"/>
                      <a:pt x="210575" y="167277"/>
                    </a:cubicBezTo>
                    <a:cubicBezTo>
                      <a:pt x="191477" y="148180"/>
                      <a:pt x="181930" y="125075"/>
                      <a:pt x="181930" y="97962"/>
                    </a:cubicBezTo>
                    <a:cubicBezTo>
                      <a:pt x="181930" y="70846"/>
                      <a:pt x="191477" y="47742"/>
                      <a:pt x="210575" y="28645"/>
                    </a:cubicBezTo>
                    <a:cubicBezTo>
                      <a:pt x="229671" y="9548"/>
                      <a:pt x="252777" y="0"/>
                      <a:pt x="279891" y="0"/>
                    </a:cubicBezTo>
                    <a:close/>
                  </a:path>
                </a:pathLst>
              </a:custGeom>
              <a:grpFill/>
              <a:ln w="12700">
                <a:noFill/>
              </a:ln>
            </p:spPr>
            <p:txBody>
              <a:bodyPr anchor="ctr"/>
              <a:lstStyle/>
              <a:p>
                <a:pPr algn="ctr" defTabSz="1219170">
                  <a:defRPr/>
                </a:pPr>
                <a:endParaRPr sz="2000" kern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5" name="组合 84">
              <a:extLst>
                <a:ext uri="{FF2B5EF4-FFF2-40B4-BE49-F238E27FC236}">
                  <a16:creationId xmlns:a16="http://schemas.microsoft.com/office/drawing/2014/main" id="{D97A3EBA-88EC-41D3-BE3C-745F2B0F007A}"/>
                </a:ext>
              </a:extLst>
            </p:cNvPr>
            <p:cNvGrpSpPr/>
            <p:nvPr/>
          </p:nvGrpSpPr>
          <p:grpSpPr>
            <a:xfrm>
              <a:off x="3128055" y="4758005"/>
              <a:ext cx="873994" cy="688011"/>
              <a:chOff x="2226870" y="2574003"/>
              <a:chExt cx="972701" cy="765714"/>
            </a:xfrm>
            <a:grpFill/>
          </p:grpSpPr>
          <p:sp>
            <p:nvSpPr>
              <p:cNvPr id="107" name="IconShape2">
                <a:extLst>
                  <a:ext uri="{FF2B5EF4-FFF2-40B4-BE49-F238E27FC236}">
                    <a16:creationId xmlns:a16="http://schemas.microsoft.com/office/drawing/2014/main" id="{E4A778D6-CCCA-4869-B0C4-5CA6CCBD426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26870" y="2574004"/>
                <a:ext cx="369087" cy="765713"/>
              </a:xfrm>
              <a:custGeom>
                <a:avLst/>
                <a:gdLst>
                  <a:gd name="connsiteX0" fmla="*/ 32602 w 396196"/>
                  <a:gd name="connsiteY0" fmla="*/ 244760 h 832453"/>
                  <a:gd name="connsiteX1" fmla="*/ 366603 w 396196"/>
                  <a:gd name="connsiteY1" fmla="*/ 244760 h 832453"/>
                  <a:gd name="connsiteX2" fmla="*/ 391506 w 396196"/>
                  <a:gd name="connsiteY2" fmla="*/ 255605 h 832453"/>
                  <a:gd name="connsiteX3" fmla="*/ 396196 w 396196"/>
                  <a:gd name="connsiteY3" fmla="*/ 271956 h 832453"/>
                  <a:gd name="connsiteX4" fmla="*/ 396196 w 396196"/>
                  <a:gd name="connsiteY4" fmla="*/ 297319 h 832453"/>
                  <a:gd name="connsiteX5" fmla="*/ 393704 w 396196"/>
                  <a:gd name="connsiteY5" fmla="*/ 312625 h 832453"/>
                  <a:gd name="connsiteX6" fmla="*/ 357814 w 396196"/>
                  <a:gd name="connsiteY6" fmla="*/ 533010 h 832453"/>
                  <a:gd name="connsiteX7" fmla="*/ 325585 w 396196"/>
                  <a:gd name="connsiteY7" fmla="*/ 558197 h 832453"/>
                  <a:gd name="connsiteX8" fmla="*/ 293358 w 396196"/>
                  <a:gd name="connsiteY8" fmla="*/ 586182 h 832453"/>
                  <a:gd name="connsiteX9" fmla="*/ 252339 w 396196"/>
                  <a:gd name="connsiteY9" fmla="*/ 807267 h 832453"/>
                  <a:gd name="connsiteX10" fmla="*/ 220111 w 396196"/>
                  <a:gd name="connsiteY10" fmla="*/ 832453 h 832453"/>
                  <a:gd name="connsiteX11" fmla="*/ 179093 w 396196"/>
                  <a:gd name="connsiteY11" fmla="*/ 832453 h 832453"/>
                  <a:gd name="connsiteX12" fmla="*/ 146865 w 396196"/>
                  <a:gd name="connsiteY12" fmla="*/ 807267 h 832453"/>
                  <a:gd name="connsiteX13" fmla="*/ 108778 w 396196"/>
                  <a:gd name="connsiteY13" fmla="*/ 586182 h 832453"/>
                  <a:gd name="connsiteX14" fmla="*/ 76549 w 396196"/>
                  <a:gd name="connsiteY14" fmla="*/ 558197 h 832453"/>
                  <a:gd name="connsiteX15" fmla="*/ 44321 w 396196"/>
                  <a:gd name="connsiteY15" fmla="*/ 533010 h 832453"/>
                  <a:gd name="connsiteX16" fmla="*/ 374 w 396196"/>
                  <a:gd name="connsiteY16" fmla="*/ 281142 h 832453"/>
                  <a:gd name="connsiteX17" fmla="*/ 32602 w 396196"/>
                  <a:gd name="connsiteY17" fmla="*/ 244760 h 832453"/>
                  <a:gd name="connsiteX18" fmla="*/ 201006 w 396196"/>
                  <a:gd name="connsiteY18" fmla="*/ 0 h 832453"/>
                  <a:gd name="connsiteX19" fmla="*/ 304893 w 396196"/>
                  <a:gd name="connsiteY19" fmla="*/ 100863 h 832453"/>
                  <a:gd name="connsiteX20" fmla="*/ 201006 w 396196"/>
                  <a:gd name="connsiteY20" fmla="*/ 201726 h 832453"/>
                  <a:gd name="connsiteX21" fmla="*/ 97119 w 396196"/>
                  <a:gd name="connsiteY21" fmla="*/ 100863 h 832453"/>
                  <a:gd name="connsiteX22" fmla="*/ 201006 w 396196"/>
                  <a:gd name="connsiteY22" fmla="*/ 0 h 832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96196" h="832453">
                    <a:moveTo>
                      <a:pt x="32602" y="244760"/>
                    </a:moveTo>
                    <a:cubicBezTo>
                      <a:pt x="32602" y="244760"/>
                      <a:pt x="32602" y="244760"/>
                      <a:pt x="366603" y="244760"/>
                    </a:cubicBezTo>
                    <a:cubicBezTo>
                      <a:pt x="376858" y="244760"/>
                      <a:pt x="385647" y="248958"/>
                      <a:pt x="391506" y="255605"/>
                    </a:cubicBezTo>
                    <a:lnTo>
                      <a:pt x="396196" y="271956"/>
                    </a:lnTo>
                    <a:lnTo>
                      <a:pt x="396196" y="297319"/>
                    </a:lnTo>
                    <a:lnTo>
                      <a:pt x="393704" y="312625"/>
                    </a:lnTo>
                    <a:cubicBezTo>
                      <a:pt x="388577" y="344109"/>
                      <a:pt x="378322" y="407076"/>
                      <a:pt x="357814" y="533010"/>
                    </a:cubicBezTo>
                    <a:cubicBezTo>
                      <a:pt x="354884" y="547003"/>
                      <a:pt x="340234" y="558197"/>
                      <a:pt x="325585" y="558197"/>
                    </a:cubicBezTo>
                    <a:cubicBezTo>
                      <a:pt x="308006" y="558197"/>
                      <a:pt x="293358" y="569391"/>
                      <a:pt x="293358" y="586182"/>
                    </a:cubicBezTo>
                    <a:cubicBezTo>
                      <a:pt x="293358" y="586182"/>
                      <a:pt x="293358" y="586182"/>
                      <a:pt x="252339" y="807267"/>
                    </a:cubicBezTo>
                    <a:cubicBezTo>
                      <a:pt x="249409" y="824058"/>
                      <a:pt x="237690" y="832453"/>
                      <a:pt x="220111" y="832453"/>
                    </a:cubicBezTo>
                    <a:cubicBezTo>
                      <a:pt x="220111" y="832453"/>
                      <a:pt x="220111" y="832453"/>
                      <a:pt x="179093" y="832453"/>
                    </a:cubicBezTo>
                    <a:cubicBezTo>
                      <a:pt x="164445" y="832453"/>
                      <a:pt x="149795" y="824058"/>
                      <a:pt x="146865" y="807267"/>
                    </a:cubicBezTo>
                    <a:cubicBezTo>
                      <a:pt x="146865" y="807267"/>
                      <a:pt x="146865" y="807267"/>
                      <a:pt x="108778" y="586182"/>
                    </a:cubicBezTo>
                    <a:cubicBezTo>
                      <a:pt x="105848" y="569391"/>
                      <a:pt x="91198" y="558197"/>
                      <a:pt x="76549" y="558197"/>
                    </a:cubicBezTo>
                    <a:cubicBezTo>
                      <a:pt x="61900" y="558197"/>
                      <a:pt x="47250" y="547003"/>
                      <a:pt x="44321" y="533010"/>
                    </a:cubicBezTo>
                    <a:cubicBezTo>
                      <a:pt x="44321" y="533010"/>
                      <a:pt x="44321" y="533010"/>
                      <a:pt x="374" y="281142"/>
                    </a:cubicBezTo>
                    <a:cubicBezTo>
                      <a:pt x="-2556" y="261552"/>
                      <a:pt x="12093" y="244760"/>
                      <a:pt x="32602" y="244760"/>
                    </a:cubicBezTo>
                    <a:close/>
                    <a:moveTo>
                      <a:pt x="201006" y="0"/>
                    </a:moveTo>
                    <a:cubicBezTo>
                      <a:pt x="258382" y="0"/>
                      <a:pt x="304893" y="45158"/>
                      <a:pt x="304893" y="100863"/>
                    </a:cubicBezTo>
                    <a:cubicBezTo>
                      <a:pt x="304893" y="156569"/>
                      <a:pt x="258382" y="201726"/>
                      <a:pt x="201006" y="201726"/>
                    </a:cubicBezTo>
                    <a:cubicBezTo>
                      <a:pt x="143631" y="201726"/>
                      <a:pt x="97119" y="156569"/>
                      <a:pt x="97119" y="100863"/>
                    </a:cubicBezTo>
                    <a:cubicBezTo>
                      <a:pt x="97119" y="45158"/>
                      <a:pt x="143631" y="0"/>
                      <a:pt x="201006" y="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1219170">
                  <a:defRPr/>
                </a:pPr>
                <a:endParaRPr sz="1600" ker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8" name="ValueShape">
                <a:extLst>
                  <a:ext uri="{FF2B5EF4-FFF2-40B4-BE49-F238E27FC236}">
                    <a16:creationId xmlns:a16="http://schemas.microsoft.com/office/drawing/2014/main" id="{A58B379B-F6A2-4BA6-84AE-600ACA181FC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639789" y="2574003"/>
                <a:ext cx="559782" cy="765713"/>
              </a:xfrm>
              <a:custGeom>
                <a:avLst/>
                <a:gdLst>
                  <a:gd name="connsiteX0" fmla="*/ 195923 w 559782"/>
                  <a:gd name="connsiteY0" fmla="*/ 209918 h 769697"/>
                  <a:gd name="connsiteX1" fmla="*/ 363858 w 559782"/>
                  <a:gd name="connsiteY1" fmla="*/ 209918 h 769697"/>
                  <a:gd name="connsiteX2" fmla="*/ 440828 w 559782"/>
                  <a:gd name="connsiteY2" fmla="*/ 256712 h 769697"/>
                  <a:gd name="connsiteX3" fmla="*/ 552784 w 559782"/>
                  <a:gd name="connsiteY3" fmla="*/ 424645 h 769697"/>
                  <a:gd name="connsiteX4" fmla="*/ 559782 w 559782"/>
                  <a:gd name="connsiteY4" fmla="*/ 447824 h 769697"/>
                  <a:gd name="connsiteX5" fmla="*/ 547536 w 559782"/>
                  <a:gd name="connsiteY5" fmla="*/ 477562 h 769697"/>
                  <a:gd name="connsiteX6" fmla="*/ 517798 w 559782"/>
                  <a:gd name="connsiteY6" fmla="*/ 489808 h 769697"/>
                  <a:gd name="connsiteX7" fmla="*/ 482812 w 559782"/>
                  <a:gd name="connsiteY7" fmla="*/ 471002 h 769697"/>
                  <a:gd name="connsiteX8" fmla="*/ 383538 w 559782"/>
                  <a:gd name="connsiteY8" fmla="*/ 321874 h 769697"/>
                  <a:gd name="connsiteX9" fmla="*/ 363858 w 559782"/>
                  <a:gd name="connsiteY9" fmla="*/ 321874 h 769697"/>
                  <a:gd name="connsiteX10" fmla="*/ 363858 w 559782"/>
                  <a:gd name="connsiteY10" fmla="*/ 379600 h 769697"/>
                  <a:gd name="connsiteX11" fmla="*/ 471878 w 559782"/>
                  <a:gd name="connsiteY11" fmla="*/ 559343 h 769697"/>
                  <a:gd name="connsiteX12" fmla="*/ 475814 w 559782"/>
                  <a:gd name="connsiteY12" fmla="*/ 573775 h 769697"/>
                  <a:gd name="connsiteX13" fmla="*/ 467505 w 559782"/>
                  <a:gd name="connsiteY13" fmla="*/ 593454 h 769697"/>
                  <a:gd name="connsiteX14" fmla="*/ 447826 w 559782"/>
                  <a:gd name="connsiteY14" fmla="*/ 601763 h 769697"/>
                  <a:gd name="connsiteX15" fmla="*/ 363858 w 559782"/>
                  <a:gd name="connsiteY15" fmla="*/ 601763 h 769697"/>
                  <a:gd name="connsiteX16" fmla="*/ 363858 w 559782"/>
                  <a:gd name="connsiteY16" fmla="*/ 720717 h 769697"/>
                  <a:gd name="connsiteX17" fmla="*/ 349426 w 559782"/>
                  <a:gd name="connsiteY17" fmla="*/ 755265 h 769697"/>
                  <a:gd name="connsiteX18" fmla="*/ 314878 w 559782"/>
                  <a:gd name="connsiteY18" fmla="*/ 769697 h 769697"/>
                  <a:gd name="connsiteX19" fmla="*/ 244904 w 559782"/>
                  <a:gd name="connsiteY19" fmla="*/ 769697 h 769697"/>
                  <a:gd name="connsiteX20" fmla="*/ 210356 w 559782"/>
                  <a:gd name="connsiteY20" fmla="*/ 755265 h 769697"/>
                  <a:gd name="connsiteX21" fmla="*/ 195923 w 559782"/>
                  <a:gd name="connsiteY21" fmla="*/ 720717 h 769697"/>
                  <a:gd name="connsiteX22" fmla="*/ 195923 w 559782"/>
                  <a:gd name="connsiteY22" fmla="*/ 601763 h 769697"/>
                  <a:gd name="connsiteX23" fmla="*/ 111956 w 559782"/>
                  <a:gd name="connsiteY23" fmla="*/ 601763 h 769697"/>
                  <a:gd name="connsiteX24" fmla="*/ 92276 w 559782"/>
                  <a:gd name="connsiteY24" fmla="*/ 593454 h 769697"/>
                  <a:gd name="connsiteX25" fmla="*/ 83968 w 559782"/>
                  <a:gd name="connsiteY25" fmla="*/ 573775 h 769697"/>
                  <a:gd name="connsiteX26" fmla="*/ 87903 w 559782"/>
                  <a:gd name="connsiteY26" fmla="*/ 559343 h 769697"/>
                  <a:gd name="connsiteX27" fmla="*/ 195923 w 559782"/>
                  <a:gd name="connsiteY27" fmla="*/ 379600 h 769697"/>
                  <a:gd name="connsiteX28" fmla="*/ 195923 w 559782"/>
                  <a:gd name="connsiteY28" fmla="*/ 321874 h 769697"/>
                  <a:gd name="connsiteX29" fmla="*/ 176244 w 559782"/>
                  <a:gd name="connsiteY29" fmla="*/ 321874 h 769697"/>
                  <a:gd name="connsiteX30" fmla="*/ 76970 w 559782"/>
                  <a:gd name="connsiteY30" fmla="*/ 471002 h 769697"/>
                  <a:gd name="connsiteX31" fmla="*/ 41984 w 559782"/>
                  <a:gd name="connsiteY31" fmla="*/ 489808 h 769697"/>
                  <a:gd name="connsiteX32" fmla="*/ 12245 w 559782"/>
                  <a:gd name="connsiteY32" fmla="*/ 477562 h 769697"/>
                  <a:gd name="connsiteX33" fmla="*/ 0 w 559782"/>
                  <a:gd name="connsiteY33" fmla="*/ 447824 h 769697"/>
                  <a:gd name="connsiteX34" fmla="*/ 6998 w 559782"/>
                  <a:gd name="connsiteY34" fmla="*/ 424645 h 769697"/>
                  <a:gd name="connsiteX35" fmla="*/ 118953 w 559782"/>
                  <a:gd name="connsiteY35" fmla="*/ 256712 h 769697"/>
                  <a:gd name="connsiteX36" fmla="*/ 195923 w 559782"/>
                  <a:gd name="connsiteY36" fmla="*/ 209918 h 769697"/>
                  <a:gd name="connsiteX37" fmla="*/ 279891 w 559782"/>
                  <a:gd name="connsiteY37" fmla="*/ 0 h 769697"/>
                  <a:gd name="connsiteX38" fmla="*/ 349208 w 559782"/>
                  <a:gd name="connsiteY38" fmla="*/ 28645 h 769697"/>
                  <a:gd name="connsiteX39" fmla="*/ 377853 w 559782"/>
                  <a:gd name="connsiteY39" fmla="*/ 97962 h 769697"/>
                  <a:gd name="connsiteX40" fmla="*/ 349208 w 559782"/>
                  <a:gd name="connsiteY40" fmla="*/ 167277 h 769697"/>
                  <a:gd name="connsiteX41" fmla="*/ 279891 w 559782"/>
                  <a:gd name="connsiteY41" fmla="*/ 195922 h 769697"/>
                  <a:gd name="connsiteX42" fmla="*/ 210575 w 559782"/>
                  <a:gd name="connsiteY42" fmla="*/ 167277 h 769697"/>
                  <a:gd name="connsiteX43" fmla="*/ 181930 w 559782"/>
                  <a:gd name="connsiteY43" fmla="*/ 97962 h 769697"/>
                  <a:gd name="connsiteX44" fmla="*/ 210575 w 559782"/>
                  <a:gd name="connsiteY44" fmla="*/ 28645 h 769697"/>
                  <a:gd name="connsiteX45" fmla="*/ 279891 w 559782"/>
                  <a:gd name="connsiteY45" fmla="*/ 0 h 769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559782" h="769697">
                    <a:moveTo>
                      <a:pt x="195923" y="209918"/>
                    </a:moveTo>
                    <a:lnTo>
                      <a:pt x="363858" y="209918"/>
                    </a:lnTo>
                    <a:cubicBezTo>
                      <a:pt x="393888" y="209918"/>
                      <a:pt x="419544" y="225516"/>
                      <a:pt x="440828" y="256712"/>
                    </a:cubicBezTo>
                    <a:lnTo>
                      <a:pt x="552784" y="424645"/>
                    </a:lnTo>
                    <a:cubicBezTo>
                      <a:pt x="557449" y="431643"/>
                      <a:pt x="559782" y="439368"/>
                      <a:pt x="559782" y="447824"/>
                    </a:cubicBezTo>
                    <a:cubicBezTo>
                      <a:pt x="559782" y="459486"/>
                      <a:pt x="555700" y="469398"/>
                      <a:pt x="547536" y="477562"/>
                    </a:cubicBezTo>
                    <a:cubicBezTo>
                      <a:pt x="539373" y="485725"/>
                      <a:pt x="529460" y="489808"/>
                      <a:pt x="517798" y="489808"/>
                    </a:cubicBezTo>
                    <a:cubicBezTo>
                      <a:pt x="502928" y="489808"/>
                      <a:pt x="491267" y="483539"/>
                      <a:pt x="482812" y="471002"/>
                    </a:cubicBezTo>
                    <a:lnTo>
                      <a:pt x="383538" y="321874"/>
                    </a:lnTo>
                    <a:lnTo>
                      <a:pt x="363858" y="321874"/>
                    </a:lnTo>
                    <a:lnTo>
                      <a:pt x="363858" y="379600"/>
                    </a:lnTo>
                    <a:lnTo>
                      <a:pt x="471878" y="559343"/>
                    </a:lnTo>
                    <a:cubicBezTo>
                      <a:pt x="474502" y="563716"/>
                      <a:pt x="475814" y="568526"/>
                      <a:pt x="475814" y="573775"/>
                    </a:cubicBezTo>
                    <a:cubicBezTo>
                      <a:pt x="475814" y="581355"/>
                      <a:pt x="473044" y="587914"/>
                      <a:pt x="467505" y="593454"/>
                    </a:cubicBezTo>
                    <a:cubicBezTo>
                      <a:pt x="461965" y="598993"/>
                      <a:pt x="455405" y="601763"/>
                      <a:pt x="447826" y="601763"/>
                    </a:cubicBezTo>
                    <a:lnTo>
                      <a:pt x="363858" y="601763"/>
                    </a:lnTo>
                    <a:lnTo>
                      <a:pt x="363858" y="720717"/>
                    </a:lnTo>
                    <a:cubicBezTo>
                      <a:pt x="363858" y="734128"/>
                      <a:pt x="359047" y="745644"/>
                      <a:pt x="349426" y="755265"/>
                    </a:cubicBezTo>
                    <a:cubicBezTo>
                      <a:pt x="339805" y="764887"/>
                      <a:pt x="328289" y="769697"/>
                      <a:pt x="314878" y="769697"/>
                    </a:cubicBezTo>
                    <a:lnTo>
                      <a:pt x="244904" y="769697"/>
                    </a:lnTo>
                    <a:cubicBezTo>
                      <a:pt x="231493" y="769697"/>
                      <a:pt x="219977" y="764887"/>
                      <a:pt x="210356" y="755265"/>
                    </a:cubicBezTo>
                    <a:cubicBezTo>
                      <a:pt x="200733" y="745644"/>
                      <a:pt x="195923" y="734128"/>
                      <a:pt x="195923" y="720717"/>
                    </a:cubicBezTo>
                    <a:lnTo>
                      <a:pt x="195923" y="601763"/>
                    </a:lnTo>
                    <a:lnTo>
                      <a:pt x="111956" y="601763"/>
                    </a:lnTo>
                    <a:cubicBezTo>
                      <a:pt x="104375" y="601763"/>
                      <a:pt x="97815" y="598993"/>
                      <a:pt x="92276" y="593454"/>
                    </a:cubicBezTo>
                    <a:cubicBezTo>
                      <a:pt x="86738" y="587914"/>
                      <a:pt x="83968" y="581355"/>
                      <a:pt x="83968" y="573775"/>
                    </a:cubicBezTo>
                    <a:cubicBezTo>
                      <a:pt x="83968" y="568526"/>
                      <a:pt x="85279" y="563716"/>
                      <a:pt x="87903" y="559343"/>
                    </a:cubicBezTo>
                    <a:lnTo>
                      <a:pt x="195923" y="379600"/>
                    </a:lnTo>
                    <a:lnTo>
                      <a:pt x="195923" y="321874"/>
                    </a:lnTo>
                    <a:lnTo>
                      <a:pt x="176244" y="321874"/>
                    </a:lnTo>
                    <a:lnTo>
                      <a:pt x="76970" y="471002"/>
                    </a:lnTo>
                    <a:cubicBezTo>
                      <a:pt x="68515" y="483539"/>
                      <a:pt x="56852" y="489808"/>
                      <a:pt x="41984" y="489808"/>
                    </a:cubicBezTo>
                    <a:cubicBezTo>
                      <a:pt x="30321" y="489808"/>
                      <a:pt x="20409" y="485725"/>
                      <a:pt x="12245" y="477562"/>
                    </a:cubicBezTo>
                    <a:cubicBezTo>
                      <a:pt x="4081" y="469398"/>
                      <a:pt x="0" y="459486"/>
                      <a:pt x="0" y="447824"/>
                    </a:cubicBezTo>
                    <a:cubicBezTo>
                      <a:pt x="0" y="439368"/>
                      <a:pt x="2333" y="431643"/>
                      <a:pt x="6998" y="424645"/>
                    </a:cubicBezTo>
                    <a:lnTo>
                      <a:pt x="118953" y="256712"/>
                    </a:lnTo>
                    <a:cubicBezTo>
                      <a:pt x="140237" y="225516"/>
                      <a:pt x="165894" y="209918"/>
                      <a:pt x="195923" y="209918"/>
                    </a:cubicBezTo>
                    <a:close/>
                    <a:moveTo>
                      <a:pt x="279891" y="0"/>
                    </a:moveTo>
                    <a:cubicBezTo>
                      <a:pt x="307006" y="0"/>
                      <a:pt x="330111" y="9548"/>
                      <a:pt x="349208" y="28645"/>
                    </a:cubicBezTo>
                    <a:cubicBezTo>
                      <a:pt x="368305" y="47742"/>
                      <a:pt x="377853" y="70846"/>
                      <a:pt x="377853" y="97962"/>
                    </a:cubicBezTo>
                    <a:cubicBezTo>
                      <a:pt x="377853" y="125075"/>
                      <a:pt x="368305" y="148180"/>
                      <a:pt x="349208" y="167277"/>
                    </a:cubicBezTo>
                    <a:cubicBezTo>
                      <a:pt x="330111" y="186373"/>
                      <a:pt x="307006" y="195922"/>
                      <a:pt x="279891" y="195922"/>
                    </a:cubicBezTo>
                    <a:cubicBezTo>
                      <a:pt x="252777" y="195922"/>
                      <a:pt x="229671" y="186373"/>
                      <a:pt x="210575" y="167277"/>
                    </a:cubicBezTo>
                    <a:cubicBezTo>
                      <a:pt x="191477" y="148180"/>
                      <a:pt x="181930" y="125075"/>
                      <a:pt x="181930" y="97962"/>
                    </a:cubicBezTo>
                    <a:cubicBezTo>
                      <a:pt x="181930" y="70846"/>
                      <a:pt x="191477" y="47742"/>
                      <a:pt x="210575" y="28645"/>
                    </a:cubicBezTo>
                    <a:cubicBezTo>
                      <a:pt x="229671" y="9548"/>
                      <a:pt x="252777" y="0"/>
                      <a:pt x="279891" y="0"/>
                    </a:cubicBezTo>
                    <a:close/>
                  </a:path>
                </a:pathLst>
              </a:custGeom>
              <a:grpFill/>
              <a:ln w="12700">
                <a:noFill/>
              </a:ln>
            </p:spPr>
            <p:txBody>
              <a:bodyPr anchor="ctr"/>
              <a:lstStyle/>
              <a:p>
                <a:pPr algn="ctr" defTabSz="1219170">
                  <a:defRPr/>
                </a:pPr>
                <a:endParaRPr sz="2000" kern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6" name="组合 85">
              <a:extLst>
                <a:ext uri="{FF2B5EF4-FFF2-40B4-BE49-F238E27FC236}">
                  <a16:creationId xmlns:a16="http://schemas.microsoft.com/office/drawing/2014/main" id="{403908D8-5048-466A-AA2B-B36ACD368E2B}"/>
                </a:ext>
              </a:extLst>
            </p:cNvPr>
            <p:cNvGrpSpPr/>
            <p:nvPr/>
          </p:nvGrpSpPr>
          <p:grpSpPr>
            <a:xfrm>
              <a:off x="3128055" y="5543057"/>
              <a:ext cx="873994" cy="688011"/>
              <a:chOff x="2226870" y="2574003"/>
              <a:chExt cx="972701" cy="765714"/>
            </a:xfrm>
            <a:grpFill/>
          </p:grpSpPr>
          <p:sp>
            <p:nvSpPr>
              <p:cNvPr id="105" name="IconShape2">
                <a:extLst>
                  <a:ext uri="{FF2B5EF4-FFF2-40B4-BE49-F238E27FC236}">
                    <a16:creationId xmlns:a16="http://schemas.microsoft.com/office/drawing/2014/main" id="{A59DEBDE-A011-4344-8CC5-C7345A90C43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26870" y="2574004"/>
                <a:ext cx="369087" cy="765713"/>
              </a:xfrm>
              <a:custGeom>
                <a:avLst/>
                <a:gdLst>
                  <a:gd name="connsiteX0" fmla="*/ 32602 w 396196"/>
                  <a:gd name="connsiteY0" fmla="*/ 244760 h 832453"/>
                  <a:gd name="connsiteX1" fmla="*/ 366603 w 396196"/>
                  <a:gd name="connsiteY1" fmla="*/ 244760 h 832453"/>
                  <a:gd name="connsiteX2" fmla="*/ 391506 w 396196"/>
                  <a:gd name="connsiteY2" fmla="*/ 255605 h 832453"/>
                  <a:gd name="connsiteX3" fmla="*/ 396196 w 396196"/>
                  <a:gd name="connsiteY3" fmla="*/ 271956 h 832453"/>
                  <a:gd name="connsiteX4" fmla="*/ 396196 w 396196"/>
                  <a:gd name="connsiteY4" fmla="*/ 297319 h 832453"/>
                  <a:gd name="connsiteX5" fmla="*/ 393704 w 396196"/>
                  <a:gd name="connsiteY5" fmla="*/ 312625 h 832453"/>
                  <a:gd name="connsiteX6" fmla="*/ 357814 w 396196"/>
                  <a:gd name="connsiteY6" fmla="*/ 533010 h 832453"/>
                  <a:gd name="connsiteX7" fmla="*/ 325585 w 396196"/>
                  <a:gd name="connsiteY7" fmla="*/ 558197 h 832453"/>
                  <a:gd name="connsiteX8" fmla="*/ 293358 w 396196"/>
                  <a:gd name="connsiteY8" fmla="*/ 586182 h 832453"/>
                  <a:gd name="connsiteX9" fmla="*/ 252339 w 396196"/>
                  <a:gd name="connsiteY9" fmla="*/ 807267 h 832453"/>
                  <a:gd name="connsiteX10" fmla="*/ 220111 w 396196"/>
                  <a:gd name="connsiteY10" fmla="*/ 832453 h 832453"/>
                  <a:gd name="connsiteX11" fmla="*/ 179093 w 396196"/>
                  <a:gd name="connsiteY11" fmla="*/ 832453 h 832453"/>
                  <a:gd name="connsiteX12" fmla="*/ 146865 w 396196"/>
                  <a:gd name="connsiteY12" fmla="*/ 807267 h 832453"/>
                  <a:gd name="connsiteX13" fmla="*/ 108778 w 396196"/>
                  <a:gd name="connsiteY13" fmla="*/ 586182 h 832453"/>
                  <a:gd name="connsiteX14" fmla="*/ 76549 w 396196"/>
                  <a:gd name="connsiteY14" fmla="*/ 558197 h 832453"/>
                  <a:gd name="connsiteX15" fmla="*/ 44321 w 396196"/>
                  <a:gd name="connsiteY15" fmla="*/ 533010 h 832453"/>
                  <a:gd name="connsiteX16" fmla="*/ 374 w 396196"/>
                  <a:gd name="connsiteY16" fmla="*/ 281142 h 832453"/>
                  <a:gd name="connsiteX17" fmla="*/ 32602 w 396196"/>
                  <a:gd name="connsiteY17" fmla="*/ 244760 h 832453"/>
                  <a:gd name="connsiteX18" fmla="*/ 201006 w 396196"/>
                  <a:gd name="connsiteY18" fmla="*/ 0 h 832453"/>
                  <a:gd name="connsiteX19" fmla="*/ 304893 w 396196"/>
                  <a:gd name="connsiteY19" fmla="*/ 100863 h 832453"/>
                  <a:gd name="connsiteX20" fmla="*/ 201006 w 396196"/>
                  <a:gd name="connsiteY20" fmla="*/ 201726 h 832453"/>
                  <a:gd name="connsiteX21" fmla="*/ 97119 w 396196"/>
                  <a:gd name="connsiteY21" fmla="*/ 100863 h 832453"/>
                  <a:gd name="connsiteX22" fmla="*/ 201006 w 396196"/>
                  <a:gd name="connsiteY22" fmla="*/ 0 h 832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96196" h="832453">
                    <a:moveTo>
                      <a:pt x="32602" y="244760"/>
                    </a:moveTo>
                    <a:cubicBezTo>
                      <a:pt x="32602" y="244760"/>
                      <a:pt x="32602" y="244760"/>
                      <a:pt x="366603" y="244760"/>
                    </a:cubicBezTo>
                    <a:cubicBezTo>
                      <a:pt x="376858" y="244760"/>
                      <a:pt x="385647" y="248958"/>
                      <a:pt x="391506" y="255605"/>
                    </a:cubicBezTo>
                    <a:lnTo>
                      <a:pt x="396196" y="271956"/>
                    </a:lnTo>
                    <a:lnTo>
                      <a:pt x="396196" y="297319"/>
                    </a:lnTo>
                    <a:lnTo>
                      <a:pt x="393704" y="312625"/>
                    </a:lnTo>
                    <a:cubicBezTo>
                      <a:pt x="388577" y="344109"/>
                      <a:pt x="378322" y="407076"/>
                      <a:pt x="357814" y="533010"/>
                    </a:cubicBezTo>
                    <a:cubicBezTo>
                      <a:pt x="354884" y="547003"/>
                      <a:pt x="340234" y="558197"/>
                      <a:pt x="325585" y="558197"/>
                    </a:cubicBezTo>
                    <a:cubicBezTo>
                      <a:pt x="308006" y="558197"/>
                      <a:pt x="293358" y="569391"/>
                      <a:pt x="293358" y="586182"/>
                    </a:cubicBezTo>
                    <a:cubicBezTo>
                      <a:pt x="293358" y="586182"/>
                      <a:pt x="293358" y="586182"/>
                      <a:pt x="252339" y="807267"/>
                    </a:cubicBezTo>
                    <a:cubicBezTo>
                      <a:pt x="249409" y="824058"/>
                      <a:pt x="237690" y="832453"/>
                      <a:pt x="220111" y="832453"/>
                    </a:cubicBezTo>
                    <a:cubicBezTo>
                      <a:pt x="220111" y="832453"/>
                      <a:pt x="220111" y="832453"/>
                      <a:pt x="179093" y="832453"/>
                    </a:cubicBezTo>
                    <a:cubicBezTo>
                      <a:pt x="164445" y="832453"/>
                      <a:pt x="149795" y="824058"/>
                      <a:pt x="146865" y="807267"/>
                    </a:cubicBezTo>
                    <a:cubicBezTo>
                      <a:pt x="146865" y="807267"/>
                      <a:pt x="146865" y="807267"/>
                      <a:pt x="108778" y="586182"/>
                    </a:cubicBezTo>
                    <a:cubicBezTo>
                      <a:pt x="105848" y="569391"/>
                      <a:pt x="91198" y="558197"/>
                      <a:pt x="76549" y="558197"/>
                    </a:cubicBezTo>
                    <a:cubicBezTo>
                      <a:pt x="61900" y="558197"/>
                      <a:pt x="47250" y="547003"/>
                      <a:pt x="44321" y="533010"/>
                    </a:cubicBezTo>
                    <a:cubicBezTo>
                      <a:pt x="44321" y="533010"/>
                      <a:pt x="44321" y="533010"/>
                      <a:pt x="374" y="281142"/>
                    </a:cubicBezTo>
                    <a:cubicBezTo>
                      <a:pt x="-2556" y="261552"/>
                      <a:pt x="12093" y="244760"/>
                      <a:pt x="32602" y="244760"/>
                    </a:cubicBezTo>
                    <a:close/>
                    <a:moveTo>
                      <a:pt x="201006" y="0"/>
                    </a:moveTo>
                    <a:cubicBezTo>
                      <a:pt x="258382" y="0"/>
                      <a:pt x="304893" y="45158"/>
                      <a:pt x="304893" y="100863"/>
                    </a:cubicBezTo>
                    <a:cubicBezTo>
                      <a:pt x="304893" y="156569"/>
                      <a:pt x="258382" y="201726"/>
                      <a:pt x="201006" y="201726"/>
                    </a:cubicBezTo>
                    <a:cubicBezTo>
                      <a:pt x="143631" y="201726"/>
                      <a:pt x="97119" y="156569"/>
                      <a:pt x="97119" y="100863"/>
                    </a:cubicBezTo>
                    <a:cubicBezTo>
                      <a:pt x="97119" y="45158"/>
                      <a:pt x="143631" y="0"/>
                      <a:pt x="201006" y="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1219170">
                  <a:defRPr/>
                </a:pPr>
                <a:endParaRPr sz="1600" ker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" name="ValueShape">
                <a:extLst>
                  <a:ext uri="{FF2B5EF4-FFF2-40B4-BE49-F238E27FC236}">
                    <a16:creationId xmlns:a16="http://schemas.microsoft.com/office/drawing/2014/main" id="{208D7B85-C1BC-4C1A-9871-0CDDE763324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639789" y="2574003"/>
                <a:ext cx="559782" cy="765713"/>
              </a:xfrm>
              <a:custGeom>
                <a:avLst/>
                <a:gdLst>
                  <a:gd name="connsiteX0" fmla="*/ 195923 w 559782"/>
                  <a:gd name="connsiteY0" fmla="*/ 209918 h 769697"/>
                  <a:gd name="connsiteX1" fmla="*/ 363858 w 559782"/>
                  <a:gd name="connsiteY1" fmla="*/ 209918 h 769697"/>
                  <a:gd name="connsiteX2" fmla="*/ 440828 w 559782"/>
                  <a:gd name="connsiteY2" fmla="*/ 256712 h 769697"/>
                  <a:gd name="connsiteX3" fmla="*/ 552784 w 559782"/>
                  <a:gd name="connsiteY3" fmla="*/ 424645 h 769697"/>
                  <a:gd name="connsiteX4" fmla="*/ 559782 w 559782"/>
                  <a:gd name="connsiteY4" fmla="*/ 447824 h 769697"/>
                  <a:gd name="connsiteX5" fmla="*/ 547536 w 559782"/>
                  <a:gd name="connsiteY5" fmla="*/ 477562 h 769697"/>
                  <a:gd name="connsiteX6" fmla="*/ 517798 w 559782"/>
                  <a:gd name="connsiteY6" fmla="*/ 489808 h 769697"/>
                  <a:gd name="connsiteX7" fmla="*/ 482812 w 559782"/>
                  <a:gd name="connsiteY7" fmla="*/ 471002 h 769697"/>
                  <a:gd name="connsiteX8" fmla="*/ 383538 w 559782"/>
                  <a:gd name="connsiteY8" fmla="*/ 321874 h 769697"/>
                  <a:gd name="connsiteX9" fmla="*/ 363858 w 559782"/>
                  <a:gd name="connsiteY9" fmla="*/ 321874 h 769697"/>
                  <a:gd name="connsiteX10" fmla="*/ 363858 w 559782"/>
                  <a:gd name="connsiteY10" fmla="*/ 379600 h 769697"/>
                  <a:gd name="connsiteX11" fmla="*/ 471878 w 559782"/>
                  <a:gd name="connsiteY11" fmla="*/ 559343 h 769697"/>
                  <a:gd name="connsiteX12" fmla="*/ 475814 w 559782"/>
                  <a:gd name="connsiteY12" fmla="*/ 573775 h 769697"/>
                  <a:gd name="connsiteX13" fmla="*/ 467505 w 559782"/>
                  <a:gd name="connsiteY13" fmla="*/ 593454 h 769697"/>
                  <a:gd name="connsiteX14" fmla="*/ 447826 w 559782"/>
                  <a:gd name="connsiteY14" fmla="*/ 601763 h 769697"/>
                  <a:gd name="connsiteX15" fmla="*/ 363858 w 559782"/>
                  <a:gd name="connsiteY15" fmla="*/ 601763 h 769697"/>
                  <a:gd name="connsiteX16" fmla="*/ 363858 w 559782"/>
                  <a:gd name="connsiteY16" fmla="*/ 720717 h 769697"/>
                  <a:gd name="connsiteX17" fmla="*/ 349426 w 559782"/>
                  <a:gd name="connsiteY17" fmla="*/ 755265 h 769697"/>
                  <a:gd name="connsiteX18" fmla="*/ 314878 w 559782"/>
                  <a:gd name="connsiteY18" fmla="*/ 769697 h 769697"/>
                  <a:gd name="connsiteX19" fmla="*/ 244904 w 559782"/>
                  <a:gd name="connsiteY19" fmla="*/ 769697 h 769697"/>
                  <a:gd name="connsiteX20" fmla="*/ 210356 w 559782"/>
                  <a:gd name="connsiteY20" fmla="*/ 755265 h 769697"/>
                  <a:gd name="connsiteX21" fmla="*/ 195923 w 559782"/>
                  <a:gd name="connsiteY21" fmla="*/ 720717 h 769697"/>
                  <a:gd name="connsiteX22" fmla="*/ 195923 w 559782"/>
                  <a:gd name="connsiteY22" fmla="*/ 601763 h 769697"/>
                  <a:gd name="connsiteX23" fmla="*/ 111956 w 559782"/>
                  <a:gd name="connsiteY23" fmla="*/ 601763 h 769697"/>
                  <a:gd name="connsiteX24" fmla="*/ 92276 w 559782"/>
                  <a:gd name="connsiteY24" fmla="*/ 593454 h 769697"/>
                  <a:gd name="connsiteX25" fmla="*/ 83968 w 559782"/>
                  <a:gd name="connsiteY25" fmla="*/ 573775 h 769697"/>
                  <a:gd name="connsiteX26" fmla="*/ 87903 w 559782"/>
                  <a:gd name="connsiteY26" fmla="*/ 559343 h 769697"/>
                  <a:gd name="connsiteX27" fmla="*/ 195923 w 559782"/>
                  <a:gd name="connsiteY27" fmla="*/ 379600 h 769697"/>
                  <a:gd name="connsiteX28" fmla="*/ 195923 w 559782"/>
                  <a:gd name="connsiteY28" fmla="*/ 321874 h 769697"/>
                  <a:gd name="connsiteX29" fmla="*/ 176244 w 559782"/>
                  <a:gd name="connsiteY29" fmla="*/ 321874 h 769697"/>
                  <a:gd name="connsiteX30" fmla="*/ 76970 w 559782"/>
                  <a:gd name="connsiteY30" fmla="*/ 471002 h 769697"/>
                  <a:gd name="connsiteX31" fmla="*/ 41984 w 559782"/>
                  <a:gd name="connsiteY31" fmla="*/ 489808 h 769697"/>
                  <a:gd name="connsiteX32" fmla="*/ 12245 w 559782"/>
                  <a:gd name="connsiteY32" fmla="*/ 477562 h 769697"/>
                  <a:gd name="connsiteX33" fmla="*/ 0 w 559782"/>
                  <a:gd name="connsiteY33" fmla="*/ 447824 h 769697"/>
                  <a:gd name="connsiteX34" fmla="*/ 6998 w 559782"/>
                  <a:gd name="connsiteY34" fmla="*/ 424645 h 769697"/>
                  <a:gd name="connsiteX35" fmla="*/ 118953 w 559782"/>
                  <a:gd name="connsiteY35" fmla="*/ 256712 h 769697"/>
                  <a:gd name="connsiteX36" fmla="*/ 195923 w 559782"/>
                  <a:gd name="connsiteY36" fmla="*/ 209918 h 769697"/>
                  <a:gd name="connsiteX37" fmla="*/ 279891 w 559782"/>
                  <a:gd name="connsiteY37" fmla="*/ 0 h 769697"/>
                  <a:gd name="connsiteX38" fmla="*/ 349208 w 559782"/>
                  <a:gd name="connsiteY38" fmla="*/ 28645 h 769697"/>
                  <a:gd name="connsiteX39" fmla="*/ 377853 w 559782"/>
                  <a:gd name="connsiteY39" fmla="*/ 97962 h 769697"/>
                  <a:gd name="connsiteX40" fmla="*/ 349208 w 559782"/>
                  <a:gd name="connsiteY40" fmla="*/ 167277 h 769697"/>
                  <a:gd name="connsiteX41" fmla="*/ 279891 w 559782"/>
                  <a:gd name="connsiteY41" fmla="*/ 195922 h 769697"/>
                  <a:gd name="connsiteX42" fmla="*/ 210575 w 559782"/>
                  <a:gd name="connsiteY42" fmla="*/ 167277 h 769697"/>
                  <a:gd name="connsiteX43" fmla="*/ 181930 w 559782"/>
                  <a:gd name="connsiteY43" fmla="*/ 97962 h 769697"/>
                  <a:gd name="connsiteX44" fmla="*/ 210575 w 559782"/>
                  <a:gd name="connsiteY44" fmla="*/ 28645 h 769697"/>
                  <a:gd name="connsiteX45" fmla="*/ 279891 w 559782"/>
                  <a:gd name="connsiteY45" fmla="*/ 0 h 769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559782" h="769697">
                    <a:moveTo>
                      <a:pt x="195923" y="209918"/>
                    </a:moveTo>
                    <a:lnTo>
                      <a:pt x="363858" y="209918"/>
                    </a:lnTo>
                    <a:cubicBezTo>
                      <a:pt x="393888" y="209918"/>
                      <a:pt x="419544" y="225516"/>
                      <a:pt x="440828" y="256712"/>
                    </a:cubicBezTo>
                    <a:lnTo>
                      <a:pt x="552784" y="424645"/>
                    </a:lnTo>
                    <a:cubicBezTo>
                      <a:pt x="557449" y="431643"/>
                      <a:pt x="559782" y="439368"/>
                      <a:pt x="559782" y="447824"/>
                    </a:cubicBezTo>
                    <a:cubicBezTo>
                      <a:pt x="559782" y="459486"/>
                      <a:pt x="555700" y="469398"/>
                      <a:pt x="547536" y="477562"/>
                    </a:cubicBezTo>
                    <a:cubicBezTo>
                      <a:pt x="539373" y="485725"/>
                      <a:pt x="529460" y="489808"/>
                      <a:pt x="517798" y="489808"/>
                    </a:cubicBezTo>
                    <a:cubicBezTo>
                      <a:pt x="502928" y="489808"/>
                      <a:pt x="491267" y="483539"/>
                      <a:pt x="482812" y="471002"/>
                    </a:cubicBezTo>
                    <a:lnTo>
                      <a:pt x="383538" y="321874"/>
                    </a:lnTo>
                    <a:lnTo>
                      <a:pt x="363858" y="321874"/>
                    </a:lnTo>
                    <a:lnTo>
                      <a:pt x="363858" y="379600"/>
                    </a:lnTo>
                    <a:lnTo>
                      <a:pt x="471878" y="559343"/>
                    </a:lnTo>
                    <a:cubicBezTo>
                      <a:pt x="474502" y="563716"/>
                      <a:pt x="475814" y="568526"/>
                      <a:pt x="475814" y="573775"/>
                    </a:cubicBezTo>
                    <a:cubicBezTo>
                      <a:pt x="475814" y="581355"/>
                      <a:pt x="473044" y="587914"/>
                      <a:pt x="467505" y="593454"/>
                    </a:cubicBezTo>
                    <a:cubicBezTo>
                      <a:pt x="461965" y="598993"/>
                      <a:pt x="455405" y="601763"/>
                      <a:pt x="447826" y="601763"/>
                    </a:cubicBezTo>
                    <a:lnTo>
                      <a:pt x="363858" y="601763"/>
                    </a:lnTo>
                    <a:lnTo>
                      <a:pt x="363858" y="720717"/>
                    </a:lnTo>
                    <a:cubicBezTo>
                      <a:pt x="363858" y="734128"/>
                      <a:pt x="359047" y="745644"/>
                      <a:pt x="349426" y="755265"/>
                    </a:cubicBezTo>
                    <a:cubicBezTo>
                      <a:pt x="339805" y="764887"/>
                      <a:pt x="328289" y="769697"/>
                      <a:pt x="314878" y="769697"/>
                    </a:cubicBezTo>
                    <a:lnTo>
                      <a:pt x="244904" y="769697"/>
                    </a:lnTo>
                    <a:cubicBezTo>
                      <a:pt x="231493" y="769697"/>
                      <a:pt x="219977" y="764887"/>
                      <a:pt x="210356" y="755265"/>
                    </a:cubicBezTo>
                    <a:cubicBezTo>
                      <a:pt x="200733" y="745644"/>
                      <a:pt x="195923" y="734128"/>
                      <a:pt x="195923" y="720717"/>
                    </a:cubicBezTo>
                    <a:lnTo>
                      <a:pt x="195923" y="601763"/>
                    </a:lnTo>
                    <a:lnTo>
                      <a:pt x="111956" y="601763"/>
                    </a:lnTo>
                    <a:cubicBezTo>
                      <a:pt x="104375" y="601763"/>
                      <a:pt x="97815" y="598993"/>
                      <a:pt x="92276" y="593454"/>
                    </a:cubicBezTo>
                    <a:cubicBezTo>
                      <a:pt x="86738" y="587914"/>
                      <a:pt x="83968" y="581355"/>
                      <a:pt x="83968" y="573775"/>
                    </a:cubicBezTo>
                    <a:cubicBezTo>
                      <a:pt x="83968" y="568526"/>
                      <a:pt x="85279" y="563716"/>
                      <a:pt x="87903" y="559343"/>
                    </a:cubicBezTo>
                    <a:lnTo>
                      <a:pt x="195923" y="379600"/>
                    </a:lnTo>
                    <a:lnTo>
                      <a:pt x="195923" y="321874"/>
                    </a:lnTo>
                    <a:lnTo>
                      <a:pt x="176244" y="321874"/>
                    </a:lnTo>
                    <a:lnTo>
                      <a:pt x="76970" y="471002"/>
                    </a:lnTo>
                    <a:cubicBezTo>
                      <a:pt x="68515" y="483539"/>
                      <a:pt x="56852" y="489808"/>
                      <a:pt x="41984" y="489808"/>
                    </a:cubicBezTo>
                    <a:cubicBezTo>
                      <a:pt x="30321" y="489808"/>
                      <a:pt x="20409" y="485725"/>
                      <a:pt x="12245" y="477562"/>
                    </a:cubicBezTo>
                    <a:cubicBezTo>
                      <a:pt x="4081" y="469398"/>
                      <a:pt x="0" y="459486"/>
                      <a:pt x="0" y="447824"/>
                    </a:cubicBezTo>
                    <a:cubicBezTo>
                      <a:pt x="0" y="439368"/>
                      <a:pt x="2333" y="431643"/>
                      <a:pt x="6998" y="424645"/>
                    </a:cubicBezTo>
                    <a:lnTo>
                      <a:pt x="118953" y="256712"/>
                    </a:lnTo>
                    <a:cubicBezTo>
                      <a:pt x="140237" y="225516"/>
                      <a:pt x="165894" y="209918"/>
                      <a:pt x="195923" y="209918"/>
                    </a:cubicBezTo>
                    <a:close/>
                    <a:moveTo>
                      <a:pt x="279891" y="0"/>
                    </a:moveTo>
                    <a:cubicBezTo>
                      <a:pt x="307006" y="0"/>
                      <a:pt x="330111" y="9548"/>
                      <a:pt x="349208" y="28645"/>
                    </a:cubicBezTo>
                    <a:cubicBezTo>
                      <a:pt x="368305" y="47742"/>
                      <a:pt x="377853" y="70846"/>
                      <a:pt x="377853" y="97962"/>
                    </a:cubicBezTo>
                    <a:cubicBezTo>
                      <a:pt x="377853" y="125075"/>
                      <a:pt x="368305" y="148180"/>
                      <a:pt x="349208" y="167277"/>
                    </a:cubicBezTo>
                    <a:cubicBezTo>
                      <a:pt x="330111" y="186373"/>
                      <a:pt x="307006" y="195922"/>
                      <a:pt x="279891" y="195922"/>
                    </a:cubicBezTo>
                    <a:cubicBezTo>
                      <a:pt x="252777" y="195922"/>
                      <a:pt x="229671" y="186373"/>
                      <a:pt x="210575" y="167277"/>
                    </a:cubicBezTo>
                    <a:cubicBezTo>
                      <a:pt x="191477" y="148180"/>
                      <a:pt x="181930" y="125075"/>
                      <a:pt x="181930" y="97962"/>
                    </a:cubicBezTo>
                    <a:cubicBezTo>
                      <a:pt x="181930" y="70846"/>
                      <a:pt x="191477" y="47742"/>
                      <a:pt x="210575" y="28645"/>
                    </a:cubicBezTo>
                    <a:cubicBezTo>
                      <a:pt x="229671" y="9548"/>
                      <a:pt x="252777" y="0"/>
                      <a:pt x="279891" y="0"/>
                    </a:cubicBezTo>
                    <a:close/>
                  </a:path>
                </a:pathLst>
              </a:custGeom>
              <a:grpFill/>
              <a:ln w="12700">
                <a:noFill/>
              </a:ln>
            </p:spPr>
            <p:txBody>
              <a:bodyPr anchor="ctr"/>
              <a:lstStyle/>
              <a:p>
                <a:pPr algn="ctr" defTabSz="1219170">
                  <a:defRPr/>
                </a:pPr>
                <a:endParaRPr sz="2000" kern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7" name="组合 86">
              <a:extLst>
                <a:ext uri="{FF2B5EF4-FFF2-40B4-BE49-F238E27FC236}">
                  <a16:creationId xmlns:a16="http://schemas.microsoft.com/office/drawing/2014/main" id="{75854B33-B24A-42AA-B6A6-017E6B34A0D5}"/>
                </a:ext>
              </a:extLst>
            </p:cNvPr>
            <p:cNvGrpSpPr/>
            <p:nvPr/>
          </p:nvGrpSpPr>
          <p:grpSpPr>
            <a:xfrm>
              <a:off x="4099089" y="4758005"/>
              <a:ext cx="873994" cy="688011"/>
              <a:chOff x="2226870" y="2574003"/>
              <a:chExt cx="972701" cy="765714"/>
            </a:xfrm>
            <a:grpFill/>
          </p:grpSpPr>
          <p:sp>
            <p:nvSpPr>
              <p:cNvPr id="103" name="IconShape2">
                <a:extLst>
                  <a:ext uri="{FF2B5EF4-FFF2-40B4-BE49-F238E27FC236}">
                    <a16:creationId xmlns:a16="http://schemas.microsoft.com/office/drawing/2014/main" id="{7EB185F3-233C-4B4A-9ED9-9D1B3D7BC89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26870" y="2574004"/>
                <a:ext cx="369087" cy="765713"/>
              </a:xfrm>
              <a:custGeom>
                <a:avLst/>
                <a:gdLst>
                  <a:gd name="connsiteX0" fmla="*/ 32602 w 396196"/>
                  <a:gd name="connsiteY0" fmla="*/ 244760 h 832453"/>
                  <a:gd name="connsiteX1" fmla="*/ 366603 w 396196"/>
                  <a:gd name="connsiteY1" fmla="*/ 244760 h 832453"/>
                  <a:gd name="connsiteX2" fmla="*/ 391506 w 396196"/>
                  <a:gd name="connsiteY2" fmla="*/ 255605 h 832453"/>
                  <a:gd name="connsiteX3" fmla="*/ 396196 w 396196"/>
                  <a:gd name="connsiteY3" fmla="*/ 271956 h 832453"/>
                  <a:gd name="connsiteX4" fmla="*/ 396196 w 396196"/>
                  <a:gd name="connsiteY4" fmla="*/ 297319 h 832453"/>
                  <a:gd name="connsiteX5" fmla="*/ 393704 w 396196"/>
                  <a:gd name="connsiteY5" fmla="*/ 312625 h 832453"/>
                  <a:gd name="connsiteX6" fmla="*/ 357814 w 396196"/>
                  <a:gd name="connsiteY6" fmla="*/ 533010 h 832453"/>
                  <a:gd name="connsiteX7" fmla="*/ 325585 w 396196"/>
                  <a:gd name="connsiteY7" fmla="*/ 558197 h 832453"/>
                  <a:gd name="connsiteX8" fmla="*/ 293358 w 396196"/>
                  <a:gd name="connsiteY8" fmla="*/ 586182 h 832453"/>
                  <a:gd name="connsiteX9" fmla="*/ 252339 w 396196"/>
                  <a:gd name="connsiteY9" fmla="*/ 807267 h 832453"/>
                  <a:gd name="connsiteX10" fmla="*/ 220111 w 396196"/>
                  <a:gd name="connsiteY10" fmla="*/ 832453 h 832453"/>
                  <a:gd name="connsiteX11" fmla="*/ 179093 w 396196"/>
                  <a:gd name="connsiteY11" fmla="*/ 832453 h 832453"/>
                  <a:gd name="connsiteX12" fmla="*/ 146865 w 396196"/>
                  <a:gd name="connsiteY12" fmla="*/ 807267 h 832453"/>
                  <a:gd name="connsiteX13" fmla="*/ 108778 w 396196"/>
                  <a:gd name="connsiteY13" fmla="*/ 586182 h 832453"/>
                  <a:gd name="connsiteX14" fmla="*/ 76549 w 396196"/>
                  <a:gd name="connsiteY14" fmla="*/ 558197 h 832453"/>
                  <a:gd name="connsiteX15" fmla="*/ 44321 w 396196"/>
                  <a:gd name="connsiteY15" fmla="*/ 533010 h 832453"/>
                  <a:gd name="connsiteX16" fmla="*/ 374 w 396196"/>
                  <a:gd name="connsiteY16" fmla="*/ 281142 h 832453"/>
                  <a:gd name="connsiteX17" fmla="*/ 32602 w 396196"/>
                  <a:gd name="connsiteY17" fmla="*/ 244760 h 832453"/>
                  <a:gd name="connsiteX18" fmla="*/ 201006 w 396196"/>
                  <a:gd name="connsiteY18" fmla="*/ 0 h 832453"/>
                  <a:gd name="connsiteX19" fmla="*/ 304893 w 396196"/>
                  <a:gd name="connsiteY19" fmla="*/ 100863 h 832453"/>
                  <a:gd name="connsiteX20" fmla="*/ 201006 w 396196"/>
                  <a:gd name="connsiteY20" fmla="*/ 201726 h 832453"/>
                  <a:gd name="connsiteX21" fmla="*/ 97119 w 396196"/>
                  <a:gd name="connsiteY21" fmla="*/ 100863 h 832453"/>
                  <a:gd name="connsiteX22" fmla="*/ 201006 w 396196"/>
                  <a:gd name="connsiteY22" fmla="*/ 0 h 832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96196" h="832453">
                    <a:moveTo>
                      <a:pt x="32602" y="244760"/>
                    </a:moveTo>
                    <a:cubicBezTo>
                      <a:pt x="32602" y="244760"/>
                      <a:pt x="32602" y="244760"/>
                      <a:pt x="366603" y="244760"/>
                    </a:cubicBezTo>
                    <a:cubicBezTo>
                      <a:pt x="376858" y="244760"/>
                      <a:pt x="385647" y="248958"/>
                      <a:pt x="391506" y="255605"/>
                    </a:cubicBezTo>
                    <a:lnTo>
                      <a:pt x="396196" y="271956"/>
                    </a:lnTo>
                    <a:lnTo>
                      <a:pt x="396196" y="297319"/>
                    </a:lnTo>
                    <a:lnTo>
                      <a:pt x="393704" y="312625"/>
                    </a:lnTo>
                    <a:cubicBezTo>
                      <a:pt x="388577" y="344109"/>
                      <a:pt x="378322" y="407076"/>
                      <a:pt x="357814" y="533010"/>
                    </a:cubicBezTo>
                    <a:cubicBezTo>
                      <a:pt x="354884" y="547003"/>
                      <a:pt x="340234" y="558197"/>
                      <a:pt x="325585" y="558197"/>
                    </a:cubicBezTo>
                    <a:cubicBezTo>
                      <a:pt x="308006" y="558197"/>
                      <a:pt x="293358" y="569391"/>
                      <a:pt x="293358" y="586182"/>
                    </a:cubicBezTo>
                    <a:cubicBezTo>
                      <a:pt x="293358" y="586182"/>
                      <a:pt x="293358" y="586182"/>
                      <a:pt x="252339" y="807267"/>
                    </a:cubicBezTo>
                    <a:cubicBezTo>
                      <a:pt x="249409" y="824058"/>
                      <a:pt x="237690" y="832453"/>
                      <a:pt x="220111" y="832453"/>
                    </a:cubicBezTo>
                    <a:cubicBezTo>
                      <a:pt x="220111" y="832453"/>
                      <a:pt x="220111" y="832453"/>
                      <a:pt x="179093" y="832453"/>
                    </a:cubicBezTo>
                    <a:cubicBezTo>
                      <a:pt x="164445" y="832453"/>
                      <a:pt x="149795" y="824058"/>
                      <a:pt x="146865" y="807267"/>
                    </a:cubicBezTo>
                    <a:cubicBezTo>
                      <a:pt x="146865" y="807267"/>
                      <a:pt x="146865" y="807267"/>
                      <a:pt x="108778" y="586182"/>
                    </a:cubicBezTo>
                    <a:cubicBezTo>
                      <a:pt x="105848" y="569391"/>
                      <a:pt x="91198" y="558197"/>
                      <a:pt x="76549" y="558197"/>
                    </a:cubicBezTo>
                    <a:cubicBezTo>
                      <a:pt x="61900" y="558197"/>
                      <a:pt x="47250" y="547003"/>
                      <a:pt x="44321" y="533010"/>
                    </a:cubicBezTo>
                    <a:cubicBezTo>
                      <a:pt x="44321" y="533010"/>
                      <a:pt x="44321" y="533010"/>
                      <a:pt x="374" y="281142"/>
                    </a:cubicBezTo>
                    <a:cubicBezTo>
                      <a:pt x="-2556" y="261552"/>
                      <a:pt x="12093" y="244760"/>
                      <a:pt x="32602" y="244760"/>
                    </a:cubicBezTo>
                    <a:close/>
                    <a:moveTo>
                      <a:pt x="201006" y="0"/>
                    </a:moveTo>
                    <a:cubicBezTo>
                      <a:pt x="258382" y="0"/>
                      <a:pt x="304893" y="45158"/>
                      <a:pt x="304893" y="100863"/>
                    </a:cubicBezTo>
                    <a:cubicBezTo>
                      <a:pt x="304893" y="156569"/>
                      <a:pt x="258382" y="201726"/>
                      <a:pt x="201006" y="201726"/>
                    </a:cubicBezTo>
                    <a:cubicBezTo>
                      <a:pt x="143631" y="201726"/>
                      <a:pt x="97119" y="156569"/>
                      <a:pt x="97119" y="100863"/>
                    </a:cubicBezTo>
                    <a:cubicBezTo>
                      <a:pt x="97119" y="45158"/>
                      <a:pt x="143631" y="0"/>
                      <a:pt x="201006" y="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1219170">
                  <a:defRPr/>
                </a:pPr>
                <a:endParaRPr sz="1600" ker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" name="ValueShape">
                <a:extLst>
                  <a:ext uri="{FF2B5EF4-FFF2-40B4-BE49-F238E27FC236}">
                    <a16:creationId xmlns:a16="http://schemas.microsoft.com/office/drawing/2014/main" id="{59DEE865-987E-4F79-B980-C2D01638E5E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639789" y="2574003"/>
                <a:ext cx="559782" cy="765713"/>
              </a:xfrm>
              <a:custGeom>
                <a:avLst/>
                <a:gdLst>
                  <a:gd name="connsiteX0" fmla="*/ 195923 w 559782"/>
                  <a:gd name="connsiteY0" fmla="*/ 209918 h 769697"/>
                  <a:gd name="connsiteX1" fmla="*/ 363858 w 559782"/>
                  <a:gd name="connsiteY1" fmla="*/ 209918 h 769697"/>
                  <a:gd name="connsiteX2" fmla="*/ 440828 w 559782"/>
                  <a:gd name="connsiteY2" fmla="*/ 256712 h 769697"/>
                  <a:gd name="connsiteX3" fmla="*/ 552784 w 559782"/>
                  <a:gd name="connsiteY3" fmla="*/ 424645 h 769697"/>
                  <a:gd name="connsiteX4" fmla="*/ 559782 w 559782"/>
                  <a:gd name="connsiteY4" fmla="*/ 447824 h 769697"/>
                  <a:gd name="connsiteX5" fmla="*/ 547536 w 559782"/>
                  <a:gd name="connsiteY5" fmla="*/ 477562 h 769697"/>
                  <a:gd name="connsiteX6" fmla="*/ 517798 w 559782"/>
                  <a:gd name="connsiteY6" fmla="*/ 489808 h 769697"/>
                  <a:gd name="connsiteX7" fmla="*/ 482812 w 559782"/>
                  <a:gd name="connsiteY7" fmla="*/ 471002 h 769697"/>
                  <a:gd name="connsiteX8" fmla="*/ 383538 w 559782"/>
                  <a:gd name="connsiteY8" fmla="*/ 321874 h 769697"/>
                  <a:gd name="connsiteX9" fmla="*/ 363858 w 559782"/>
                  <a:gd name="connsiteY9" fmla="*/ 321874 h 769697"/>
                  <a:gd name="connsiteX10" fmla="*/ 363858 w 559782"/>
                  <a:gd name="connsiteY10" fmla="*/ 379600 h 769697"/>
                  <a:gd name="connsiteX11" fmla="*/ 471878 w 559782"/>
                  <a:gd name="connsiteY11" fmla="*/ 559343 h 769697"/>
                  <a:gd name="connsiteX12" fmla="*/ 475814 w 559782"/>
                  <a:gd name="connsiteY12" fmla="*/ 573775 h 769697"/>
                  <a:gd name="connsiteX13" fmla="*/ 467505 w 559782"/>
                  <a:gd name="connsiteY13" fmla="*/ 593454 h 769697"/>
                  <a:gd name="connsiteX14" fmla="*/ 447826 w 559782"/>
                  <a:gd name="connsiteY14" fmla="*/ 601763 h 769697"/>
                  <a:gd name="connsiteX15" fmla="*/ 363858 w 559782"/>
                  <a:gd name="connsiteY15" fmla="*/ 601763 h 769697"/>
                  <a:gd name="connsiteX16" fmla="*/ 363858 w 559782"/>
                  <a:gd name="connsiteY16" fmla="*/ 720717 h 769697"/>
                  <a:gd name="connsiteX17" fmla="*/ 349426 w 559782"/>
                  <a:gd name="connsiteY17" fmla="*/ 755265 h 769697"/>
                  <a:gd name="connsiteX18" fmla="*/ 314878 w 559782"/>
                  <a:gd name="connsiteY18" fmla="*/ 769697 h 769697"/>
                  <a:gd name="connsiteX19" fmla="*/ 244904 w 559782"/>
                  <a:gd name="connsiteY19" fmla="*/ 769697 h 769697"/>
                  <a:gd name="connsiteX20" fmla="*/ 210356 w 559782"/>
                  <a:gd name="connsiteY20" fmla="*/ 755265 h 769697"/>
                  <a:gd name="connsiteX21" fmla="*/ 195923 w 559782"/>
                  <a:gd name="connsiteY21" fmla="*/ 720717 h 769697"/>
                  <a:gd name="connsiteX22" fmla="*/ 195923 w 559782"/>
                  <a:gd name="connsiteY22" fmla="*/ 601763 h 769697"/>
                  <a:gd name="connsiteX23" fmla="*/ 111956 w 559782"/>
                  <a:gd name="connsiteY23" fmla="*/ 601763 h 769697"/>
                  <a:gd name="connsiteX24" fmla="*/ 92276 w 559782"/>
                  <a:gd name="connsiteY24" fmla="*/ 593454 h 769697"/>
                  <a:gd name="connsiteX25" fmla="*/ 83968 w 559782"/>
                  <a:gd name="connsiteY25" fmla="*/ 573775 h 769697"/>
                  <a:gd name="connsiteX26" fmla="*/ 87903 w 559782"/>
                  <a:gd name="connsiteY26" fmla="*/ 559343 h 769697"/>
                  <a:gd name="connsiteX27" fmla="*/ 195923 w 559782"/>
                  <a:gd name="connsiteY27" fmla="*/ 379600 h 769697"/>
                  <a:gd name="connsiteX28" fmla="*/ 195923 w 559782"/>
                  <a:gd name="connsiteY28" fmla="*/ 321874 h 769697"/>
                  <a:gd name="connsiteX29" fmla="*/ 176244 w 559782"/>
                  <a:gd name="connsiteY29" fmla="*/ 321874 h 769697"/>
                  <a:gd name="connsiteX30" fmla="*/ 76970 w 559782"/>
                  <a:gd name="connsiteY30" fmla="*/ 471002 h 769697"/>
                  <a:gd name="connsiteX31" fmla="*/ 41984 w 559782"/>
                  <a:gd name="connsiteY31" fmla="*/ 489808 h 769697"/>
                  <a:gd name="connsiteX32" fmla="*/ 12245 w 559782"/>
                  <a:gd name="connsiteY32" fmla="*/ 477562 h 769697"/>
                  <a:gd name="connsiteX33" fmla="*/ 0 w 559782"/>
                  <a:gd name="connsiteY33" fmla="*/ 447824 h 769697"/>
                  <a:gd name="connsiteX34" fmla="*/ 6998 w 559782"/>
                  <a:gd name="connsiteY34" fmla="*/ 424645 h 769697"/>
                  <a:gd name="connsiteX35" fmla="*/ 118953 w 559782"/>
                  <a:gd name="connsiteY35" fmla="*/ 256712 h 769697"/>
                  <a:gd name="connsiteX36" fmla="*/ 195923 w 559782"/>
                  <a:gd name="connsiteY36" fmla="*/ 209918 h 769697"/>
                  <a:gd name="connsiteX37" fmla="*/ 279891 w 559782"/>
                  <a:gd name="connsiteY37" fmla="*/ 0 h 769697"/>
                  <a:gd name="connsiteX38" fmla="*/ 349208 w 559782"/>
                  <a:gd name="connsiteY38" fmla="*/ 28645 h 769697"/>
                  <a:gd name="connsiteX39" fmla="*/ 377853 w 559782"/>
                  <a:gd name="connsiteY39" fmla="*/ 97962 h 769697"/>
                  <a:gd name="connsiteX40" fmla="*/ 349208 w 559782"/>
                  <a:gd name="connsiteY40" fmla="*/ 167277 h 769697"/>
                  <a:gd name="connsiteX41" fmla="*/ 279891 w 559782"/>
                  <a:gd name="connsiteY41" fmla="*/ 195922 h 769697"/>
                  <a:gd name="connsiteX42" fmla="*/ 210575 w 559782"/>
                  <a:gd name="connsiteY42" fmla="*/ 167277 h 769697"/>
                  <a:gd name="connsiteX43" fmla="*/ 181930 w 559782"/>
                  <a:gd name="connsiteY43" fmla="*/ 97962 h 769697"/>
                  <a:gd name="connsiteX44" fmla="*/ 210575 w 559782"/>
                  <a:gd name="connsiteY44" fmla="*/ 28645 h 769697"/>
                  <a:gd name="connsiteX45" fmla="*/ 279891 w 559782"/>
                  <a:gd name="connsiteY45" fmla="*/ 0 h 769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559782" h="769697">
                    <a:moveTo>
                      <a:pt x="195923" y="209918"/>
                    </a:moveTo>
                    <a:lnTo>
                      <a:pt x="363858" y="209918"/>
                    </a:lnTo>
                    <a:cubicBezTo>
                      <a:pt x="393888" y="209918"/>
                      <a:pt x="419544" y="225516"/>
                      <a:pt x="440828" y="256712"/>
                    </a:cubicBezTo>
                    <a:lnTo>
                      <a:pt x="552784" y="424645"/>
                    </a:lnTo>
                    <a:cubicBezTo>
                      <a:pt x="557449" y="431643"/>
                      <a:pt x="559782" y="439368"/>
                      <a:pt x="559782" y="447824"/>
                    </a:cubicBezTo>
                    <a:cubicBezTo>
                      <a:pt x="559782" y="459486"/>
                      <a:pt x="555700" y="469398"/>
                      <a:pt x="547536" y="477562"/>
                    </a:cubicBezTo>
                    <a:cubicBezTo>
                      <a:pt x="539373" y="485725"/>
                      <a:pt x="529460" y="489808"/>
                      <a:pt x="517798" y="489808"/>
                    </a:cubicBezTo>
                    <a:cubicBezTo>
                      <a:pt x="502928" y="489808"/>
                      <a:pt x="491267" y="483539"/>
                      <a:pt x="482812" y="471002"/>
                    </a:cubicBezTo>
                    <a:lnTo>
                      <a:pt x="383538" y="321874"/>
                    </a:lnTo>
                    <a:lnTo>
                      <a:pt x="363858" y="321874"/>
                    </a:lnTo>
                    <a:lnTo>
                      <a:pt x="363858" y="379600"/>
                    </a:lnTo>
                    <a:lnTo>
                      <a:pt x="471878" y="559343"/>
                    </a:lnTo>
                    <a:cubicBezTo>
                      <a:pt x="474502" y="563716"/>
                      <a:pt x="475814" y="568526"/>
                      <a:pt x="475814" y="573775"/>
                    </a:cubicBezTo>
                    <a:cubicBezTo>
                      <a:pt x="475814" y="581355"/>
                      <a:pt x="473044" y="587914"/>
                      <a:pt x="467505" y="593454"/>
                    </a:cubicBezTo>
                    <a:cubicBezTo>
                      <a:pt x="461965" y="598993"/>
                      <a:pt x="455405" y="601763"/>
                      <a:pt x="447826" y="601763"/>
                    </a:cubicBezTo>
                    <a:lnTo>
                      <a:pt x="363858" y="601763"/>
                    </a:lnTo>
                    <a:lnTo>
                      <a:pt x="363858" y="720717"/>
                    </a:lnTo>
                    <a:cubicBezTo>
                      <a:pt x="363858" y="734128"/>
                      <a:pt x="359047" y="745644"/>
                      <a:pt x="349426" y="755265"/>
                    </a:cubicBezTo>
                    <a:cubicBezTo>
                      <a:pt x="339805" y="764887"/>
                      <a:pt x="328289" y="769697"/>
                      <a:pt x="314878" y="769697"/>
                    </a:cubicBezTo>
                    <a:lnTo>
                      <a:pt x="244904" y="769697"/>
                    </a:lnTo>
                    <a:cubicBezTo>
                      <a:pt x="231493" y="769697"/>
                      <a:pt x="219977" y="764887"/>
                      <a:pt x="210356" y="755265"/>
                    </a:cubicBezTo>
                    <a:cubicBezTo>
                      <a:pt x="200733" y="745644"/>
                      <a:pt x="195923" y="734128"/>
                      <a:pt x="195923" y="720717"/>
                    </a:cubicBezTo>
                    <a:lnTo>
                      <a:pt x="195923" y="601763"/>
                    </a:lnTo>
                    <a:lnTo>
                      <a:pt x="111956" y="601763"/>
                    </a:lnTo>
                    <a:cubicBezTo>
                      <a:pt x="104375" y="601763"/>
                      <a:pt x="97815" y="598993"/>
                      <a:pt x="92276" y="593454"/>
                    </a:cubicBezTo>
                    <a:cubicBezTo>
                      <a:pt x="86738" y="587914"/>
                      <a:pt x="83968" y="581355"/>
                      <a:pt x="83968" y="573775"/>
                    </a:cubicBezTo>
                    <a:cubicBezTo>
                      <a:pt x="83968" y="568526"/>
                      <a:pt x="85279" y="563716"/>
                      <a:pt x="87903" y="559343"/>
                    </a:cubicBezTo>
                    <a:lnTo>
                      <a:pt x="195923" y="379600"/>
                    </a:lnTo>
                    <a:lnTo>
                      <a:pt x="195923" y="321874"/>
                    </a:lnTo>
                    <a:lnTo>
                      <a:pt x="176244" y="321874"/>
                    </a:lnTo>
                    <a:lnTo>
                      <a:pt x="76970" y="471002"/>
                    </a:lnTo>
                    <a:cubicBezTo>
                      <a:pt x="68515" y="483539"/>
                      <a:pt x="56852" y="489808"/>
                      <a:pt x="41984" y="489808"/>
                    </a:cubicBezTo>
                    <a:cubicBezTo>
                      <a:pt x="30321" y="489808"/>
                      <a:pt x="20409" y="485725"/>
                      <a:pt x="12245" y="477562"/>
                    </a:cubicBezTo>
                    <a:cubicBezTo>
                      <a:pt x="4081" y="469398"/>
                      <a:pt x="0" y="459486"/>
                      <a:pt x="0" y="447824"/>
                    </a:cubicBezTo>
                    <a:cubicBezTo>
                      <a:pt x="0" y="439368"/>
                      <a:pt x="2333" y="431643"/>
                      <a:pt x="6998" y="424645"/>
                    </a:cubicBezTo>
                    <a:lnTo>
                      <a:pt x="118953" y="256712"/>
                    </a:lnTo>
                    <a:cubicBezTo>
                      <a:pt x="140237" y="225516"/>
                      <a:pt x="165894" y="209918"/>
                      <a:pt x="195923" y="209918"/>
                    </a:cubicBezTo>
                    <a:close/>
                    <a:moveTo>
                      <a:pt x="279891" y="0"/>
                    </a:moveTo>
                    <a:cubicBezTo>
                      <a:pt x="307006" y="0"/>
                      <a:pt x="330111" y="9548"/>
                      <a:pt x="349208" y="28645"/>
                    </a:cubicBezTo>
                    <a:cubicBezTo>
                      <a:pt x="368305" y="47742"/>
                      <a:pt x="377853" y="70846"/>
                      <a:pt x="377853" y="97962"/>
                    </a:cubicBezTo>
                    <a:cubicBezTo>
                      <a:pt x="377853" y="125075"/>
                      <a:pt x="368305" y="148180"/>
                      <a:pt x="349208" y="167277"/>
                    </a:cubicBezTo>
                    <a:cubicBezTo>
                      <a:pt x="330111" y="186373"/>
                      <a:pt x="307006" y="195922"/>
                      <a:pt x="279891" y="195922"/>
                    </a:cubicBezTo>
                    <a:cubicBezTo>
                      <a:pt x="252777" y="195922"/>
                      <a:pt x="229671" y="186373"/>
                      <a:pt x="210575" y="167277"/>
                    </a:cubicBezTo>
                    <a:cubicBezTo>
                      <a:pt x="191477" y="148180"/>
                      <a:pt x="181930" y="125075"/>
                      <a:pt x="181930" y="97962"/>
                    </a:cubicBezTo>
                    <a:cubicBezTo>
                      <a:pt x="181930" y="70846"/>
                      <a:pt x="191477" y="47742"/>
                      <a:pt x="210575" y="28645"/>
                    </a:cubicBezTo>
                    <a:cubicBezTo>
                      <a:pt x="229671" y="9548"/>
                      <a:pt x="252777" y="0"/>
                      <a:pt x="279891" y="0"/>
                    </a:cubicBezTo>
                    <a:close/>
                  </a:path>
                </a:pathLst>
              </a:custGeom>
              <a:grpFill/>
              <a:ln w="12700">
                <a:noFill/>
              </a:ln>
            </p:spPr>
            <p:txBody>
              <a:bodyPr anchor="ctr"/>
              <a:lstStyle/>
              <a:p>
                <a:pPr algn="ctr" defTabSz="1219170">
                  <a:defRPr/>
                </a:pPr>
                <a:endParaRPr sz="2000" kern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8" name="组合 87">
              <a:extLst>
                <a:ext uri="{FF2B5EF4-FFF2-40B4-BE49-F238E27FC236}">
                  <a16:creationId xmlns:a16="http://schemas.microsoft.com/office/drawing/2014/main" id="{2491272A-7631-4B05-BB3D-2C7B09F32891}"/>
                </a:ext>
              </a:extLst>
            </p:cNvPr>
            <p:cNvGrpSpPr/>
            <p:nvPr/>
          </p:nvGrpSpPr>
          <p:grpSpPr>
            <a:xfrm>
              <a:off x="4099089" y="5543057"/>
              <a:ext cx="873994" cy="688011"/>
              <a:chOff x="2226870" y="2574003"/>
              <a:chExt cx="972701" cy="765714"/>
            </a:xfrm>
            <a:grpFill/>
          </p:grpSpPr>
          <p:sp>
            <p:nvSpPr>
              <p:cNvPr id="101" name="IconShape2">
                <a:extLst>
                  <a:ext uri="{FF2B5EF4-FFF2-40B4-BE49-F238E27FC236}">
                    <a16:creationId xmlns:a16="http://schemas.microsoft.com/office/drawing/2014/main" id="{CF55A879-D006-4427-B16F-DB46C8B4405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26870" y="2574004"/>
                <a:ext cx="369087" cy="765713"/>
              </a:xfrm>
              <a:custGeom>
                <a:avLst/>
                <a:gdLst>
                  <a:gd name="connsiteX0" fmla="*/ 32602 w 396196"/>
                  <a:gd name="connsiteY0" fmla="*/ 244760 h 832453"/>
                  <a:gd name="connsiteX1" fmla="*/ 366603 w 396196"/>
                  <a:gd name="connsiteY1" fmla="*/ 244760 h 832453"/>
                  <a:gd name="connsiteX2" fmla="*/ 391506 w 396196"/>
                  <a:gd name="connsiteY2" fmla="*/ 255605 h 832453"/>
                  <a:gd name="connsiteX3" fmla="*/ 396196 w 396196"/>
                  <a:gd name="connsiteY3" fmla="*/ 271956 h 832453"/>
                  <a:gd name="connsiteX4" fmla="*/ 396196 w 396196"/>
                  <a:gd name="connsiteY4" fmla="*/ 297319 h 832453"/>
                  <a:gd name="connsiteX5" fmla="*/ 393704 w 396196"/>
                  <a:gd name="connsiteY5" fmla="*/ 312625 h 832453"/>
                  <a:gd name="connsiteX6" fmla="*/ 357814 w 396196"/>
                  <a:gd name="connsiteY6" fmla="*/ 533010 h 832453"/>
                  <a:gd name="connsiteX7" fmla="*/ 325585 w 396196"/>
                  <a:gd name="connsiteY7" fmla="*/ 558197 h 832453"/>
                  <a:gd name="connsiteX8" fmla="*/ 293358 w 396196"/>
                  <a:gd name="connsiteY8" fmla="*/ 586182 h 832453"/>
                  <a:gd name="connsiteX9" fmla="*/ 252339 w 396196"/>
                  <a:gd name="connsiteY9" fmla="*/ 807267 h 832453"/>
                  <a:gd name="connsiteX10" fmla="*/ 220111 w 396196"/>
                  <a:gd name="connsiteY10" fmla="*/ 832453 h 832453"/>
                  <a:gd name="connsiteX11" fmla="*/ 179093 w 396196"/>
                  <a:gd name="connsiteY11" fmla="*/ 832453 h 832453"/>
                  <a:gd name="connsiteX12" fmla="*/ 146865 w 396196"/>
                  <a:gd name="connsiteY12" fmla="*/ 807267 h 832453"/>
                  <a:gd name="connsiteX13" fmla="*/ 108778 w 396196"/>
                  <a:gd name="connsiteY13" fmla="*/ 586182 h 832453"/>
                  <a:gd name="connsiteX14" fmla="*/ 76549 w 396196"/>
                  <a:gd name="connsiteY14" fmla="*/ 558197 h 832453"/>
                  <a:gd name="connsiteX15" fmla="*/ 44321 w 396196"/>
                  <a:gd name="connsiteY15" fmla="*/ 533010 h 832453"/>
                  <a:gd name="connsiteX16" fmla="*/ 374 w 396196"/>
                  <a:gd name="connsiteY16" fmla="*/ 281142 h 832453"/>
                  <a:gd name="connsiteX17" fmla="*/ 32602 w 396196"/>
                  <a:gd name="connsiteY17" fmla="*/ 244760 h 832453"/>
                  <a:gd name="connsiteX18" fmla="*/ 201006 w 396196"/>
                  <a:gd name="connsiteY18" fmla="*/ 0 h 832453"/>
                  <a:gd name="connsiteX19" fmla="*/ 304893 w 396196"/>
                  <a:gd name="connsiteY19" fmla="*/ 100863 h 832453"/>
                  <a:gd name="connsiteX20" fmla="*/ 201006 w 396196"/>
                  <a:gd name="connsiteY20" fmla="*/ 201726 h 832453"/>
                  <a:gd name="connsiteX21" fmla="*/ 97119 w 396196"/>
                  <a:gd name="connsiteY21" fmla="*/ 100863 h 832453"/>
                  <a:gd name="connsiteX22" fmla="*/ 201006 w 396196"/>
                  <a:gd name="connsiteY22" fmla="*/ 0 h 832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96196" h="832453">
                    <a:moveTo>
                      <a:pt x="32602" y="244760"/>
                    </a:moveTo>
                    <a:cubicBezTo>
                      <a:pt x="32602" y="244760"/>
                      <a:pt x="32602" y="244760"/>
                      <a:pt x="366603" y="244760"/>
                    </a:cubicBezTo>
                    <a:cubicBezTo>
                      <a:pt x="376858" y="244760"/>
                      <a:pt x="385647" y="248958"/>
                      <a:pt x="391506" y="255605"/>
                    </a:cubicBezTo>
                    <a:lnTo>
                      <a:pt x="396196" y="271956"/>
                    </a:lnTo>
                    <a:lnTo>
                      <a:pt x="396196" y="297319"/>
                    </a:lnTo>
                    <a:lnTo>
                      <a:pt x="393704" y="312625"/>
                    </a:lnTo>
                    <a:cubicBezTo>
                      <a:pt x="388577" y="344109"/>
                      <a:pt x="378322" y="407076"/>
                      <a:pt x="357814" y="533010"/>
                    </a:cubicBezTo>
                    <a:cubicBezTo>
                      <a:pt x="354884" y="547003"/>
                      <a:pt x="340234" y="558197"/>
                      <a:pt x="325585" y="558197"/>
                    </a:cubicBezTo>
                    <a:cubicBezTo>
                      <a:pt x="308006" y="558197"/>
                      <a:pt x="293358" y="569391"/>
                      <a:pt x="293358" y="586182"/>
                    </a:cubicBezTo>
                    <a:cubicBezTo>
                      <a:pt x="293358" y="586182"/>
                      <a:pt x="293358" y="586182"/>
                      <a:pt x="252339" y="807267"/>
                    </a:cubicBezTo>
                    <a:cubicBezTo>
                      <a:pt x="249409" y="824058"/>
                      <a:pt x="237690" y="832453"/>
                      <a:pt x="220111" y="832453"/>
                    </a:cubicBezTo>
                    <a:cubicBezTo>
                      <a:pt x="220111" y="832453"/>
                      <a:pt x="220111" y="832453"/>
                      <a:pt x="179093" y="832453"/>
                    </a:cubicBezTo>
                    <a:cubicBezTo>
                      <a:pt x="164445" y="832453"/>
                      <a:pt x="149795" y="824058"/>
                      <a:pt x="146865" y="807267"/>
                    </a:cubicBezTo>
                    <a:cubicBezTo>
                      <a:pt x="146865" y="807267"/>
                      <a:pt x="146865" y="807267"/>
                      <a:pt x="108778" y="586182"/>
                    </a:cubicBezTo>
                    <a:cubicBezTo>
                      <a:pt x="105848" y="569391"/>
                      <a:pt x="91198" y="558197"/>
                      <a:pt x="76549" y="558197"/>
                    </a:cubicBezTo>
                    <a:cubicBezTo>
                      <a:pt x="61900" y="558197"/>
                      <a:pt x="47250" y="547003"/>
                      <a:pt x="44321" y="533010"/>
                    </a:cubicBezTo>
                    <a:cubicBezTo>
                      <a:pt x="44321" y="533010"/>
                      <a:pt x="44321" y="533010"/>
                      <a:pt x="374" y="281142"/>
                    </a:cubicBezTo>
                    <a:cubicBezTo>
                      <a:pt x="-2556" y="261552"/>
                      <a:pt x="12093" y="244760"/>
                      <a:pt x="32602" y="244760"/>
                    </a:cubicBezTo>
                    <a:close/>
                    <a:moveTo>
                      <a:pt x="201006" y="0"/>
                    </a:moveTo>
                    <a:cubicBezTo>
                      <a:pt x="258382" y="0"/>
                      <a:pt x="304893" y="45158"/>
                      <a:pt x="304893" y="100863"/>
                    </a:cubicBezTo>
                    <a:cubicBezTo>
                      <a:pt x="304893" y="156569"/>
                      <a:pt x="258382" y="201726"/>
                      <a:pt x="201006" y="201726"/>
                    </a:cubicBezTo>
                    <a:cubicBezTo>
                      <a:pt x="143631" y="201726"/>
                      <a:pt x="97119" y="156569"/>
                      <a:pt x="97119" y="100863"/>
                    </a:cubicBezTo>
                    <a:cubicBezTo>
                      <a:pt x="97119" y="45158"/>
                      <a:pt x="143631" y="0"/>
                      <a:pt x="201006" y="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1219170">
                  <a:defRPr/>
                </a:pPr>
                <a:endParaRPr sz="1600" ker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2" name="ValueShape">
                <a:extLst>
                  <a:ext uri="{FF2B5EF4-FFF2-40B4-BE49-F238E27FC236}">
                    <a16:creationId xmlns:a16="http://schemas.microsoft.com/office/drawing/2014/main" id="{26EF18CB-A124-43E0-8EE6-41066163D5D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639789" y="2574003"/>
                <a:ext cx="559782" cy="765713"/>
              </a:xfrm>
              <a:custGeom>
                <a:avLst/>
                <a:gdLst>
                  <a:gd name="connsiteX0" fmla="*/ 195923 w 559782"/>
                  <a:gd name="connsiteY0" fmla="*/ 209918 h 769697"/>
                  <a:gd name="connsiteX1" fmla="*/ 363858 w 559782"/>
                  <a:gd name="connsiteY1" fmla="*/ 209918 h 769697"/>
                  <a:gd name="connsiteX2" fmla="*/ 440828 w 559782"/>
                  <a:gd name="connsiteY2" fmla="*/ 256712 h 769697"/>
                  <a:gd name="connsiteX3" fmla="*/ 552784 w 559782"/>
                  <a:gd name="connsiteY3" fmla="*/ 424645 h 769697"/>
                  <a:gd name="connsiteX4" fmla="*/ 559782 w 559782"/>
                  <a:gd name="connsiteY4" fmla="*/ 447824 h 769697"/>
                  <a:gd name="connsiteX5" fmla="*/ 547536 w 559782"/>
                  <a:gd name="connsiteY5" fmla="*/ 477562 h 769697"/>
                  <a:gd name="connsiteX6" fmla="*/ 517798 w 559782"/>
                  <a:gd name="connsiteY6" fmla="*/ 489808 h 769697"/>
                  <a:gd name="connsiteX7" fmla="*/ 482812 w 559782"/>
                  <a:gd name="connsiteY7" fmla="*/ 471002 h 769697"/>
                  <a:gd name="connsiteX8" fmla="*/ 383538 w 559782"/>
                  <a:gd name="connsiteY8" fmla="*/ 321874 h 769697"/>
                  <a:gd name="connsiteX9" fmla="*/ 363858 w 559782"/>
                  <a:gd name="connsiteY9" fmla="*/ 321874 h 769697"/>
                  <a:gd name="connsiteX10" fmla="*/ 363858 w 559782"/>
                  <a:gd name="connsiteY10" fmla="*/ 379600 h 769697"/>
                  <a:gd name="connsiteX11" fmla="*/ 471878 w 559782"/>
                  <a:gd name="connsiteY11" fmla="*/ 559343 h 769697"/>
                  <a:gd name="connsiteX12" fmla="*/ 475814 w 559782"/>
                  <a:gd name="connsiteY12" fmla="*/ 573775 h 769697"/>
                  <a:gd name="connsiteX13" fmla="*/ 467505 w 559782"/>
                  <a:gd name="connsiteY13" fmla="*/ 593454 h 769697"/>
                  <a:gd name="connsiteX14" fmla="*/ 447826 w 559782"/>
                  <a:gd name="connsiteY14" fmla="*/ 601763 h 769697"/>
                  <a:gd name="connsiteX15" fmla="*/ 363858 w 559782"/>
                  <a:gd name="connsiteY15" fmla="*/ 601763 h 769697"/>
                  <a:gd name="connsiteX16" fmla="*/ 363858 w 559782"/>
                  <a:gd name="connsiteY16" fmla="*/ 720717 h 769697"/>
                  <a:gd name="connsiteX17" fmla="*/ 349426 w 559782"/>
                  <a:gd name="connsiteY17" fmla="*/ 755265 h 769697"/>
                  <a:gd name="connsiteX18" fmla="*/ 314878 w 559782"/>
                  <a:gd name="connsiteY18" fmla="*/ 769697 h 769697"/>
                  <a:gd name="connsiteX19" fmla="*/ 244904 w 559782"/>
                  <a:gd name="connsiteY19" fmla="*/ 769697 h 769697"/>
                  <a:gd name="connsiteX20" fmla="*/ 210356 w 559782"/>
                  <a:gd name="connsiteY20" fmla="*/ 755265 h 769697"/>
                  <a:gd name="connsiteX21" fmla="*/ 195923 w 559782"/>
                  <a:gd name="connsiteY21" fmla="*/ 720717 h 769697"/>
                  <a:gd name="connsiteX22" fmla="*/ 195923 w 559782"/>
                  <a:gd name="connsiteY22" fmla="*/ 601763 h 769697"/>
                  <a:gd name="connsiteX23" fmla="*/ 111956 w 559782"/>
                  <a:gd name="connsiteY23" fmla="*/ 601763 h 769697"/>
                  <a:gd name="connsiteX24" fmla="*/ 92276 w 559782"/>
                  <a:gd name="connsiteY24" fmla="*/ 593454 h 769697"/>
                  <a:gd name="connsiteX25" fmla="*/ 83968 w 559782"/>
                  <a:gd name="connsiteY25" fmla="*/ 573775 h 769697"/>
                  <a:gd name="connsiteX26" fmla="*/ 87903 w 559782"/>
                  <a:gd name="connsiteY26" fmla="*/ 559343 h 769697"/>
                  <a:gd name="connsiteX27" fmla="*/ 195923 w 559782"/>
                  <a:gd name="connsiteY27" fmla="*/ 379600 h 769697"/>
                  <a:gd name="connsiteX28" fmla="*/ 195923 w 559782"/>
                  <a:gd name="connsiteY28" fmla="*/ 321874 h 769697"/>
                  <a:gd name="connsiteX29" fmla="*/ 176244 w 559782"/>
                  <a:gd name="connsiteY29" fmla="*/ 321874 h 769697"/>
                  <a:gd name="connsiteX30" fmla="*/ 76970 w 559782"/>
                  <a:gd name="connsiteY30" fmla="*/ 471002 h 769697"/>
                  <a:gd name="connsiteX31" fmla="*/ 41984 w 559782"/>
                  <a:gd name="connsiteY31" fmla="*/ 489808 h 769697"/>
                  <a:gd name="connsiteX32" fmla="*/ 12245 w 559782"/>
                  <a:gd name="connsiteY32" fmla="*/ 477562 h 769697"/>
                  <a:gd name="connsiteX33" fmla="*/ 0 w 559782"/>
                  <a:gd name="connsiteY33" fmla="*/ 447824 h 769697"/>
                  <a:gd name="connsiteX34" fmla="*/ 6998 w 559782"/>
                  <a:gd name="connsiteY34" fmla="*/ 424645 h 769697"/>
                  <a:gd name="connsiteX35" fmla="*/ 118953 w 559782"/>
                  <a:gd name="connsiteY35" fmla="*/ 256712 h 769697"/>
                  <a:gd name="connsiteX36" fmla="*/ 195923 w 559782"/>
                  <a:gd name="connsiteY36" fmla="*/ 209918 h 769697"/>
                  <a:gd name="connsiteX37" fmla="*/ 279891 w 559782"/>
                  <a:gd name="connsiteY37" fmla="*/ 0 h 769697"/>
                  <a:gd name="connsiteX38" fmla="*/ 349208 w 559782"/>
                  <a:gd name="connsiteY38" fmla="*/ 28645 h 769697"/>
                  <a:gd name="connsiteX39" fmla="*/ 377853 w 559782"/>
                  <a:gd name="connsiteY39" fmla="*/ 97962 h 769697"/>
                  <a:gd name="connsiteX40" fmla="*/ 349208 w 559782"/>
                  <a:gd name="connsiteY40" fmla="*/ 167277 h 769697"/>
                  <a:gd name="connsiteX41" fmla="*/ 279891 w 559782"/>
                  <a:gd name="connsiteY41" fmla="*/ 195922 h 769697"/>
                  <a:gd name="connsiteX42" fmla="*/ 210575 w 559782"/>
                  <a:gd name="connsiteY42" fmla="*/ 167277 h 769697"/>
                  <a:gd name="connsiteX43" fmla="*/ 181930 w 559782"/>
                  <a:gd name="connsiteY43" fmla="*/ 97962 h 769697"/>
                  <a:gd name="connsiteX44" fmla="*/ 210575 w 559782"/>
                  <a:gd name="connsiteY44" fmla="*/ 28645 h 769697"/>
                  <a:gd name="connsiteX45" fmla="*/ 279891 w 559782"/>
                  <a:gd name="connsiteY45" fmla="*/ 0 h 769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559782" h="769697">
                    <a:moveTo>
                      <a:pt x="195923" y="209918"/>
                    </a:moveTo>
                    <a:lnTo>
                      <a:pt x="363858" y="209918"/>
                    </a:lnTo>
                    <a:cubicBezTo>
                      <a:pt x="393888" y="209918"/>
                      <a:pt x="419544" y="225516"/>
                      <a:pt x="440828" y="256712"/>
                    </a:cubicBezTo>
                    <a:lnTo>
                      <a:pt x="552784" y="424645"/>
                    </a:lnTo>
                    <a:cubicBezTo>
                      <a:pt x="557449" y="431643"/>
                      <a:pt x="559782" y="439368"/>
                      <a:pt x="559782" y="447824"/>
                    </a:cubicBezTo>
                    <a:cubicBezTo>
                      <a:pt x="559782" y="459486"/>
                      <a:pt x="555700" y="469398"/>
                      <a:pt x="547536" y="477562"/>
                    </a:cubicBezTo>
                    <a:cubicBezTo>
                      <a:pt x="539373" y="485725"/>
                      <a:pt x="529460" y="489808"/>
                      <a:pt x="517798" y="489808"/>
                    </a:cubicBezTo>
                    <a:cubicBezTo>
                      <a:pt x="502928" y="489808"/>
                      <a:pt x="491267" y="483539"/>
                      <a:pt x="482812" y="471002"/>
                    </a:cubicBezTo>
                    <a:lnTo>
                      <a:pt x="383538" y="321874"/>
                    </a:lnTo>
                    <a:lnTo>
                      <a:pt x="363858" y="321874"/>
                    </a:lnTo>
                    <a:lnTo>
                      <a:pt x="363858" y="379600"/>
                    </a:lnTo>
                    <a:lnTo>
                      <a:pt x="471878" y="559343"/>
                    </a:lnTo>
                    <a:cubicBezTo>
                      <a:pt x="474502" y="563716"/>
                      <a:pt x="475814" y="568526"/>
                      <a:pt x="475814" y="573775"/>
                    </a:cubicBezTo>
                    <a:cubicBezTo>
                      <a:pt x="475814" y="581355"/>
                      <a:pt x="473044" y="587914"/>
                      <a:pt x="467505" y="593454"/>
                    </a:cubicBezTo>
                    <a:cubicBezTo>
                      <a:pt x="461965" y="598993"/>
                      <a:pt x="455405" y="601763"/>
                      <a:pt x="447826" y="601763"/>
                    </a:cubicBezTo>
                    <a:lnTo>
                      <a:pt x="363858" y="601763"/>
                    </a:lnTo>
                    <a:lnTo>
                      <a:pt x="363858" y="720717"/>
                    </a:lnTo>
                    <a:cubicBezTo>
                      <a:pt x="363858" y="734128"/>
                      <a:pt x="359047" y="745644"/>
                      <a:pt x="349426" y="755265"/>
                    </a:cubicBezTo>
                    <a:cubicBezTo>
                      <a:pt x="339805" y="764887"/>
                      <a:pt x="328289" y="769697"/>
                      <a:pt x="314878" y="769697"/>
                    </a:cubicBezTo>
                    <a:lnTo>
                      <a:pt x="244904" y="769697"/>
                    </a:lnTo>
                    <a:cubicBezTo>
                      <a:pt x="231493" y="769697"/>
                      <a:pt x="219977" y="764887"/>
                      <a:pt x="210356" y="755265"/>
                    </a:cubicBezTo>
                    <a:cubicBezTo>
                      <a:pt x="200733" y="745644"/>
                      <a:pt x="195923" y="734128"/>
                      <a:pt x="195923" y="720717"/>
                    </a:cubicBezTo>
                    <a:lnTo>
                      <a:pt x="195923" y="601763"/>
                    </a:lnTo>
                    <a:lnTo>
                      <a:pt x="111956" y="601763"/>
                    </a:lnTo>
                    <a:cubicBezTo>
                      <a:pt x="104375" y="601763"/>
                      <a:pt x="97815" y="598993"/>
                      <a:pt x="92276" y="593454"/>
                    </a:cubicBezTo>
                    <a:cubicBezTo>
                      <a:pt x="86738" y="587914"/>
                      <a:pt x="83968" y="581355"/>
                      <a:pt x="83968" y="573775"/>
                    </a:cubicBezTo>
                    <a:cubicBezTo>
                      <a:pt x="83968" y="568526"/>
                      <a:pt x="85279" y="563716"/>
                      <a:pt x="87903" y="559343"/>
                    </a:cubicBezTo>
                    <a:lnTo>
                      <a:pt x="195923" y="379600"/>
                    </a:lnTo>
                    <a:lnTo>
                      <a:pt x="195923" y="321874"/>
                    </a:lnTo>
                    <a:lnTo>
                      <a:pt x="176244" y="321874"/>
                    </a:lnTo>
                    <a:lnTo>
                      <a:pt x="76970" y="471002"/>
                    </a:lnTo>
                    <a:cubicBezTo>
                      <a:pt x="68515" y="483539"/>
                      <a:pt x="56852" y="489808"/>
                      <a:pt x="41984" y="489808"/>
                    </a:cubicBezTo>
                    <a:cubicBezTo>
                      <a:pt x="30321" y="489808"/>
                      <a:pt x="20409" y="485725"/>
                      <a:pt x="12245" y="477562"/>
                    </a:cubicBezTo>
                    <a:cubicBezTo>
                      <a:pt x="4081" y="469398"/>
                      <a:pt x="0" y="459486"/>
                      <a:pt x="0" y="447824"/>
                    </a:cubicBezTo>
                    <a:cubicBezTo>
                      <a:pt x="0" y="439368"/>
                      <a:pt x="2333" y="431643"/>
                      <a:pt x="6998" y="424645"/>
                    </a:cubicBezTo>
                    <a:lnTo>
                      <a:pt x="118953" y="256712"/>
                    </a:lnTo>
                    <a:cubicBezTo>
                      <a:pt x="140237" y="225516"/>
                      <a:pt x="165894" y="209918"/>
                      <a:pt x="195923" y="209918"/>
                    </a:cubicBezTo>
                    <a:close/>
                    <a:moveTo>
                      <a:pt x="279891" y="0"/>
                    </a:moveTo>
                    <a:cubicBezTo>
                      <a:pt x="307006" y="0"/>
                      <a:pt x="330111" y="9548"/>
                      <a:pt x="349208" y="28645"/>
                    </a:cubicBezTo>
                    <a:cubicBezTo>
                      <a:pt x="368305" y="47742"/>
                      <a:pt x="377853" y="70846"/>
                      <a:pt x="377853" y="97962"/>
                    </a:cubicBezTo>
                    <a:cubicBezTo>
                      <a:pt x="377853" y="125075"/>
                      <a:pt x="368305" y="148180"/>
                      <a:pt x="349208" y="167277"/>
                    </a:cubicBezTo>
                    <a:cubicBezTo>
                      <a:pt x="330111" y="186373"/>
                      <a:pt x="307006" y="195922"/>
                      <a:pt x="279891" y="195922"/>
                    </a:cubicBezTo>
                    <a:cubicBezTo>
                      <a:pt x="252777" y="195922"/>
                      <a:pt x="229671" y="186373"/>
                      <a:pt x="210575" y="167277"/>
                    </a:cubicBezTo>
                    <a:cubicBezTo>
                      <a:pt x="191477" y="148180"/>
                      <a:pt x="181930" y="125075"/>
                      <a:pt x="181930" y="97962"/>
                    </a:cubicBezTo>
                    <a:cubicBezTo>
                      <a:pt x="181930" y="70846"/>
                      <a:pt x="191477" y="47742"/>
                      <a:pt x="210575" y="28645"/>
                    </a:cubicBezTo>
                    <a:cubicBezTo>
                      <a:pt x="229671" y="9548"/>
                      <a:pt x="252777" y="0"/>
                      <a:pt x="279891" y="0"/>
                    </a:cubicBezTo>
                    <a:close/>
                  </a:path>
                </a:pathLst>
              </a:custGeom>
              <a:grpFill/>
              <a:ln w="12700">
                <a:noFill/>
              </a:ln>
            </p:spPr>
            <p:txBody>
              <a:bodyPr anchor="ctr"/>
              <a:lstStyle/>
              <a:p>
                <a:pPr algn="ctr" defTabSz="1219170">
                  <a:defRPr/>
                </a:pPr>
                <a:endParaRPr sz="2000" kern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9" name="组合 88">
              <a:extLst>
                <a:ext uri="{FF2B5EF4-FFF2-40B4-BE49-F238E27FC236}">
                  <a16:creationId xmlns:a16="http://schemas.microsoft.com/office/drawing/2014/main" id="{57FB3DC1-D550-4DBB-96B7-58E73E962BD9}"/>
                </a:ext>
              </a:extLst>
            </p:cNvPr>
            <p:cNvGrpSpPr/>
            <p:nvPr/>
          </p:nvGrpSpPr>
          <p:grpSpPr>
            <a:xfrm>
              <a:off x="5070123" y="4758005"/>
              <a:ext cx="873994" cy="688011"/>
              <a:chOff x="2226870" y="2574003"/>
              <a:chExt cx="972701" cy="765714"/>
            </a:xfrm>
            <a:grpFill/>
          </p:grpSpPr>
          <p:sp>
            <p:nvSpPr>
              <p:cNvPr id="99" name="IconShape2">
                <a:extLst>
                  <a:ext uri="{FF2B5EF4-FFF2-40B4-BE49-F238E27FC236}">
                    <a16:creationId xmlns:a16="http://schemas.microsoft.com/office/drawing/2014/main" id="{AFA97C82-E491-466C-97CA-FA282DB6B94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26870" y="2574004"/>
                <a:ext cx="369087" cy="765713"/>
              </a:xfrm>
              <a:custGeom>
                <a:avLst/>
                <a:gdLst>
                  <a:gd name="connsiteX0" fmla="*/ 32602 w 396196"/>
                  <a:gd name="connsiteY0" fmla="*/ 244760 h 832453"/>
                  <a:gd name="connsiteX1" fmla="*/ 366603 w 396196"/>
                  <a:gd name="connsiteY1" fmla="*/ 244760 h 832453"/>
                  <a:gd name="connsiteX2" fmla="*/ 391506 w 396196"/>
                  <a:gd name="connsiteY2" fmla="*/ 255605 h 832453"/>
                  <a:gd name="connsiteX3" fmla="*/ 396196 w 396196"/>
                  <a:gd name="connsiteY3" fmla="*/ 271956 h 832453"/>
                  <a:gd name="connsiteX4" fmla="*/ 396196 w 396196"/>
                  <a:gd name="connsiteY4" fmla="*/ 297319 h 832453"/>
                  <a:gd name="connsiteX5" fmla="*/ 393704 w 396196"/>
                  <a:gd name="connsiteY5" fmla="*/ 312625 h 832453"/>
                  <a:gd name="connsiteX6" fmla="*/ 357814 w 396196"/>
                  <a:gd name="connsiteY6" fmla="*/ 533010 h 832453"/>
                  <a:gd name="connsiteX7" fmla="*/ 325585 w 396196"/>
                  <a:gd name="connsiteY7" fmla="*/ 558197 h 832453"/>
                  <a:gd name="connsiteX8" fmla="*/ 293358 w 396196"/>
                  <a:gd name="connsiteY8" fmla="*/ 586182 h 832453"/>
                  <a:gd name="connsiteX9" fmla="*/ 252339 w 396196"/>
                  <a:gd name="connsiteY9" fmla="*/ 807267 h 832453"/>
                  <a:gd name="connsiteX10" fmla="*/ 220111 w 396196"/>
                  <a:gd name="connsiteY10" fmla="*/ 832453 h 832453"/>
                  <a:gd name="connsiteX11" fmla="*/ 179093 w 396196"/>
                  <a:gd name="connsiteY11" fmla="*/ 832453 h 832453"/>
                  <a:gd name="connsiteX12" fmla="*/ 146865 w 396196"/>
                  <a:gd name="connsiteY12" fmla="*/ 807267 h 832453"/>
                  <a:gd name="connsiteX13" fmla="*/ 108778 w 396196"/>
                  <a:gd name="connsiteY13" fmla="*/ 586182 h 832453"/>
                  <a:gd name="connsiteX14" fmla="*/ 76549 w 396196"/>
                  <a:gd name="connsiteY14" fmla="*/ 558197 h 832453"/>
                  <a:gd name="connsiteX15" fmla="*/ 44321 w 396196"/>
                  <a:gd name="connsiteY15" fmla="*/ 533010 h 832453"/>
                  <a:gd name="connsiteX16" fmla="*/ 374 w 396196"/>
                  <a:gd name="connsiteY16" fmla="*/ 281142 h 832453"/>
                  <a:gd name="connsiteX17" fmla="*/ 32602 w 396196"/>
                  <a:gd name="connsiteY17" fmla="*/ 244760 h 832453"/>
                  <a:gd name="connsiteX18" fmla="*/ 201006 w 396196"/>
                  <a:gd name="connsiteY18" fmla="*/ 0 h 832453"/>
                  <a:gd name="connsiteX19" fmla="*/ 304893 w 396196"/>
                  <a:gd name="connsiteY19" fmla="*/ 100863 h 832453"/>
                  <a:gd name="connsiteX20" fmla="*/ 201006 w 396196"/>
                  <a:gd name="connsiteY20" fmla="*/ 201726 h 832453"/>
                  <a:gd name="connsiteX21" fmla="*/ 97119 w 396196"/>
                  <a:gd name="connsiteY21" fmla="*/ 100863 h 832453"/>
                  <a:gd name="connsiteX22" fmla="*/ 201006 w 396196"/>
                  <a:gd name="connsiteY22" fmla="*/ 0 h 832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96196" h="832453">
                    <a:moveTo>
                      <a:pt x="32602" y="244760"/>
                    </a:moveTo>
                    <a:cubicBezTo>
                      <a:pt x="32602" y="244760"/>
                      <a:pt x="32602" y="244760"/>
                      <a:pt x="366603" y="244760"/>
                    </a:cubicBezTo>
                    <a:cubicBezTo>
                      <a:pt x="376858" y="244760"/>
                      <a:pt x="385647" y="248958"/>
                      <a:pt x="391506" y="255605"/>
                    </a:cubicBezTo>
                    <a:lnTo>
                      <a:pt x="396196" y="271956"/>
                    </a:lnTo>
                    <a:lnTo>
                      <a:pt x="396196" y="297319"/>
                    </a:lnTo>
                    <a:lnTo>
                      <a:pt x="393704" y="312625"/>
                    </a:lnTo>
                    <a:cubicBezTo>
                      <a:pt x="388577" y="344109"/>
                      <a:pt x="378322" y="407076"/>
                      <a:pt x="357814" y="533010"/>
                    </a:cubicBezTo>
                    <a:cubicBezTo>
                      <a:pt x="354884" y="547003"/>
                      <a:pt x="340234" y="558197"/>
                      <a:pt x="325585" y="558197"/>
                    </a:cubicBezTo>
                    <a:cubicBezTo>
                      <a:pt x="308006" y="558197"/>
                      <a:pt x="293358" y="569391"/>
                      <a:pt x="293358" y="586182"/>
                    </a:cubicBezTo>
                    <a:cubicBezTo>
                      <a:pt x="293358" y="586182"/>
                      <a:pt x="293358" y="586182"/>
                      <a:pt x="252339" y="807267"/>
                    </a:cubicBezTo>
                    <a:cubicBezTo>
                      <a:pt x="249409" y="824058"/>
                      <a:pt x="237690" y="832453"/>
                      <a:pt x="220111" y="832453"/>
                    </a:cubicBezTo>
                    <a:cubicBezTo>
                      <a:pt x="220111" y="832453"/>
                      <a:pt x="220111" y="832453"/>
                      <a:pt x="179093" y="832453"/>
                    </a:cubicBezTo>
                    <a:cubicBezTo>
                      <a:pt x="164445" y="832453"/>
                      <a:pt x="149795" y="824058"/>
                      <a:pt x="146865" y="807267"/>
                    </a:cubicBezTo>
                    <a:cubicBezTo>
                      <a:pt x="146865" y="807267"/>
                      <a:pt x="146865" y="807267"/>
                      <a:pt x="108778" y="586182"/>
                    </a:cubicBezTo>
                    <a:cubicBezTo>
                      <a:pt x="105848" y="569391"/>
                      <a:pt x="91198" y="558197"/>
                      <a:pt x="76549" y="558197"/>
                    </a:cubicBezTo>
                    <a:cubicBezTo>
                      <a:pt x="61900" y="558197"/>
                      <a:pt x="47250" y="547003"/>
                      <a:pt x="44321" y="533010"/>
                    </a:cubicBezTo>
                    <a:cubicBezTo>
                      <a:pt x="44321" y="533010"/>
                      <a:pt x="44321" y="533010"/>
                      <a:pt x="374" y="281142"/>
                    </a:cubicBezTo>
                    <a:cubicBezTo>
                      <a:pt x="-2556" y="261552"/>
                      <a:pt x="12093" y="244760"/>
                      <a:pt x="32602" y="244760"/>
                    </a:cubicBezTo>
                    <a:close/>
                    <a:moveTo>
                      <a:pt x="201006" y="0"/>
                    </a:moveTo>
                    <a:cubicBezTo>
                      <a:pt x="258382" y="0"/>
                      <a:pt x="304893" y="45158"/>
                      <a:pt x="304893" y="100863"/>
                    </a:cubicBezTo>
                    <a:cubicBezTo>
                      <a:pt x="304893" y="156569"/>
                      <a:pt x="258382" y="201726"/>
                      <a:pt x="201006" y="201726"/>
                    </a:cubicBezTo>
                    <a:cubicBezTo>
                      <a:pt x="143631" y="201726"/>
                      <a:pt x="97119" y="156569"/>
                      <a:pt x="97119" y="100863"/>
                    </a:cubicBezTo>
                    <a:cubicBezTo>
                      <a:pt x="97119" y="45158"/>
                      <a:pt x="143631" y="0"/>
                      <a:pt x="201006" y="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1219170">
                  <a:defRPr/>
                </a:pPr>
                <a:endParaRPr sz="1600" ker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0" name="ValueShape">
                <a:extLst>
                  <a:ext uri="{FF2B5EF4-FFF2-40B4-BE49-F238E27FC236}">
                    <a16:creationId xmlns:a16="http://schemas.microsoft.com/office/drawing/2014/main" id="{836EA934-9263-4044-AD67-886D3CF3E63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639789" y="2574003"/>
                <a:ext cx="559782" cy="765713"/>
              </a:xfrm>
              <a:custGeom>
                <a:avLst/>
                <a:gdLst>
                  <a:gd name="connsiteX0" fmla="*/ 195923 w 559782"/>
                  <a:gd name="connsiteY0" fmla="*/ 209918 h 769697"/>
                  <a:gd name="connsiteX1" fmla="*/ 363858 w 559782"/>
                  <a:gd name="connsiteY1" fmla="*/ 209918 h 769697"/>
                  <a:gd name="connsiteX2" fmla="*/ 440828 w 559782"/>
                  <a:gd name="connsiteY2" fmla="*/ 256712 h 769697"/>
                  <a:gd name="connsiteX3" fmla="*/ 552784 w 559782"/>
                  <a:gd name="connsiteY3" fmla="*/ 424645 h 769697"/>
                  <a:gd name="connsiteX4" fmla="*/ 559782 w 559782"/>
                  <a:gd name="connsiteY4" fmla="*/ 447824 h 769697"/>
                  <a:gd name="connsiteX5" fmla="*/ 547536 w 559782"/>
                  <a:gd name="connsiteY5" fmla="*/ 477562 h 769697"/>
                  <a:gd name="connsiteX6" fmla="*/ 517798 w 559782"/>
                  <a:gd name="connsiteY6" fmla="*/ 489808 h 769697"/>
                  <a:gd name="connsiteX7" fmla="*/ 482812 w 559782"/>
                  <a:gd name="connsiteY7" fmla="*/ 471002 h 769697"/>
                  <a:gd name="connsiteX8" fmla="*/ 383538 w 559782"/>
                  <a:gd name="connsiteY8" fmla="*/ 321874 h 769697"/>
                  <a:gd name="connsiteX9" fmla="*/ 363858 w 559782"/>
                  <a:gd name="connsiteY9" fmla="*/ 321874 h 769697"/>
                  <a:gd name="connsiteX10" fmla="*/ 363858 w 559782"/>
                  <a:gd name="connsiteY10" fmla="*/ 379600 h 769697"/>
                  <a:gd name="connsiteX11" fmla="*/ 471878 w 559782"/>
                  <a:gd name="connsiteY11" fmla="*/ 559343 h 769697"/>
                  <a:gd name="connsiteX12" fmla="*/ 475814 w 559782"/>
                  <a:gd name="connsiteY12" fmla="*/ 573775 h 769697"/>
                  <a:gd name="connsiteX13" fmla="*/ 467505 w 559782"/>
                  <a:gd name="connsiteY13" fmla="*/ 593454 h 769697"/>
                  <a:gd name="connsiteX14" fmla="*/ 447826 w 559782"/>
                  <a:gd name="connsiteY14" fmla="*/ 601763 h 769697"/>
                  <a:gd name="connsiteX15" fmla="*/ 363858 w 559782"/>
                  <a:gd name="connsiteY15" fmla="*/ 601763 h 769697"/>
                  <a:gd name="connsiteX16" fmla="*/ 363858 w 559782"/>
                  <a:gd name="connsiteY16" fmla="*/ 720717 h 769697"/>
                  <a:gd name="connsiteX17" fmla="*/ 349426 w 559782"/>
                  <a:gd name="connsiteY17" fmla="*/ 755265 h 769697"/>
                  <a:gd name="connsiteX18" fmla="*/ 314878 w 559782"/>
                  <a:gd name="connsiteY18" fmla="*/ 769697 h 769697"/>
                  <a:gd name="connsiteX19" fmla="*/ 244904 w 559782"/>
                  <a:gd name="connsiteY19" fmla="*/ 769697 h 769697"/>
                  <a:gd name="connsiteX20" fmla="*/ 210356 w 559782"/>
                  <a:gd name="connsiteY20" fmla="*/ 755265 h 769697"/>
                  <a:gd name="connsiteX21" fmla="*/ 195923 w 559782"/>
                  <a:gd name="connsiteY21" fmla="*/ 720717 h 769697"/>
                  <a:gd name="connsiteX22" fmla="*/ 195923 w 559782"/>
                  <a:gd name="connsiteY22" fmla="*/ 601763 h 769697"/>
                  <a:gd name="connsiteX23" fmla="*/ 111956 w 559782"/>
                  <a:gd name="connsiteY23" fmla="*/ 601763 h 769697"/>
                  <a:gd name="connsiteX24" fmla="*/ 92276 w 559782"/>
                  <a:gd name="connsiteY24" fmla="*/ 593454 h 769697"/>
                  <a:gd name="connsiteX25" fmla="*/ 83968 w 559782"/>
                  <a:gd name="connsiteY25" fmla="*/ 573775 h 769697"/>
                  <a:gd name="connsiteX26" fmla="*/ 87903 w 559782"/>
                  <a:gd name="connsiteY26" fmla="*/ 559343 h 769697"/>
                  <a:gd name="connsiteX27" fmla="*/ 195923 w 559782"/>
                  <a:gd name="connsiteY27" fmla="*/ 379600 h 769697"/>
                  <a:gd name="connsiteX28" fmla="*/ 195923 w 559782"/>
                  <a:gd name="connsiteY28" fmla="*/ 321874 h 769697"/>
                  <a:gd name="connsiteX29" fmla="*/ 176244 w 559782"/>
                  <a:gd name="connsiteY29" fmla="*/ 321874 h 769697"/>
                  <a:gd name="connsiteX30" fmla="*/ 76970 w 559782"/>
                  <a:gd name="connsiteY30" fmla="*/ 471002 h 769697"/>
                  <a:gd name="connsiteX31" fmla="*/ 41984 w 559782"/>
                  <a:gd name="connsiteY31" fmla="*/ 489808 h 769697"/>
                  <a:gd name="connsiteX32" fmla="*/ 12245 w 559782"/>
                  <a:gd name="connsiteY32" fmla="*/ 477562 h 769697"/>
                  <a:gd name="connsiteX33" fmla="*/ 0 w 559782"/>
                  <a:gd name="connsiteY33" fmla="*/ 447824 h 769697"/>
                  <a:gd name="connsiteX34" fmla="*/ 6998 w 559782"/>
                  <a:gd name="connsiteY34" fmla="*/ 424645 h 769697"/>
                  <a:gd name="connsiteX35" fmla="*/ 118953 w 559782"/>
                  <a:gd name="connsiteY35" fmla="*/ 256712 h 769697"/>
                  <a:gd name="connsiteX36" fmla="*/ 195923 w 559782"/>
                  <a:gd name="connsiteY36" fmla="*/ 209918 h 769697"/>
                  <a:gd name="connsiteX37" fmla="*/ 279891 w 559782"/>
                  <a:gd name="connsiteY37" fmla="*/ 0 h 769697"/>
                  <a:gd name="connsiteX38" fmla="*/ 349208 w 559782"/>
                  <a:gd name="connsiteY38" fmla="*/ 28645 h 769697"/>
                  <a:gd name="connsiteX39" fmla="*/ 377853 w 559782"/>
                  <a:gd name="connsiteY39" fmla="*/ 97962 h 769697"/>
                  <a:gd name="connsiteX40" fmla="*/ 349208 w 559782"/>
                  <a:gd name="connsiteY40" fmla="*/ 167277 h 769697"/>
                  <a:gd name="connsiteX41" fmla="*/ 279891 w 559782"/>
                  <a:gd name="connsiteY41" fmla="*/ 195922 h 769697"/>
                  <a:gd name="connsiteX42" fmla="*/ 210575 w 559782"/>
                  <a:gd name="connsiteY42" fmla="*/ 167277 h 769697"/>
                  <a:gd name="connsiteX43" fmla="*/ 181930 w 559782"/>
                  <a:gd name="connsiteY43" fmla="*/ 97962 h 769697"/>
                  <a:gd name="connsiteX44" fmla="*/ 210575 w 559782"/>
                  <a:gd name="connsiteY44" fmla="*/ 28645 h 769697"/>
                  <a:gd name="connsiteX45" fmla="*/ 279891 w 559782"/>
                  <a:gd name="connsiteY45" fmla="*/ 0 h 769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559782" h="769697">
                    <a:moveTo>
                      <a:pt x="195923" y="209918"/>
                    </a:moveTo>
                    <a:lnTo>
                      <a:pt x="363858" y="209918"/>
                    </a:lnTo>
                    <a:cubicBezTo>
                      <a:pt x="393888" y="209918"/>
                      <a:pt x="419544" y="225516"/>
                      <a:pt x="440828" y="256712"/>
                    </a:cubicBezTo>
                    <a:lnTo>
                      <a:pt x="552784" y="424645"/>
                    </a:lnTo>
                    <a:cubicBezTo>
                      <a:pt x="557449" y="431643"/>
                      <a:pt x="559782" y="439368"/>
                      <a:pt x="559782" y="447824"/>
                    </a:cubicBezTo>
                    <a:cubicBezTo>
                      <a:pt x="559782" y="459486"/>
                      <a:pt x="555700" y="469398"/>
                      <a:pt x="547536" y="477562"/>
                    </a:cubicBezTo>
                    <a:cubicBezTo>
                      <a:pt x="539373" y="485725"/>
                      <a:pt x="529460" y="489808"/>
                      <a:pt x="517798" y="489808"/>
                    </a:cubicBezTo>
                    <a:cubicBezTo>
                      <a:pt x="502928" y="489808"/>
                      <a:pt x="491267" y="483539"/>
                      <a:pt x="482812" y="471002"/>
                    </a:cubicBezTo>
                    <a:lnTo>
                      <a:pt x="383538" y="321874"/>
                    </a:lnTo>
                    <a:lnTo>
                      <a:pt x="363858" y="321874"/>
                    </a:lnTo>
                    <a:lnTo>
                      <a:pt x="363858" y="379600"/>
                    </a:lnTo>
                    <a:lnTo>
                      <a:pt x="471878" y="559343"/>
                    </a:lnTo>
                    <a:cubicBezTo>
                      <a:pt x="474502" y="563716"/>
                      <a:pt x="475814" y="568526"/>
                      <a:pt x="475814" y="573775"/>
                    </a:cubicBezTo>
                    <a:cubicBezTo>
                      <a:pt x="475814" y="581355"/>
                      <a:pt x="473044" y="587914"/>
                      <a:pt x="467505" y="593454"/>
                    </a:cubicBezTo>
                    <a:cubicBezTo>
                      <a:pt x="461965" y="598993"/>
                      <a:pt x="455405" y="601763"/>
                      <a:pt x="447826" y="601763"/>
                    </a:cubicBezTo>
                    <a:lnTo>
                      <a:pt x="363858" y="601763"/>
                    </a:lnTo>
                    <a:lnTo>
                      <a:pt x="363858" y="720717"/>
                    </a:lnTo>
                    <a:cubicBezTo>
                      <a:pt x="363858" y="734128"/>
                      <a:pt x="359047" y="745644"/>
                      <a:pt x="349426" y="755265"/>
                    </a:cubicBezTo>
                    <a:cubicBezTo>
                      <a:pt x="339805" y="764887"/>
                      <a:pt x="328289" y="769697"/>
                      <a:pt x="314878" y="769697"/>
                    </a:cubicBezTo>
                    <a:lnTo>
                      <a:pt x="244904" y="769697"/>
                    </a:lnTo>
                    <a:cubicBezTo>
                      <a:pt x="231493" y="769697"/>
                      <a:pt x="219977" y="764887"/>
                      <a:pt x="210356" y="755265"/>
                    </a:cubicBezTo>
                    <a:cubicBezTo>
                      <a:pt x="200733" y="745644"/>
                      <a:pt x="195923" y="734128"/>
                      <a:pt x="195923" y="720717"/>
                    </a:cubicBezTo>
                    <a:lnTo>
                      <a:pt x="195923" y="601763"/>
                    </a:lnTo>
                    <a:lnTo>
                      <a:pt x="111956" y="601763"/>
                    </a:lnTo>
                    <a:cubicBezTo>
                      <a:pt x="104375" y="601763"/>
                      <a:pt x="97815" y="598993"/>
                      <a:pt x="92276" y="593454"/>
                    </a:cubicBezTo>
                    <a:cubicBezTo>
                      <a:pt x="86738" y="587914"/>
                      <a:pt x="83968" y="581355"/>
                      <a:pt x="83968" y="573775"/>
                    </a:cubicBezTo>
                    <a:cubicBezTo>
                      <a:pt x="83968" y="568526"/>
                      <a:pt x="85279" y="563716"/>
                      <a:pt x="87903" y="559343"/>
                    </a:cubicBezTo>
                    <a:lnTo>
                      <a:pt x="195923" y="379600"/>
                    </a:lnTo>
                    <a:lnTo>
                      <a:pt x="195923" y="321874"/>
                    </a:lnTo>
                    <a:lnTo>
                      <a:pt x="176244" y="321874"/>
                    </a:lnTo>
                    <a:lnTo>
                      <a:pt x="76970" y="471002"/>
                    </a:lnTo>
                    <a:cubicBezTo>
                      <a:pt x="68515" y="483539"/>
                      <a:pt x="56852" y="489808"/>
                      <a:pt x="41984" y="489808"/>
                    </a:cubicBezTo>
                    <a:cubicBezTo>
                      <a:pt x="30321" y="489808"/>
                      <a:pt x="20409" y="485725"/>
                      <a:pt x="12245" y="477562"/>
                    </a:cubicBezTo>
                    <a:cubicBezTo>
                      <a:pt x="4081" y="469398"/>
                      <a:pt x="0" y="459486"/>
                      <a:pt x="0" y="447824"/>
                    </a:cubicBezTo>
                    <a:cubicBezTo>
                      <a:pt x="0" y="439368"/>
                      <a:pt x="2333" y="431643"/>
                      <a:pt x="6998" y="424645"/>
                    </a:cubicBezTo>
                    <a:lnTo>
                      <a:pt x="118953" y="256712"/>
                    </a:lnTo>
                    <a:cubicBezTo>
                      <a:pt x="140237" y="225516"/>
                      <a:pt x="165894" y="209918"/>
                      <a:pt x="195923" y="209918"/>
                    </a:cubicBezTo>
                    <a:close/>
                    <a:moveTo>
                      <a:pt x="279891" y="0"/>
                    </a:moveTo>
                    <a:cubicBezTo>
                      <a:pt x="307006" y="0"/>
                      <a:pt x="330111" y="9548"/>
                      <a:pt x="349208" y="28645"/>
                    </a:cubicBezTo>
                    <a:cubicBezTo>
                      <a:pt x="368305" y="47742"/>
                      <a:pt x="377853" y="70846"/>
                      <a:pt x="377853" y="97962"/>
                    </a:cubicBezTo>
                    <a:cubicBezTo>
                      <a:pt x="377853" y="125075"/>
                      <a:pt x="368305" y="148180"/>
                      <a:pt x="349208" y="167277"/>
                    </a:cubicBezTo>
                    <a:cubicBezTo>
                      <a:pt x="330111" y="186373"/>
                      <a:pt x="307006" y="195922"/>
                      <a:pt x="279891" y="195922"/>
                    </a:cubicBezTo>
                    <a:cubicBezTo>
                      <a:pt x="252777" y="195922"/>
                      <a:pt x="229671" y="186373"/>
                      <a:pt x="210575" y="167277"/>
                    </a:cubicBezTo>
                    <a:cubicBezTo>
                      <a:pt x="191477" y="148180"/>
                      <a:pt x="181930" y="125075"/>
                      <a:pt x="181930" y="97962"/>
                    </a:cubicBezTo>
                    <a:cubicBezTo>
                      <a:pt x="181930" y="70846"/>
                      <a:pt x="191477" y="47742"/>
                      <a:pt x="210575" y="28645"/>
                    </a:cubicBezTo>
                    <a:cubicBezTo>
                      <a:pt x="229671" y="9548"/>
                      <a:pt x="252777" y="0"/>
                      <a:pt x="279891" y="0"/>
                    </a:cubicBezTo>
                    <a:close/>
                  </a:path>
                </a:pathLst>
              </a:custGeom>
              <a:grpFill/>
              <a:ln w="12700">
                <a:noFill/>
              </a:ln>
            </p:spPr>
            <p:txBody>
              <a:bodyPr anchor="ctr"/>
              <a:lstStyle/>
              <a:p>
                <a:pPr algn="ctr" defTabSz="1219170">
                  <a:defRPr/>
                </a:pPr>
                <a:endParaRPr sz="2000" kern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0" name="组合 89">
              <a:extLst>
                <a:ext uri="{FF2B5EF4-FFF2-40B4-BE49-F238E27FC236}">
                  <a16:creationId xmlns:a16="http://schemas.microsoft.com/office/drawing/2014/main" id="{364FD4DB-214C-4BB5-ACE5-C0325FE0E400}"/>
                </a:ext>
              </a:extLst>
            </p:cNvPr>
            <p:cNvGrpSpPr/>
            <p:nvPr/>
          </p:nvGrpSpPr>
          <p:grpSpPr>
            <a:xfrm>
              <a:off x="5070123" y="5543057"/>
              <a:ext cx="873994" cy="688011"/>
              <a:chOff x="2226870" y="2574003"/>
              <a:chExt cx="972701" cy="765714"/>
            </a:xfrm>
            <a:grpFill/>
          </p:grpSpPr>
          <p:sp>
            <p:nvSpPr>
              <p:cNvPr id="97" name="IconShape2">
                <a:extLst>
                  <a:ext uri="{FF2B5EF4-FFF2-40B4-BE49-F238E27FC236}">
                    <a16:creationId xmlns:a16="http://schemas.microsoft.com/office/drawing/2014/main" id="{97953B04-E0F4-4953-B86B-7CF949B7A30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26870" y="2574004"/>
                <a:ext cx="369087" cy="765713"/>
              </a:xfrm>
              <a:custGeom>
                <a:avLst/>
                <a:gdLst>
                  <a:gd name="connsiteX0" fmla="*/ 32602 w 396196"/>
                  <a:gd name="connsiteY0" fmla="*/ 244760 h 832453"/>
                  <a:gd name="connsiteX1" fmla="*/ 366603 w 396196"/>
                  <a:gd name="connsiteY1" fmla="*/ 244760 h 832453"/>
                  <a:gd name="connsiteX2" fmla="*/ 391506 w 396196"/>
                  <a:gd name="connsiteY2" fmla="*/ 255605 h 832453"/>
                  <a:gd name="connsiteX3" fmla="*/ 396196 w 396196"/>
                  <a:gd name="connsiteY3" fmla="*/ 271956 h 832453"/>
                  <a:gd name="connsiteX4" fmla="*/ 396196 w 396196"/>
                  <a:gd name="connsiteY4" fmla="*/ 297319 h 832453"/>
                  <a:gd name="connsiteX5" fmla="*/ 393704 w 396196"/>
                  <a:gd name="connsiteY5" fmla="*/ 312625 h 832453"/>
                  <a:gd name="connsiteX6" fmla="*/ 357814 w 396196"/>
                  <a:gd name="connsiteY6" fmla="*/ 533010 h 832453"/>
                  <a:gd name="connsiteX7" fmla="*/ 325585 w 396196"/>
                  <a:gd name="connsiteY7" fmla="*/ 558197 h 832453"/>
                  <a:gd name="connsiteX8" fmla="*/ 293358 w 396196"/>
                  <a:gd name="connsiteY8" fmla="*/ 586182 h 832453"/>
                  <a:gd name="connsiteX9" fmla="*/ 252339 w 396196"/>
                  <a:gd name="connsiteY9" fmla="*/ 807267 h 832453"/>
                  <a:gd name="connsiteX10" fmla="*/ 220111 w 396196"/>
                  <a:gd name="connsiteY10" fmla="*/ 832453 h 832453"/>
                  <a:gd name="connsiteX11" fmla="*/ 179093 w 396196"/>
                  <a:gd name="connsiteY11" fmla="*/ 832453 h 832453"/>
                  <a:gd name="connsiteX12" fmla="*/ 146865 w 396196"/>
                  <a:gd name="connsiteY12" fmla="*/ 807267 h 832453"/>
                  <a:gd name="connsiteX13" fmla="*/ 108778 w 396196"/>
                  <a:gd name="connsiteY13" fmla="*/ 586182 h 832453"/>
                  <a:gd name="connsiteX14" fmla="*/ 76549 w 396196"/>
                  <a:gd name="connsiteY14" fmla="*/ 558197 h 832453"/>
                  <a:gd name="connsiteX15" fmla="*/ 44321 w 396196"/>
                  <a:gd name="connsiteY15" fmla="*/ 533010 h 832453"/>
                  <a:gd name="connsiteX16" fmla="*/ 374 w 396196"/>
                  <a:gd name="connsiteY16" fmla="*/ 281142 h 832453"/>
                  <a:gd name="connsiteX17" fmla="*/ 32602 w 396196"/>
                  <a:gd name="connsiteY17" fmla="*/ 244760 h 832453"/>
                  <a:gd name="connsiteX18" fmla="*/ 201006 w 396196"/>
                  <a:gd name="connsiteY18" fmla="*/ 0 h 832453"/>
                  <a:gd name="connsiteX19" fmla="*/ 304893 w 396196"/>
                  <a:gd name="connsiteY19" fmla="*/ 100863 h 832453"/>
                  <a:gd name="connsiteX20" fmla="*/ 201006 w 396196"/>
                  <a:gd name="connsiteY20" fmla="*/ 201726 h 832453"/>
                  <a:gd name="connsiteX21" fmla="*/ 97119 w 396196"/>
                  <a:gd name="connsiteY21" fmla="*/ 100863 h 832453"/>
                  <a:gd name="connsiteX22" fmla="*/ 201006 w 396196"/>
                  <a:gd name="connsiteY22" fmla="*/ 0 h 832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96196" h="832453">
                    <a:moveTo>
                      <a:pt x="32602" y="244760"/>
                    </a:moveTo>
                    <a:cubicBezTo>
                      <a:pt x="32602" y="244760"/>
                      <a:pt x="32602" y="244760"/>
                      <a:pt x="366603" y="244760"/>
                    </a:cubicBezTo>
                    <a:cubicBezTo>
                      <a:pt x="376858" y="244760"/>
                      <a:pt x="385647" y="248958"/>
                      <a:pt x="391506" y="255605"/>
                    </a:cubicBezTo>
                    <a:lnTo>
                      <a:pt x="396196" y="271956"/>
                    </a:lnTo>
                    <a:lnTo>
                      <a:pt x="396196" y="297319"/>
                    </a:lnTo>
                    <a:lnTo>
                      <a:pt x="393704" y="312625"/>
                    </a:lnTo>
                    <a:cubicBezTo>
                      <a:pt x="388577" y="344109"/>
                      <a:pt x="378322" y="407076"/>
                      <a:pt x="357814" y="533010"/>
                    </a:cubicBezTo>
                    <a:cubicBezTo>
                      <a:pt x="354884" y="547003"/>
                      <a:pt x="340234" y="558197"/>
                      <a:pt x="325585" y="558197"/>
                    </a:cubicBezTo>
                    <a:cubicBezTo>
                      <a:pt x="308006" y="558197"/>
                      <a:pt x="293358" y="569391"/>
                      <a:pt x="293358" y="586182"/>
                    </a:cubicBezTo>
                    <a:cubicBezTo>
                      <a:pt x="293358" y="586182"/>
                      <a:pt x="293358" y="586182"/>
                      <a:pt x="252339" y="807267"/>
                    </a:cubicBezTo>
                    <a:cubicBezTo>
                      <a:pt x="249409" y="824058"/>
                      <a:pt x="237690" y="832453"/>
                      <a:pt x="220111" y="832453"/>
                    </a:cubicBezTo>
                    <a:cubicBezTo>
                      <a:pt x="220111" y="832453"/>
                      <a:pt x="220111" y="832453"/>
                      <a:pt x="179093" y="832453"/>
                    </a:cubicBezTo>
                    <a:cubicBezTo>
                      <a:pt x="164445" y="832453"/>
                      <a:pt x="149795" y="824058"/>
                      <a:pt x="146865" y="807267"/>
                    </a:cubicBezTo>
                    <a:cubicBezTo>
                      <a:pt x="146865" y="807267"/>
                      <a:pt x="146865" y="807267"/>
                      <a:pt x="108778" y="586182"/>
                    </a:cubicBezTo>
                    <a:cubicBezTo>
                      <a:pt x="105848" y="569391"/>
                      <a:pt x="91198" y="558197"/>
                      <a:pt x="76549" y="558197"/>
                    </a:cubicBezTo>
                    <a:cubicBezTo>
                      <a:pt x="61900" y="558197"/>
                      <a:pt x="47250" y="547003"/>
                      <a:pt x="44321" y="533010"/>
                    </a:cubicBezTo>
                    <a:cubicBezTo>
                      <a:pt x="44321" y="533010"/>
                      <a:pt x="44321" y="533010"/>
                      <a:pt x="374" y="281142"/>
                    </a:cubicBezTo>
                    <a:cubicBezTo>
                      <a:pt x="-2556" y="261552"/>
                      <a:pt x="12093" y="244760"/>
                      <a:pt x="32602" y="244760"/>
                    </a:cubicBezTo>
                    <a:close/>
                    <a:moveTo>
                      <a:pt x="201006" y="0"/>
                    </a:moveTo>
                    <a:cubicBezTo>
                      <a:pt x="258382" y="0"/>
                      <a:pt x="304893" y="45158"/>
                      <a:pt x="304893" y="100863"/>
                    </a:cubicBezTo>
                    <a:cubicBezTo>
                      <a:pt x="304893" y="156569"/>
                      <a:pt x="258382" y="201726"/>
                      <a:pt x="201006" y="201726"/>
                    </a:cubicBezTo>
                    <a:cubicBezTo>
                      <a:pt x="143631" y="201726"/>
                      <a:pt x="97119" y="156569"/>
                      <a:pt x="97119" y="100863"/>
                    </a:cubicBezTo>
                    <a:cubicBezTo>
                      <a:pt x="97119" y="45158"/>
                      <a:pt x="143631" y="0"/>
                      <a:pt x="201006" y="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1219170">
                  <a:defRPr/>
                </a:pPr>
                <a:endParaRPr sz="1600" ker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8" name="ValueShape">
                <a:extLst>
                  <a:ext uri="{FF2B5EF4-FFF2-40B4-BE49-F238E27FC236}">
                    <a16:creationId xmlns:a16="http://schemas.microsoft.com/office/drawing/2014/main" id="{E2660ADC-20BA-4F86-83C8-31881DB7744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639789" y="2574003"/>
                <a:ext cx="559782" cy="765713"/>
              </a:xfrm>
              <a:custGeom>
                <a:avLst/>
                <a:gdLst>
                  <a:gd name="connsiteX0" fmla="*/ 195923 w 559782"/>
                  <a:gd name="connsiteY0" fmla="*/ 209918 h 769697"/>
                  <a:gd name="connsiteX1" fmla="*/ 363858 w 559782"/>
                  <a:gd name="connsiteY1" fmla="*/ 209918 h 769697"/>
                  <a:gd name="connsiteX2" fmla="*/ 440828 w 559782"/>
                  <a:gd name="connsiteY2" fmla="*/ 256712 h 769697"/>
                  <a:gd name="connsiteX3" fmla="*/ 552784 w 559782"/>
                  <a:gd name="connsiteY3" fmla="*/ 424645 h 769697"/>
                  <a:gd name="connsiteX4" fmla="*/ 559782 w 559782"/>
                  <a:gd name="connsiteY4" fmla="*/ 447824 h 769697"/>
                  <a:gd name="connsiteX5" fmla="*/ 547536 w 559782"/>
                  <a:gd name="connsiteY5" fmla="*/ 477562 h 769697"/>
                  <a:gd name="connsiteX6" fmla="*/ 517798 w 559782"/>
                  <a:gd name="connsiteY6" fmla="*/ 489808 h 769697"/>
                  <a:gd name="connsiteX7" fmla="*/ 482812 w 559782"/>
                  <a:gd name="connsiteY7" fmla="*/ 471002 h 769697"/>
                  <a:gd name="connsiteX8" fmla="*/ 383538 w 559782"/>
                  <a:gd name="connsiteY8" fmla="*/ 321874 h 769697"/>
                  <a:gd name="connsiteX9" fmla="*/ 363858 w 559782"/>
                  <a:gd name="connsiteY9" fmla="*/ 321874 h 769697"/>
                  <a:gd name="connsiteX10" fmla="*/ 363858 w 559782"/>
                  <a:gd name="connsiteY10" fmla="*/ 379600 h 769697"/>
                  <a:gd name="connsiteX11" fmla="*/ 471878 w 559782"/>
                  <a:gd name="connsiteY11" fmla="*/ 559343 h 769697"/>
                  <a:gd name="connsiteX12" fmla="*/ 475814 w 559782"/>
                  <a:gd name="connsiteY12" fmla="*/ 573775 h 769697"/>
                  <a:gd name="connsiteX13" fmla="*/ 467505 w 559782"/>
                  <a:gd name="connsiteY13" fmla="*/ 593454 h 769697"/>
                  <a:gd name="connsiteX14" fmla="*/ 447826 w 559782"/>
                  <a:gd name="connsiteY14" fmla="*/ 601763 h 769697"/>
                  <a:gd name="connsiteX15" fmla="*/ 363858 w 559782"/>
                  <a:gd name="connsiteY15" fmla="*/ 601763 h 769697"/>
                  <a:gd name="connsiteX16" fmla="*/ 363858 w 559782"/>
                  <a:gd name="connsiteY16" fmla="*/ 720717 h 769697"/>
                  <a:gd name="connsiteX17" fmla="*/ 349426 w 559782"/>
                  <a:gd name="connsiteY17" fmla="*/ 755265 h 769697"/>
                  <a:gd name="connsiteX18" fmla="*/ 314878 w 559782"/>
                  <a:gd name="connsiteY18" fmla="*/ 769697 h 769697"/>
                  <a:gd name="connsiteX19" fmla="*/ 244904 w 559782"/>
                  <a:gd name="connsiteY19" fmla="*/ 769697 h 769697"/>
                  <a:gd name="connsiteX20" fmla="*/ 210356 w 559782"/>
                  <a:gd name="connsiteY20" fmla="*/ 755265 h 769697"/>
                  <a:gd name="connsiteX21" fmla="*/ 195923 w 559782"/>
                  <a:gd name="connsiteY21" fmla="*/ 720717 h 769697"/>
                  <a:gd name="connsiteX22" fmla="*/ 195923 w 559782"/>
                  <a:gd name="connsiteY22" fmla="*/ 601763 h 769697"/>
                  <a:gd name="connsiteX23" fmla="*/ 111956 w 559782"/>
                  <a:gd name="connsiteY23" fmla="*/ 601763 h 769697"/>
                  <a:gd name="connsiteX24" fmla="*/ 92276 w 559782"/>
                  <a:gd name="connsiteY24" fmla="*/ 593454 h 769697"/>
                  <a:gd name="connsiteX25" fmla="*/ 83968 w 559782"/>
                  <a:gd name="connsiteY25" fmla="*/ 573775 h 769697"/>
                  <a:gd name="connsiteX26" fmla="*/ 87903 w 559782"/>
                  <a:gd name="connsiteY26" fmla="*/ 559343 h 769697"/>
                  <a:gd name="connsiteX27" fmla="*/ 195923 w 559782"/>
                  <a:gd name="connsiteY27" fmla="*/ 379600 h 769697"/>
                  <a:gd name="connsiteX28" fmla="*/ 195923 w 559782"/>
                  <a:gd name="connsiteY28" fmla="*/ 321874 h 769697"/>
                  <a:gd name="connsiteX29" fmla="*/ 176244 w 559782"/>
                  <a:gd name="connsiteY29" fmla="*/ 321874 h 769697"/>
                  <a:gd name="connsiteX30" fmla="*/ 76970 w 559782"/>
                  <a:gd name="connsiteY30" fmla="*/ 471002 h 769697"/>
                  <a:gd name="connsiteX31" fmla="*/ 41984 w 559782"/>
                  <a:gd name="connsiteY31" fmla="*/ 489808 h 769697"/>
                  <a:gd name="connsiteX32" fmla="*/ 12245 w 559782"/>
                  <a:gd name="connsiteY32" fmla="*/ 477562 h 769697"/>
                  <a:gd name="connsiteX33" fmla="*/ 0 w 559782"/>
                  <a:gd name="connsiteY33" fmla="*/ 447824 h 769697"/>
                  <a:gd name="connsiteX34" fmla="*/ 6998 w 559782"/>
                  <a:gd name="connsiteY34" fmla="*/ 424645 h 769697"/>
                  <a:gd name="connsiteX35" fmla="*/ 118953 w 559782"/>
                  <a:gd name="connsiteY35" fmla="*/ 256712 h 769697"/>
                  <a:gd name="connsiteX36" fmla="*/ 195923 w 559782"/>
                  <a:gd name="connsiteY36" fmla="*/ 209918 h 769697"/>
                  <a:gd name="connsiteX37" fmla="*/ 279891 w 559782"/>
                  <a:gd name="connsiteY37" fmla="*/ 0 h 769697"/>
                  <a:gd name="connsiteX38" fmla="*/ 349208 w 559782"/>
                  <a:gd name="connsiteY38" fmla="*/ 28645 h 769697"/>
                  <a:gd name="connsiteX39" fmla="*/ 377853 w 559782"/>
                  <a:gd name="connsiteY39" fmla="*/ 97962 h 769697"/>
                  <a:gd name="connsiteX40" fmla="*/ 349208 w 559782"/>
                  <a:gd name="connsiteY40" fmla="*/ 167277 h 769697"/>
                  <a:gd name="connsiteX41" fmla="*/ 279891 w 559782"/>
                  <a:gd name="connsiteY41" fmla="*/ 195922 h 769697"/>
                  <a:gd name="connsiteX42" fmla="*/ 210575 w 559782"/>
                  <a:gd name="connsiteY42" fmla="*/ 167277 h 769697"/>
                  <a:gd name="connsiteX43" fmla="*/ 181930 w 559782"/>
                  <a:gd name="connsiteY43" fmla="*/ 97962 h 769697"/>
                  <a:gd name="connsiteX44" fmla="*/ 210575 w 559782"/>
                  <a:gd name="connsiteY44" fmla="*/ 28645 h 769697"/>
                  <a:gd name="connsiteX45" fmla="*/ 279891 w 559782"/>
                  <a:gd name="connsiteY45" fmla="*/ 0 h 769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559782" h="769697">
                    <a:moveTo>
                      <a:pt x="195923" y="209918"/>
                    </a:moveTo>
                    <a:lnTo>
                      <a:pt x="363858" y="209918"/>
                    </a:lnTo>
                    <a:cubicBezTo>
                      <a:pt x="393888" y="209918"/>
                      <a:pt x="419544" y="225516"/>
                      <a:pt x="440828" y="256712"/>
                    </a:cubicBezTo>
                    <a:lnTo>
                      <a:pt x="552784" y="424645"/>
                    </a:lnTo>
                    <a:cubicBezTo>
                      <a:pt x="557449" y="431643"/>
                      <a:pt x="559782" y="439368"/>
                      <a:pt x="559782" y="447824"/>
                    </a:cubicBezTo>
                    <a:cubicBezTo>
                      <a:pt x="559782" y="459486"/>
                      <a:pt x="555700" y="469398"/>
                      <a:pt x="547536" y="477562"/>
                    </a:cubicBezTo>
                    <a:cubicBezTo>
                      <a:pt x="539373" y="485725"/>
                      <a:pt x="529460" y="489808"/>
                      <a:pt x="517798" y="489808"/>
                    </a:cubicBezTo>
                    <a:cubicBezTo>
                      <a:pt x="502928" y="489808"/>
                      <a:pt x="491267" y="483539"/>
                      <a:pt x="482812" y="471002"/>
                    </a:cubicBezTo>
                    <a:lnTo>
                      <a:pt x="383538" y="321874"/>
                    </a:lnTo>
                    <a:lnTo>
                      <a:pt x="363858" y="321874"/>
                    </a:lnTo>
                    <a:lnTo>
                      <a:pt x="363858" y="379600"/>
                    </a:lnTo>
                    <a:lnTo>
                      <a:pt x="471878" y="559343"/>
                    </a:lnTo>
                    <a:cubicBezTo>
                      <a:pt x="474502" y="563716"/>
                      <a:pt x="475814" y="568526"/>
                      <a:pt x="475814" y="573775"/>
                    </a:cubicBezTo>
                    <a:cubicBezTo>
                      <a:pt x="475814" y="581355"/>
                      <a:pt x="473044" y="587914"/>
                      <a:pt x="467505" y="593454"/>
                    </a:cubicBezTo>
                    <a:cubicBezTo>
                      <a:pt x="461965" y="598993"/>
                      <a:pt x="455405" y="601763"/>
                      <a:pt x="447826" y="601763"/>
                    </a:cubicBezTo>
                    <a:lnTo>
                      <a:pt x="363858" y="601763"/>
                    </a:lnTo>
                    <a:lnTo>
                      <a:pt x="363858" y="720717"/>
                    </a:lnTo>
                    <a:cubicBezTo>
                      <a:pt x="363858" y="734128"/>
                      <a:pt x="359047" y="745644"/>
                      <a:pt x="349426" y="755265"/>
                    </a:cubicBezTo>
                    <a:cubicBezTo>
                      <a:pt x="339805" y="764887"/>
                      <a:pt x="328289" y="769697"/>
                      <a:pt x="314878" y="769697"/>
                    </a:cubicBezTo>
                    <a:lnTo>
                      <a:pt x="244904" y="769697"/>
                    </a:lnTo>
                    <a:cubicBezTo>
                      <a:pt x="231493" y="769697"/>
                      <a:pt x="219977" y="764887"/>
                      <a:pt x="210356" y="755265"/>
                    </a:cubicBezTo>
                    <a:cubicBezTo>
                      <a:pt x="200733" y="745644"/>
                      <a:pt x="195923" y="734128"/>
                      <a:pt x="195923" y="720717"/>
                    </a:cubicBezTo>
                    <a:lnTo>
                      <a:pt x="195923" y="601763"/>
                    </a:lnTo>
                    <a:lnTo>
                      <a:pt x="111956" y="601763"/>
                    </a:lnTo>
                    <a:cubicBezTo>
                      <a:pt x="104375" y="601763"/>
                      <a:pt x="97815" y="598993"/>
                      <a:pt x="92276" y="593454"/>
                    </a:cubicBezTo>
                    <a:cubicBezTo>
                      <a:pt x="86738" y="587914"/>
                      <a:pt x="83968" y="581355"/>
                      <a:pt x="83968" y="573775"/>
                    </a:cubicBezTo>
                    <a:cubicBezTo>
                      <a:pt x="83968" y="568526"/>
                      <a:pt x="85279" y="563716"/>
                      <a:pt x="87903" y="559343"/>
                    </a:cubicBezTo>
                    <a:lnTo>
                      <a:pt x="195923" y="379600"/>
                    </a:lnTo>
                    <a:lnTo>
                      <a:pt x="195923" y="321874"/>
                    </a:lnTo>
                    <a:lnTo>
                      <a:pt x="176244" y="321874"/>
                    </a:lnTo>
                    <a:lnTo>
                      <a:pt x="76970" y="471002"/>
                    </a:lnTo>
                    <a:cubicBezTo>
                      <a:pt x="68515" y="483539"/>
                      <a:pt x="56852" y="489808"/>
                      <a:pt x="41984" y="489808"/>
                    </a:cubicBezTo>
                    <a:cubicBezTo>
                      <a:pt x="30321" y="489808"/>
                      <a:pt x="20409" y="485725"/>
                      <a:pt x="12245" y="477562"/>
                    </a:cubicBezTo>
                    <a:cubicBezTo>
                      <a:pt x="4081" y="469398"/>
                      <a:pt x="0" y="459486"/>
                      <a:pt x="0" y="447824"/>
                    </a:cubicBezTo>
                    <a:cubicBezTo>
                      <a:pt x="0" y="439368"/>
                      <a:pt x="2333" y="431643"/>
                      <a:pt x="6998" y="424645"/>
                    </a:cubicBezTo>
                    <a:lnTo>
                      <a:pt x="118953" y="256712"/>
                    </a:lnTo>
                    <a:cubicBezTo>
                      <a:pt x="140237" y="225516"/>
                      <a:pt x="165894" y="209918"/>
                      <a:pt x="195923" y="209918"/>
                    </a:cubicBezTo>
                    <a:close/>
                    <a:moveTo>
                      <a:pt x="279891" y="0"/>
                    </a:moveTo>
                    <a:cubicBezTo>
                      <a:pt x="307006" y="0"/>
                      <a:pt x="330111" y="9548"/>
                      <a:pt x="349208" y="28645"/>
                    </a:cubicBezTo>
                    <a:cubicBezTo>
                      <a:pt x="368305" y="47742"/>
                      <a:pt x="377853" y="70846"/>
                      <a:pt x="377853" y="97962"/>
                    </a:cubicBezTo>
                    <a:cubicBezTo>
                      <a:pt x="377853" y="125075"/>
                      <a:pt x="368305" y="148180"/>
                      <a:pt x="349208" y="167277"/>
                    </a:cubicBezTo>
                    <a:cubicBezTo>
                      <a:pt x="330111" y="186373"/>
                      <a:pt x="307006" y="195922"/>
                      <a:pt x="279891" y="195922"/>
                    </a:cubicBezTo>
                    <a:cubicBezTo>
                      <a:pt x="252777" y="195922"/>
                      <a:pt x="229671" y="186373"/>
                      <a:pt x="210575" y="167277"/>
                    </a:cubicBezTo>
                    <a:cubicBezTo>
                      <a:pt x="191477" y="148180"/>
                      <a:pt x="181930" y="125075"/>
                      <a:pt x="181930" y="97962"/>
                    </a:cubicBezTo>
                    <a:cubicBezTo>
                      <a:pt x="181930" y="70846"/>
                      <a:pt x="191477" y="47742"/>
                      <a:pt x="210575" y="28645"/>
                    </a:cubicBezTo>
                    <a:cubicBezTo>
                      <a:pt x="229671" y="9548"/>
                      <a:pt x="252777" y="0"/>
                      <a:pt x="279891" y="0"/>
                    </a:cubicBezTo>
                    <a:close/>
                  </a:path>
                </a:pathLst>
              </a:custGeom>
              <a:grpFill/>
              <a:ln w="12700">
                <a:noFill/>
              </a:ln>
            </p:spPr>
            <p:txBody>
              <a:bodyPr anchor="ctr"/>
              <a:lstStyle/>
              <a:p>
                <a:pPr algn="ctr" defTabSz="1219170">
                  <a:defRPr/>
                </a:pPr>
                <a:endParaRPr sz="2000" kern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1" name="组合 90">
              <a:extLst>
                <a:ext uri="{FF2B5EF4-FFF2-40B4-BE49-F238E27FC236}">
                  <a16:creationId xmlns:a16="http://schemas.microsoft.com/office/drawing/2014/main" id="{66EBC1CB-7870-4BE0-AD21-63CF8A614A02}"/>
                </a:ext>
              </a:extLst>
            </p:cNvPr>
            <p:cNvGrpSpPr/>
            <p:nvPr/>
          </p:nvGrpSpPr>
          <p:grpSpPr>
            <a:xfrm>
              <a:off x="6041157" y="4758005"/>
              <a:ext cx="873994" cy="688011"/>
              <a:chOff x="2226870" y="2574003"/>
              <a:chExt cx="972701" cy="765714"/>
            </a:xfrm>
            <a:grpFill/>
          </p:grpSpPr>
          <p:sp>
            <p:nvSpPr>
              <p:cNvPr id="95" name="IconShape2">
                <a:extLst>
                  <a:ext uri="{FF2B5EF4-FFF2-40B4-BE49-F238E27FC236}">
                    <a16:creationId xmlns:a16="http://schemas.microsoft.com/office/drawing/2014/main" id="{932A9226-2A57-4D4D-880E-60AF17131E3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26870" y="2574004"/>
                <a:ext cx="369087" cy="765713"/>
              </a:xfrm>
              <a:custGeom>
                <a:avLst/>
                <a:gdLst>
                  <a:gd name="connsiteX0" fmla="*/ 32602 w 396196"/>
                  <a:gd name="connsiteY0" fmla="*/ 244760 h 832453"/>
                  <a:gd name="connsiteX1" fmla="*/ 366603 w 396196"/>
                  <a:gd name="connsiteY1" fmla="*/ 244760 h 832453"/>
                  <a:gd name="connsiteX2" fmla="*/ 391506 w 396196"/>
                  <a:gd name="connsiteY2" fmla="*/ 255605 h 832453"/>
                  <a:gd name="connsiteX3" fmla="*/ 396196 w 396196"/>
                  <a:gd name="connsiteY3" fmla="*/ 271956 h 832453"/>
                  <a:gd name="connsiteX4" fmla="*/ 396196 w 396196"/>
                  <a:gd name="connsiteY4" fmla="*/ 297319 h 832453"/>
                  <a:gd name="connsiteX5" fmla="*/ 393704 w 396196"/>
                  <a:gd name="connsiteY5" fmla="*/ 312625 h 832453"/>
                  <a:gd name="connsiteX6" fmla="*/ 357814 w 396196"/>
                  <a:gd name="connsiteY6" fmla="*/ 533010 h 832453"/>
                  <a:gd name="connsiteX7" fmla="*/ 325585 w 396196"/>
                  <a:gd name="connsiteY7" fmla="*/ 558197 h 832453"/>
                  <a:gd name="connsiteX8" fmla="*/ 293358 w 396196"/>
                  <a:gd name="connsiteY8" fmla="*/ 586182 h 832453"/>
                  <a:gd name="connsiteX9" fmla="*/ 252339 w 396196"/>
                  <a:gd name="connsiteY9" fmla="*/ 807267 h 832453"/>
                  <a:gd name="connsiteX10" fmla="*/ 220111 w 396196"/>
                  <a:gd name="connsiteY10" fmla="*/ 832453 h 832453"/>
                  <a:gd name="connsiteX11" fmla="*/ 179093 w 396196"/>
                  <a:gd name="connsiteY11" fmla="*/ 832453 h 832453"/>
                  <a:gd name="connsiteX12" fmla="*/ 146865 w 396196"/>
                  <a:gd name="connsiteY12" fmla="*/ 807267 h 832453"/>
                  <a:gd name="connsiteX13" fmla="*/ 108778 w 396196"/>
                  <a:gd name="connsiteY13" fmla="*/ 586182 h 832453"/>
                  <a:gd name="connsiteX14" fmla="*/ 76549 w 396196"/>
                  <a:gd name="connsiteY14" fmla="*/ 558197 h 832453"/>
                  <a:gd name="connsiteX15" fmla="*/ 44321 w 396196"/>
                  <a:gd name="connsiteY15" fmla="*/ 533010 h 832453"/>
                  <a:gd name="connsiteX16" fmla="*/ 374 w 396196"/>
                  <a:gd name="connsiteY16" fmla="*/ 281142 h 832453"/>
                  <a:gd name="connsiteX17" fmla="*/ 32602 w 396196"/>
                  <a:gd name="connsiteY17" fmla="*/ 244760 h 832453"/>
                  <a:gd name="connsiteX18" fmla="*/ 201006 w 396196"/>
                  <a:gd name="connsiteY18" fmla="*/ 0 h 832453"/>
                  <a:gd name="connsiteX19" fmla="*/ 304893 w 396196"/>
                  <a:gd name="connsiteY19" fmla="*/ 100863 h 832453"/>
                  <a:gd name="connsiteX20" fmla="*/ 201006 w 396196"/>
                  <a:gd name="connsiteY20" fmla="*/ 201726 h 832453"/>
                  <a:gd name="connsiteX21" fmla="*/ 97119 w 396196"/>
                  <a:gd name="connsiteY21" fmla="*/ 100863 h 832453"/>
                  <a:gd name="connsiteX22" fmla="*/ 201006 w 396196"/>
                  <a:gd name="connsiteY22" fmla="*/ 0 h 832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96196" h="832453">
                    <a:moveTo>
                      <a:pt x="32602" y="244760"/>
                    </a:moveTo>
                    <a:cubicBezTo>
                      <a:pt x="32602" y="244760"/>
                      <a:pt x="32602" y="244760"/>
                      <a:pt x="366603" y="244760"/>
                    </a:cubicBezTo>
                    <a:cubicBezTo>
                      <a:pt x="376858" y="244760"/>
                      <a:pt x="385647" y="248958"/>
                      <a:pt x="391506" y="255605"/>
                    </a:cubicBezTo>
                    <a:lnTo>
                      <a:pt x="396196" y="271956"/>
                    </a:lnTo>
                    <a:lnTo>
                      <a:pt x="396196" y="297319"/>
                    </a:lnTo>
                    <a:lnTo>
                      <a:pt x="393704" y="312625"/>
                    </a:lnTo>
                    <a:cubicBezTo>
                      <a:pt x="388577" y="344109"/>
                      <a:pt x="378322" y="407076"/>
                      <a:pt x="357814" y="533010"/>
                    </a:cubicBezTo>
                    <a:cubicBezTo>
                      <a:pt x="354884" y="547003"/>
                      <a:pt x="340234" y="558197"/>
                      <a:pt x="325585" y="558197"/>
                    </a:cubicBezTo>
                    <a:cubicBezTo>
                      <a:pt x="308006" y="558197"/>
                      <a:pt x="293358" y="569391"/>
                      <a:pt x="293358" y="586182"/>
                    </a:cubicBezTo>
                    <a:cubicBezTo>
                      <a:pt x="293358" y="586182"/>
                      <a:pt x="293358" y="586182"/>
                      <a:pt x="252339" y="807267"/>
                    </a:cubicBezTo>
                    <a:cubicBezTo>
                      <a:pt x="249409" y="824058"/>
                      <a:pt x="237690" y="832453"/>
                      <a:pt x="220111" y="832453"/>
                    </a:cubicBezTo>
                    <a:cubicBezTo>
                      <a:pt x="220111" y="832453"/>
                      <a:pt x="220111" y="832453"/>
                      <a:pt x="179093" y="832453"/>
                    </a:cubicBezTo>
                    <a:cubicBezTo>
                      <a:pt x="164445" y="832453"/>
                      <a:pt x="149795" y="824058"/>
                      <a:pt x="146865" y="807267"/>
                    </a:cubicBezTo>
                    <a:cubicBezTo>
                      <a:pt x="146865" y="807267"/>
                      <a:pt x="146865" y="807267"/>
                      <a:pt x="108778" y="586182"/>
                    </a:cubicBezTo>
                    <a:cubicBezTo>
                      <a:pt x="105848" y="569391"/>
                      <a:pt x="91198" y="558197"/>
                      <a:pt x="76549" y="558197"/>
                    </a:cubicBezTo>
                    <a:cubicBezTo>
                      <a:pt x="61900" y="558197"/>
                      <a:pt x="47250" y="547003"/>
                      <a:pt x="44321" y="533010"/>
                    </a:cubicBezTo>
                    <a:cubicBezTo>
                      <a:pt x="44321" y="533010"/>
                      <a:pt x="44321" y="533010"/>
                      <a:pt x="374" y="281142"/>
                    </a:cubicBezTo>
                    <a:cubicBezTo>
                      <a:pt x="-2556" y="261552"/>
                      <a:pt x="12093" y="244760"/>
                      <a:pt x="32602" y="244760"/>
                    </a:cubicBezTo>
                    <a:close/>
                    <a:moveTo>
                      <a:pt x="201006" y="0"/>
                    </a:moveTo>
                    <a:cubicBezTo>
                      <a:pt x="258382" y="0"/>
                      <a:pt x="304893" y="45158"/>
                      <a:pt x="304893" y="100863"/>
                    </a:cubicBezTo>
                    <a:cubicBezTo>
                      <a:pt x="304893" y="156569"/>
                      <a:pt x="258382" y="201726"/>
                      <a:pt x="201006" y="201726"/>
                    </a:cubicBezTo>
                    <a:cubicBezTo>
                      <a:pt x="143631" y="201726"/>
                      <a:pt x="97119" y="156569"/>
                      <a:pt x="97119" y="100863"/>
                    </a:cubicBezTo>
                    <a:cubicBezTo>
                      <a:pt x="97119" y="45158"/>
                      <a:pt x="143631" y="0"/>
                      <a:pt x="201006" y="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1219170">
                  <a:defRPr/>
                </a:pPr>
                <a:endParaRPr sz="1600" ker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6" name="ValueShape">
                <a:extLst>
                  <a:ext uri="{FF2B5EF4-FFF2-40B4-BE49-F238E27FC236}">
                    <a16:creationId xmlns:a16="http://schemas.microsoft.com/office/drawing/2014/main" id="{1EE2C469-7BD5-4BE3-90AE-9DE42061272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639789" y="2574003"/>
                <a:ext cx="559782" cy="765713"/>
              </a:xfrm>
              <a:custGeom>
                <a:avLst/>
                <a:gdLst>
                  <a:gd name="connsiteX0" fmla="*/ 195923 w 559782"/>
                  <a:gd name="connsiteY0" fmla="*/ 209918 h 769697"/>
                  <a:gd name="connsiteX1" fmla="*/ 363858 w 559782"/>
                  <a:gd name="connsiteY1" fmla="*/ 209918 h 769697"/>
                  <a:gd name="connsiteX2" fmla="*/ 440828 w 559782"/>
                  <a:gd name="connsiteY2" fmla="*/ 256712 h 769697"/>
                  <a:gd name="connsiteX3" fmla="*/ 552784 w 559782"/>
                  <a:gd name="connsiteY3" fmla="*/ 424645 h 769697"/>
                  <a:gd name="connsiteX4" fmla="*/ 559782 w 559782"/>
                  <a:gd name="connsiteY4" fmla="*/ 447824 h 769697"/>
                  <a:gd name="connsiteX5" fmla="*/ 547536 w 559782"/>
                  <a:gd name="connsiteY5" fmla="*/ 477562 h 769697"/>
                  <a:gd name="connsiteX6" fmla="*/ 517798 w 559782"/>
                  <a:gd name="connsiteY6" fmla="*/ 489808 h 769697"/>
                  <a:gd name="connsiteX7" fmla="*/ 482812 w 559782"/>
                  <a:gd name="connsiteY7" fmla="*/ 471002 h 769697"/>
                  <a:gd name="connsiteX8" fmla="*/ 383538 w 559782"/>
                  <a:gd name="connsiteY8" fmla="*/ 321874 h 769697"/>
                  <a:gd name="connsiteX9" fmla="*/ 363858 w 559782"/>
                  <a:gd name="connsiteY9" fmla="*/ 321874 h 769697"/>
                  <a:gd name="connsiteX10" fmla="*/ 363858 w 559782"/>
                  <a:gd name="connsiteY10" fmla="*/ 379600 h 769697"/>
                  <a:gd name="connsiteX11" fmla="*/ 471878 w 559782"/>
                  <a:gd name="connsiteY11" fmla="*/ 559343 h 769697"/>
                  <a:gd name="connsiteX12" fmla="*/ 475814 w 559782"/>
                  <a:gd name="connsiteY12" fmla="*/ 573775 h 769697"/>
                  <a:gd name="connsiteX13" fmla="*/ 467505 w 559782"/>
                  <a:gd name="connsiteY13" fmla="*/ 593454 h 769697"/>
                  <a:gd name="connsiteX14" fmla="*/ 447826 w 559782"/>
                  <a:gd name="connsiteY14" fmla="*/ 601763 h 769697"/>
                  <a:gd name="connsiteX15" fmla="*/ 363858 w 559782"/>
                  <a:gd name="connsiteY15" fmla="*/ 601763 h 769697"/>
                  <a:gd name="connsiteX16" fmla="*/ 363858 w 559782"/>
                  <a:gd name="connsiteY16" fmla="*/ 720717 h 769697"/>
                  <a:gd name="connsiteX17" fmla="*/ 349426 w 559782"/>
                  <a:gd name="connsiteY17" fmla="*/ 755265 h 769697"/>
                  <a:gd name="connsiteX18" fmla="*/ 314878 w 559782"/>
                  <a:gd name="connsiteY18" fmla="*/ 769697 h 769697"/>
                  <a:gd name="connsiteX19" fmla="*/ 244904 w 559782"/>
                  <a:gd name="connsiteY19" fmla="*/ 769697 h 769697"/>
                  <a:gd name="connsiteX20" fmla="*/ 210356 w 559782"/>
                  <a:gd name="connsiteY20" fmla="*/ 755265 h 769697"/>
                  <a:gd name="connsiteX21" fmla="*/ 195923 w 559782"/>
                  <a:gd name="connsiteY21" fmla="*/ 720717 h 769697"/>
                  <a:gd name="connsiteX22" fmla="*/ 195923 w 559782"/>
                  <a:gd name="connsiteY22" fmla="*/ 601763 h 769697"/>
                  <a:gd name="connsiteX23" fmla="*/ 111956 w 559782"/>
                  <a:gd name="connsiteY23" fmla="*/ 601763 h 769697"/>
                  <a:gd name="connsiteX24" fmla="*/ 92276 w 559782"/>
                  <a:gd name="connsiteY24" fmla="*/ 593454 h 769697"/>
                  <a:gd name="connsiteX25" fmla="*/ 83968 w 559782"/>
                  <a:gd name="connsiteY25" fmla="*/ 573775 h 769697"/>
                  <a:gd name="connsiteX26" fmla="*/ 87903 w 559782"/>
                  <a:gd name="connsiteY26" fmla="*/ 559343 h 769697"/>
                  <a:gd name="connsiteX27" fmla="*/ 195923 w 559782"/>
                  <a:gd name="connsiteY27" fmla="*/ 379600 h 769697"/>
                  <a:gd name="connsiteX28" fmla="*/ 195923 w 559782"/>
                  <a:gd name="connsiteY28" fmla="*/ 321874 h 769697"/>
                  <a:gd name="connsiteX29" fmla="*/ 176244 w 559782"/>
                  <a:gd name="connsiteY29" fmla="*/ 321874 h 769697"/>
                  <a:gd name="connsiteX30" fmla="*/ 76970 w 559782"/>
                  <a:gd name="connsiteY30" fmla="*/ 471002 h 769697"/>
                  <a:gd name="connsiteX31" fmla="*/ 41984 w 559782"/>
                  <a:gd name="connsiteY31" fmla="*/ 489808 h 769697"/>
                  <a:gd name="connsiteX32" fmla="*/ 12245 w 559782"/>
                  <a:gd name="connsiteY32" fmla="*/ 477562 h 769697"/>
                  <a:gd name="connsiteX33" fmla="*/ 0 w 559782"/>
                  <a:gd name="connsiteY33" fmla="*/ 447824 h 769697"/>
                  <a:gd name="connsiteX34" fmla="*/ 6998 w 559782"/>
                  <a:gd name="connsiteY34" fmla="*/ 424645 h 769697"/>
                  <a:gd name="connsiteX35" fmla="*/ 118953 w 559782"/>
                  <a:gd name="connsiteY35" fmla="*/ 256712 h 769697"/>
                  <a:gd name="connsiteX36" fmla="*/ 195923 w 559782"/>
                  <a:gd name="connsiteY36" fmla="*/ 209918 h 769697"/>
                  <a:gd name="connsiteX37" fmla="*/ 279891 w 559782"/>
                  <a:gd name="connsiteY37" fmla="*/ 0 h 769697"/>
                  <a:gd name="connsiteX38" fmla="*/ 349208 w 559782"/>
                  <a:gd name="connsiteY38" fmla="*/ 28645 h 769697"/>
                  <a:gd name="connsiteX39" fmla="*/ 377853 w 559782"/>
                  <a:gd name="connsiteY39" fmla="*/ 97962 h 769697"/>
                  <a:gd name="connsiteX40" fmla="*/ 349208 w 559782"/>
                  <a:gd name="connsiteY40" fmla="*/ 167277 h 769697"/>
                  <a:gd name="connsiteX41" fmla="*/ 279891 w 559782"/>
                  <a:gd name="connsiteY41" fmla="*/ 195922 h 769697"/>
                  <a:gd name="connsiteX42" fmla="*/ 210575 w 559782"/>
                  <a:gd name="connsiteY42" fmla="*/ 167277 h 769697"/>
                  <a:gd name="connsiteX43" fmla="*/ 181930 w 559782"/>
                  <a:gd name="connsiteY43" fmla="*/ 97962 h 769697"/>
                  <a:gd name="connsiteX44" fmla="*/ 210575 w 559782"/>
                  <a:gd name="connsiteY44" fmla="*/ 28645 h 769697"/>
                  <a:gd name="connsiteX45" fmla="*/ 279891 w 559782"/>
                  <a:gd name="connsiteY45" fmla="*/ 0 h 769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559782" h="769697">
                    <a:moveTo>
                      <a:pt x="195923" y="209918"/>
                    </a:moveTo>
                    <a:lnTo>
                      <a:pt x="363858" y="209918"/>
                    </a:lnTo>
                    <a:cubicBezTo>
                      <a:pt x="393888" y="209918"/>
                      <a:pt x="419544" y="225516"/>
                      <a:pt x="440828" y="256712"/>
                    </a:cubicBezTo>
                    <a:lnTo>
                      <a:pt x="552784" y="424645"/>
                    </a:lnTo>
                    <a:cubicBezTo>
                      <a:pt x="557449" y="431643"/>
                      <a:pt x="559782" y="439368"/>
                      <a:pt x="559782" y="447824"/>
                    </a:cubicBezTo>
                    <a:cubicBezTo>
                      <a:pt x="559782" y="459486"/>
                      <a:pt x="555700" y="469398"/>
                      <a:pt x="547536" y="477562"/>
                    </a:cubicBezTo>
                    <a:cubicBezTo>
                      <a:pt x="539373" y="485725"/>
                      <a:pt x="529460" y="489808"/>
                      <a:pt x="517798" y="489808"/>
                    </a:cubicBezTo>
                    <a:cubicBezTo>
                      <a:pt x="502928" y="489808"/>
                      <a:pt x="491267" y="483539"/>
                      <a:pt x="482812" y="471002"/>
                    </a:cubicBezTo>
                    <a:lnTo>
                      <a:pt x="383538" y="321874"/>
                    </a:lnTo>
                    <a:lnTo>
                      <a:pt x="363858" y="321874"/>
                    </a:lnTo>
                    <a:lnTo>
                      <a:pt x="363858" y="379600"/>
                    </a:lnTo>
                    <a:lnTo>
                      <a:pt x="471878" y="559343"/>
                    </a:lnTo>
                    <a:cubicBezTo>
                      <a:pt x="474502" y="563716"/>
                      <a:pt x="475814" y="568526"/>
                      <a:pt x="475814" y="573775"/>
                    </a:cubicBezTo>
                    <a:cubicBezTo>
                      <a:pt x="475814" y="581355"/>
                      <a:pt x="473044" y="587914"/>
                      <a:pt x="467505" y="593454"/>
                    </a:cubicBezTo>
                    <a:cubicBezTo>
                      <a:pt x="461965" y="598993"/>
                      <a:pt x="455405" y="601763"/>
                      <a:pt x="447826" y="601763"/>
                    </a:cubicBezTo>
                    <a:lnTo>
                      <a:pt x="363858" y="601763"/>
                    </a:lnTo>
                    <a:lnTo>
                      <a:pt x="363858" y="720717"/>
                    </a:lnTo>
                    <a:cubicBezTo>
                      <a:pt x="363858" y="734128"/>
                      <a:pt x="359047" y="745644"/>
                      <a:pt x="349426" y="755265"/>
                    </a:cubicBezTo>
                    <a:cubicBezTo>
                      <a:pt x="339805" y="764887"/>
                      <a:pt x="328289" y="769697"/>
                      <a:pt x="314878" y="769697"/>
                    </a:cubicBezTo>
                    <a:lnTo>
                      <a:pt x="244904" y="769697"/>
                    </a:lnTo>
                    <a:cubicBezTo>
                      <a:pt x="231493" y="769697"/>
                      <a:pt x="219977" y="764887"/>
                      <a:pt x="210356" y="755265"/>
                    </a:cubicBezTo>
                    <a:cubicBezTo>
                      <a:pt x="200733" y="745644"/>
                      <a:pt x="195923" y="734128"/>
                      <a:pt x="195923" y="720717"/>
                    </a:cubicBezTo>
                    <a:lnTo>
                      <a:pt x="195923" y="601763"/>
                    </a:lnTo>
                    <a:lnTo>
                      <a:pt x="111956" y="601763"/>
                    </a:lnTo>
                    <a:cubicBezTo>
                      <a:pt x="104375" y="601763"/>
                      <a:pt x="97815" y="598993"/>
                      <a:pt x="92276" y="593454"/>
                    </a:cubicBezTo>
                    <a:cubicBezTo>
                      <a:pt x="86738" y="587914"/>
                      <a:pt x="83968" y="581355"/>
                      <a:pt x="83968" y="573775"/>
                    </a:cubicBezTo>
                    <a:cubicBezTo>
                      <a:pt x="83968" y="568526"/>
                      <a:pt x="85279" y="563716"/>
                      <a:pt x="87903" y="559343"/>
                    </a:cubicBezTo>
                    <a:lnTo>
                      <a:pt x="195923" y="379600"/>
                    </a:lnTo>
                    <a:lnTo>
                      <a:pt x="195923" y="321874"/>
                    </a:lnTo>
                    <a:lnTo>
                      <a:pt x="176244" y="321874"/>
                    </a:lnTo>
                    <a:lnTo>
                      <a:pt x="76970" y="471002"/>
                    </a:lnTo>
                    <a:cubicBezTo>
                      <a:pt x="68515" y="483539"/>
                      <a:pt x="56852" y="489808"/>
                      <a:pt x="41984" y="489808"/>
                    </a:cubicBezTo>
                    <a:cubicBezTo>
                      <a:pt x="30321" y="489808"/>
                      <a:pt x="20409" y="485725"/>
                      <a:pt x="12245" y="477562"/>
                    </a:cubicBezTo>
                    <a:cubicBezTo>
                      <a:pt x="4081" y="469398"/>
                      <a:pt x="0" y="459486"/>
                      <a:pt x="0" y="447824"/>
                    </a:cubicBezTo>
                    <a:cubicBezTo>
                      <a:pt x="0" y="439368"/>
                      <a:pt x="2333" y="431643"/>
                      <a:pt x="6998" y="424645"/>
                    </a:cubicBezTo>
                    <a:lnTo>
                      <a:pt x="118953" y="256712"/>
                    </a:lnTo>
                    <a:cubicBezTo>
                      <a:pt x="140237" y="225516"/>
                      <a:pt x="165894" y="209918"/>
                      <a:pt x="195923" y="209918"/>
                    </a:cubicBezTo>
                    <a:close/>
                    <a:moveTo>
                      <a:pt x="279891" y="0"/>
                    </a:moveTo>
                    <a:cubicBezTo>
                      <a:pt x="307006" y="0"/>
                      <a:pt x="330111" y="9548"/>
                      <a:pt x="349208" y="28645"/>
                    </a:cubicBezTo>
                    <a:cubicBezTo>
                      <a:pt x="368305" y="47742"/>
                      <a:pt x="377853" y="70846"/>
                      <a:pt x="377853" y="97962"/>
                    </a:cubicBezTo>
                    <a:cubicBezTo>
                      <a:pt x="377853" y="125075"/>
                      <a:pt x="368305" y="148180"/>
                      <a:pt x="349208" y="167277"/>
                    </a:cubicBezTo>
                    <a:cubicBezTo>
                      <a:pt x="330111" y="186373"/>
                      <a:pt x="307006" y="195922"/>
                      <a:pt x="279891" y="195922"/>
                    </a:cubicBezTo>
                    <a:cubicBezTo>
                      <a:pt x="252777" y="195922"/>
                      <a:pt x="229671" y="186373"/>
                      <a:pt x="210575" y="167277"/>
                    </a:cubicBezTo>
                    <a:cubicBezTo>
                      <a:pt x="191477" y="148180"/>
                      <a:pt x="181930" y="125075"/>
                      <a:pt x="181930" y="97962"/>
                    </a:cubicBezTo>
                    <a:cubicBezTo>
                      <a:pt x="181930" y="70846"/>
                      <a:pt x="191477" y="47742"/>
                      <a:pt x="210575" y="28645"/>
                    </a:cubicBezTo>
                    <a:cubicBezTo>
                      <a:pt x="229671" y="9548"/>
                      <a:pt x="252777" y="0"/>
                      <a:pt x="279891" y="0"/>
                    </a:cubicBezTo>
                    <a:close/>
                  </a:path>
                </a:pathLst>
              </a:custGeom>
              <a:grpFill/>
              <a:ln w="12700">
                <a:noFill/>
              </a:ln>
            </p:spPr>
            <p:txBody>
              <a:bodyPr anchor="ctr"/>
              <a:lstStyle/>
              <a:p>
                <a:pPr algn="ctr" defTabSz="1219170">
                  <a:defRPr/>
                </a:pPr>
                <a:endParaRPr sz="2000" kern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2" name="组合 91">
              <a:extLst>
                <a:ext uri="{FF2B5EF4-FFF2-40B4-BE49-F238E27FC236}">
                  <a16:creationId xmlns:a16="http://schemas.microsoft.com/office/drawing/2014/main" id="{8EC6C951-0B6F-4217-9F43-9117DAB8EFC9}"/>
                </a:ext>
              </a:extLst>
            </p:cNvPr>
            <p:cNvGrpSpPr/>
            <p:nvPr/>
          </p:nvGrpSpPr>
          <p:grpSpPr>
            <a:xfrm>
              <a:off x="6041157" y="5543057"/>
              <a:ext cx="873994" cy="688011"/>
              <a:chOff x="2226870" y="2574003"/>
              <a:chExt cx="972701" cy="765714"/>
            </a:xfrm>
            <a:grpFill/>
          </p:grpSpPr>
          <p:sp>
            <p:nvSpPr>
              <p:cNvPr id="93" name="IconShape2">
                <a:extLst>
                  <a:ext uri="{FF2B5EF4-FFF2-40B4-BE49-F238E27FC236}">
                    <a16:creationId xmlns:a16="http://schemas.microsoft.com/office/drawing/2014/main" id="{A63B662D-EFB1-4491-BBC3-448C1F3FC7D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26870" y="2574004"/>
                <a:ext cx="369087" cy="765713"/>
              </a:xfrm>
              <a:custGeom>
                <a:avLst/>
                <a:gdLst>
                  <a:gd name="connsiteX0" fmla="*/ 32602 w 396196"/>
                  <a:gd name="connsiteY0" fmla="*/ 244760 h 832453"/>
                  <a:gd name="connsiteX1" fmla="*/ 366603 w 396196"/>
                  <a:gd name="connsiteY1" fmla="*/ 244760 h 832453"/>
                  <a:gd name="connsiteX2" fmla="*/ 391506 w 396196"/>
                  <a:gd name="connsiteY2" fmla="*/ 255605 h 832453"/>
                  <a:gd name="connsiteX3" fmla="*/ 396196 w 396196"/>
                  <a:gd name="connsiteY3" fmla="*/ 271956 h 832453"/>
                  <a:gd name="connsiteX4" fmla="*/ 396196 w 396196"/>
                  <a:gd name="connsiteY4" fmla="*/ 297319 h 832453"/>
                  <a:gd name="connsiteX5" fmla="*/ 393704 w 396196"/>
                  <a:gd name="connsiteY5" fmla="*/ 312625 h 832453"/>
                  <a:gd name="connsiteX6" fmla="*/ 357814 w 396196"/>
                  <a:gd name="connsiteY6" fmla="*/ 533010 h 832453"/>
                  <a:gd name="connsiteX7" fmla="*/ 325585 w 396196"/>
                  <a:gd name="connsiteY7" fmla="*/ 558197 h 832453"/>
                  <a:gd name="connsiteX8" fmla="*/ 293358 w 396196"/>
                  <a:gd name="connsiteY8" fmla="*/ 586182 h 832453"/>
                  <a:gd name="connsiteX9" fmla="*/ 252339 w 396196"/>
                  <a:gd name="connsiteY9" fmla="*/ 807267 h 832453"/>
                  <a:gd name="connsiteX10" fmla="*/ 220111 w 396196"/>
                  <a:gd name="connsiteY10" fmla="*/ 832453 h 832453"/>
                  <a:gd name="connsiteX11" fmla="*/ 179093 w 396196"/>
                  <a:gd name="connsiteY11" fmla="*/ 832453 h 832453"/>
                  <a:gd name="connsiteX12" fmla="*/ 146865 w 396196"/>
                  <a:gd name="connsiteY12" fmla="*/ 807267 h 832453"/>
                  <a:gd name="connsiteX13" fmla="*/ 108778 w 396196"/>
                  <a:gd name="connsiteY13" fmla="*/ 586182 h 832453"/>
                  <a:gd name="connsiteX14" fmla="*/ 76549 w 396196"/>
                  <a:gd name="connsiteY14" fmla="*/ 558197 h 832453"/>
                  <a:gd name="connsiteX15" fmla="*/ 44321 w 396196"/>
                  <a:gd name="connsiteY15" fmla="*/ 533010 h 832453"/>
                  <a:gd name="connsiteX16" fmla="*/ 374 w 396196"/>
                  <a:gd name="connsiteY16" fmla="*/ 281142 h 832453"/>
                  <a:gd name="connsiteX17" fmla="*/ 32602 w 396196"/>
                  <a:gd name="connsiteY17" fmla="*/ 244760 h 832453"/>
                  <a:gd name="connsiteX18" fmla="*/ 201006 w 396196"/>
                  <a:gd name="connsiteY18" fmla="*/ 0 h 832453"/>
                  <a:gd name="connsiteX19" fmla="*/ 304893 w 396196"/>
                  <a:gd name="connsiteY19" fmla="*/ 100863 h 832453"/>
                  <a:gd name="connsiteX20" fmla="*/ 201006 w 396196"/>
                  <a:gd name="connsiteY20" fmla="*/ 201726 h 832453"/>
                  <a:gd name="connsiteX21" fmla="*/ 97119 w 396196"/>
                  <a:gd name="connsiteY21" fmla="*/ 100863 h 832453"/>
                  <a:gd name="connsiteX22" fmla="*/ 201006 w 396196"/>
                  <a:gd name="connsiteY22" fmla="*/ 0 h 832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96196" h="832453">
                    <a:moveTo>
                      <a:pt x="32602" y="244760"/>
                    </a:moveTo>
                    <a:cubicBezTo>
                      <a:pt x="32602" y="244760"/>
                      <a:pt x="32602" y="244760"/>
                      <a:pt x="366603" y="244760"/>
                    </a:cubicBezTo>
                    <a:cubicBezTo>
                      <a:pt x="376858" y="244760"/>
                      <a:pt x="385647" y="248958"/>
                      <a:pt x="391506" y="255605"/>
                    </a:cubicBezTo>
                    <a:lnTo>
                      <a:pt x="396196" y="271956"/>
                    </a:lnTo>
                    <a:lnTo>
                      <a:pt x="396196" y="297319"/>
                    </a:lnTo>
                    <a:lnTo>
                      <a:pt x="393704" y="312625"/>
                    </a:lnTo>
                    <a:cubicBezTo>
                      <a:pt x="388577" y="344109"/>
                      <a:pt x="378322" y="407076"/>
                      <a:pt x="357814" y="533010"/>
                    </a:cubicBezTo>
                    <a:cubicBezTo>
                      <a:pt x="354884" y="547003"/>
                      <a:pt x="340234" y="558197"/>
                      <a:pt x="325585" y="558197"/>
                    </a:cubicBezTo>
                    <a:cubicBezTo>
                      <a:pt x="308006" y="558197"/>
                      <a:pt x="293358" y="569391"/>
                      <a:pt x="293358" y="586182"/>
                    </a:cubicBezTo>
                    <a:cubicBezTo>
                      <a:pt x="293358" y="586182"/>
                      <a:pt x="293358" y="586182"/>
                      <a:pt x="252339" y="807267"/>
                    </a:cubicBezTo>
                    <a:cubicBezTo>
                      <a:pt x="249409" y="824058"/>
                      <a:pt x="237690" y="832453"/>
                      <a:pt x="220111" y="832453"/>
                    </a:cubicBezTo>
                    <a:cubicBezTo>
                      <a:pt x="220111" y="832453"/>
                      <a:pt x="220111" y="832453"/>
                      <a:pt x="179093" y="832453"/>
                    </a:cubicBezTo>
                    <a:cubicBezTo>
                      <a:pt x="164445" y="832453"/>
                      <a:pt x="149795" y="824058"/>
                      <a:pt x="146865" y="807267"/>
                    </a:cubicBezTo>
                    <a:cubicBezTo>
                      <a:pt x="146865" y="807267"/>
                      <a:pt x="146865" y="807267"/>
                      <a:pt x="108778" y="586182"/>
                    </a:cubicBezTo>
                    <a:cubicBezTo>
                      <a:pt x="105848" y="569391"/>
                      <a:pt x="91198" y="558197"/>
                      <a:pt x="76549" y="558197"/>
                    </a:cubicBezTo>
                    <a:cubicBezTo>
                      <a:pt x="61900" y="558197"/>
                      <a:pt x="47250" y="547003"/>
                      <a:pt x="44321" y="533010"/>
                    </a:cubicBezTo>
                    <a:cubicBezTo>
                      <a:pt x="44321" y="533010"/>
                      <a:pt x="44321" y="533010"/>
                      <a:pt x="374" y="281142"/>
                    </a:cubicBezTo>
                    <a:cubicBezTo>
                      <a:pt x="-2556" y="261552"/>
                      <a:pt x="12093" y="244760"/>
                      <a:pt x="32602" y="244760"/>
                    </a:cubicBezTo>
                    <a:close/>
                    <a:moveTo>
                      <a:pt x="201006" y="0"/>
                    </a:moveTo>
                    <a:cubicBezTo>
                      <a:pt x="258382" y="0"/>
                      <a:pt x="304893" y="45158"/>
                      <a:pt x="304893" y="100863"/>
                    </a:cubicBezTo>
                    <a:cubicBezTo>
                      <a:pt x="304893" y="156569"/>
                      <a:pt x="258382" y="201726"/>
                      <a:pt x="201006" y="201726"/>
                    </a:cubicBezTo>
                    <a:cubicBezTo>
                      <a:pt x="143631" y="201726"/>
                      <a:pt x="97119" y="156569"/>
                      <a:pt x="97119" y="100863"/>
                    </a:cubicBezTo>
                    <a:cubicBezTo>
                      <a:pt x="97119" y="45158"/>
                      <a:pt x="143631" y="0"/>
                      <a:pt x="201006" y="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1219170">
                  <a:defRPr/>
                </a:pPr>
                <a:endParaRPr sz="1600" ker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4" name="ValueShape">
                <a:extLst>
                  <a:ext uri="{FF2B5EF4-FFF2-40B4-BE49-F238E27FC236}">
                    <a16:creationId xmlns:a16="http://schemas.microsoft.com/office/drawing/2014/main" id="{1868381E-CE98-45CC-B263-40A8E25BA44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639789" y="2574003"/>
                <a:ext cx="559782" cy="765713"/>
              </a:xfrm>
              <a:custGeom>
                <a:avLst/>
                <a:gdLst>
                  <a:gd name="connsiteX0" fmla="*/ 195923 w 559782"/>
                  <a:gd name="connsiteY0" fmla="*/ 209918 h 769697"/>
                  <a:gd name="connsiteX1" fmla="*/ 363858 w 559782"/>
                  <a:gd name="connsiteY1" fmla="*/ 209918 h 769697"/>
                  <a:gd name="connsiteX2" fmla="*/ 440828 w 559782"/>
                  <a:gd name="connsiteY2" fmla="*/ 256712 h 769697"/>
                  <a:gd name="connsiteX3" fmla="*/ 552784 w 559782"/>
                  <a:gd name="connsiteY3" fmla="*/ 424645 h 769697"/>
                  <a:gd name="connsiteX4" fmla="*/ 559782 w 559782"/>
                  <a:gd name="connsiteY4" fmla="*/ 447824 h 769697"/>
                  <a:gd name="connsiteX5" fmla="*/ 547536 w 559782"/>
                  <a:gd name="connsiteY5" fmla="*/ 477562 h 769697"/>
                  <a:gd name="connsiteX6" fmla="*/ 517798 w 559782"/>
                  <a:gd name="connsiteY6" fmla="*/ 489808 h 769697"/>
                  <a:gd name="connsiteX7" fmla="*/ 482812 w 559782"/>
                  <a:gd name="connsiteY7" fmla="*/ 471002 h 769697"/>
                  <a:gd name="connsiteX8" fmla="*/ 383538 w 559782"/>
                  <a:gd name="connsiteY8" fmla="*/ 321874 h 769697"/>
                  <a:gd name="connsiteX9" fmla="*/ 363858 w 559782"/>
                  <a:gd name="connsiteY9" fmla="*/ 321874 h 769697"/>
                  <a:gd name="connsiteX10" fmla="*/ 363858 w 559782"/>
                  <a:gd name="connsiteY10" fmla="*/ 379600 h 769697"/>
                  <a:gd name="connsiteX11" fmla="*/ 471878 w 559782"/>
                  <a:gd name="connsiteY11" fmla="*/ 559343 h 769697"/>
                  <a:gd name="connsiteX12" fmla="*/ 475814 w 559782"/>
                  <a:gd name="connsiteY12" fmla="*/ 573775 h 769697"/>
                  <a:gd name="connsiteX13" fmla="*/ 467505 w 559782"/>
                  <a:gd name="connsiteY13" fmla="*/ 593454 h 769697"/>
                  <a:gd name="connsiteX14" fmla="*/ 447826 w 559782"/>
                  <a:gd name="connsiteY14" fmla="*/ 601763 h 769697"/>
                  <a:gd name="connsiteX15" fmla="*/ 363858 w 559782"/>
                  <a:gd name="connsiteY15" fmla="*/ 601763 h 769697"/>
                  <a:gd name="connsiteX16" fmla="*/ 363858 w 559782"/>
                  <a:gd name="connsiteY16" fmla="*/ 720717 h 769697"/>
                  <a:gd name="connsiteX17" fmla="*/ 349426 w 559782"/>
                  <a:gd name="connsiteY17" fmla="*/ 755265 h 769697"/>
                  <a:gd name="connsiteX18" fmla="*/ 314878 w 559782"/>
                  <a:gd name="connsiteY18" fmla="*/ 769697 h 769697"/>
                  <a:gd name="connsiteX19" fmla="*/ 244904 w 559782"/>
                  <a:gd name="connsiteY19" fmla="*/ 769697 h 769697"/>
                  <a:gd name="connsiteX20" fmla="*/ 210356 w 559782"/>
                  <a:gd name="connsiteY20" fmla="*/ 755265 h 769697"/>
                  <a:gd name="connsiteX21" fmla="*/ 195923 w 559782"/>
                  <a:gd name="connsiteY21" fmla="*/ 720717 h 769697"/>
                  <a:gd name="connsiteX22" fmla="*/ 195923 w 559782"/>
                  <a:gd name="connsiteY22" fmla="*/ 601763 h 769697"/>
                  <a:gd name="connsiteX23" fmla="*/ 111956 w 559782"/>
                  <a:gd name="connsiteY23" fmla="*/ 601763 h 769697"/>
                  <a:gd name="connsiteX24" fmla="*/ 92276 w 559782"/>
                  <a:gd name="connsiteY24" fmla="*/ 593454 h 769697"/>
                  <a:gd name="connsiteX25" fmla="*/ 83968 w 559782"/>
                  <a:gd name="connsiteY25" fmla="*/ 573775 h 769697"/>
                  <a:gd name="connsiteX26" fmla="*/ 87903 w 559782"/>
                  <a:gd name="connsiteY26" fmla="*/ 559343 h 769697"/>
                  <a:gd name="connsiteX27" fmla="*/ 195923 w 559782"/>
                  <a:gd name="connsiteY27" fmla="*/ 379600 h 769697"/>
                  <a:gd name="connsiteX28" fmla="*/ 195923 w 559782"/>
                  <a:gd name="connsiteY28" fmla="*/ 321874 h 769697"/>
                  <a:gd name="connsiteX29" fmla="*/ 176244 w 559782"/>
                  <a:gd name="connsiteY29" fmla="*/ 321874 h 769697"/>
                  <a:gd name="connsiteX30" fmla="*/ 76970 w 559782"/>
                  <a:gd name="connsiteY30" fmla="*/ 471002 h 769697"/>
                  <a:gd name="connsiteX31" fmla="*/ 41984 w 559782"/>
                  <a:gd name="connsiteY31" fmla="*/ 489808 h 769697"/>
                  <a:gd name="connsiteX32" fmla="*/ 12245 w 559782"/>
                  <a:gd name="connsiteY32" fmla="*/ 477562 h 769697"/>
                  <a:gd name="connsiteX33" fmla="*/ 0 w 559782"/>
                  <a:gd name="connsiteY33" fmla="*/ 447824 h 769697"/>
                  <a:gd name="connsiteX34" fmla="*/ 6998 w 559782"/>
                  <a:gd name="connsiteY34" fmla="*/ 424645 h 769697"/>
                  <a:gd name="connsiteX35" fmla="*/ 118953 w 559782"/>
                  <a:gd name="connsiteY35" fmla="*/ 256712 h 769697"/>
                  <a:gd name="connsiteX36" fmla="*/ 195923 w 559782"/>
                  <a:gd name="connsiteY36" fmla="*/ 209918 h 769697"/>
                  <a:gd name="connsiteX37" fmla="*/ 279891 w 559782"/>
                  <a:gd name="connsiteY37" fmla="*/ 0 h 769697"/>
                  <a:gd name="connsiteX38" fmla="*/ 349208 w 559782"/>
                  <a:gd name="connsiteY38" fmla="*/ 28645 h 769697"/>
                  <a:gd name="connsiteX39" fmla="*/ 377853 w 559782"/>
                  <a:gd name="connsiteY39" fmla="*/ 97962 h 769697"/>
                  <a:gd name="connsiteX40" fmla="*/ 349208 w 559782"/>
                  <a:gd name="connsiteY40" fmla="*/ 167277 h 769697"/>
                  <a:gd name="connsiteX41" fmla="*/ 279891 w 559782"/>
                  <a:gd name="connsiteY41" fmla="*/ 195922 h 769697"/>
                  <a:gd name="connsiteX42" fmla="*/ 210575 w 559782"/>
                  <a:gd name="connsiteY42" fmla="*/ 167277 h 769697"/>
                  <a:gd name="connsiteX43" fmla="*/ 181930 w 559782"/>
                  <a:gd name="connsiteY43" fmla="*/ 97962 h 769697"/>
                  <a:gd name="connsiteX44" fmla="*/ 210575 w 559782"/>
                  <a:gd name="connsiteY44" fmla="*/ 28645 h 769697"/>
                  <a:gd name="connsiteX45" fmla="*/ 279891 w 559782"/>
                  <a:gd name="connsiteY45" fmla="*/ 0 h 769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559782" h="769697">
                    <a:moveTo>
                      <a:pt x="195923" y="209918"/>
                    </a:moveTo>
                    <a:lnTo>
                      <a:pt x="363858" y="209918"/>
                    </a:lnTo>
                    <a:cubicBezTo>
                      <a:pt x="393888" y="209918"/>
                      <a:pt x="419544" y="225516"/>
                      <a:pt x="440828" y="256712"/>
                    </a:cubicBezTo>
                    <a:lnTo>
                      <a:pt x="552784" y="424645"/>
                    </a:lnTo>
                    <a:cubicBezTo>
                      <a:pt x="557449" y="431643"/>
                      <a:pt x="559782" y="439368"/>
                      <a:pt x="559782" y="447824"/>
                    </a:cubicBezTo>
                    <a:cubicBezTo>
                      <a:pt x="559782" y="459486"/>
                      <a:pt x="555700" y="469398"/>
                      <a:pt x="547536" y="477562"/>
                    </a:cubicBezTo>
                    <a:cubicBezTo>
                      <a:pt x="539373" y="485725"/>
                      <a:pt x="529460" y="489808"/>
                      <a:pt x="517798" y="489808"/>
                    </a:cubicBezTo>
                    <a:cubicBezTo>
                      <a:pt x="502928" y="489808"/>
                      <a:pt x="491267" y="483539"/>
                      <a:pt x="482812" y="471002"/>
                    </a:cubicBezTo>
                    <a:lnTo>
                      <a:pt x="383538" y="321874"/>
                    </a:lnTo>
                    <a:lnTo>
                      <a:pt x="363858" y="321874"/>
                    </a:lnTo>
                    <a:lnTo>
                      <a:pt x="363858" y="379600"/>
                    </a:lnTo>
                    <a:lnTo>
                      <a:pt x="471878" y="559343"/>
                    </a:lnTo>
                    <a:cubicBezTo>
                      <a:pt x="474502" y="563716"/>
                      <a:pt x="475814" y="568526"/>
                      <a:pt x="475814" y="573775"/>
                    </a:cubicBezTo>
                    <a:cubicBezTo>
                      <a:pt x="475814" y="581355"/>
                      <a:pt x="473044" y="587914"/>
                      <a:pt x="467505" y="593454"/>
                    </a:cubicBezTo>
                    <a:cubicBezTo>
                      <a:pt x="461965" y="598993"/>
                      <a:pt x="455405" y="601763"/>
                      <a:pt x="447826" y="601763"/>
                    </a:cubicBezTo>
                    <a:lnTo>
                      <a:pt x="363858" y="601763"/>
                    </a:lnTo>
                    <a:lnTo>
                      <a:pt x="363858" y="720717"/>
                    </a:lnTo>
                    <a:cubicBezTo>
                      <a:pt x="363858" y="734128"/>
                      <a:pt x="359047" y="745644"/>
                      <a:pt x="349426" y="755265"/>
                    </a:cubicBezTo>
                    <a:cubicBezTo>
                      <a:pt x="339805" y="764887"/>
                      <a:pt x="328289" y="769697"/>
                      <a:pt x="314878" y="769697"/>
                    </a:cubicBezTo>
                    <a:lnTo>
                      <a:pt x="244904" y="769697"/>
                    </a:lnTo>
                    <a:cubicBezTo>
                      <a:pt x="231493" y="769697"/>
                      <a:pt x="219977" y="764887"/>
                      <a:pt x="210356" y="755265"/>
                    </a:cubicBezTo>
                    <a:cubicBezTo>
                      <a:pt x="200733" y="745644"/>
                      <a:pt x="195923" y="734128"/>
                      <a:pt x="195923" y="720717"/>
                    </a:cubicBezTo>
                    <a:lnTo>
                      <a:pt x="195923" y="601763"/>
                    </a:lnTo>
                    <a:lnTo>
                      <a:pt x="111956" y="601763"/>
                    </a:lnTo>
                    <a:cubicBezTo>
                      <a:pt x="104375" y="601763"/>
                      <a:pt x="97815" y="598993"/>
                      <a:pt x="92276" y="593454"/>
                    </a:cubicBezTo>
                    <a:cubicBezTo>
                      <a:pt x="86738" y="587914"/>
                      <a:pt x="83968" y="581355"/>
                      <a:pt x="83968" y="573775"/>
                    </a:cubicBezTo>
                    <a:cubicBezTo>
                      <a:pt x="83968" y="568526"/>
                      <a:pt x="85279" y="563716"/>
                      <a:pt x="87903" y="559343"/>
                    </a:cubicBezTo>
                    <a:lnTo>
                      <a:pt x="195923" y="379600"/>
                    </a:lnTo>
                    <a:lnTo>
                      <a:pt x="195923" y="321874"/>
                    </a:lnTo>
                    <a:lnTo>
                      <a:pt x="176244" y="321874"/>
                    </a:lnTo>
                    <a:lnTo>
                      <a:pt x="76970" y="471002"/>
                    </a:lnTo>
                    <a:cubicBezTo>
                      <a:pt x="68515" y="483539"/>
                      <a:pt x="56852" y="489808"/>
                      <a:pt x="41984" y="489808"/>
                    </a:cubicBezTo>
                    <a:cubicBezTo>
                      <a:pt x="30321" y="489808"/>
                      <a:pt x="20409" y="485725"/>
                      <a:pt x="12245" y="477562"/>
                    </a:cubicBezTo>
                    <a:cubicBezTo>
                      <a:pt x="4081" y="469398"/>
                      <a:pt x="0" y="459486"/>
                      <a:pt x="0" y="447824"/>
                    </a:cubicBezTo>
                    <a:cubicBezTo>
                      <a:pt x="0" y="439368"/>
                      <a:pt x="2333" y="431643"/>
                      <a:pt x="6998" y="424645"/>
                    </a:cubicBezTo>
                    <a:lnTo>
                      <a:pt x="118953" y="256712"/>
                    </a:lnTo>
                    <a:cubicBezTo>
                      <a:pt x="140237" y="225516"/>
                      <a:pt x="165894" y="209918"/>
                      <a:pt x="195923" y="209918"/>
                    </a:cubicBezTo>
                    <a:close/>
                    <a:moveTo>
                      <a:pt x="279891" y="0"/>
                    </a:moveTo>
                    <a:cubicBezTo>
                      <a:pt x="307006" y="0"/>
                      <a:pt x="330111" y="9548"/>
                      <a:pt x="349208" y="28645"/>
                    </a:cubicBezTo>
                    <a:cubicBezTo>
                      <a:pt x="368305" y="47742"/>
                      <a:pt x="377853" y="70846"/>
                      <a:pt x="377853" y="97962"/>
                    </a:cubicBezTo>
                    <a:cubicBezTo>
                      <a:pt x="377853" y="125075"/>
                      <a:pt x="368305" y="148180"/>
                      <a:pt x="349208" y="167277"/>
                    </a:cubicBezTo>
                    <a:cubicBezTo>
                      <a:pt x="330111" y="186373"/>
                      <a:pt x="307006" y="195922"/>
                      <a:pt x="279891" y="195922"/>
                    </a:cubicBezTo>
                    <a:cubicBezTo>
                      <a:pt x="252777" y="195922"/>
                      <a:pt x="229671" y="186373"/>
                      <a:pt x="210575" y="167277"/>
                    </a:cubicBezTo>
                    <a:cubicBezTo>
                      <a:pt x="191477" y="148180"/>
                      <a:pt x="181930" y="125075"/>
                      <a:pt x="181930" y="97962"/>
                    </a:cubicBezTo>
                    <a:cubicBezTo>
                      <a:pt x="181930" y="70846"/>
                      <a:pt x="191477" y="47742"/>
                      <a:pt x="210575" y="28645"/>
                    </a:cubicBezTo>
                    <a:cubicBezTo>
                      <a:pt x="229671" y="9548"/>
                      <a:pt x="252777" y="0"/>
                      <a:pt x="279891" y="0"/>
                    </a:cubicBezTo>
                    <a:close/>
                  </a:path>
                </a:pathLst>
              </a:custGeom>
              <a:grpFill/>
              <a:ln w="12700">
                <a:noFill/>
              </a:ln>
            </p:spPr>
            <p:txBody>
              <a:bodyPr anchor="ctr"/>
              <a:lstStyle/>
              <a:p>
                <a:pPr algn="ctr" defTabSz="1219170">
                  <a:defRPr/>
                </a:pPr>
                <a:endParaRPr sz="2000" kern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9" name="iconfont-1043-169336">
            <a:extLst>
              <a:ext uri="{FF2B5EF4-FFF2-40B4-BE49-F238E27FC236}">
                <a16:creationId xmlns:a16="http://schemas.microsoft.com/office/drawing/2014/main" id="{83C3238D-B5C9-4A17-9124-CDE6E43B0DD2}"/>
              </a:ext>
            </a:extLst>
          </p:cNvPr>
          <p:cNvSpPr/>
          <p:nvPr/>
        </p:nvSpPr>
        <p:spPr>
          <a:xfrm>
            <a:off x="5022553" y="2783275"/>
            <a:ext cx="2467900" cy="2585266"/>
          </a:xfrm>
          <a:custGeom>
            <a:avLst/>
            <a:gdLst>
              <a:gd name="T0" fmla="*/ 12436 w 12765"/>
              <a:gd name="T1" fmla="*/ 0 h 12739"/>
              <a:gd name="T2" fmla="*/ 4469 w 12765"/>
              <a:gd name="T3" fmla="*/ 7970 h 12739"/>
              <a:gd name="T4" fmla="*/ 1369 w 12765"/>
              <a:gd name="T5" fmla="*/ 5163 h 12739"/>
              <a:gd name="T6" fmla="*/ 0 w 12765"/>
              <a:gd name="T7" fmla="*/ 6438 h 12739"/>
              <a:gd name="T8" fmla="*/ 5357 w 12765"/>
              <a:gd name="T9" fmla="*/ 12739 h 12739"/>
              <a:gd name="T10" fmla="*/ 12765 w 12765"/>
              <a:gd name="T11" fmla="*/ 877 h 12739"/>
              <a:gd name="T12" fmla="*/ 12436 w 12765"/>
              <a:gd name="T13" fmla="*/ 0 h 12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765" h="12739">
                <a:moveTo>
                  <a:pt x="12436" y="0"/>
                </a:moveTo>
                <a:cubicBezTo>
                  <a:pt x="8552" y="2754"/>
                  <a:pt x="5734" y="6228"/>
                  <a:pt x="4469" y="7970"/>
                </a:cubicBezTo>
                <a:lnTo>
                  <a:pt x="1369" y="5163"/>
                </a:lnTo>
                <a:lnTo>
                  <a:pt x="0" y="6438"/>
                </a:lnTo>
                <a:lnTo>
                  <a:pt x="5357" y="12739"/>
                </a:lnTo>
                <a:cubicBezTo>
                  <a:pt x="6278" y="10010"/>
                  <a:pt x="9199" y="4669"/>
                  <a:pt x="12765" y="877"/>
                </a:cubicBezTo>
                <a:lnTo>
                  <a:pt x="12436" y="0"/>
                </a:lnTo>
                <a:close/>
              </a:path>
            </a:pathLst>
          </a:custGeom>
          <a:solidFill>
            <a:srgbClr val="E5E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00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83B0D3ED-8B5C-4028-A9BB-088A8E8EA103}"/>
              </a:ext>
            </a:extLst>
          </p:cNvPr>
          <p:cNvSpPr/>
          <p:nvPr/>
        </p:nvSpPr>
        <p:spPr>
          <a:xfrm>
            <a:off x="1209565" y="2920343"/>
            <a:ext cx="2001724" cy="488280"/>
          </a:xfrm>
          <a:prstGeom prst="roundRect">
            <a:avLst>
              <a:gd name="adj" fmla="val 50000"/>
            </a:avLst>
          </a:prstGeom>
          <a:solidFill>
            <a:srgbClr val="CAD5E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zh-CN" altLang="en-US" sz="11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object 24">
            <a:extLst>
              <a:ext uri="{FF2B5EF4-FFF2-40B4-BE49-F238E27FC236}">
                <a16:creationId xmlns:a16="http://schemas.microsoft.com/office/drawing/2014/main" id="{0DD67F68-04BA-43F9-BD14-E6726EE57EAB}"/>
              </a:ext>
            </a:extLst>
          </p:cNvPr>
          <p:cNvSpPr txBox="1"/>
          <p:nvPr/>
        </p:nvSpPr>
        <p:spPr>
          <a:xfrm>
            <a:off x="1536490" y="3015208"/>
            <a:ext cx="1495258" cy="34361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52396" algn="ctr" defTabSz="914377">
              <a:defRPr/>
            </a:pPr>
            <a:r>
              <a:rPr lang="zh-CN" altLang="en-US" b="1" kern="0" spc="-1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片药物</a:t>
            </a:r>
            <a:r>
              <a:rPr lang="en-US" altLang="zh-CN" b="1" kern="0" spc="-11" baseline="300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  <a:endParaRPr lang="zh-CN" altLang="en-US" b="1" kern="0" spc="-11" baseline="30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8F5481EE-8DC9-476D-910E-2D920A1C7C4E}"/>
              </a:ext>
            </a:extLst>
          </p:cNvPr>
          <p:cNvGrpSpPr/>
          <p:nvPr/>
        </p:nvGrpSpPr>
        <p:grpSpPr>
          <a:xfrm>
            <a:off x="1004899" y="2894548"/>
            <a:ext cx="541200" cy="541200"/>
            <a:chOff x="396147" y="1809239"/>
            <a:chExt cx="417555" cy="417555"/>
          </a:xfrm>
          <a:solidFill>
            <a:srgbClr val="CAD5E1"/>
          </a:solidFill>
        </p:grpSpPr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A1215B7D-CA1A-4F17-B761-1EF14A5812D9}"/>
                </a:ext>
              </a:extLst>
            </p:cNvPr>
            <p:cNvSpPr/>
            <p:nvPr/>
          </p:nvSpPr>
          <p:spPr>
            <a:xfrm>
              <a:off x="396147" y="1809239"/>
              <a:ext cx="417555" cy="417555"/>
            </a:xfrm>
            <a:prstGeom prst="ellipse">
              <a:avLst/>
            </a:prstGeom>
            <a:solidFill>
              <a:srgbClr val="003469"/>
            </a:solidFill>
            <a:ln w="38100">
              <a:solidFill>
                <a:srgbClr val="0034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endParaRPr lang="zh-CN" altLang="en-US" sz="11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tablet_116841">
              <a:extLst>
                <a:ext uri="{FF2B5EF4-FFF2-40B4-BE49-F238E27FC236}">
                  <a16:creationId xmlns:a16="http://schemas.microsoft.com/office/drawing/2014/main" id="{480E35AA-7111-4C4A-A021-CAD5624155A5}"/>
                </a:ext>
              </a:extLst>
            </p:cNvPr>
            <p:cNvSpPr/>
            <p:nvPr/>
          </p:nvSpPr>
          <p:spPr>
            <a:xfrm>
              <a:off x="496646" y="1909897"/>
              <a:ext cx="216557" cy="216241"/>
            </a:xfrm>
            <a:custGeom>
              <a:avLst/>
              <a:gdLst>
                <a:gd name="T0" fmla="*/ 3266 w 6533"/>
                <a:gd name="T1" fmla="*/ 0 h 6533"/>
                <a:gd name="T2" fmla="*/ 0 w 6533"/>
                <a:gd name="T3" fmla="*/ 2184 h 6533"/>
                <a:gd name="T4" fmla="*/ 0 w 6533"/>
                <a:gd name="T5" fmla="*/ 4350 h 6533"/>
                <a:gd name="T6" fmla="*/ 3266 w 6533"/>
                <a:gd name="T7" fmla="*/ 6533 h 6533"/>
                <a:gd name="T8" fmla="*/ 6533 w 6533"/>
                <a:gd name="T9" fmla="*/ 4349 h 6533"/>
                <a:gd name="T10" fmla="*/ 6533 w 6533"/>
                <a:gd name="T11" fmla="*/ 2184 h 6533"/>
                <a:gd name="T12" fmla="*/ 3266 w 6533"/>
                <a:gd name="T13" fmla="*/ 0 h 6533"/>
                <a:gd name="T14" fmla="*/ 5989 w 6533"/>
                <a:gd name="T15" fmla="*/ 2184 h 6533"/>
                <a:gd name="T16" fmla="*/ 3266 w 6533"/>
                <a:gd name="T17" fmla="*/ 3822 h 6533"/>
                <a:gd name="T18" fmla="*/ 2196 w 6533"/>
                <a:gd name="T19" fmla="*/ 3685 h 6533"/>
                <a:gd name="T20" fmla="*/ 4728 w 6533"/>
                <a:gd name="T21" fmla="*/ 809 h 6533"/>
                <a:gd name="T22" fmla="*/ 5989 w 6533"/>
                <a:gd name="T23" fmla="*/ 2184 h 6533"/>
                <a:gd name="T24" fmla="*/ 3266 w 6533"/>
                <a:gd name="T25" fmla="*/ 544 h 6533"/>
                <a:gd name="T26" fmla="*/ 4154 w 6533"/>
                <a:gd name="T27" fmla="*/ 637 h 6533"/>
                <a:gd name="T28" fmla="*/ 1642 w 6533"/>
                <a:gd name="T29" fmla="*/ 3489 h 6533"/>
                <a:gd name="T30" fmla="*/ 544 w 6533"/>
                <a:gd name="T31" fmla="*/ 2184 h 6533"/>
                <a:gd name="T32" fmla="*/ 3266 w 6533"/>
                <a:gd name="T33" fmla="*/ 544 h 6533"/>
                <a:gd name="T34" fmla="*/ 5989 w 6533"/>
                <a:gd name="T35" fmla="*/ 4349 h 6533"/>
                <a:gd name="T36" fmla="*/ 3266 w 6533"/>
                <a:gd name="T37" fmla="*/ 5988 h 6533"/>
                <a:gd name="T38" fmla="*/ 544 w 6533"/>
                <a:gd name="T39" fmla="*/ 4349 h 6533"/>
                <a:gd name="T40" fmla="*/ 544 w 6533"/>
                <a:gd name="T41" fmla="*/ 3405 h 6533"/>
                <a:gd name="T42" fmla="*/ 3266 w 6533"/>
                <a:gd name="T43" fmla="*/ 4366 h 6533"/>
                <a:gd name="T44" fmla="*/ 5989 w 6533"/>
                <a:gd name="T45" fmla="*/ 3405 h 6533"/>
                <a:gd name="T46" fmla="*/ 5989 w 6533"/>
                <a:gd name="T47" fmla="*/ 4349 h 6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33" h="6533">
                  <a:moveTo>
                    <a:pt x="3266" y="0"/>
                  </a:moveTo>
                  <a:cubicBezTo>
                    <a:pt x="1434" y="0"/>
                    <a:pt x="0" y="958"/>
                    <a:pt x="0" y="2184"/>
                  </a:cubicBezTo>
                  <a:lnTo>
                    <a:pt x="0" y="4350"/>
                  </a:lnTo>
                  <a:cubicBezTo>
                    <a:pt x="0" y="5574"/>
                    <a:pt x="1434" y="6533"/>
                    <a:pt x="3266" y="6533"/>
                  </a:cubicBezTo>
                  <a:cubicBezTo>
                    <a:pt x="5098" y="6533"/>
                    <a:pt x="6533" y="5574"/>
                    <a:pt x="6533" y="4349"/>
                  </a:cubicBezTo>
                  <a:lnTo>
                    <a:pt x="6533" y="2184"/>
                  </a:lnTo>
                  <a:cubicBezTo>
                    <a:pt x="6533" y="958"/>
                    <a:pt x="5098" y="0"/>
                    <a:pt x="3266" y="0"/>
                  </a:cubicBezTo>
                  <a:close/>
                  <a:moveTo>
                    <a:pt x="5989" y="2184"/>
                  </a:moveTo>
                  <a:cubicBezTo>
                    <a:pt x="5989" y="3072"/>
                    <a:pt x="4742" y="3822"/>
                    <a:pt x="3266" y="3822"/>
                  </a:cubicBezTo>
                  <a:cubicBezTo>
                    <a:pt x="2889" y="3822"/>
                    <a:pt x="2526" y="3773"/>
                    <a:pt x="2196" y="3685"/>
                  </a:cubicBezTo>
                  <a:lnTo>
                    <a:pt x="4728" y="809"/>
                  </a:lnTo>
                  <a:cubicBezTo>
                    <a:pt x="5480" y="1105"/>
                    <a:pt x="5989" y="1616"/>
                    <a:pt x="5989" y="2184"/>
                  </a:cubicBezTo>
                  <a:close/>
                  <a:moveTo>
                    <a:pt x="3266" y="544"/>
                  </a:moveTo>
                  <a:cubicBezTo>
                    <a:pt x="3576" y="544"/>
                    <a:pt x="3874" y="577"/>
                    <a:pt x="4154" y="637"/>
                  </a:cubicBezTo>
                  <a:lnTo>
                    <a:pt x="1642" y="3489"/>
                  </a:lnTo>
                  <a:cubicBezTo>
                    <a:pt x="980" y="3186"/>
                    <a:pt x="544" y="2709"/>
                    <a:pt x="544" y="2184"/>
                  </a:cubicBezTo>
                  <a:cubicBezTo>
                    <a:pt x="544" y="1294"/>
                    <a:pt x="1790" y="544"/>
                    <a:pt x="3266" y="544"/>
                  </a:cubicBezTo>
                  <a:close/>
                  <a:moveTo>
                    <a:pt x="5989" y="4349"/>
                  </a:moveTo>
                  <a:cubicBezTo>
                    <a:pt x="5989" y="5237"/>
                    <a:pt x="4742" y="5988"/>
                    <a:pt x="3266" y="5988"/>
                  </a:cubicBezTo>
                  <a:cubicBezTo>
                    <a:pt x="1790" y="5988"/>
                    <a:pt x="544" y="5237"/>
                    <a:pt x="544" y="4349"/>
                  </a:cubicBezTo>
                  <a:lnTo>
                    <a:pt x="544" y="3405"/>
                  </a:lnTo>
                  <a:cubicBezTo>
                    <a:pt x="1124" y="3989"/>
                    <a:pt x="2117" y="4366"/>
                    <a:pt x="3266" y="4366"/>
                  </a:cubicBezTo>
                  <a:cubicBezTo>
                    <a:pt x="4416" y="4366"/>
                    <a:pt x="5408" y="3989"/>
                    <a:pt x="5989" y="3405"/>
                  </a:cubicBezTo>
                  <a:lnTo>
                    <a:pt x="5989" y="4349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endParaRPr lang="en-US" sz="11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BA522ABD-7707-402C-A731-EC08F5575392}"/>
              </a:ext>
            </a:extLst>
          </p:cNvPr>
          <p:cNvSpPr txBox="1"/>
          <p:nvPr/>
        </p:nvSpPr>
        <p:spPr>
          <a:xfrm>
            <a:off x="1522263" y="2817621"/>
            <a:ext cx="466656" cy="595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en-US" altLang="zh-CN" sz="3200" b="1" i="1" kern="0" spc="-1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  <a:endParaRPr lang="zh-CN" altLang="en-US" sz="3200" i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DE3C8A2D-D1B8-4FFB-B837-0E9092C8D783}"/>
              </a:ext>
            </a:extLst>
          </p:cNvPr>
          <p:cNvSpPr/>
          <p:nvPr/>
        </p:nvSpPr>
        <p:spPr>
          <a:xfrm>
            <a:off x="1226256" y="3953535"/>
            <a:ext cx="2001724" cy="489932"/>
          </a:xfrm>
          <a:prstGeom prst="roundRect">
            <a:avLst>
              <a:gd name="adj" fmla="val 50000"/>
            </a:avLst>
          </a:prstGeom>
          <a:solidFill>
            <a:srgbClr val="CAD5E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zh-CN" altLang="en-US" sz="110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object 24">
            <a:extLst>
              <a:ext uri="{FF2B5EF4-FFF2-40B4-BE49-F238E27FC236}">
                <a16:creationId xmlns:a16="http://schemas.microsoft.com/office/drawing/2014/main" id="{C69A2AB1-1466-4ECA-AD13-D73DC4D3CA51}"/>
              </a:ext>
            </a:extLst>
          </p:cNvPr>
          <p:cNvSpPr txBox="1"/>
          <p:nvPr/>
        </p:nvSpPr>
        <p:spPr>
          <a:xfrm>
            <a:off x="1739552" y="4049342"/>
            <a:ext cx="1331912" cy="34361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52396" algn="ctr" defTabSz="914377">
              <a:defRPr/>
            </a:pPr>
            <a:r>
              <a:rPr lang="zh-CN" altLang="en-US" b="1" spc="-1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次检测</a:t>
            </a:r>
            <a:r>
              <a:rPr lang="en-US" altLang="zh-CN" b="1" spc="-11" baseline="300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</a:t>
            </a:r>
            <a:endParaRPr lang="zh-CN" altLang="en-US" b="1" spc="-11" baseline="30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C0F801E0-B9F3-41CC-A308-3DC24C5B0B15}"/>
              </a:ext>
            </a:extLst>
          </p:cNvPr>
          <p:cNvSpPr/>
          <p:nvPr/>
        </p:nvSpPr>
        <p:spPr>
          <a:xfrm>
            <a:off x="1004899" y="3926978"/>
            <a:ext cx="541259" cy="541259"/>
          </a:xfrm>
          <a:prstGeom prst="ellipse">
            <a:avLst/>
          </a:prstGeom>
          <a:solidFill>
            <a:srgbClr val="003469"/>
          </a:solidFill>
          <a:ln w="38100">
            <a:solidFill>
              <a:srgbClr val="0034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endParaRPr lang="zh-CN" altLang="en-US" sz="110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blood-sample_139596">
            <a:extLst>
              <a:ext uri="{FF2B5EF4-FFF2-40B4-BE49-F238E27FC236}">
                <a16:creationId xmlns:a16="http://schemas.microsoft.com/office/drawing/2014/main" id="{61A1B35C-3132-4DE5-B70D-BB7CE4BA8E4D}"/>
              </a:ext>
            </a:extLst>
          </p:cNvPr>
          <p:cNvSpPr/>
          <p:nvPr/>
        </p:nvSpPr>
        <p:spPr>
          <a:xfrm>
            <a:off x="1226597" y="4033864"/>
            <a:ext cx="97862" cy="327488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23332" h="606761">
                <a:moveTo>
                  <a:pt x="30460" y="313250"/>
                </a:moveTo>
                <a:lnTo>
                  <a:pt x="192994" y="313250"/>
                </a:lnTo>
                <a:lnTo>
                  <a:pt x="192994" y="525610"/>
                </a:lnTo>
                <a:cubicBezTo>
                  <a:pt x="192994" y="570357"/>
                  <a:pt x="156538" y="606761"/>
                  <a:pt x="111727" y="606761"/>
                </a:cubicBezTo>
                <a:cubicBezTo>
                  <a:pt x="66916" y="606761"/>
                  <a:pt x="30460" y="570357"/>
                  <a:pt x="30460" y="525610"/>
                </a:cubicBezTo>
                <a:close/>
                <a:moveTo>
                  <a:pt x="75964" y="60674"/>
                </a:moveTo>
                <a:cubicBezTo>
                  <a:pt x="53175" y="60674"/>
                  <a:pt x="33424" y="78118"/>
                  <a:pt x="31145" y="100870"/>
                </a:cubicBezTo>
                <a:lnTo>
                  <a:pt x="51655" y="100870"/>
                </a:lnTo>
                <a:cubicBezTo>
                  <a:pt x="53934" y="89494"/>
                  <a:pt x="63809" y="81151"/>
                  <a:pt x="75964" y="81151"/>
                </a:cubicBezTo>
                <a:cubicBezTo>
                  <a:pt x="88118" y="81151"/>
                  <a:pt x="98752" y="89494"/>
                  <a:pt x="101031" y="100870"/>
                </a:cubicBezTo>
                <a:lnTo>
                  <a:pt x="121541" y="100870"/>
                </a:lnTo>
                <a:cubicBezTo>
                  <a:pt x="118503" y="78118"/>
                  <a:pt x="99512" y="60674"/>
                  <a:pt x="75964" y="60674"/>
                </a:cubicBezTo>
                <a:close/>
                <a:moveTo>
                  <a:pt x="71398" y="0"/>
                </a:moveTo>
                <a:lnTo>
                  <a:pt x="132196" y="0"/>
                </a:lnTo>
                <a:lnTo>
                  <a:pt x="132196" y="9862"/>
                </a:lnTo>
                <a:cubicBezTo>
                  <a:pt x="132196" y="26552"/>
                  <a:pt x="118517" y="40207"/>
                  <a:pt x="101797" y="40207"/>
                </a:cubicBezTo>
                <a:cubicBezTo>
                  <a:pt x="85078" y="40207"/>
                  <a:pt x="71398" y="26552"/>
                  <a:pt x="71398" y="9862"/>
                </a:cubicBezTo>
                <a:close/>
                <a:moveTo>
                  <a:pt x="45578" y="0"/>
                </a:moveTo>
                <a:lnTo>
                  <a:pt x="50896" y="0"/>
                </a:lnTo>
                <a:lnTo>
                  <a:pt x="50896" y="9859"/>
                </a:lnTo>
                <a:cubicBezTo>
                  <a:pt x="50896" y="37921"/>
                  <a:pt x="73685" y="60674"/>
                  <a:pt x="101791" y="60674"/>
                </a:cubicBezTo>
                <a:cubicBezTo>
                  <a:pt x="129138" y="60674"/>
                  <a:pt x="151927" y="37921"/>
                  <a:pt x="151927" y="9859"/>
                </a:cubicBezTo>
                <a:lnTo>
                  <a:pt x="151927" y="0"/>
                </a:lnTo>
                <a:lnTo>
                  <a:pt x="177754" y="0"/>
                </a:lnTo>
                <a:cubicBezTo>
                  <a:pt x="186110" y="0"/>
                  <a:pt x="192947" y="6826"/>
                  <a:pt x="192947" y="15168"/>
                </a:cubicBezTo>
                <a:lnTo>
                  <a:pt x="192947" y="60674"/>
                </a:lnTo>
                <a:lnTo>
                  <a:pt x="188389" y="57640"/>
                </a:lnTo>
                <a:cubicBezTo>
                  <a:pt x="182312" y="53090"/>
                  <a:pt x="174716" y="50814"/>
                  <a:pt x="167119" y="50814"/>
                </a:cubicBezTo>
                <a:cubicBezTo>
                  <a:pt x="148129" y="50814"/>
                  <a:pt x="132176" y="66741"/>
                  <a:pt x="132176" y="85702"/>
                </a:cubicBezTo>
                <a:cubicBezTo>
                  <a:pt x="132176" y="91769"/>
                  <a:pt x="132936" y="96320"/>
                  <a:pt x="135215" y="100870"/>
                </a:cubicBezTo>
                <a:lnTo>
                  <a:pt x="167119" y="100870"/>
                </a:lnTo>
                <a:cubicBezTo>
                  <a:pt x="158763" y="100870"/>
                  <a:pt x="151927" y="94045"/>
                  <a:pt x="151927" y="85702"/>
                </a:cubicBezTo>
                <a:cubicBezTo>
                  <a:pt x="151927" y="77359"/>
                  <a:pt x="158763" y="70533"/>
                  <a:pt x="167119" y="70533"/>
                </a:cubicBezTo>
                <a:cubicBezTo>
                  <a:pt x="171677" y="70533"/>
                  <a:pt x="174716" y="72809"/>
                  <a:pt x="176995" y="74326"/>
                </a:cubicBezTo>
                <a:lnTo>
                  <a:pt x="192947" y="85702"/>
                </a:lnTo>
                <a:lnTo>
                  <a:pt x="192947" y="100870"/>
                </a:lnTo>
                <a:lnTo>
                  <a:pt x="207380" y="100870"/>
                </a:lnTo>
                <a:cubicBezTo>
                  <a:pt x="216496" y="100870"/>
                  <a:pt x="223332" y="107696"/>
                  <a:pt x="223332" y="116797"/>
                </a:cubicBezTo>
                <a:lnTo>
                  <a:pt x="223332" y="146376"/>
                </a:lnTo>
                <a:cubicBezTo>
                  <a:pt x="223332" y="154719"/>
                  <a:pt x="216496" y="161545"/>
                  <a:pt x="207380" y="161545"/>
                </a:cubicBezTo>
                <a:lnTo>
                  <a:pt x="192947" y="161545"/>
                </a:lnTo>
                <a:lnTo>
                  <a:pt x="192947" y="293511"/>
                </a:lnTo>
                <a:lnTo>
                  <a:pt x="30385" y="293511"/>
                </a:lnTo>
                <a:lnTo>
                  <a:pt x="30385" y="161545"/>
                </a:lnTo>
                <a:lnTo>
                  <a:pt x="15952" y="161545"/>
                </a:lnTo>
                <a:cubicBezTo>
                  <a:pt x="6836" y="161545"/>
                  <a:pt x="0" y="154719"/>
                  <a:pt x="0" y="146376"/>
                </a:cubicBezTo>
                <a:lnTo>
                  <a:pt x="0" y="116797"/>
                </a:lnTo>
                <a:cubicBezTo>
                  <a:pt x="0" y="107696"/>
                  <a:pt x="6836" y="100870"/>
                  <a:pt x="15952" y="100870"/>
                </a:cubicBezTo>
                <a:lnTo>
                  <a:pt x="30385" y="100870"/>
                </a:lnTo>
                <a:lnTo>
                  <a:pt x="30385" y="15168"/>
                </a:lnTo>
                <a:cubicBezTo>
                  <a:pt x="30385" y="6826"/>
                  <a:pt x="37222" y="0"/>
                  <a:pt x="455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endParaRPr lang="en-US" sz="110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137CF017-4E47-429C-A3EB-315FFBF99CEB}"/>
              </a:ext>
            </a:extLst>
          </p:cNvPr>
          <p:cNvSpPr txBox="1"/>
          <p:nvPr/>
        </p:nvSpPr>
        <p:spPr>
          <a:xfrm>
            <a:off x="1522263" y="3835742"/>
            <a:ext cx="466656" cy="595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en-US" altLang="zh-CN" sz="3200" b="1" i="1" kern="0" spc="-1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</a:t>
            </a:r>
            <a:endParaRPr lang="zh-CN" altLang="en-US" sz="3200" i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737DEB48-81E3-4503-8E99-05C4CCEF92C5}"/>
              </a:ext>
            </a:extLst>
          </p:cNvPr>
          <p:cNvSpPr txBox="1"/>
          <p:nvPr/>
        </p:nvSpPr>
        <p:spPr>
          <a:xfrm>
            <a:off x="1564608" y="4896511"/>
            <a:ext cx="466656" cy="595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en-US" altLang="zh-CN" sz="3200" b="1" i="1" kern="0" spc="-11" dirty="0">
                <a:solidFill>
                  <a:srgbClr val="4DBBA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</a:t>
            </a:r>
            <a:endParaRPr lang="zh-CN" altLang="en-US" sz="3200" i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矩形: 圆角 56">
            <a:extLst>
              <a:ext uri="{FF2B5EF4-FFF2-40B4-BE49-F238E27FC236}">
                <a16:creationId xmlns:a16="http://schemas.microsoft.com/office/drawing/2014/main" id="{A300791A-98ED-4A2A-B0B7-F0A6BB9F0A6B}"/>
              </a:ext>
            </a:extLst>
          </p:cNvPr>
          <p:cNvSpPr/>
          <p:nvPr/>
        </p:nvSpPr>
        <p:spPr>
          <a:xfrm>
            <a:off x="1226255" y="4937850"/>
            <a:ext cx="2003268" cy="489932"/>
          </a:xfrm>
          <a:prstGeom prst="roundRect">
            <a:avLst>
              <a:gd name="adj" fmla="val 50000"/>
            </a:avLst>
          </a:prstGeom>
          <a:solidFill>
            <a:srgbClr val="CAD5E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zh-CN" altLang="en-US" sz="11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object 24">
            <a:extLst>
              <a:ext uri="{FF2B5EF4-FFF2-40B4-BE49-F238E27FC236}">
                <a16:creationId xmlns:a16="http://schemas.microsoft.com/office/drawing/2014/main" id="{6F1F1397-9698-429F-89CD-9AEDEC062909}"/>
              </a:ext>
            </a:extLst>
          </p:cNvPr>
          <p:cNvSpPr txBox="1"/>
          <p:nvPr/>
        </p:nvSpPr>
        <p:spPr>
          <a:xfrm>
            <a:off x="1688969" y="5024925"/>
            <a:ext cx="1494165" cy="34361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52396" algn="ctr" defTabSz="914377">
              <a:defRPr/>
            </a:pPr>
            <a:r>
              <a:rPr lang="zh-CN" altLang="en-US" b="1" spc="-1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个月疗程</a:t>
            </a:r>
            <a:r>
              <a:rPr lang="en-US" altLang="zh-CN" b="1" spc="-11" baseline="300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  <a:endParaRPr lang="zh-CN" altLang="en-US" b="1" spc="-11" baseline="30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89FBD4CE-BFB1-4CDD-9A31-3D75A53768DA}"/>
              </a:ext>
            </a:extLst>
          </p:cNvPr>
          <p:cNvSpPr/>
          <p:nvPr/>
        </p:nvSpPr>
        <p:spPr>
          <a:xfrm>
            <a:off x="1004899" y="4911293"/>
            <a:ext cx="541259" cy="541259"/>
          </a:xfrm>
          <a:prstGeom prst="ellipse">
            <a:avLst/>
          </a:prstGeom>
          <a:solidFill>
            <a:srgbClr val="003469"/>
          </a:solidFill>
          <a:ln w="38100">
            <a:solidFill>
              <a:srgbClr val="0034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endParaRPr lang="zh-CN" altLang="en-US" sz="110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4" name="图形 53">
            <a:extLst>
              <a:ext uri="{FF2B5EF4-FFF2-40B4-BE49-F238E27FC236}">
                <a16:creationId xmlns:a16="http://schemas.microsoft.com/office/drawing/2014/main" id="{7FE9C405-E399-48B5-AED0-512ADD4C8E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9768" y="5076273"/>
            <a:ext cx="271520" cy="211300"/>
          </a:xfrm>
          <a:prstGeom prst="rect">
            <a:avLst/>
          </a:prstGeom>
        </p:spPr>
      </p:pic>
      <p:sp>
        <p:nvSpPr>
          <p:cNvPr id="62" name="文本框 61">
            <a:extLst>
              <a:ext uri="{FF2B5EF4-FFF2-40B4-BE49-F238E27FC236}">
                <a16:creationId xmlns:a16="http://schemas.microsoft.com/office/drawing/2014/main" id="{7E6CE828-6F3F-4F25-8E40-A0F2F85E8571}"/>
              </a:ext>
            </a:extLst>
          </p:cNvPr>
          <p:cNvSpPr txBox="1"/>
          <p:nvPr/>
        </p:nvSpPr>
        <p:spPr>
          <a:xfrm>
            <a:off x="1522263" y="4855296"/>
            <a:ext cx="466656" cy="595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en-US" altLang="zh-CN" sz="3200" b="1" i="1" kern="0" spc="-1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</a:t>
            </a:r>
            <a:endParaRPr lang="zh-CN" altLang="en-US" sz="3200" i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6" name="文本框 165">
            <a:extLst>
              <a:ext uri="{FF2B5EF4-FFF2-40B4-BE49-F238E27FC236}">
                <a16:creationId xmlns:a16="http://schemas.microsoft.com/office/drawing/2014/main" id="{4B97BF05-77C0-C113-D7FE-EA05A4E51EB2}"/>
              </a:ext>
            </a:extLst>
          </p:cNvPr>
          <p:cNvSpPr txBox="1"/>
          <p:nvPr/>
        </p:nvSpPr>
        <p:spPr>
          <a:xfrm>
            <a:off x="4823569" y="3061419"/>
            <a:ext cx="2887323" cy="2284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可以治疗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所有基因型</a:t>
            </a:r>
          </a:p>
          <a:p>
            <a:pPr marR="0" lvl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可用于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所有肝功能状态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患者</a:t>
            </a:r>
          </a:p>
          <a:p>
            <a:pPr marR="0" lvl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可以用于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肾功能不全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人群</a:t>
            </a:r>
          </a:p>
          <a:p>
            <a:pPr marR="0" lvl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DDI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明确，且可查询</a:t>
            </a:r>
          </a:p>
        </p:txBody>
      </p:sp>
      <p:grpSp>
        <p:nvGrpSpPr>
          <p:cNvPr id="167" name="组合 166">
            <a:extLst>
              <a:ext uri="{FF2B5EF4-FFF2-40B4-BE49-F238E27FC236}">
                <a16:creationId xmlns:a16="http://schemas.microsoft.com/office/drawing/2014/main" id="{07C8F389-9648-040F-A326-29712BB5D5FF}"/>
              </a:ext>
            </a:extLst>
          </p:cNvPr>
          <p:cNvGrpSpPr/>
          <p:nvPr/>
        </p:nvGrpSpPr>
        <p:grpSpPr>
          <a:xfrm>
            <a:off x="4494117" y="3185687"/>
            <a:ext cx="212841" cy="164597"/>
            <a:chOff x="491109" y="1080516"/>
            <a:chExt cx="219075" cy="169418"/>
          </a:xfrm>
        </p:grpSpPr>
        <p:sp>
          <p:nvSpPr>
            <p:cNvPr id="168" name="等腰三角形 167">
              <a:extLst>
                <a:ext uri="{FF2B5EF4-FFF2-40B4-BE49-F238E27FC236}">
                  <a16:creationId xmlns:a16="http://schemas.microsoft.com/office/drawing/2014/main" id="{73935714-D66E-CF8A-5A44-DE0B75B9C662}"/>
                </a:ext>
              </a:extLst>
            </p:cNvPr>
            <p:cNvSpPr/>
            <p:nvPr/>
          </p:nvSpPr>
          <p:spPr>
            <a:xfrm rot="5400000">
              <a:off x="552450" y="1092200"/>
              <a:ext cx="169418" cy="146050"/>
            </a:xfrm>
            <a:prstGeom prst="triangle">
              <a:avLst/>
            </a:prstGeom>
            <a:solidFill>
              <a:srgbClr val="003469"/>
            </a:solidFill>
            <a:ln>
              <a:solidFill>
                <a:srgbClr val="0034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9" name="等腰三角形 168">
              <a:extLst>
                <a:ext uri="{FF2B5EF4-FFF2-40B4-BE49-F238E27FC236}">
                  <a16:creationId xmlns:a16="http://schemas.microsoft.com/office/drawing/2014/main" id="{F52B55CB-CB04-2CBF-8235-204DA95A921B}"/>
                </a:ext>
              </a:extLst>
            </p:cNvPr>
            <p:cNvSpPr/>
            <p:nvPr/>
          </p:nvSpPr>
          <p:spPr>
            <a:xfrm rot="5400000">
              <a:off x="479425" y="1092200"/>
              <a:ext cx="169418" cy="146050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0" name="组合 169">
            <a:extLst>
              <a:ext uri="{FF2B5EF4-FFF2-40B4-BE49-F238E27FC236}">
                <a16:creationId xmlns:a16="http://schemas.microsoft.com/office/drawing/2014/main" id="{B947BB14-74C4-796A-6D48-0AD284310430}"/>
              </a:ext>
            </a:extLst>
          </p:cNvPr>
          <p:cNvGrpSpPr/>
          <p:nvPr/>
        </p:nvGrpSpPr>
        <p:grpSpPr>
          <a:xfrm>
            <a:off x="4494117" y="3779760"/>
            <a:ext cx="212841" cy="164597"/>
            <a:chOff x="491109" y="1080516"/>
            <a:chExt cx="219075" cy="169418"/>
          </a:xfrm>
        </p:grpSpPr>
        <p:sp>
          <p:nvSpPr>
            <p:cNvPr id="171" name="等腰三角形 170">
              <a:extLst>
                <a:ext uri="{FF2B5EF4-FFF2-40B4-BE49-F238E27FC236}">
                  <a16:creationId xmlns:a16="http://schemas.microsoft.com/office/drawing/2014/main" id="{DF2B1D96-CDDA-59E9-A691-C72F464BBB9C}"/>
                </a:ext>
              </a:extLst>
            </p:cNvPr>
            <p:cNvSpPr/>
            <p:nvPr/>
          </p:nvSpPr>
          <p:spPr>
            <a:xfrm rot="5400000">
              <a:off x="552450" y="1092200"/>
              <a:ext cx="169418" cy="146050"/>
            </a:xfrm>
            <a:prstGeom prst="triangle">
              <a:avLst/>
            </a:prstGeom>
            <a:solidFill>
              <a:srgbClr val="003469"/>
            </a:solidFill>
            <a:ln>
              <a:solidFill>
                <a:srgbClr val="0034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等腰三角形 171">
              <a:extLst>
                <a:ext uri="{FF2B5EF4-FFF2-40B4-BE49-F238E27FC236}">
                  <a16:creationId xmlns:a16="http://schemas.microsoft.com/office/drawing/2014/main" id="{CA455BD0-9B3B-FCCA-6E93-B1D987ADF859}"/>
                </a:ext>
              </a:extLst>
            </p:cNvPr>
            <p:cNvSpPr/>
            <p:nvPr/>
          </p:nvSpPr>
          <p:spPr>
            <a:xfrm rot="5400000">
              <a:off x="479425" y="1092200"/>
              <a:ext cx="169418" cy="146050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3" name="组合 172">
            <a:extLst>
              <a:ext uri="{FF2B5EF4-FFF2-40B4-BE49-F238E27FC236}">
                <a16:creationId xmlns:a16="http://schemas.microsoft.com/office/drawing/2014/main" id="{19150300-C090-80B4-CF3B-9318B3FCF678}"/>
              </a:ext>
            </a:extLst>
          </p:cNvPr>
          <p:cNvGrpSpPr/>
          <p:nvPr/>
        </p:nvGrpSpPr>
        <p:grpSpPr>
          <a:xfrm>
            <a:off x="4494117" y="4373833"/>
            <a:ext cx="212841" cy="164597"/>
            <a:chOff x="491109" y="1080516"/>
            <a:chExt cx="219075" cy="169418"/>
          </a:xfrm>
        </p:grpSpPr>
        <p:sp>
          <p:nvSpPr>
            <p:cNvPr id="174" name="等腰三角形 173">
              <a:extLst>
                <a:ext uri="{FF2B5EF4-FFF2-40B4-BE49-F238E27FC236}">
                  <a16:creationId xmlns:a16="http://schemas.microsoft.com/office/drawing/2014/main" id="{B7EB47CF-8228-9E04-53A3-153F4E61B5BF}"/>
                </a:ext>
              </a:extLst>
            </p:cNvPr>
            <p:cNvSpPr/>
            <p:nvPr/>
          </p:nvSpPr>
          <p:spPr>
            <a:xfrm rot="5400000">
              <a:off x="552450" y="1092200"/>
              <a:ext cx="169418" cy="146050"/>
            </a:xfrm>
            <a:prstGeom prst="triangle">
              <a:avLst/>
            </a:prstGeom>
            <a:solidFill>
              <a:srgbClr val="003469"/>
            </a:solidFill>
            <a:ln>
              <a:solidFill>
                <a:srgbClr val="0034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5" name="等腰三角形 174">
              <a:extLst>
                <a:ext uri="{FF2B5EF4-FFF2-40B4-BE49-F238E27FC236}">
                  <a16:creationId xmlns:a16="http://schemas.microsoft.com/office/drawing/2014/main" id="{113E8713-5584-8213-BA1F-AD8304DDEAB3}"/>
                </a:ext>
              </a:extLst>
            </p:cNvPr>
            <p:cNvSpPr/>
            <p:nvPr/>
          </p:nvSpPr>
          <p:spPr>
            <a:xfrm rot="5400000">
              <a:off x="479425" y="1092200"/>
              <a:ext cx="169418" cy="146050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6" name="组合 175">
            <a:extLst>
              <a:ext uri="{FF2B5EF4-FFF2-40B4-BE49-F238E27FC236}">
                <a16:creationId xmlns:a16="http://schemas.microsoft.com/office/drawing/2014/main" id="{71E0194E-63EB-C326-F8FB-454ABD2138C7}"/>
              </a:ext>
            </a:extLst>
          </p:cNvPr>
          <p:cNvGrpSpPr/>
          <p:nvPr/>
        </p:nvGrpSpPr>
        <p:grpSpPr>
          <a:xfrm>
            <a:off x="4494117" y="4967906"/>
            <a:ext cx="212841" cy="164597"/>
            <a:chOff x="491109" y="1080516"/>
            <a:chExt cx="219075" cy="169418"/>
          </a:xfrm>
        </p:grpSpPr>
        <p:sp>
          <p:nvSpPr>
            <p:cNvPr id="177" name="等腰三角形 176">
              <a:extLst>
                <a:ext uri="{FF2B5EF4-FFF2-40B4-BE49-F238E27FC236}">
                  <a16:creationId xmlns:a16="http://schemas.microsoft.com/office/drawing/2014/main" id="{C0F4B730-53BC-99FB-ACA5-88071D82078C}"/>
                </a:ext>
              </a:extLst>
            </p:cNvPr>
            <p:cNvSpPr/>
            <p:nvPr/>
          </p:nvSpPr>
          <p:spPr>
            <a:xfrm rot="5400000">
              <a:off x="552450" y="1092200"/>
              <a:ext cx="169418" cy="146050"/>
            </a:xfrm>
            <a:prstGeom prst="triangle">
              <a:avLst/>
            </a:prstGeom>
            <a:solidFill>
              <a:srgbClr val="003469"/>
            </a:solidFill>
            <a:ln>
              <a:solidFill>
                <a:srgbClr val="0034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8" name="等腰三角形 177">
              <a:extLst>
                <a:ext uri="{FF2B5EF4-FFF2-40B4-BE49-F238E27FC236}">
                  <a16:creationId xmlns:a16="http://schemas.microsoft.com/office/drawing/2014/main" id="{F8383A9B-8636-008B-C7AE-52646A83769A}"/>
                </a:ext>
              </a:extLst>
            </p:cNvPr>
            <p:cNvSpPr/>
            <p:nvPr/>
          </p:nvSpPr>
          <p:spPr>
            <a:xfrm rot="5400000">
              <a:off x="479425" y="1092200"/>
              <a:ext cx="169418" cy="146050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2" name="组合 181">
            <a:extLst>
              <a:ext uri="{FF2B5EF4-FFF2-40B4-BE49-F238E27FC236}">
                <a16:creationId xmlns:a16="http://schemas.microsoft.com/office/drawing/2014/main" id="{62DAB4CF-C768-54A3-DC99-32CDF0A88086}"/>
              </a:ext>
            </a:extLst>
          </p:cNvPr>
          <p:cNvGrpSpPr/>
          <p:nvPr/>
        </p:nvGrpSpPr>
        <p:grpSpPr>
          <a:xfrm>
            <a:off x="9007977" y="3613199"/>
            <a:ext cx="2211448" cy="1080890"/>
            <a:chOff x="9028924" y="3454738"/>
            <a:chExt cx="2274946" cy="1111926"/>
          </a:xfrm>
        </p:grpSpPr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D6520A69-25FB-46DA-BA2F-DF9592403D22}"/>
                </a:ext>
              </a:extLst>
            </p:cNvPr>
            <p:cNvSpPr txBox="1"/>
            <p:nvPr/>
          </p:nvSpPr>
          <p:spPr>
            <a:xfrm>
              <a:off x="9333224" y="3454738"/>
              <a:ext cx="1970646" cy="11119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70">
                <a:lnSpc>
                  <a:spcPct val="120000"/>
                </a:lnSpc>
              </a:pPr>
              <a:r>
                <a:rPr lang="zh-CN" altLang="en-US" b="1" dirty="0">
                  <a:solidFill>
                    <a:srgbClr val="003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对每一个丙肝患者负责，不放弃任何一个患者</a:t>
              </a:r>
            </a:p>
          </p:txBody>
        </p:sp>
        <p:grpSp>
          <p:nvGrpSpPr>
            <p:cNvPr id="179" name="组合 178">
              <a:extLst>
                <a:ext uri="{FF2B5EF4-FFF2-40B4-BE49-F238E27FC236}">
                  <a16:creationId xmlns:a16="http://schemas.microsoft.com/office/drawing/2014/main" id="{ED3831BC-BADC-E395-8D56-FB567F4A6575}"/>
                </a:ext>
              </a:extLst>
            </p:cNvPr>
            <p:cNvGrpSpPr/>
            <p:nvPr/>
          </p:nvGrpSpPr>
          <p:grpSpPr>
            <a:xfrm>
              <a:off x="9028924" y="3598447"/>
              <a:ext cx="218952" cy="169323"/>
              <a:chOff x="491109" y="1080516"/>
              <a:chExt cx="219075" cy="169418"/>
            </a:xfrm>
          </p:grpSpPr>
          <p:sp>
            <p:nvSpPr>
              <p:cNvPr id="180" name="等腰三角形 179">
                <a:extLst>
                  <a:ext uri="{FF2B5EF4-FFF2-40B4-BE49-F238E27FC236}">
                    <a16:creationId xmlns:a16="http://schemas.microsoft.com/office/drawing/2014/main" id="{F8791746-113D-AC16-53CF-40B4A6DB4119}"/>
                  </a:ext>
                </a:extLst>
              </p:cNvPr>
              <p:cNvSpPr/>
              <p:nvPr/>
            </p:nvSpPr>
            <p:spPr>
              <a:xfrm rot="5400000">
                <a:off x="552450" y="1092200"/>
                <a:ext cx="169418" cy="146050"/>
              </a:xfrm>
              <a:prstGeom prst="triangle">
                <a:avLst/>
              </a:prstGeom>
              <a:solidFill>
                <a:srgbClr val="003469"/>
              </a:solidFill>
              <a:ln>
                <a:solidFill>
                  <a:srgbClr val="00346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1" name="等腰三角形 180">
                <a:extLst>
                  <a:ext uri="{FF2B5EF4-FFF2-40B4-BE49-F238E27FC236}">
                    <a16:creationId xmlns:a16="http://schemas.microsoft.com/office/drawing/2014/main" id="{A15544FA-D497-71DF-A22E-C4345602CD6C}"/>
                  </a:ext>
                </a:extLst>
              </p:cNvPr>
              <p:cNvSpPr/>
              <p:nvPr/>
            </p:nvSpPr>
            <p:spPr>
              <a:xfrm rot="5400000">
                <a:off x="479425" y="1092200"/>
                <a:ext cx="169418" cy="146050"/>
              </a:xfrm>
              <a:prstGeom prst="triangl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8633508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>
            <a:extLst>
              <a:ext uri="{FF2B5EF4-FFF2-40B4-BE49-F238E27FC236}">
                <a16:creationId xmlns:a16="http://schemas.microsoft.com/office/drawing/2014/main" id="{86CF32E9-8AF1-C5F9-C797-73E0475BC6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>
                <a:cs typeface="+mn-ea"/>
                <a:sym typeface="Arial" panose="020B0604020202020204" pitchFamily="34" charset="0"/>
              </a:rPr>
              <a:t>Solomon </a:t>
            </a:r>
            <a:r>
              <a:rPr lang="en-US" altLang="zh-CN" dirty="0" err="1">
                <a:cs typeface="+mn-ea"/>
                <a:sym typeface="Arial" panose="020B0604020202020204" pitchFamily="34" charset="0"/>
              </a:rPr>
              <a:t>SS,et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cs typeface="+mn-ea"/>
                <a:sym typeface="Arial" panose="020B0604020202020204" pitchFamily="34" charset="0"/>
              </a:rPr>
              <a:t>al.Lancet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 Gastroenterol Hepatol. 2022 Apr;7(4):307-317.</a:t>
            </a: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D4430357-5805-3D61-EBDD-B7055E7A1C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cs typeface="+mn-ea"/>
                <a:sym typeface="Arial" panose="020B0604020202020204" pitchFamily="34" charset="0"/>
              </a:rPr>
              <a:t>多国丙肝消除实践中，</a:t>
            </a:r>
            <a:br>
              <a:rPr lang="zh-CN" altLang="en-US" dirty="0">
                <a:cs typeface="+mn-ea"/>
                <a:sym typeface="Arial" panose="020B0604020202020204" pitchFamily="34" charset="0"/>
              </a:rPr>
            </a:br>
            <a:r>
              <a:rPr lang="zh-CN" altLang="en-US" dirty="0">
                <a:cs typeface="+mn-ea"/>
                <a:sym typeface="Arial" panose="020B0604020202020204" pitchFamily="34" charset="0"/>
              </a:rPr>
              <a:t>应用泛基因型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DAA</a:t>
            </a:r>
            <a:r>
              <a:rPr lang="zh-CN" altLang="en-US" dirty="0">
                <a:cs typeface="+mn-ea"/>
                <a:sym typeface="Arial" panose="020B0604020202020204" pitchFamily="34" charset="0"/>
              </a:rPr>
              <a:t>方案简化诊疗的疗效与标准诊疗相当</a:t>
            </a:r>
          </a:p>
        </p:txBody>
      </p:sp>
      <p:sp>
        <p:nvSpPr>
          <p:cNvPr id="11" name="内容占位符 5">
            <a:extLst>
              <a:ext uri="{FF2B5EF4-FFF2-40B4-BE49-F238E27FC236}">
                <a16:creationId xmlns:a16="http://schemas.microsoft.com/office/drawing/2014/main" id="{F0620E36-D42A-AC8A-DD83-145F65D25195}"/>
              </a:ext>
            </a:extLst>
          </p:cNvPr>
          <p:cNvSpPr txBox="1">
            <a:spLocks/>
          </p:cNvSpPr>
          <p:nvPr/>
        </p:nvSpPr>
        <p:spPr>
          <a:xfrm>
            <a:off x="659073" y="6102252"/>
            <a:ext cx="11214101" cy="19018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HCV</a:t>
            </a: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：丙型肝炎病毒； </a:t>
            </a:r>
            <a:r>
              <a:rPr lang="en-US" altLang="zh-CN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HIV</a:t>
            </a: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：人类免疫缺陷病毒；</a:t>
            </a:r>
            <a:r>
              <a:rPr lang="en-US" altLang="zh-CN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DAA</a:t>
            </a: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：直接抗病毒药物；</a:t>
            </a:r>
            <a:r>
              <a:rPr lang="en-US" altLang="zh-CN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SOF/VEL</a:t>
            </a: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：索磷布韦维帕他韦；</a:t>
            </a:r>
            <a:r>
              <a:rPr lang="en-US" altLang="zh-CN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SVR</a:t>
            </a: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：持续病毒学应答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0370B565-5E47-B2F8-E519-44AAD87048C4}"/>
              </a:ext>
            </a:extLst>
          </p:cNvPr>
          <p:cNvGrpSpPr/>
          <p:nvPr/>
        </p:nvGrpSpPr>
        <p:grpSpPr>
          <a:xfrm>
            <a:off x="658812" y="1855245"/>
            <a:ext cx="10874376" cy="3164603"/>
            <a:chOff x="658812" y="2018077"/>
            <a:chExt cx="10874376" cy="3164603"/>
          </a:xfrm>
        </p:grpSpPr>
        <p:sp>
          <p:nvSpPr>
            <p:cNvPr id="48" name="矩形: 圆角 47">
              <a:extLst>
                <a:ext uri="{FF2B5EF4-FFF2-40B4-BE49-F238E27FC236}">
                  <a16:creationId xmlns:a16="http://schemas.microsoft.com/office/drawing/2014/main" id="{E8F799FC-DAE7-4811-ACA7-9741E9C208C1}"/>
                </a:ext>
              </a:extLst>
            </p:cNvPr>
            <p:cNvSpPr/>
            <p:nvPr/>
          </p:nvSpPr>
          <p:spPr>
            <a:xfrm>
              <a:off x="3017210" y="2243524"/>
              <a:ext cx="6486792" cy="2922064"/>
            </a:xfrm>
            <a:prstGeom prst="roundRect">
              <a:avLst>
                <a:gd name="adj" fmla="val 3326"/>
              </a:avLst>
            </a:prstGeom>
            <a:solidFill>
              <a:schemeClr val="bg1"/>
            </a:solidFill>
            <a:ln w="12700" cap="flat" cmpd="sng" algn="ctr">
              <a:gradFill flip="none" rotWithShape="1">
                <a:gsLst>
                  <a:gs pos="0">
                    <a:srgbClr val="003469"/>
                  </a:gs>
                  <a:gs pos="100000">
                    <a:srgbClr val="003469"/>
                  </a:gs>
                  <a:gs pos="47000">
                    <a:srgbClr val="003469">
                      <a:alpha val="0"/>
                    </a:srgbClr>
                  </a:gs>
                </a:gsLst>
                <a:lin ang="16200000" scaled="1"/>
                <a:tileRect/>
              </a:gradFill>
              <a:prstDash val="solid"/>
            </a:ln>
            <a:effectLst/>
          </p:spPr>
          <p:txBody>
            <a:bodyPr lIns="360000" rtlCol="0" anchor="ctr"/>
            <a:lstStyle/>
            <a:p>
              <a:pPr marL="179705" indent="-179705" defTabSz="1219200" hangingPunct="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zh-CN" altLang="en-US" sz="1600" b="1" kern="0">
                <a:solidFill>
                  <a:srgbClr val="00196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5A35A696-5DA0-4437-821D-1FB1B2A1B0FA}"/>
                </a:ext>
              </a:extLst>
            </p:cNvPr>
            <p:cNvSpPr/>
            <p:nvPr/>
          </p:nvSpPr>
          <p:spPr>
            <a:xfrm>
              <a:off x="658812" y="2260616"/>
              <a:ext cx="2181978" cy="2922064"/>
            </a:xfrm>
            <a:prstGeom prst="roundRect">
              <a:avLst>
                <a:gd name="adj" fmla="val 8912"/>
              </a:avLst>
            </a:prstGeom>
            <a:solidFill>
              <a:schemeClr val="bg1"/>
            </a:solidFill>
            <a:ln w="12700">
              <a:solidFill>
                <a:srgbClr val="0034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48340489-40EC-43D4-AB41-F6F56EE06B6B}"/>
                </a:ext>
              </a:extLst>
            </p:cNvPr>
            <p:cNvSpPr txBox="1"/>
            <p:nvPr/>
          </p:nvSpPr>
          <p:spPr>
            <a:xfrm>
              <a:off x="700773" y="2355505"/>
              <a:ext cx="2090681" cy="27322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ACTG A5360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是一项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期开放标签单臂试验，在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巴西、南非、泰国、乌干达和美国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的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38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个中心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进行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纳入≥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18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岁的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HCV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感染初治及代偿期肝硬化和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HIV/HCV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共感染患者，接受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SOF/VEL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治疗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12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周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8CC07903-4768-40D4-9FB9-E67337440303}"/>
                </a:ext>
              </a:extLst>
            </p:cNvPr>
            <p:cNvSpPr/>
            <p:nvPr/>
          </p:nvSpPr>
          <p:spPr>
            <a:xfrm>
              <a:off x="3208981" y="3078429"/>
              <a:ext cx="1113811" cy="1219200"/>
            </a:xfrm>
            <a:prstGeom prst="roundRect">
              <a:avLst>
                <a:gd name="adj" fmla="val 8912"/>
              </a:avLst>
            </a:prstGeom>
            <a:solidFill>
              <a:srgbClr val="E5EAF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无需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检测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基因型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0" name="直接箭头连接符 9">
              <a:extLst>
                <a:ext uri="{FF2B5EF4-FFF2-40B4-BE49-F238E27FC236}">
                  <a16:creationId xmlns:a16="http://schemas.microsoft.com/office/drawing/2014/main" id="{CA581AC8-BCEB-46C5-B99A-0926A67910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40790" y="3688029"/>
              <a:ext cx="368191" cy="1"/>
            </a:xfrm>
            <a:prstGeom prst="straightConnector1">
              <a:avLst/>
            </a:prstGeom>
            <a:ln w="12700">
              <a:solidFill>
                <a:srgbClr val="00346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id="{E7C50B47-3E13-48A9-A17B-0E59F2F2129F}"/>
                </a:ext>
              </a:extLst>
            </p:cNvPr>
            <p:cNvSpPr/>
            <p:nvPr/>
          </p:nvSpPr>
          <p:spPr>
            <a:xfrm>
              <a:off x="4686707" y="3078429"/>
              <a:ext cx="1410699" cy="1219200"/>
            </a:xfrm>
            <a:prstGeom prst="roundRect">
              <a:avLst>
                <a:gd name="adj" fmla="val 8912"/>
              </a:avLst>
            </a:prstGeom>
            <a:solidFill>
              <a:srgbClr val="E5EAF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一次性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处方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全疗程药物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(SOF/VEL)</a:t>
              </a:r>
            </a:p>
          </p:txBody>
        </p:sp>
        <p:sp>
          <p:nvSpPr>
            <p:cNvPr id="38" name="矩形: 圆角 37">
              <a:extLst>
                <a:ext uri="{FF2B5EF4-FFF2-40B4-BE49-F238E27FC236}">
                  <a16:creationId xmlns:a16="http://schemas.microsoft.com/office/drawing/2014/main" id="{E16C6310-3B75-433F-8D36-FA1512684043}"/>
                </a:ext>
              </a:extLst>
            </p:cNvPr>
            <p:cNvSpPr/>
            <p:nvPr/>
          </p:nvSpPr>
          <p:spPr>
            <a:xfrm>
              <a:off x="6641783" y="2608086"/>
              <a:ext cx="2655330" cy="2159887"/>
            </a:xfrm>
            <a:prstGeom prst="roundRect">
              <a:avLst>
                <a:gd name="adj" fmla="val 8912"/>
              </a:avLst>
            </a:prstGeom>
            <a:solidFill>
              <a:srgbClr val="E5EAF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无定期随访与实验室检测；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仅在治疗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周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评估依从性，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24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周</a:t>
              </a: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(22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周</a:t>
              </a: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~28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周</a:t>
              </a: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)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左右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评估治疗应答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39" name="直接箭头连接符 38">
              <a:extLst>
                <a:ext uri="{FF2B5EF4-FFF2-40B4-BE49-F238E27FC236}">
                  <a16:creationId xmlns:a16="http://schemas.microsoft.com/office/drawing/2014/main" id="{4A70E4CF-CF45-46DA-ACD8-911DEF552B3D}"/>
                </a:ext>
              </a:extLst>
            </p:cNvPr>
            <p:cNvCxnSpPr>
              <a:cxnSpLocks/>
            </p:cNvCxnSpPr>
            <p:nvPr/>
          </p:nvCxnSpPr>
          <p:spPr>
            <a:xfrm>
              <a:off x="4322792" y="3688029"/>
              <a:ext cx="363915" cy="0"/>
            </a:xfrm>
            <a:prstGeom prst="straightConnector1">
              <a:avLst/>
            </a:prstGeom>
            <a:ln w="12700">
              <a:solidFill>
                <a:srgbClr val="00346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箭头连接符 42">
              <a:extLst>
                <a:ext uri="{FF2B5EF4-FFF2-40B4-BE49-F238E27FC236}">
                  <a16:creationId xmlns:a16="http://schemas.microsoft.com/office/drawing/2014/main" id="{70F039CE-00A9-466E-963F-7D39CFEE01FB}"/>
                </a:ext>
              </a:extLst>
            </p:cNvPr>
            <p:cNvCxnSpPr>
              <a:cxnSpLocks/>
            </p:cNvCxnSpPr>
            <p:nvPr/>
          </p:nvCxnSpPr>
          <p:spPr>
            <a:xfrm>
              <a:off x="6097406" y="3688029"/>
              <a:ext cx="544377" cy="1"/>
            </a:xfrm>
            <a:prstGeom prst="straightConnector1">
              <a:avLst/>
            </a:prstGeom>
            <a:ln w="12700">
              <a:solidFill>
                <a:srgbClr val="00346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矩形: 圆角 43">
              <a:extLst>
                <a:ext uri="{FF2B5EF4-FFF2-40B4-BE49-F238E27FC236}">
                  <a16:creationId xmlns:a16="http://schemas.microsoft.com/office/drawing/2014/main" id="{307D403C-FD34-4F51-950B-1453A789690A}"/>
                </a:ext>
              </a:extLst>
            </p:cNvPr>
            <p:cNvSpPr/>
            <p:nvPr/>
          </p:nvSpPr>
          <p:spPr>
            <a:xfrm>
              <a:off x="9626131" y="2243524"/>
              <a:ext cx="1907057" cy="2922064"/>
            </a:xfrm>
            <a:prstGeom prst="roundRect">
              <a:avLst>
                <a:gd name="adj" fmla="val 8912"/>
              </a:avLst>
            </a:prstGeom>
            <a:solidFill>
              <a:srgbClr val="003469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MINMON</a:t>
              </a: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方法应用</a:t>
              </a:r>
              <a:r>
                <a:rPr kumimoji="0" lang="en-US" altLang="zh-CN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SOF</a:t>
              </a: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/VEL</a:t>
              </a: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治疗和标准监测的疗效相当</a:t>
              </a: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, </a:t>
              </a:r>
              <a:r>
                <a:rPr kumimoji="0" lang="en-US" altLang="zh-CN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SVR</a:t>
              </a: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为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95.0%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45" name="直接箭头连接符 44">
              <a:extLst>
                <a:ext uri="{FF2B5EF4-FFF2-40B4-BE49-F238E27FC236}">
                  <a16:creationId xmlns:a16="http://schemas.microsoft.com/office/drawing/2014/main" id="{45FAEA2C-0E6D-418D-BA5C-197B69DF54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97113" y="3688029"/>
              <a:ext cx="329018" cy="1"/>
            </a:xfrm>
            <a:prstGeom prst="straightConnector1">
              <a:avLst/>
            </a:prstGeom>
            <a:ln w="12700">
              <a:solidFill>
                <a:srgbClr val="00346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171028D6-F409-9887-BEBD-5BE8956D97AB}"/>
                </a:ext>
              </a:extLst>
            </p:cNvPr>
            <p:cNvGrpSpPr/>
            <p:nvPr/>
          </p:nvGrpSpPr>
          <p:grpSpPr>
            <a:xfrm>
              <a:off x="4025727" y="2018077"/>
              <a:ext cx="4140543" cy="467652"/>
              <a:chOff x="1790331" y="1223666"/>
              <a:chExt cx="3546200" cy="420573"/>
            </a:xfrm>
          </p:grpSpPr>
          <p:sp>
            <p:nvSpPr>
              <p:cNvPr id="15" name="同侧圆角矩形 6">
                <a:extLst>
                  <a:ext uri="{FF2B5EF4-FFF2-40B4-BE49-F238E27FC236}">
                    <a16:creationId xmlns:a16="http://schemas.microsoft.com/office/drawing/2014/main" id="{9685A827-3E6E-8C5E-7DD2-ED89A14740B6}"/>
                  </a:ext>
                </a:extLst>
              </p:cNvPr>
              <p:cNvSpPr/>
              <p:nvPr/>
            </p:nvSpPr>
            <p:spPr>
              <a:xfrm>
                <a:off x="1790331" y="1223666"/>
                <a:ext cx="3546200" cy="420573"/>
              </a:xfrm>
              <a:custGeom>
                <a:avLst/>
                <a:gdLst>
                  <a:gd name="connsiteX0" fmla="*/ 0 w 4999675"/>
                  <a:gd name="connsiteY0" fmla="*/ 0 h 547617"/>
                  <a:gd name="connsiteX1" fmla="*/ 4999675 w 4999675"/>
                  <a:gd name="connsiteY1" fmla="*/ 0 h 547617"/>
                  <a:gd name="connsiteX2" fmla="*/ 4999675 w 4999675"/>
                  <a:gd name="connsiteY2" fmla="*/ 0 h 547617"/>
                  <a:gd name="connsiteX3" fmla="*/ 4999675 w 4999675"/>
                  <a:gd name="connsiteY3" fmla="*/ 452364 h 547617"/>
                  <a:gd name="connsiteX4" fmla="*/ 4904422 w 4999675"/>
                  <a:gd name="connsiteY4" fmla="*/ 547617 h 547617"/>
                  <a:gd name="connsiteX5" fmla="*/ 95253 w 4999675"/>
                  <a:gd name="connsiteY5" fmla="*/ 547617 h 547617"/>
                  <a:gd name="connsiteX6" fmla="*/ 0 w 4999675"/>
                  <a:gd name="connsiteY6" fmla="*/ 452364 h 547617"/>
                  <a:gd name="connsiteX7" fmla="*/ 0 w 4999675"/>
                  <a:gd name="connsiteY7" fmla="*/ 0 h 547617"/>
                  <a:gd name="connsiteX8" fmla="*/ 0 w 4999675"/>
                  <a:gd name="connsiteY8" fmla="*/ 0 h 547617"/>
                  <a:gd name="connsiteX0-1" fmla="*/ 0 w 5047300"/>
                  <a:gd name="connsiteY0-2" fmla="*/ 0 h 547617"/>
                  <a:gd name="connsiteX1-3" fmla="*/ 5047300 w 5047300"/>
                  <a:gd name="connsiteY1-4" fmla="*/ 0 h 547617"/>
                  <a:gd name="connsiteX2-5" fmla="*/ 5047300 w 5047300"/>
                  <a:gd name="connsiteY2-6" fmla="*/ 0 h 547617"/>
                  <a:gd name="connsiteX3-7" fmla="*/ 5047300 w 5047300"/>
                  <a:gd name="connsiteY3-8" fmla="*/ 452364 h 547617"/>
                  <a:gd name="connsiteX4-9" fmla="*/ 4952047 w 5047300"/>
                  <a:gd name="connsiteY4-10" fmla="*/ 547617 h 547617"/>
                  <a:gd name="connsiteX5-11" fmla="*/ 142878 w 5047300"/>
                  <a:gd name="connsiteY5-12" fmla="*/ 547617 h 547617"/>
                  <a:gd name="connsiteX6-13" fmla="*/ 47625 w 5047300"/>
                  <a:gd name="connsiteY6-14" fmla="*/ 452364 h 547617"/>
                  <a:gd name="connsiteX7-15" fmla="*/ 47625 w 5047300"/>
                  <a:gd name="connsiteY7-16" fmla="*/ 0 h 547617"/>
                  <a:gd name="connsiteX8-17" fmla="*/ 0 w 5047300"/>
                  <a:gd name="connsiteY8-18" fmla="*/ 0 h 547617"/>
                  <a:gd name="connsiteX0-19" fmla="*/ 0 w 4999675"/>
                  <a:gd name="connsiteY0-20" fmla="*/ 0 h 547617"/>
                  <a:gd name="connsiteX1-21" fmla="*/ 4999675 w 4999675"/>
                  <a:gd name="connsiteY1-22" fmla="*/ 0 h 547617"/>
                  <a:gd name="connsiteX2-23" fmla="*/ 4999675 w 4999675"/>
                  <a:gd name="connsiteY2-24" fmla="*/ 0 h 547617"/>
                  <a:gd name="connsiteX3-25" fmla="*/ 4999675 w 4999675"/>
                  <a:gd name="connsiteY3-26" fmla="*/ 452364 h 547617"/>
                  <a:gd name="connsiteX4-27" fmla="*/ 4904422 w 4999675"/>
                  <a:gd name="connsiteY4-28" fmla="*/ 547617 h 547617"/>
                  <a:gd name="connsiteX5-29" fmla="*/ 95253 w 4999675"/>
                  <a:gd name="connsiteY5-30" fmla="*/ 547617 h 547617"/>
                  <a:gd name="connsiteX6-31" fmla="*/ 0 w 4999675"/>
                  <a:gd name="connsiteY6-32" fmla="*/ 452364 h 547617"/>
                  <a:gd name="connsiteX7-33" fmla="*/ 0 w 4999675"/>
                  <a:gd name="connsiteY7-34" fmla="*/ 0 h 547617"/>
                  <a:gd name="connsiteX0-35" fmla="*/ 0 w 5047300"/>
                  <a:gd name="connsiteY0-36" fmla="*/ 0 h 547617"/>
                  <a:gd name="connsiteX1-37" fmla="*/ 5047300 w 5047300"/>
                  <a:gd name="connsiteY1-38" fmla="*/ 0 h 547617"/>
                  <a:gd name="connsiteX2-39" fmla="*/ 5047300 w 5047300"/>
                  <a:gd name="connsiteY2-40" fmla="*/ 0 h 547617"/>
                  <a:gd name="connsiteX3-41" fmla="*/ 5047300 w 5047300"/>
                  <a:gd name="connsiteY3-42" fmla="*/ 452364 h 547617"/>
                  <a:gd name="connsiteX4-43" fmla="*/ 4952047 w 5047300"/>
                  <a:gd name="connsiteY4-44" fmla="*/ 547617 h 547617"/>
                  <a:gd name="connsiteX5-45" fmla="*/ 142878 w 5047300"/>
                  <a:gd name="connsiteY5-46" fmla="*/ 547617 h 547617"/>
                  <a:gd name="connsiteX6-47" fmla="*/ 47625 w 5047300"/>
                  <a:gd name="connsiteY6-48" fmla="*/ 452364 h 547617"/>
                  <a:gd name="connsiteX7-49" fmla="*/ 0 w 5047300"/>
                  <a:gd name="connsiteY7-50" fmla="*/ 0 h 547617"/>
                  <a:gd name="connsiteX0-51" fmla="*/ 0 w 5128262"/>
                  <a:gd name="connsiteY0-52" fmla="*/ 14287 h 561904"/>
                  <a:gd name="connsiteX1-53" fmla="*/ 5047300 w 5128262"/>
                  <a:gd name="connsiteY1-54" fmla="*/ 14287 h 561904"/>
                  <a:gd name="connsiteX2-55" fmla="*/ 5128262 w 5128262"/>
                  <a:gd name="connsiteY2-56" fmla="*/ 0 h 561904"/>
                  <a:gd name="connsiteX3-57" fmla="*/ 5047300 w 5128262"/>
                  <a:gd name="connsiteY3-58" fmla="*/ 466651 h 561904"/>
                  <a:gd name="connsiteX4-59" fmla="*/ 4952047 w 5128262"/>
                  <a:gd name="connsiteY4-60" fmla="*/ 561904 h 561904"/>
                  <a:gd name="connsiteX5-61" fmla="*/ 142878 w 5128262"/>
                  <a:gd name="connsiteY5-62" fmla="*/ 561904 h 561904"/>
                  <a:gd name="connsiteX6-63" fmla="*/ 47625 w 5128262"/>
                  <a:gd name="connsiteY6-64" fmla="*/ 466651 h 561904"/>
                  <a:gd name="connsiteX7-65" fmla="*/ 0 w 5128262"/>
                  <a:gd name="connsiteY7-66" fmla="*/ 14287 h 561904"/>
                  <a:gd name="connsiteX0-67" fmla="*/ 0 w 5047300"/>
                  <a:gd name="connsiteY0-68" fmla="*/ 0 h 547617"/>
                  <a:gd name="connsiteX1-69" fmla="*/ 5047300 w 5047300"/>
                  <a:gd name="connsiteY1-70" fmla="*/ 0 h 547617"/>
                  <a:gd name="connsiteX2-71" fmla="*/ 5047300 w 5047300"/>
                  <a:gd name="connsiteY2-72" fmla="*/ 452364 h 547617"/>
                  <a:gd name="connsiteX3-73" fmla="*/ 4952047 w 5047300"/>
                  <a:gd name="connsiteY3-74" fmla="*/ 547617 h 547617"/>
                  <a:gd name="connsiteX4-75" fmla="*/ 142878 w 5047300"/>
                  <a:gd name="connsiteY4-76" fmla="*/ 547617 h 547617"/>
                  <a:gd name="connsiteX5-77" fmla="*/ 47625 w 5047300"/>
                  <a:gd name="connsiteY5-78" fmla="*/ 452364 h 547617"/>
                  <a:gd name="connsiteX6-79" fmla="*/ 0 w 5047300"/>
                  <a:gd name="connsiteY6-80" fmla="*/ 0 h 547617"/>
                  <a:gd name="connsiteX0-81" fmla="*/ 0 w 5137788"/>
                  <a:gd name="connsiteY0-82" fmla="*/ 4762 h 552379"/>
                  <a:gd name="connsiteX1-83" fmla="*/ 5137788 w 5137788"/>
                  <a:gd name="connsiteY1-84" fmla="*/ 0 h 552379"/>
                  <a:gd name="connsiteX2-85" fmla="*/ 5047300 w 5137788"/>
                  <a:gd name="connsiteY2-86" fmla="*/ 457126 h 552379"/>
                  <a:gd name="connsiteX3-87" fmla="*/ 4952047 w 5137788"/>
                  <a:gd name="connsiteY3-88" fmla="*/ 552379 h 552379"/>
                  <a:gd name="connsiteX4-89" fmla="*/ 142878 w 5137788"/>
                  <a:gd name="connsiteY4-90" fmla="*/ 552379 h 552379"/>
                  <a:gd name="connsiteX5-91" fmla="*/ 47625 w 5137788"/>
                  <a:gd name="connsiteY5-92" fmla="*/ 457126 h 552379"/>
                  <a:gd name="connsiteX6-93" fmla="*/ 0 w 5137788"/>
                  <a:gd name="connsiteY6-94" fmla="*/ 4762 h 552379"/>
                  <a:gd name="connsiteX0-95" fmla="*/ 0 w 5109213"/>
                  <a:gd name="connsiteY0-96" fmla="*/ 0 h 547617"/>
                  <a:gd name="connsiteX1-97" fmla="*/ 5109213 w 5109213"/>
                  <a:gd name="connsiteY1-98" fmla="*/ 0 h 547617"/>
                  <a:gd name="connsiteX2-99" fmla="*/ 5047300 w 5109213"/>
                  <a:gd name="connsiteY2-100" fmla="*/ 452364 h 547617"/>
                  <a:gd name="connsiteX3-101" fmla="*/ 4952047 w 5109213"/>
                  <a:gd name="connsiteY3-102" fmla="*/ 547617 h 547617"/>
                  <a:gd name="connsiteX4-103" fmla="*/ 142878 w 5109213"/>
                  <a:gd name="connsiteY4-104" fmla="*/ 547617 h 547617"/>
                  <a:gd name="connsiteX5-105" fmla="*/ 47625 w 5109213"/>
                  <a:gd name="connsiteY5-106" fmla="*/ 452364 h 547617"/>
                  <a:gd name="connsiteX6-107" fmla="*/ 0 w 5109213"/>
                  <a:gd name="connsiteY6-108" fmla="*/ 0 h 547617"/>
                  <a:gd name="connsiteX0-109" fmla="*/ 0 w 5123500"/>
                  <a:gd name="connsiteY0-110" fmla="*/ 0 h 547617"/>
                  <a:gd name="connsiteX1-111" fmla="*/ 5123500 w 5123500"/>
                  <a:gd name="connsiteY1-112" fmla="*/ 0 h 547617"/>
                  <a:gd name="connsiteX2-113" fmla="*/ 5061587 w 5123500"/>
                  <a:gd name="connsiteY2-114" fmla="*/ 452364 h 547617"/>
                  <a:gd name="connsiteX3-115" fmla="*/ 4966334 w 5123500"/>
                  <a:gd name="connsiteY3-116" fmla="*/ 547617 h 547617"/>
                  <a:gd name="connsiteX4-117" fmla="*/ 157165 w 5123500"/>
                  <a:gd name="connsiteY4-118" fmla="*/ 547617 h 547617"/>
                  <a:gd name="connsiteX5-119" fmla="*/ 61912 w 5123500"/>
                  <a:gd name="connsiteY5-120" fmla="*/ 452364 h 547617"/>
                  <a:gd name="connsiteX6-121" fmla="*/ 0 w 5123500"/>
                  <a:gd name="connsiteY6-122" fmla="*/ 0 h 547617"/>
                  <a:gd name="connsiteX0-123" fmla="*/ 0 w 5152075"/>
                  <a:gd name="connsiteY0-124" fmla="*/ 0 h 547617"/>
                  <a:gd name="connsiteX1-125" fmla="*/ 5152075 w 5152075"/>
                  <a:gd name="connsiteY1-126" fmla="*/ 0 h 547617"/>
                  <a:gd name="connsiteX2-127" fmla="*/ 5090162 w 5152075"/>
                  <a:gd name="connsiteY2-128" fmla="*/ 452364 h 547617"/>
                  <a:gd name="connsiteX3-129" fmla="*/ 4994909 w 5152075"/>
                  <a:gd name="connsiteY3-130" fmla="*/ 547617 h 547617"/>
                  <a:gd name="connsiteX4-131" fmla="*/ 185740 w 5152075"/>
                  <a:gd name="connsiteY4-132" fmla="*/ 547617 h 547617"/>
                  <a:gd name="connsiteX5-133" fmla="*/ 90487 w 5152075"/>
                  <a:gd name="connsiteY5-134" fmla="*/ 452364 h 547617"/>
                  <a:gd name="connsiteX6-135" fmla="*/ 0 w 5152075"/>
                  <a:gd name="connsiteY6-136" fmla="*/ 0 h 547617"/>
                  <a:gd name="connsiteX0-137" fmla="*/ 0 w 5175887"/>
                  <a:gd name="connsiteY0-138" fmla="*/ 0 h 547617"/>
                  <a:gd name="connsiteX1-139" fmla="*/ 5175887 w 5175887"/>
                  <a:gd name="connsiteY1-140" fmla="*/ 0 h 547617"/>
                  <a:gd name="connsiteX2-141" fmla="*/ 5113974 w 5175887"/>
                  <a:gd name="connsiteY2-142" fmla="*/ 452364 h 547617"/>
                  <a:gd name="connsiteX3-143" fmla="*/ 5018721 w 5175887"/>
                  <a:gd name="connsiteY3-144" fmla="*/ 547617 h 547617"/>
                  <a:gd name="connsiteX4-145" fmla="*/ 209552 w 5175887"/>
                  <a:gd name="connsiteY4-146" fmla="*/ 547617 h 547617"/>
                  <a:gd name="connsiteX5-147" fmla="*/ 114299 w 5175887"/>
                  <a:gd name="connsiteY5-148" fmla="*/ 452364 h 547617"/>
                  <a:gd name="connsiteX6-149" fmla="*/ 0 w 5175887"/>
                  <a:gd name="connsiteY6-150" fmla="*/ 0 h 54761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5175887" h="547617">
                    <a:moveTo>
                      <a:pt x="0" y="0"/>
                    </a:moveTo>
                    <a:lnTo>
                      <a:pt x="5175887" y="0"/>
                    </a:lnTo>
                    <a:lnTo>
                      <a:pt x="5113974" y="452364"/>
                    </a:lnTo>
                    <a:cubicBezTo>
                      <a:pt x="5113974" y="504971"/>
                      <a:pt x="5071328" y="547617"/>
                      <a:pt x="5018721" y="547617"/>
                    </a:cubicBezTo>
                    <a:lnTo>
                      <a:pt x="209552" y="547617"/>
                    </a:lnTo>
                    <a:cubicBezTo>
                      <a:pt x="156945" y="547617"/>
                      <a:pt x="114299" y="504971"/>
                      <a:pt x="114299" y="4523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000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1" i="0" u="none" strike="noStrike" kern="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同侧圆角矩形 6">
                <a:extLst>
                  <a:ext uri="{FF2B5EF4-FFF2-40B4-BE49-F238E27FC236}">
                    <a16:creationId xmlns:a16="http://schemas.microsoft.com/office/drawing/2014/main" id="{CEBC4D02-326E-E4F8-F027-918B15181167}"/>
                  </a:ext>
                </a:extLst>
              </p:cNvPr>
              <p:cNvSpPr/>
              <p:nvPr/>
            </p:nvSpPr>
            <p:spPr>
              <a:xfrm>
                <a:off x="1863490" y="1223666"/>
                <a:ext cx="3399882" cy="420573"/>
              </a:xfrm>
              <a:custGeom>
                <a:avLst/>
                <a:gdLst>
                  <a:gd name="connsiteX0" fmla="*/ 0 w 4999675"/>
                  <a:gd name="connsiteY0" fmla="*/ 0 h 547617"/>
                  <a:gd name="connsiteX1" fmla="*/ 4999675 w 4999675"/>
                  <a:gd name="connsiteY1" fmla="*/ 0 h 547617"/>
                  <a:gd name="connsiteX2" fmla="*/ 4999675 w 4999675"/>
                  <a:gd name="connsiteY2" fmla="*/ 0 h 547617"/>
                  <a:gd name="connsiteX3" fmla="*/ 4999675 w 4999675"/>
                  <a:gd name="connsiteY3" fmla="*/ 452364 h 547617"/>
                  <a:gd name="connsiteX4" fmla="*/ 4904422 w 4999675"/>
                  <a:gd name="connsiteY4" fmla="*/ 547617 h 547617"/>
                  <a:gd name="connsiteX5" fmla="*/ 95253 w 4999675"/>
                  <a:gd name="connsiteY5" fmla="*/ 547617 h 547617"/>
                  <a:gd name="connsiteX6" fmla="*/ 0 w 4999675"/>
                  <a:gd name="connsiteY6" fmla="*/ 452364 h 547617"/>
                  <a:gd name="connsiteX7" fmla="*/ 0 w 4999675"/>
                  <a:gd name="connsiteY7" fmla="*/ 0 h 547617"/>
                  <a:gd name="connsiteX8" fmla="*/ 0 w 4999675"/>
                  <a:gd name="connsiteY8" fmla="*/ 0 h 547617"/>
                  <a:gd name="connsiteX0-1" fmla="*/ 0 w 5047300"/>
                  <a:gd name="connsiteY0-2" fmla="*/ 0 h 547617"/>
                  <a:gd name="connsiteX1-3" fmla="*/ 5047300 w 5047300"/>
                  <a:gd name="connsiteY1-4" fmla="*/ 0 h 547617"/>
                  <a:gd name="connsiteX2-5" fmla="*/ 5047300 w 5047300"/>
                  <a:gd name="connsiteY2-6" fmla="*/ 0 h 547617"/>
                  <a:gd name="connsiteX3-7" fmla="*/ 5047300 w 5047300"/>
                  <a:gd name="connsiteY3-8" fmla="*/ 452364 h 547617"/>
                  <a:gd name="connsiteX4-9" fmla="*/ 4952047 w 5047300"/>
                  <a:gd name="connsiteY4-10" fmla="*/ 547617 h 547617"/>
                  <a:gd name="connsiteX5-11" fmla="*/ 142878 w 5047300"/>
                  <a:gd name="connsiteY5-12" fmla="*/ 547617 h 547617"/>
                  <a:gd name="connsiteX6-13" fmla="*/ 47625 w 5047300"/>
                  <a:gd name="connsiteY6-14" fmla="*/ 452364 h 547617"/>
                  <a:gd name="connsiteX7-15" fmla="*/ 47625 w 5047300"/>
                  <a:gd name="connsiteY7-16" fmla="*/ 0 h 547617"/>
                  <a:gd name="connsiteX8-17" fmla="*/ 0 w 5047300"/>
                  <a:gd name="connsiteY8-18" fmla="*/ 0 h 547617"/>
                  <a:gd name="connsiteX0-19" fmla="*/ 0 w 4999675"/>
                  <a:gd name="connsiteY0-20" fmla="*/ 0 h 547617"/>
                  <a:gd name="connsiteX1-21" fmla="*/ 4999675 w 4999675"/>
                  <a:gd name="connsiteY1-22" fmla="*/ 0 h 547617"/>
                  <a:gd name="connsiteX2-23" fmla="*/ 4999675 w 4999675"/>
                  <a:gd name="connsiteY2-24" fmla="*/ 0 h 547617"/>
                  <a:gd name="connsiteX3-25" fmla="*/ 4999675 w 4999675"/>
                  <a:gd name="connsiteY3-26" fmla="*/ 452364 h 547617"/>
                  <a:gd name="connsiteX4-27" fmla="*/ 4904422 w 4999675"/>
                  <a:gd name="connsiteY4-28" fmla="*/ 547617 h 547617"/>
                  <a:gd name="connsiteX5-29" fmla="*/ 95253 w 4999675"/>
                  <a:gd name="connsiteY5-30" fmla="*/ 547617 h 547617"/>
                  <a:gd name="connsiteX6-31" fmla="*/ 0 w 4999675"/>
                  <a:gd name="connsiteY6-32" fmla="*/ 452364 h 547617"/>
                  <a:gd name="connsiteX7-33" fmla="*/ 0 w 4999675"/>
                  <a:gd name="connsiteY7-34" fmla="*/ 0 h 547617"/>
                  <a:gd name="connsiteX0-35" fmla="*/ 0 w 5047300"/>
                  <a:gd name="connsiteY0-36" fmla="*/ 0 h 547617"/>
                  <a:gd name="connsiteX1-37" fmla="*/ 5047300 w 5047300"/>
                  <a:gd name="connsiteY1-38" fmla="*/ 0 h 547617"/>
                  <a:gd name="connsiteX2-39" fmla="*/ 5047300 w 5047300"/>
                  <a:gd name="connsiteY2-40" fmla="*/ 0 h 547617"/>
                  <a:gd name="connsiteX3-41" fmla="*/ 5047300 w 5047300"/>
                  <a:gd name="connsiteY3-42" fmla="*/ 452364 h 547617"/>
                  <a:gd name="connsiteX4-43" fmla="*/ 4952047 w 5047300"/>
                  <a:gd name="connsiteY4-44" fmla="*/ 547617 h 547617"/>
                  <a:gd name="connsiteX5-45" fmla="*/ 142878 w 5047300"/>
                  <a:gd name="connsiteY5-46" fmla="*/ 547617 h 547617"/>
                  <a:gd name="connsiteX6-47" fmla="*/ 47625 w 5047300"/>
                  <a:gd name="connsiteY6-48" fmla="*/ 452364 h 547617"/>
                  <a:gd name="connsiteX7-49" fmla="*/ 0 w 5047300"/>
                  <a:gd name="connsiteY7-50" fmla="*/ 0 h 547617"/>
                  <a:gd name="connsiteX0-51" fmla="*/ 0 w 5128262"/>
                  <a:gd name="connsiteY0-52" fmla="*/ 14287 h 561904"/>
                  <a:gd name="connsiteX1-53" fmla="*/ 5047300 w 5128262"/>
                  <a:gd name="connsiteY1-54" fmla="*/ 14287 h 561904"/>
                  <a:gd name="connsiteX2-55" fmla="*/ 5128262 w 5128262"/>
                  <a:gd name="connsiteY2-56" fmla="*/ 0 h 561904"/>
                  <a:gd name="connsiteX3-57" fmla="*/ 5047300 w 5128262"/>
                  <a:gd name="connsiteY3-58" fmla="*/ 466651 h 561904"/>
                  <a:gd name="connsiteX4-59" fmla="*/ 4952047 w 5128262"/>
                  <a:gd name="connsiteY4-60" fmla="*/ 561904 h 561904"/>
                  <a:gd name="connsiteX5-61" fmla="*/ 142878 w 5128262"/>
                  <a:gd name="connsiteY5-62" fmla="*/ 561904 h 561904"/>
                  <a:gd name="connsiteX6-63" fmla="*/ 47625 w 5128262"/>
                  <a:gd name="connsiteY6-64" fmla="*/ 466651 h 561904"/>
                  <a:gd name="connsiteX7-65" fmla="*/ 0 w 5128262"/>
                  <a:gd name="connsiteY7-66" fmla="*/ 14287 h 561904"/>
                  <a:gd name="connsiteX0-67" fmla="*/ 0 w 5047300"/>
                  <a:gd name="connsiteY0-68" fmla="*/ 0 h 547617"/>
                  <a:gd name="connsiteX1-69" fmla="*/ 5047300 w 5047300"/>
                  <a:gd name="connsiteY1-70" fmla="*/ 0 h 547617"/>
                  <a:gd name="connsiteX2-71" fmla="*/ 5047300 w 5047300"/>
                  <a:gd name="connsiteY2-72" fmla="*/ 452364 h 547617"/>
                  <a:gd name="connsiteX3-73" fmla="*/ 4952047 w 5047300"/>
                  <a:gd name="connsiteY3-74" fmla="*/ 547617 h 547617"/>
                  <a:gd name="connsiteX4-75" fmla="*/ 142878 w 5047300"/>
                  <a:gd name="connsiteY4-76" fmla="*/ 547617 h 547617"/>
                  <a:gd name="connsiteX5-77" fmla="*/ 47625 w 5047300"/>
                  <a:gd name="connsiteY5-78" fmla="*/ 452364 h 547617"/>
                  <a:gd name="connsiteX6-79" fmla="*/ 0 w 5047300"/>
                  <a:gd name="connsiteY6-80" fmla="*/ 0 h 547617"/>
                  <a:gd name="connsiteX0-81" fmla="*/ 0 w 5137788"/>
                  <a:gd name="connsiteY0-82" fmla="*/ 4762 h 552379"/>
                  <a:gd name="connsiteX1-83" fmla="*/ 5137788 w 5137788"/>
                  <a:gd name="connsiteY1-84" fmla="*/ 0 h 552379"/>
                  <a:gd name="connsiteX2-85" fmla="*/ 5047300 w 5137788"/>
                  <a:gd name="connsiteY2-86" fmla="*/ 457126 h 552379"/>
                  <a:gd name="connsiteX3-87" fmla="*/ 4952047 w 5137788"/>
                  <a:gd name="connsiteY3-88" fmla="*/ 552379 h 552379"/>
                  <a:gd name="connsiteX4-89" fmla="*/ 142878 w 5137788"/>
                  <a:gd name="connsiteY4-90" fmla="*/ 552379 h 552379"/>
                  <a:gd name="connsiteX5-91" fmla="*/ 47625 w 5137788"/>
                  <a:gd name="connsiteY5-92" fmla="*/ 457126 h 552379"/>
                  <a:gd name="connsiteX6-93" fmla="*/ 0 w 5137788"/>
                  <a:gd name="connsiteY6-94" fmla="*/ 4762 h 552379"/>
                  <a:gd name="connsiteX0-95" fmla="*/ 0 w 5109213"/>
                  <a:gd name="connsiteY0-96" fmla="*/ 0 h 547617"/>
                  <a:gd name="connsiteX1-97" fmla="*/ 5109213 w 5109213"/>
                  <a:gd name="connsiteY1-98" fmla="*/ 0 h 547617"/>
                  <a:gd name="connsiteX2-99" fmla="*/ 5047300 w 5109213"/>
                  <a:gd name="connsiteY2-100" fmla="*/ 452364 h 547617"/>
                  <a:gd name="connsiteX3-101" fmla="*/ 4952047 w 5109213"/>
                  <a:gd name="connsiteY3-102" fmla="*/ 547617 h 547617"/>
                  <a:gd name="connsiteX4-103" fmla="*/ 142878 w 5109213"/>
                  <a:gd name="connsiteY4-104" fmla="*/ 547617 h 547617"/>
                  <a:gd name="connsiteX5-105" fmla="*/ 47625 w 5109213"/>
                  <a:gd name="connsiteY5-106" fmla="*/ 452364 h 547617"/>
                  <a:gd name="connsiteX6-107" fmla="*/ 0 w 5109213"/>
                  <a:gd name="connsiteY6-108" fmla="*/ 0 h 547617"/>
                  <a:gd name="connsiteX0-109" fmla="*/ 0 w 5123500"/>
                  <a:gd name="connsiteY0-110" fmla="*/ 0 h 547617"/>
                  <a:gd name="connsiteX1-111" fmla="*/ 5123500 w 5123500"/>
                  <a:gd name="connsiteY1-112" fmla="*/ 0 h 547617"/>
                  <a:gd name="connsiteX2-113" fmla="*/ 5061587 w 5123500"/>
                  <a:gd name="connsiteY2-114" fmla="*/ 452364 h 547617"/>
                  <a:gd name="connsiteX3-115" fmla="*/ 4966334 w 5123500"/>
                  <a:gd name="connsiteY3-116" fmla="*/ 547617 h 547617"/>
                  <a:gd name="connsiteX4-117" fmla="*/ 157165 w 5123500"/>
                  <a:gd name="connsiteY4-118" fmla="*/ 547617 h 547617"/>
                  <a:gd name="connsiteX5-119" fmla="*/ 61912 w 5123500"/>
                  <a:gd name="connsiteY5-120" fmla="*/ 452364 h 547617"/>
                  <a:gd name="connsiteX6-121" fmla="*/ 0 w 5123500"/>
                  <a:gd name="connsiteY6-122" fmla="*/ 0 h 547617"/>
                  <a:gd name="connsiteX0-123" fmla="*/ 0 w 5152075"/>
                  <a:gd name="connsiteY0-124" fmla="*/ 0 h 547617"/>
                  <a:gd name="connsiteX1-125" fmla="*/ 5152075 w 5152075"/>
                  <a:gd name="connsiteY1-126" fmla="*/ 0 h 547617"/>
                  <a:gd name="connsiteX2-127" fmla="*/ 5090162 w 5152075"/>
                  <a:gd name="connsiteY2-128" fmla="*/ 452364 h 547617"/>
                  <a:gd name="connsiteX3-129" fmla="*/ 4994909 w 5152075"/>
                  <a:gd name="connsiteY3-130" fmla="*/ 547617 h 547617"/>
                  <a:gd name="connsiteX4-131" fmla="*/ 185740 w 5152075"/>
                  <a:gd name="connsiteY4-132" fmla="*/ 547617 h 547617"/>
                  <a:gd name="connsiteX5-133" fmla="*/ 90487 w 5152075"/>
                  <a:gd name="connsiteY5-134" fmla="*/ 452364 h 547617"/>
                  <a:gd name="connsiteX6-135" fmla="*/ 0 w 5152075"/>
                  <a:gd name="connsiteY6-136" fmla="*/ 0 h 547617"/>
                  <a:gd name="connsiteX0-137" fmla="*/ 0 w 5175887"/>
                  <a:gd name="connsiteY0-138" fmla="*/ 0 h 547617"/>
                  <a:gd name="connsiteX1-139" fmla="*/ 5175887 w 5175887"/>
                  <a:gd name="connsiteY1-140" fmla="*/ 0 h 547617"/>
                  <a:gd name="connsiteX2-141" fmla="*/ 5113974 w 5175887"/>
                  <a:gd name="connsiteY2-142" fmla="*/ 452364 h 547617"/>
                  <a:gd name="connsiteX3-143" fmla="*/ 5018721 w 5175887"/>
                  <a:gd name="connsiteY3-144" fmla="*/ 547617 h 547617"/>
                  <a:gd name="connsiteX4-145" fmla="*/ 209552 w 5175887"/>
                  <a:gd name="connsiteY4-146" fmla="*/ 547617 h 547617"/>
                  <a:gd name="connsiteX5-147" fmla="*/ 114299 w 5175887"/>
                  <a:gd name="connsiteY5-148" fmla="*/ 452364 h 547617"/>
                  <a:gd name="connsiteX6-149" fmla="*/ 0 w 5175887"/>
                  <a:gd name="connsiteY6-150" fmla="*/ 0 h 54761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5175887" h="547617">
                    <a:moveTo>
                      <a:pt x="0" y="0"/>
                    </a:moveTo>
                    <a:lnTo>
                      <a:pt x="5175887" y="0"/>
                    </a:lnTo>
                    <a:lnTo>
                      <a:pt x="5113974" y="452364"/>
                    </a:lnTo>
                    <a:cubicBezTo>
                      <a:pt x="5113974" y="504971"/>
                      <a:pt x="5071328" y="547617"/>
                      <a:pt x="5018721" y="547617"/>
                    </a:cubicBezTo>
                    <a:lnTo>
                      <a:pt x="209552" y="547617"/>
                    </a:lnTo>
                    <a:cubicBezTo>
                      <a:pt x="156945" y="547617"/>
                      <a:pt x="114299" y="504971"/>
                      <a:pt x="114299" y="45236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469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1" i="0" u="none" strike="noStrike" kern="200" cap="none" spc="0" normalizeH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最小监测法</a:t>
                </a:r>
                <a:r>
                  <a:rPr kumimoji="0" lang="en-US" altLang="zh-CN" sz="1600" b="1" i="0" u="none" strike="noStrike" kern="200" cap="none" spc="0" normalizeH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(</a:t>
                </a:r>
                <a:r>
                  <a:rPr kumimoji="0" lang="en-US" altLang="zh-CN" sz="1600" b="1" i="0" u="none" strike="noStrike" kern="200" cap="none" spc="0" normalizeH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minmon</a:t>
                </a:r>
                <a:r>
                  <a:rPr kumimoji="0" lang="en-US" altLang="zh-CN" sz="1600" b="1" i="0" u="none" strike="noStrike" kern="200" cap="none" spc="0" normalizeH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)</a:t>
                </a:r>
                <a:endParaRPr kumimoji="0" lang="zh-CN" altLang="en-US" sz="1600" b="1" i="0" u="none" strike="noStrike" kern="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632057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74">
            <a:extLst>
              <a:ext uri="{FF2B5EF4-FFF2-40B4-BE49-F238E27FC236}">
                <a16:creationId xmlns:a16="http://schemas.microsoft.com/office/drawing/2014/main" id="{F13636D8-1F20-B873-8030-2690E8E5B4D9}"/>
              </a:ext>
            </a:extLst>
          </p:cNvPr>
          <p:cNvSpPr/>
          <p:nvPr/>
        </p:nvSpPr>
        <p:spPr>
          <a:xfrm>
            <a:off x="658813" y="1514398"/>
            <a:ext cx="10874375" cy="3075817"/>
          </a:xfrm>
          <a:prstGeom prst="roundRect">
            <a:avLst>
              <a:gd name="adj" fmla="val 4057"/>
            </a:avLst>
          </a:prstGeom>
          <a:solidFill>
            <a:schemeClr val="bg1"/>
          </a:solidFill>
          <a:ln w="12700" cap="flat" cmpd="sng" algn="ctr">
            <a:gradFill flip="none" rotWithShape="1">
              <a:gsLst>
                <a:gs pos="0">
                  <a:srgbClr val="003469"/>
                </a:gs>
                <a:gs pos="100000">
                  <a:srgbClr val="003469"/>
                </a:gs>
                <a:gs pos="47000">
                  <a:srgbClr val="003469">
                    <a:alpha val="0"/>
                  </a:srgbClr>
                </a:gs>
              </a:gsLst>
              <a:lin ang="16200000" scaled="1"/>
              <a:tileRect/>
            </a:gradFill>
            <a:prstDash val="solid"/>
          </a:ln>
          <a:effectLst/>
        </p:spPr>
        <p:txBody>
          <a:bodyPr lIns="360000" rtlCol="0" anchor="ctr"/>
          <a:lstStyle/>
          <a:p>
            <a:pPr marL="179705" marR="0" lvl="0" indent="-179705" defTabSz="121920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文本占位符 41">
            <a:extLst>
              <a:ext uri="{FF2B5EF4-FFF2-40B4-BE49-F238E27FC236}">
                <a16:creationId xmlns:a16="http://schemas.microsoft.com/office/drawing/2014/main" id="{C433D4AE-DE6F-E219-967C-47338A940E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cs typeface="+mn-ea"/>
                <a:sym typeface="Arial" panose="020B0604020202020204" pitchFamily="34" charset="0"/>
              </a:rPr>
              <a:t>国家基本医疗保险、工伤保险和生育保险药品目录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. (</a:t>
            </a:r>
            <a:r>
              <a:rPr lang="zh-CN" altLang="en-US" dirty="0">
                <a:cs typeface="+mn-ea"/>
                <a:sym typeface="Arial" panose="020B0604020202020204" pitchFamily="34" charset="0"/>
              </a:rPr>
              <a:t>医保发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〔2021〕50</a:t>
            </a:r>
            <a:r>
              <a:rPr lang="zh-CN" altLang="en-US" dirty="0">
                <a:cs typeface="+mn-ea"/>
                <a:sym typeface="Arial" panose="020B0604020202020204" pitchFamily="34" charset="0"/>
              </a:rPr>
              <a:t>号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)</a:t>
            </a:r>
            <a:endParaRPr lang="zh-CN" altLang="en-US" dirty="0">
              <a:cs typeface="+mn-ea"/>
              <a:sym typeface="Arial" panose="020B0604020202020204" pitchFamily="34" charset="0"/>
            </a:endParaRPr>
          </a:p>
          <a:p>
            <a:r>
              <a:rPr lang="zh-CN" altLang="en-US" dirty="0">
                <a:cs typeface="+mn-ea"/>
                <a:sym typeface="Arial" panose="020B0604020202020204" pitchFamily="34" charset="0"/>
              </a:rPr>
              <a:t>索磷布韦维帕他韦片说明书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. </a:t>
            </a:r>
            <a:r>
              <a:rPr lang="zh-CN" altLang="en-US" dirty="0">
                <a:cs typeface="+mn-ea"/>
                <a:sym typeface="Arial" panose="020B0604020202020204" pitchFamily="34" charset="0"/>
              </a:rPr>
              <a:t>核准日期 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2018</a:t>
            </a:r>
            <a:r>
              <a:rPr lang="zh-CN" altLang="en-US" dirty="0">
                <a:cs typeface="+mn-ea"/>
                <a:sym typeface="Arial" panose="020B0604020202020204" pitchFamily="34" charset="0"/>
              </a:rPr>
              <a:t>年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5</a:t>
            </a:r>
            <a:r>
              <a:rPr lang="zh-CN" altLang="en-US" dirty="0">
                <a:cs typeface="+mn-ea"/>
                <a:sym typeface="Arial" panose="020B0604020202020204" pitchFamily="34" charset="0"/>
              </a:rPr>
              <a:t>月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23</a:t>
            </a:r>
            <a:r>
              <a:rPr lang="zh-CN" altLang="en-US" dirty="0">
                <a:cs typeface="+mn-ea"/>
                <a:sym typeface="Arial" panose="020B0604020202020204" pitchFamily="34" charset="0"/>
              </a:rPr>
              <a:t>日，修改日期 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2020</a:t>
            </a:r>
            <a:r>
              <a:rPr lang="zh-CN" altLang="en-US" dirty="0">
                <a:cs typeface="+mn-ea"/>
                <a:sym typeface="Arial" panose="020B0604020202020204" pitchFamily="34" charset="0"/>
              </a:rPr>
              <a:t>年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7</a:t>
            </a:r>
            <a:r>
              <a:rPr lang="zh-CN" altLang="en-US" dirty="0">
                <a:cs typeface="+mn-ea"/>
                <a:sym typeface="Arial" panose="020B0604020202020204" pitchFamily="34" charset="0"/>
              </a:rPr>
              <a:t>月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13</a:t>
            </a:r>
            <a:r>
              <a:rPr lang="zh-CN" altLang="en-US" dirty="0">
                <a:cs typeface="+mn-ea"/>
                <a:sym typeface="Arial" panose="020B0604020202020204" pitchFamily="34" charset="0"/>
              </a:rPr>
              <a:t>日</a:t>
            </a:r>
          </a:p>
        </p:txBody>
      </p:sp>
      <p:sp>
        <p:nvSpPr>
          <p:cNvPr id="40" name="文本占位符 39">
            <a:extLst>
              <a:ext uri="{FF2B5EF4-FFF2-40B4-BE49-F238E27FC236}">
                <a16:creationId xmlns:a16="http://schemas.microsoft.com/office/drawing/2014/main" id="{4E70121A-9E66-3052-6D77-71BEC63650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cs typeface="+mn-ea"/>
                <a:sym typeface="Arial" panose="020B0604020202020204" pitchFamily="34" charset="0"/>
              </a:rPr>
              <a:t>SOF/VEL</a:t>
            </a:r>
            <a:r>
              <a:rPr lang="zh-CN" altLang="en-US" dirty="0">
                <a:cs typeface="+mn-ea"/>
                <a:sym typeface="Arial" panose="020B0604020202020204" pitchFamily="34" charset="0"/>
              </a:rPr>
              <a:t>医保无基因型限制，可节省诊断费用，简化流程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F3FF6A1-FE76-4059-8D8F-9A2D3239817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3855" y="1949358"/>
            <a:ext cx="1957079" cy="212282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43467A7E-9A29-43EC-9D47-01F5F3F0BAD5}"/>
              </a:ext>
            </a:extLst>
          </p:cNvPr>
          <p:cNvSpPr txBox="1"/>
          <p:nvPr/>
        </p:nvSpPr>
        <p:spPr>
          <a:xfrm>
            <a:off x="3215680" y="2744880"/>
            <a:ext cx="2138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 hangingPunct="0">
              <a:defRPr/>
            </a:pPr>
            <a:r>
              <a:rPr lang="zh-CN" altLang="en-US" sz="2400" b="1" kern="0" dirty="0">
                <a:solidFill>
                  <a:srgbClr val="003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价格降低</a:t>
            </a:r>
            <a:r>
              <a:rPr lang="en-US" altLang="zh-CN" sz="3200" b="1" kern="0" dirty="0">
                <a:solidFill>
                  <a:srgbClr val="003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24.68%</a:t>
            </a:r>
            <a:endParaRPr lang="zh-CN" altLang="en-US" sz="3200" b="1" kern="0" dirty="0">
              <a:solidFill>
                <a:srgbClr val="003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CA3E043-266E-440C-95AD-5AC835A9FCEF}"/>
              </a:ext>
            </a:extLst>
          </p:cNvPr>
          <p:cNvSpPr txBox="1"/>
          <p:nvPr/>
        </p:nvSpPr>
        <p:spPr>
          <a:xfrm>
            <a:off x="7128706" y="2002070"/>
            <a:ext cx="4399439" cy="87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 hangingPunct="0">
              <a:lnSpc>
                <a:spcPct val="120000"/>
              </a:lnSpc>
              <a:spcBef>
                <a:spcPts val="1600"/>
              </a:spcBef>
            </a:pPr>
            <a:r>
              <a:rPr lang="zh-CN" alt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适应症</a:t>
            </a:r>
            <a:r>
              <a:rPr lang="zh-CN" altLang="en-US" sz="2400" b="1" kern="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取消限制</a:t>
            </a:r>
            <a:r>
              <a:rPr lang="zh-CN" alt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，支付范围为成人慢性丙型肝炎病毒感染</a:t>
            </a:r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49B30850-E030-4EFE-AFE9-05FB945A1FEA}"/>
              </a:ext>
            </a:extLst>
          </p:cNvPr>
          <p:cNvSpPr/>
          <p:nvPr/>
        </p:nvSpPr>
        <p:spPr>
          <a:xfrm rot="5400000">
            <a:off x="1955098" y="2757325"/>
            <a:ext cx="1945100" cy="768085"/>
          </a:xfrm>
          <a:custGeom>
            <a:avLst/>
            <a:gdLst>
              <a:gd name="connsiteX0" fmla="*/ 0 w 1372362"/>
              <a:gd name="connsiteY0" fmla="*/ 398812 h 427767"/>
              <a:gd name="connsiteX1" fmla="*/ 1017461 w 1372362"/>
              <a:gd name="connsiteY1" fmla="*/ 309753 h 427767"/>
              <a:gd name="connsiteX2" fmla="*/ 986885 w 1372362"/>
              <a:gd name="connsiteY2" fmla="*/ 427768 h 427767"/>
              <a:gd name="connsiteX3" fmla="*/ 1372362 w 1372362"/>
              <a:gd name="connsiteY3" fmla="*/ 213931 h 427767"/>
              <a:gd name="connsiteX4" fmla="*/ 986885 w 1372362"/>
              <a:gd name="connsiteY4" fmla="*/ 0 h 427767"/>
              <a:gd name="connsiteX5" fmla="*/ 1017461 w 1372362"/>
              <a:gd name="connsiteY5" fmla="*/ 118015 h 427767"/>
              <a:gd name="connsiteX6" fmla="*/ 0 w 1372362"/>
              <a:gd name="connsiteY6" fmla="*/ 36386 h 427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2362" h="427767">
                <a:moveTo>
                  <a:pt x="0" y="398812"/>
                </a:moveTo>
                <a:lnTo>
                  <a:pt x="1017461" y="309753"/>
                </a:lnTo>
                <a:lnTo>
                  <a:pt x="986885" y="427768"/>
                </a:lnTo>
                <a:lnTo>
                  <a:pt x="1372362" y="213931"/>
                </a:lnTo>
                <a:lnTo>
                  <a:pt x="986885" y="0"/>
                </a:lnTo>
                <a:lnTo>
                  <a:pt x="1017461" y="118015"/>
                </a:lnTo>
                <a:lnTo>
                  <a:pt x="0" y="36386"/>
                </a:lnTo>
                <a:close/>
              </a:path>
            </a:pathLst>
          </a:custGeom>
          <a:gradFill>
            <a:gsLst>
              <a:gs pos="0">
                <a:srgbClr val="003469">
                  <a:alpha val="0"/>
                </a:srgbClr>
              </a:gs>
              <a:gs pos="98000">
                <a:srgbClr val="003469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 hangingPunct="0"/>
            <a:endParaRPr lang="zh-CN" altLang="en-US" sz="2400" kern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MH_Other_2">
            <a:extLst>
              <a:ext uri="{FF2B5EF4-FFF2-40B4-BE49-F238E27FC236}">
                <a16:creationId xmlns:a16="http://schemas.microsoft.com/office/drawing/2014/main" id="{E2FBF0E3-96FA-43AC-8646-A7E61068D5FD}"/>
              </a:ext>
            </a:extLst>
          </p:cNvPr>
          <p:cNvSpPr/>
          <p:nvPr/>
        </p:nvSpPr>
        <p:spPr>
          <a:xfrm>
            <a:off x="5544620" y="2084851"/>
            <a:ext cx="756000" cy="756000"/>
          </a:xfrm>
          <a:custGeom>
            <a:avLst/>
            <a:gdLst>
              <a:gd name="T0" fmla="*/ 6384 w 12768"/>
              <a:gd name="T1" fmla="*/ 0 h 12768"/>
              <a:gd name="T2" fmla="*/ 0 w 12768"/>
              <a:gd name="T3" fmla="*/ 6384 h 12768"/>
              <a:gd name="T4" fmla="*/ 6384 w 12768"/>
              <a:gd name="T5" fmla="*/ 12768 h 12768"/>
              <a:gd name="T6" fmla="*/ 12768 w 12768"/>
              <a:gd name="T7" fmla="*/ 6384 h 12768"/>
              <a:gd name="T8" fmla="*/ 6384 w 12768"/>
              <a:gd name="T9" fmla="*/ 0 h 12768"/>
              <a:gd name="T10" fmla="*/ 7026 w 12768"/>
              <a:gd name="T11" fmla="*/ 7548 h 12768"/>
              <a:gd name="T12" fmla="*/ 7026 w 12768"/>
              <a:gd name="T13" fmla="*/ 5993 h 12768"/>
              <a:gd name="T14" fmla="*/ 4287 w 12768"/>
              <a:gd name="T15" fmla="*/ 8127 h 12768"/>
              <a:gd name="T16" fmla="*/ 6037 w 12768"/>
              <a:gd name="T17" fmla="*/ 10374 h 12768"/>
              <a:gd name="T18" fmla="*/ 3192 w 12768"/>
              <a:gd name="T19" fmla="*/ 6981 h 12768"/>
              <a:gd name="T20" fmla="*/ 7026 w 12768"/>
              <a:gd name="T21" fmla="*/ 3718 h 12768"/>
              <a:gd name="T22" fmla="*/ 7026 w 12768"/>
              <a:gd name="T23" fmla="*/ 2394 h 12768"/>
              <a:gd name="T24" fmla="*/ 9576 w 12768"/>
              <a:gd name="T25" fmla="*/ 4981 h 12768"/>
              <a:gd name="T26" fmla="*/ 7026 w 12768"/>
              <a:gd name="T27" fmla="*/ 7548 h 12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768" h="12768">
                <a:moveTo>
                  <a:pt x="6384" y="0"/>
                </a:moveTo>
                <a:cubicBezTo>
                  <a:pt x="2857" y="0"/>
                  <a:pt x="0" y="2858"/>
                  <a:pt x="0" y="6384"/>
                </a:cubicBezTo>
                <a:cubicBezTo>
                  <a:pt x="0" y="9910"/>
                  <a:pt x="2857" y="12768"/>
                  <a:pt x="6384" y="12768"/>
                </a:cubicBezTo>
                <a:cubicBezTo>
                  <a:pt x="9910" y="12768"/>
                  <a:pt x="12768" y="9910"/>
                  <a:pt x="12768" y="6384"/>
                </a:cubicBezTo>
                <a:cubicBezTo>
                  <a:pt x="12768" y="2858"/>
                  <a:pt x="9910" y="0"/>
                  <a:pt x="6384" y="0"/>
                </a:cubicBezTo>
                <a:close/>
                <a:moveTo>
                  <a:pt x="7026" y="7548"/>
                </a:moveTo>
                <a:lnTo>
                  <a:pt x="7026" y="5993"/>
                </a:lnTo>
                <a:cubicBezTo>
                  <a:pt x="6254" y="5993"/>
                  <a:pt x="4287" y="6011"/>
                  <a:pt x="4287" y="8127"/>
                </a:cubicBezTo>
                <a:cubicBezTo>
                  <a:pt x="4287" y="9235"/>
                  <a:pt x="5038" y="10160"/>
                  <a:pt x="6037" y="10374"/>
                </a:cubicBezTo>
                <a:cubicBezTo>
                  <a:pt x="4432" y="10146"/>
                  <a:pt x="3192" y="8722"/>
                  <a:pt x="3192" y="6981"/>
                </a:cubicBezTo>
                <a:cubicBezTo>
                  <a:pt x="3192" y="3745"/>
                  <a:pt x="6494" y="3718"/>
                  <a:pt x="7026" y="3718"/>
                </a:cubicBezTo>
                <a:lnTo>
                  <a:pt x="7026" y="2394"/>
                </a:lnTo>
                <a:lnTo>
                  <a:pt x="9576" y="4981"/>
                </a:lnTo>
                <a:lnTo>
                  <a:pt x="7026" y="7548"/>
                </a:lnTo>
                <a:close/>
              </a:path>
            </a:pathLst>
          </a:custGeom>
          <a:solidFill>
            <a:srgbClr val="003469"/>
          </a:solidFill>
          <a:ln w="12700" cap="flat" cmpd="sng" algn="ctr">
            <a:noFill/>
            <a:prstDash val="solid"/>
            <a:miter lim="800000"/>
          </a:ln>
          <a:effectLst>
            <a:innerShdw dist="76200" dir="13500000">
              <a:prstClr val="black">
                <a:alpha val="12000"/>
              </a:prstClr>
            </a:innerShdw>
          </a:effectLst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>
              <a:defRPr/>
            </a:pPr>
            <a:endParaRPr lang="zh-CN" altLang="en-US" sz="2400" kern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MH_Other_2">
            <a:extLst>
              <a:ext uri="{FF2B5EF4-FFF2-40B4-BE49-F238E27FC236}">
                <a16:creationId xmlns:a16="http://schemas.microsoft.com/office/drawing/2014/main" id="{E08D5548-02EC-4AAF-9B8F-A192E37995A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544620" y="3525011"/>
            <a:ext cx="756000" cy="756000"/>
          </a:xfrm>
          <a:prstGeom prst="ellipse">
            <a:avLst/>
          </a:prstGeom>
          <a:solidFill>
            <a:srgbClr val="003469"/>
          </a:solidFill>
          <a:ln w="12700" cap="flat" cmpd="sng" algn="ctr">
            <a:noFill/>
            <a:prstDash val="solid"/>
            <a:miter lim="800000"/>
          </a:ln>
          <a:effectLst>
            <a:innerShdw dist="76200" dir="13500000">
              <a:prstClr val="black">
                <a:alpha val="12000"/>
              </a:prstClr>
            </a:innerShdw>
          </a:effectLst>
        </p:spPr>
        <p:txBody>
          <a:bodyPr anchor="ctr"/>
          <a:lstStyle/>
          <a:p>
            <a:pPr algn="ctr" defTabSz="1219170">
              <a:defRPr/>
            </a:pPr>
            <a:endParaRPr lang="zh-CN" altLang="en-US" sz="2400" kern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MH_Other_3">
            <a:extLst>
              <a:ext uri="{FF2B5EF4-FFF2-40B4-BE49-F238E27FC236}">
                <a16:creationId xmlns:a16="http://schemas.microsoft.com/office/drawing/2014/main" id="{87A54721-F18B-48DE-A8B5-82F6D019DE6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575354" y="3431345"/>
            <a:ext cx="168993" cy="942880"/>
          </a:xfrm>
          <a:custGeom>
            <a:avLst/>
            <a:gdLst>
              <a:gd name="connsiteX0" fmla="*/ 0 w 200069"/>
              <a:gd name="connsiteY0" fmla="*/ 0 h 904875"/>
              <a:gd name="connsiteX1" fmla="*/ 200025 w 200069"/>
              <a:gd name="connsiteY1" fmla="*/ 490538 h 904875"/>
              <a:gd name="connsiteX2" fmla="*/ 14288 w 200069"/>
              <a:gd name="connsiteY2" fmla="*/ 904875 h 904875"/>
              <a:gd name="connsiteX0" fmla="*/ 0 w 202450"/>
              <a:gd name="connsiteY0" fmla="*/ 0 h 904875"/>
              <a:gd name="connsiteX1" fmla="*/ 202407 w 202450"/>
              <a:gd name="connsiteY1" fmla="*/ 471488 h 904875"/>
              <a:gd name="connsiteX2" fmla="*/ 14288 w 202450"/>
              <a:gd name="connsiteY2" fmla="*/ 904875 h 904875"/>
              <a:gd name="connsiteX0" fmla="*/ 0 w 202558"/>
              <a:gd name="connsiteY0" fmla="*/ 0 h 904875"/>
              <a:gd name="connsiteX1" fmla="*/ 202407 w 202558"/>
              <a:gd name="connsiteY1" fmla="*/ 471488 h 904875"/>
              <a:gd name="connsiteX2" fmla="*/ 14288 w 202558"/>
              <a:gd name="connsiteY2" fmla="*/ 904875 h 904875"/>
              <a:gd name="connsiteX0" fmla="*/ 0 w 204846"/>
              <a:gd name="connsiteY0" fmla="*/ 0 h 897731"/>
              <a:gd name="connsiteX1" fmla="*/ 204788 w 204846"/>
              <a:gd name="connsiteY1" fmla="*/ 464344 h 897731"/>
              <a:gd name="connsiteX2" fmla="*/ 16669 w 204846"/>
              <a:gd name="connsiteY2" fmla="*/ 897731 h 897731"/>
              <a:gd name="connsiteX0" fmla="*/ 0 w 204846"/>
              <a:gd name="connsiteY0" fmla="*/ 0 h 897731"/>
              <a:gd name="connsiteX1" fmla="*/ 204788 w 204846"/>
              <a:gd name="connsiteY1" fmla="*/ 464344 h 897731"/>
              <a:gd name="connsiteX2" fmla="*/ 16669 w 204846"/>
              <a:gd name="connsiteY2" fmla="*/ 897731 h 897731"/>
              <a:gd name="connsiteX0" fmla="*/ 0 w 204798"/>
              <a:gd name="connsiteY0" fmla="*/ 0 h 916781"/>
              <a:gd name="connsiteX1" fmla="*/ 204788 w 204798"/>
              <a:gd name="connsiteY1" fmla="*/ 464344 h 916781"/>
              <a:gd name="connsiteX2" fmla="*/ 7144 w 204798"/>
              <a:gd name="connsiteY2" fmla="*/ 916781 h 916781"/>
              <a:gd name="connsiteX0" fmla="*/ 0 w 204800"/>
              <a:gd name="connsiteY0" fmla="*/ 0 h 916781"/>
              <a:gd name="connsiteX1" fmla="*/ 204788 w 204800"/>
              <a:gd name="connsiteY1" fmla="*/ 464344 h 916781"/>
              <a:gd name="connsiteX2" fmla="*/ 7144 w 204800"/>
              <a:gd name="connsiteY2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800" h="916781">
                <a:moveTo>
                  <a:pt x="0" y="0"/>
                </a:moveTo>
                <a:cubicBezTo>
                  <a:pt x="158353" y="148432"/>
                  <a:pt x="203597" y="311547"/>
                  <a:pt x="204788" y="464344"/>
                </a:cubicBezTo>
                <a:cubicBezTo>
                  <a:pt x="205979" y="617141"/>
                  <a:pt x="120253" y="789782"/>
                  <a:pt x="7144" y="916781"/>
                </a:cubicBezTo>
              </a:path>
            </a:pathLst>
          </a:custGeom>
          <a:noFill/>
          <a:ln w="25400" cap="flat" cmpd="sng" algn="ctr">
            <a:solidFill>
              <a:srgbClr val="003469"/>
            </a:solidFill>
            <a:prstDash val="solid"/>
            <a:miter lim="800000"/>
            <a:headEnd type="oval" w="sm" len="sm"/>
            <a:tailEnd type="oval" w="sm" len="sm"/>
          </a:ln>
          <a:effectLst/>
        </p:spPr>
        <p:txBody>
          <a:bodyPr anchor="ctr"/>
          <a:lstStyle/>
          <a:p>
            <a:pPr algn="ctr" defTabSz="1219170">
              <a:defRPr/>
            </a:pPr>
            <a:endParaRPr lang="zh-CN" altLang="en-US" sz="2400" kern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9" name="MH_Other_4">
            <a:extLst>
              <a:ext uri="{FF2B5EF4-FFF2-40B4-BE49-F238E27FC236}">
                <a16:creationId xmlns:a16="http://schemas.microsoft.com/office/drawing/2014/main" id="{F836B0D7-E6A3-4F13-8E63-1654E3C64E39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6783520" y="3901036"/>
            <a:ext cx="191525" cy="0"/>
          </a:xfrm>
          <a:prstGeom prst="line">
            <a:avLst/>
          </a:prstGeom>
          <a:noFill/>
          <a:ln w="25400" cap="flat" cmpd="sng" algn="ctr">
            <a:solidFill>
              <a:srgbClr val="003469"/>
            </a:solidFill>
            <a:prstDash val="solid"/>
            <a:miter lim="800000"/>
            <a:tailEnd type="oval" w="sm" len="sm"/>
          </a:ln>
          <a:effectLst/>
        </p:spPr>
      </p:cxnSp>
      <p:sp>
        <p:nvSpPr>
          <p:cNvPr id="20" name="MH_Other_5">
            <a:extLst>
              <a:ext uri="{FF2B5EF4-FFF2-40B4-BE49-F238E27FC236}">
                <a16:creationId xmlns:a16="http://schemas.microsoft.com/office/drawing/2014/main" id="{FB95D6BA-B440-43A7-8B69-754821342E2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718798" y="3836313"/>
            <a:ext cx="104212" cy="129449"/>
          </a:xfrm>
          <a:prstGeom prst="ellipse">
            <a:avLst/>
          </a:prstGeom>
          <a:solidFill>
            <a:srgbClr val="003469"/>
          </a:solidFill>
          <a:ln w="12700" cap="flat" cmpd="sng" algn="ctr">
            <a:solidFill>
              <a:srgbClr val="003469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1219170">
              <a:defRPr/>
            </a:pPr>
            <a:endParaRPr lang="zh-CN" altLang="en-US" sz="2400" kern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FCE7871-3667-40F1-8A2E-73CDC4D1733F}"/>
              </a:ext>
            </a:extLst>
          </p:cNvPr>
          <p:cNvSpPr txBox="1"/>
          <p:nvPr/>
        </p:nvSpPr>
        <p:spPr>
          <a:xfrm>
            <a:off x="7128706" y="3466255"/>
            <a:ext cx="4399439" cy="87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 hangingPunct="0">
              <a:lnSpc>
                <a:spcPct val="120000"/>
              </a:lnSpc>
              <a:spcBef>
                <a:spcPts val="1600"/>
              </a:spcBef>
            </a:pPr>
            <a:r>
              <a:rPr lang="zh-CN" alt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价格下调至</a:t>
            </a:r>
            <a:r>
              <a:rPr lang="en-US" altLang="zh-CN" sz="2400" b="1" kern="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3290</a:t>
            </a:r>
            <a:r>
              <a:rPr lang="zh-CN" altLang="en-US" sz="2400" b="1" kern="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元</a:t>
            </a:r>
            <a:r>
              <a:rPr lang="en-US" altLang="zh-CN" sz="2400" b="1" kern="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/</a:t>
            </a:r>
            <a:r>
              <a:rPr lang="zh-CN" altLang="en-US" sz="2400" b="1" kern="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瓶</a:t>
            </a:r>
            <a:r>
              <a:rPr lang="zh-CN" altLang="en-US" sz="2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</a:t>
            </a:r>
            <a:r>
              <a:rPr lang="en-US" altLang="zh-CN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12</a:t>
            </a:r>
            <a:r>
              <a:rPr lang="zh-CN" alt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周总疗程费用为</a:t>
            </a:r>
            <a:r>
              <a:rPr lang="en-US" altLang="zh-CN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9870</a:t>
            </a:r>
            <a:r>
              <a:rPr lang="zh-CN" alt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元</a:t>
            </a:r>
          </a:p>
        </p:txBody>
      </p:sp>
      <p:sp>
        <p:nvSpPr>
          <p:cNvPr id="22" name="iconfont-1096-617948">
            <a:extLst>
              <a:ext uri="{FF2B5EF4-FFF2-40B4-BE49-F238E27FC236}">
                <a16:creationId xmlns:a16="http://schemas.microsoft.com/office/drawing/2014/main" id="{5F8A839E-D117-4568-B782-0A86A9AB4D08}"/>
              </a:ext>
            </a:extLst>
          </p:cNvPr>
          <p:cNvSpPr/>
          <p:nvPr/>
        </p:nvSpPr>
        <p:spPr>
          <a:xfrm>
            <a:off x="5654689" y="3632662"/>
            <a:ext cx="600719" cy="540699"/>
          </a:xfrm>
          <a:custGeom>
            <a:avLst/>
            <a:gdLst>
              <a:gd name="T0" fmla="*/ 10949 w 11637"/>
              <a:gd name="T1" fmla="*/ 6085 h 10424"/>
              <a:gd name="T2" fmla="*/ 10424 w 11637"/>
              <a:gd name="T3" fmla="*/ 5212 h 10424"/>
              <a:gd name="T4" fmla="*/ 0 w 11637"/>
              <a:gd name="T5" fmla="*/ 5212 h 10424"/>
              <a:gd name="T6" fmla="*/ 7797 w 11637"/>
              <a:gd name="T7" fmla="*/ 9736 h 10424"/>
              <a:gd name="T8" fmla="*/ 8558 w 11637"/>
              <a:gd name="T9" fmla="*/ 9241 h 10424"/>
              <a:gd name="T10" fmla="*/ 8048 w 11637"/>
              <a:gd name="T11" fmla="*/ 8624 h 10424"/>
              <a:gd name="T12" fmla="*/ 7468 w 11637"/>
              <a:gd name="T13" fmla="*/ 9005 h 10424"/>
              <a:gd name="T14" fmla="*/ 798 w 11637"/>
              <a:gd name="T15" fmla="*/ 5212 h 10424"/>
              <a:gd name="T16" fmla="*/ 9624 w 11637"/>
              <a:gd name="T17" fmla="*/ 5212 h 10424"/>
              <a:gd name="T18" fmla="*/ 8758 w 11637"/>
              <a:gd name="T19" fmla="*/ 5455 h 10424"/>
              <a:gd name="T20" fmla="*/ 8020 w 11637"/>
              <a:gd name="T21" fmla="*/ 5762 h 10424"/>
              <a:gd name="T22" fmla="*/ 8958 w 11637"/>
              <a:gd name="T23" fmla="*/ 7986 h 10424"/>
              <a:gd name="T24" fmla="*/ 8971 w 11637"/>
              <a:gd name="T25" fmla="*/ 8007 h 10424"/>
              <a:gd name="T26" fmla="*/ 9123 w 11637"/>
              <a:gd name="T27" fmla="*/ 8130 h 10424"/>
              <a:gd name="T28" fmla="*/ 9280 w 11637"/>
              <a:gd name="T29" fmla="*/ 8168 h 10424"/>
              <a:gd name="T30" fmla="*/ 9317 w 11637"/>
              <a:gd name="T31" fmla="*/ 8166 h 10424"/>
              <a:gd name="T32" fmla="*/ 9422 w 11637"/>
              <a:gd name="T33" fmla="*/ 8147 h 10424"/>
              <a:gd name="T34" fmla="*/ 9525 w 11637"/>
              <a:gd name="T35" fmla="*/ 8095 h 10424"/>
              <a:gd name="T36" fmla="*/ 11508 w 11637"/>
              <a:gd name="T37" fmla="*/ 6175 h 10424"/>
              <a:gd name="T38" fmla="*/ 6775 w 11637"/>
              <a:gd name="T39" fmla="*/ 2915 h 10424"/>
              <a:gd name="T40" fmla="*/ 5212 w 11637"/>
              <a:gd name="T41" fmla="*/ 3870 h 10424"/>
              <a:gd name="T42" fmla="*/ 3651 w 11637"/>
              <a:gd name="T43" fmla="*/ 2915 h 10424"/>
              <a:gd name="T44" fmla="*/ 4782 w 11637"/>
              <a:gd name="T45" fmla="*/ 4565 h 10424"/>
              <a:gd name="T46" fmla="*/ 3982 w 11637"/>
              <a:gd name="T47" fmla="*/ 4799 h 10424"/>
              <a:gd name="T48" fmla="*/ 3982 w 11637"/>
              <a:gd name="T49" fmla="*/ 5599 h 10424"/>
              <a:gd name="T50" fmla="*/ 4782 w 11637"/>
              <a:gd name="T51" fmla="*/ 5999 h 10424"/>
              <a:gd name="T52" fmla="*/ 3582 w 11637"/>
              <a:gd name="T53" fmla="*/ 6399 h 10424"/>
              <a:gd name="T54" fmla="*/ 4782 w 11637"/>
              <a:gd name="T55" fmla="*/ 6799 h 10424"/>
              <a:gd name="T56" fmla="*/ 5182 w 11637"/>
              <a:gd name="T57" fmla="*/ 8039 h 10424"/>
              <a:gd name="T58" fmla="*/ 5582 w 11637"/>
              <a:gd name="T59" fmla="*/ 6799 h 10424"/>
              <a:gd name="T60" fmla="*/ 6782 w 11637"/>
              <a:gd name="T61" fmla="*/ 6399 h 10424"/>
              <a:gd name="T62" fmla="*/ 5582 w 11637"/>
              <a:gd name="T63" fmla="*/ 5999 h 10424"/>
              <a:gd name="T64" fmla="*/ 6382 w 11637"/>
              <a:gd name="T65" fmla="*/ 5599 h 10424"/>
              <a:gd name="T66" fmla="*/ 6382 w 11637"/>
              <a:gd name="T67" fmla="*/ 4799 h 10424"/>
              <a:gd name="T68" fmla="*/ 5582 w 11637"/>
              <a:gd name="T69" fmla="*/ 4627 h 10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1637" h="10424">
                <a:moveTo>
                  <a:pt x="11508" y="6175"/>
                </a:moveTo>
                <a:cubicBezTo>
                  <a:pt x="11379" y="5997"/>
                  <a:pt x="11129" y="5956"/>
                  <a:pt x="10949" y="6085"/>
                </a:cubicBezTo>
                <a:lnTo>
                  <a:pt x="10237" y="6597"/>
                </a:lnTo>
                <a:cubicBezTo>
                  <a:pt x="10360" y="6147"/>
                  <a:pt x="10424" y="5683"/>
                  <a:pt x="10424" y="5212"/>
                </a:cubicBezTo>
                <a:cubicBezTo>
                  <a:pt x="10424" y="2337"/>
                  <a:pt x="8085" y="0"/>
                  <a:pt x="5212" y="0"/>
                </a:cubicBezTo>
                <a:cubicBezTo>
                  <a:pt x="2337" y="0"/>
                  <a:pt x="0" y="2337"/>
                  <a:pt x="0" y="5212"/>
                </a:cubicBezTo>
                <a:cubicBezTo>
                  <a:pt x="0" y="8087"/>
                  <a:pt x="2339" y="10424"/>
                  <a:pt x="5212" y="10424"/>
                </a:cubicBezTo>
                <a:cubicBezTo>
                  <a:pt x="6122" y="10424"/>
                  <a:pt x="7012" y="10185"/>
                  <a:pt x="7797" y="9736"/>
                </a:cubicBezTo>
                <a:cubicBezTo>
                  <a:pt x="7840" y="9727"/>
                  <a:pt x="7880" y="9714"/>
                  <a:pt x="7919" y="9691"/>
                </a:cubicBezTo>
                <a:cubicBezTo>
                  <a:pt x="8143" y="9557"/>
                  <a:pt x="8358" y="9407"/>
                  <a:pt x="8558" y="9241"/>
                </a:cubicBezTo>
                <a:cubicBezTo>
                  <a:pt x="8728" y="9101"/>
                  <a:pt x="8753" y="8850"/>
                  <a:pt x="8612" y="8678"/>
                </a:cubicBezTo>
                <a:cubicBezTo>
                  <a:pt x="8472" y="8508"/>
                  <a:pt x="8220" y="8482"/>
                  <a:pt x="8048" y="8624"/>
                </a:cubicBezTo>
                <a:cubicBezTo>
                  <a:pt x="7891" y="8753"/>
                  <a:pt x="7721" y="8869"/>
                  <a:pt x="7547" y="8977"/>
                </a:cubicBezTo>
                <a:cubicBezTo>
                  <a:pt x="7521" y="8985"/>
                  <a:pt x="7493" y="8990"/>
                  <a:pt x="7468" y="9005"/>
                </a:cubicBezTo>
                <a:cubicBezTo>
                  <a:pt x="6788" y="9411"/>
                  <a:pt x="6008" y="9624"/>
                  <a:pt x="5210" y="9624"/>
                </a:cubicBezTo>
                <a:cubicBezTo>
                  <a:pt x="2776" y="9624"/>
                  <a:pt x="798" y="7644"/>
                  <a:pt x="798" y="5212"/>
                </a:cubicBezTo>
                <a:cubicBezTo>
                  <a:pt x="798" y="2780"/>
                  <a:pt x="2778" y="800"/>
                  <a:pt x="5212" y="800"/>
                </a:cubicBezTo>
                <a:cubicBezTo>
                  <a:pt x="7646" y="800"/>
                  <a:pt x="9624" y="2778"/>
                  <a:pt x="9624" y="5212"/>
                </a:cubicBezTo>
                <a:cubicBezTo>
                  <a:pt x="9624" y="5764"/>
                  <a:pt x="9521" y="6306"/>
                  <a:pt x="9323" y="6814"/>
                </a:cubicBezTo>
                <a:lnTo>
                  <a:pt x="8758" y="5455"/>
                </a:lnTo>
                <a:cubicBezTo>
                  <a:pt x="8672" y="5251"/>
                  <a:pt x="8437" y="5156"/>
                  <a:pt x="8235" y="5240"/>
                </a:cubicBezTo>
                <a:cubicBezTo>
                  <a:pt x="8031" y="5324"/>
                  <a:pt x="7934" y="5558"/>
                  <a:pt x="8020" y="5762"/>
                </a:cubicBezTo>
                <a:lnTo>
                  <a:pt x="8921" y="7923"/>
                </a:lnTo>
                <a:cubicBezTo>
                  <a:pt x="8930" y="7947"/>
                  <a:pt x="8945" y="7964"/>
                  <a:pt x="8958" y="7986"/>
                </a:cubicBezTo>
                <a:cubicBezTo>
                  <a:pt x="8962" y="7992"/>
                  <a:pt x="8962" y="7998"/>
                  <a:pt x="8966" y="8003"/>
                </a:cubicBezTo>
                <a:cubicBezTo>
                  <a:pt x="8968" y="8005"/>
                  <a:pt x="8971" y="8005"/>
                  <a:pt x="8971" y="8007"/>
                </a:cubicBezTo>
                <a:cubicBezTo>
                  <a:pt x="9005" y="8052"/>
                  <a:pt x="9048" y="8089"/>
                  <a:pt x="9097" y="8117"/>
                </a:cubicBezTo>
                <a:lnTo>
                  <a:pt x="9123" y="8130"/>
                </a:lnTo>
                <a:cubicBezTo>
                  <a:pt x="9164" y="8149"/>
                  <a:pt x="9209" y="8164"/>
                  <a:pt x="9257" y="8168"/>
                </a:cubicBezTo>
                <a:cubicBezTo>
                  <a:pt x="9265" y="8168"/>
                  <a:pt x="9272" y="8166"/>
                  <a:pt x="9280" y="8168"/>
                </a:cubicBezTo>
                <a:cubicBezTo>
                  <a:pt x="9285" y="8168"/>
                  <a:pt x="9287" y="8170"/>
                  <a:pt x="9291" y="8170"/>
                </a:cubicBezTo>
                <a:cubicBezTo>
                  <a:pt x="9300" y="8170"/>
                  <a:pt x="9308" y="8168"/>
                  <a:pt x="9317" y="8166"/>
                </a:cubicBezTo>
                <a:cubicBezTo>
                  <a:pt x="9347" y="8164"/>
                  <a:pt x="9377" y="8160"/>
                  <a:pt x="9405" y="8153"/>
                </a:cubicBezTo>
                <a:cubicBezTo>
                  <a:pt x="9411" y="8151"/>
                  <a:pt x="9418" y="8149"/>
                  <a:pt x="9422" y="8147"/>
                </a:cubicBezTo>
                <a:cubicBezTo>
                  <a:pt x="9454" y="8136"/>
                  <a:pt x="9484" y="8121"/>
                  <a:pt x="9512" y="8102"/>
                </a:cubicBezTo>
                <a:lnTo>
                  <a:pt x="9525" y="8095"/>
                </a:lnTo>
                <a:lnTo>
                  <a:pt x="11418" y="6734"/>
                </a:lnTo>
                <a:cubicBezTo>
                  <a:pt x="11596" y="6603"/>
                  <a:pt x="11637" y="6354"/>
                  <a:pt x="11508" y="6175"/>
                </a:cubicBezTo>
                <a:close/>
                <a:moveTo>
                  <a:pt x="6767" y="3481"/>
                </a:moveTo>
                <a:cubicBezTo>
                  <a:pt x="6926" y="3328"/>
                  <a:pt x="6930" y="3075"/>
                  <a:pt x="6775" y="2915"/>
                </a:cubicBezTo>
                <a:cubicBezTo>
                  <a:pt x="6623" y="2756"/>
                  <a:pt x="6369" y="2752"/>
                  <a:pt x="6210" y="2907"/>
                </a:cubicBezTo>
                <a:lnTo>
                  <a:pt x="5212" y="3870"/>
                </a:lnTo>
                <a:lnTo>
                  <a:pt x="4217" y="2907"/>
                </a:lnTo>
                <a:cubicBezTo>
                  <a:pt x="4057" y="2754"/>
                  <a:pt x="3804" y="2756"/>
                  <a:pt x="3651" y="2915"/>
                </a:cubicBezTo>
                <a:cubicBezTo>
                  <a:pt x="3498" y="3075"/>
                  <a:pt x="3501" y="3328"/>
                  <a:pt x="3660" y="3481"/>
                </a:cubicBezTo>
                <a:lnTo>
                  <a:pt x="4782" y="4565"/>
                </a:lnTo>
                <a:lnTo>
                  <a:pt x="4782" y="4799"/>
                </a:lnTo>
                <a:lnTo>
                  <a:pt x="3982" y="4799"/>
                </a:lnTo>
                <a:cubicBezTo>
                  <a:pt x="3761" y="4799"/>
                  <a:pt x="3582" y="4977"/>
                  <a:pt x="3582" y="5199"/>
                </a:cubicBezTo>
                <a:cubicBezTo>
                  <a:pt x="3582" y="5420"/>
                  <a:pt x="3761" y="5599"/>
                  <a:pt x="3982" y="5599"/>
                </a:cubicBezTo>
                <a:lnTo>
                  <a:pt x="4782" y="5599"/>
                </a:lnTo>
                <a:lnTo>
                  <a:pt x="4782" y="5999"/>
                </a:lnTo>
                <a:lnTo>
                  <a:pt x="3982" y="5999"/>
                </a:lnTo>
                <a:cubicBezTo>
                  <a:pt x="3761" y="5999"/>
                  <a:pt x="3582" y="6177"/>
                  <a:pt x="3582" y="6399"/>
                </a:cubicBezTo>
                <a:cubicBezTo>
                  <a:pt x="3582" y="6620"/>
                  <a:pt x="3761" y="6799"/>
                  <a:pt x="3982" y="6799"/>
                </a:cubicBezTo>
                <a:lnTo>
                  <a:pt x="4782" y="6799"/>
                </a:lnTo>
                <a:lnTo>
                  <a:pt x="4782" y="7639"/>
                </a:lnTo>
                <a:cubicBezTo>
                  <a:pt x="4782" y="7861"/>
                  <a:pt x="4961" y="8039"/>
                  <a:pt x="5182" y="8039"/>
                </a:cubicBezTo>
                <a:cubicBezTo>
                  <a:pt x="5403" y="8039"/>
                  <a:pt x="5582" y="7861"/>
                  <a:pt x="5582" y="7639"/>
                </a:cubicBezTo>
                <a:lnTo>
                  <a:pt x="5582" y="6799"/>
                </a:lnTo>
                <a:lnTo>
                  <a:pt x="6382" y="6799"/>
                </a:lnTo>
                <a:cubicBezTo>
                  <a:pt x="6603" y="6799"/>
                  <a:pt x="6782" y="6620"/>
                  <a:pt x="6782" y="6399"/>
                </a:cubicBezTo>
                <a:cubicBezTo>
                  <a:pt x="6782" y="6177"/>
                  <a:pt x="6603" y="5999"/>
                  <a:pt x="6382" y="5999"/>
                </a:cubicBezTo>
                <a:lnTo>
                  <a:pt x="5582" y="5999"/>
                </a:lnTo>
                <a:lnTo>
                  <a:pt x="5582" y="5599"/>
                </a:lnTo>
                <a:lnTo>
                  <a:pt x="6382" y="5599"/>
                </a:lnTo>
                <a:cubicBezTo>
                  <a:pt x="6603" y="5599"/>
                  <a:pt x="6782" y="5420"/>
                  <a:pt x="6782" y="5199"/>
                </a:cubicBezTo>
                <a:cubicBezTo>
                  <a:pt x="6782" y="4977"/>
                  <a:pt x="6603" y="4799"/>
                  <a:pt x="6382" y="4799"/>
                </a:cubicBezTo>
                <a:lnTo>
                  <a:pt x="5582" y="4799"/>
                </a:lnTo>
                <a:lnTo>
                  <a:pt x="5582" y="4627"/>
                </a:lnTo>
                <a:lnTo>
                  <a:pt x="6767" y="34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MH_Other_3">
            <a:extLst>
              <a:ext uri="{FF2B5EF4-FFF2-40B4-BE49-F238E27FC236}">
                <a16:creationId xmlns:a16="http://schemas.microsoft.com/office/drawing/2014/main" id="{E026A38A-E7B5-4C29-A2D7-D3FE740E812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575354" y="1967160"/>
            <a:ext cx="168993" cy="942880"/>
          </a:xfrm>
          <a:custGeom>
            <a:avLst/>
            <a:gdLst>
              <a:gd name="connsiteX0" fmla="*/ 0 w 200069"/>
              <a:gd name="connsiteY0" fmla="*/ 0 h 904875"/>
              <a:gd name="connsiteX1" fmla="*/ 200025 w 200069"/>
              <a:gd name="connsiteY1" fmla="*/ 490538 h 904875"/>
              <a:gd name="connsiteX2" fmla="*/ 14288 w 200069"/>
              <a:gd name="connsiteY2" fmla="*/ 904875 h 904875"/>
              <a:gd name="connsiteX0" fmla="*/ 0 w 202450"/>
              <a:gd name="connsiteY0" fmla="*/ 0 h 904875"/>
              <a:gd name="connsiteX1" fmla="*/ 202407 w 202450"/>
              <a:gd name="connsiteY1" fmla="*/ 471488 h 904875"/>
              <a:gd name="connsiteX2" fmla="*/ 14288 w 202450"/>
              <a:gd name="connsiteY2" fmla="*/ 904875 h 904875"/>
              <a:gd name="connsiteX0" fmla="*/ 0 w 202558"/>
              <a:gd name="connsiteY0" fmla="*/ 0 h 904875"/>
              <a:gd name="connsiteX1" fmla="*/ 202407 w 202558"/>
              <a:gd name="connsiteY1" fmla="*/ 471488 h 904875"/>
              <a:gd name="connsiteX2" fmla="*/ 14288 w 202558"/>
              <a:gd name="connsiteY2" fmla="*/ 904875 h 904875"/>
              <a:gd name="connsiteX0" fmla="*/ 0 w 204846"/>
              <a:gd name="connsiteY0" fmla="*/ 0 h 897731"/>
              <a:gd name="connsiteX1" fmla="*/ 204788 w 204846"/>
              <a:gd name="connsiteY1" fmla="*/ 464344 h 897731"/>
              <a:gd name="connsiteX2" fmla="*/ 16669 w 204846"/>
              <a:gd name="connsiteY2" fmla="*/ 897731 h 897731"/>
              <a:gd name="connsiteX0" fmla="*/ 0 w 204846"/>
              <a:gd name="connsiteY0" fmla="*/ 0 h 897731"/>
              <a:gd name="connsiteX1" fmla="*/ 204788 w 204846"/>
              <a:gd name="connsiteY1" fmla="*/ 464344 h 897731"/>
              <a:gd name="connsiteX2" fmla="*/ 16669 w 204846"/>
              <a:gd name="connsiteY2" fmla="*/ 897731 h 897731"/>
              <a:gd name="connsiteX0" fmla="*/ 0 w 204798"/>
              <a:gd name="connsiteY0" fmla="*/ 0 h 916781"/>
              <a:gd name="connsiteX1" fmla="*/ 204788 w 204798"/>
              <a:gd name="connsiteY1" fmla="*/ 464344 h 916781"/>
              <a:gd name="connsiteX2" fmla="*/ 7144 w 204798"/>
              <a:gd name="connsiteY2" fmla="*/ 916781 h 916781"/>
              <a:gd name="connsiteX0" fmla="*/ 0 w 204800"/>
              <a:gd name="connsiteY0" fmla="*/ 0 h 916781"/>
              <a:gd name="connsiteX1" fmla="*/ 204788 w 204800"/>
              <a:gd name="connsiteY1" fmla="*/ 464344 h 916781"/>
              <a:gd name="connsiteX2" fmla="*/ 7144 w 204800"/>
              <a:gd name="connsiteY2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800" h="916781">
                <a:moveTo>
                  <a:pt x="0" y="0"/>
                </a:moveTo>
                <a:cubicBezTo>
                  <a:pt x="158353" y="148432"/>
                  <a:pt x="203597" y="311547"/>
                  <a:pt x="204788" y="464344"/>
                </a:cubicBezTo>
                <a:cubicBezTo>
                  <a:pt x="205979" y="617141"/>
                  <a:pt x="120253" y="789782"/>
                  <a:pt x="7144" y="916781"/>
                </a:cubicBezTo>
              </a:path>
            </a:pathLst>
          </a:custGeom>
          <a:noFill/>
          <a:ln w="25400" cap="flat" cmpd="sng" algn="ctr">
            <a:solidFill>
              <a:srgbClr val="003469"/>
            </a:solidFill>
            <a:prstDash val="solid"/>
            <a:miter lim="800000"/>
            <a:headEnd type="oval" w="sm" len="sm"/>
            <a:tailEnd type="oval" w="sm" len="sm"/>
          </a:ln>
          <a:effectLst/>
        </p:spPr>
        <p:txBody>
          <a:bodyPr anchor="ctr"/>
          <a:lstStyle/>
          <a:p>
            <a:pPr algn="ctr" defTabSz="1219170">
              <a:defRPr/>
            </a:pPr>
            <a:endParaRPr lang="zh-CN" altLang="en-US" sz="2400" kern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24" name="MH_Other_4">
            <a:extLst>
              <a:ext uri="{FF2B5EF4-FFF2-40B4-BE49-F238E27FC236}">
                <a16:creationId xmlns:a16="http://schemas.microsoft.com/office/drawing/2014/main" id="{A0FC45F0-A8C0-4C17-9A9D-54257BF16E1C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6783520" y="2438600"/>
            <a:ext cx="191525" cy="0"/>
          </a:xfrm>
          <a:prstGeom prst="line">
            <a:avLst/>
          </a:prstGeom>
          <a:noFill/>
          <a:ln w="25400" cap="flat" cmpd="sng" algn="ctr">
            <a:solidFill>
              <a:srgbClr val="003469"/>
            </a:solidFill>
            <a:prstDash val="solid"/>
            <a:miter lim="800000"/>
            <a:tailEnd type="oval" w="sm" len="sm"/>
          </a:ln>
          <a:effectLst/>
        </p:spPr>
      </p:cxnSp>
      <p:sp>
        <p:nvSpPr>
          <p:cNvPr id="25" name="MH_Other_5">
            <a:extLst>
              <a:ext uri="{FF2B5EF4-FFF2-40B4-BE49-F238E27FC236}">
                <a16:creationId xmlns:a16="http://schemas.microsoft.com/office/drawing/2014/main" id="{69B60810-DDAD-4A8A-879D-8A10EDADE61D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718798" y="2373877"/>
            <a:ext cx="104212" cy="129449"/>
          </a:xfrm>
          <a:prstGeom prst="ellipse">
            <a:avLst/>
          </a:prstGeom>
          <a:solidFill>
            <a:srgbClr val="003469"/>
          </a:solidFill>
          <a:ln w="12700" cap="flat" cmpd="sng" algn="ctr">
            <a:solidFill>
              <a:srgbClr val="003469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1219170">
              <a:defRPr/>
            </a:pPr>
            <a:endParaRPr lang="zh-CN" altLang="en-US" sz="2400" kern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DA4DB9EA-93C3-42E5-858F-12761D9FCA29}"/>
              </a:ext>
            </a:extLst>
          </p:cNvPr>
          <p:cNvSpPr/>
          <p:nvPr/>
        </p:nvSpPr>
        <p:spPr bwMode="auto">
          <a:xfrm>
            <a:off x="652665" y="4868347"/>
            <a:ext cx="10872758" cy="1103878"/>
          </a:xfrm>
          <a:prstGeom prst="round2SameRect">
            <a:avLst>
              <a:gd name="adj1" fmla="val 0"/>
              <a:gd name="adj2" fmla="val 13806"/>
            </a:avLst>
          </a:prstGeom>
          <a:solidFill>
            <a:schemeClr val="bg1"/>
          </a:solidFill>
          <a:ln w="6350" cap="flat" cmpd="sng" algn="ctr">
            <a:gradFill>
              <a:gsLst>
                <a:gs pos="0">
                  <a:sysClr val="window" lastClr="FFFFFF">
                    <a:lumMod val="85000"/>
                  </a:sysClr>
                </a:gs>
                <a:gs pos="100000">
                  <a:sysClr val="window" lastClr="FFFFFF"/>
                </a:gs>
              </a:gsLst>
              <a:lin ang="17400000" scaled="0"/>
            </a:gra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>
              <a:defRPr/>
            </a:pPr>
            <a:endParaRPr lang="zh-CN" altLang="en-US" sz="1867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Freeform 8">
            <a:extLst>
              <a:ext uri="{FF2B5EF4-FFF2-40B4-BE49-F238E27FC236}">
                <a16:creationId xmlns:a16="http://schemas.microsoft.com/office/drawing/2014/main" id="{4E004D46-3942-41F9-9708-0E136A44F4FD}"/>
              </a:ext>
            </a:extLst>
          </p:cNvPr>
          <p:cNvSpPr/>
          <p:nvPr/>
        </p:nvSpPr>
        <p:spPr bwMode="auto">
          <a:xfrm>
            <a:off x="10227798" y="4874933"/>
            <a:ext cx="1305390" cy="1103878"/>
          </a:xfrm>
          <a:custGeom>
            <a:avLst/>
            <a:gdLst>
              <a:gd name="T0" fmla="*/ 782 w 782"/>
              <a:gd name="T1" fmla="*/ 0 h 782"/>
              <a:gd name="T2" fmla="*/ 782 w 782"/>
              <a:gd name="T3" fmla="*/ 685 h 782"/>
              <a:gd name="T4" fmla="*/ 685 w 782"/>
              <a:gd name="T5" fmla="*/ 782 h 782"/>
              <a:gd name="T6" fmla="*/ 0 w 782"/>
              <a:gd name="T7" fmla="*/ 782 h 782"/>
              <a:gd name="T8" fmla="*/ 782 w 782"/>
              <a:gd name="T9" fmla="*/ 0 h 7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2" h="782">
                <a:moveTo>
                  <a:pt x="782" y="0"/>
                </a:moveTo>
                <a:lnTo>
                  <a:pt x="782" y="685"/>
                </a:lnTo>
                <a:cubicBezTo>
                  <a:pt x="782" y="738"/>
                  <a:pt x="738" y="782"/>
                  <a:pt x="685" y="782"/>
                </a:cubicBezTo>
                <a:lnTo>
                  <a:pt x="0" y="782"/>
                </a:lnTo>
                <a:lnTo>
                  <a:pt x="782" y="0"/>
                </a:lnTo>
                <a:close/>
              </a:path>
            </a:pathLst>
          </a:custGeom>
          <a:solidFill>
            <a:srgbClr val="003469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defRPr/>
            </a:pPr>
            <a:endParaRPr lang="zh-CN" altLang="en-US" sz="2133">
              <a:solidFill>
                <a:srgbClr val="FEAE0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Freeform 6">
            <a:extLst>
              <a:ext uri="{FF2B5EF4-FFF2-40B4-BE49-F238E27FC236}">
                <a16:creationId xmlns:a16="http://schemas.microsoft.com/office/drawing/2014/main" id="{DF92C1A2-4527-42D5-B80B-A551716562CC}"/>
              </a:ext>
            </a:extLst>
          </p:cNvPr>
          <p:cNvSpPr/>
          <p:nvPr/>
        </p:nvSpPr>
        <p:spPr bwMode="auto">
          <a:xfrm>
            <a:off x="1337683" y="4773153"/>
            <a:ext cx="2784309" cy="96011"/>
          </a:xfrm>
          <a:custGeom>
            <a:avLst/>
            <a:gdLst>
              <a:gd name="T0" fmla="*/ 249 w 3270"/>
              <a:gd name="T1" fmla="*/ 261 h 261"/>
              <a:gd name="T2" fmla="*/ 3270 w 3270"/>
              <a:gd name="T3" fmla="*/ 261 h 261"/>
              <a:gd name="T4" fmla="*/ 3022 w 3270"/>
              <a:gd name="T5" fmla="*/ 0 h 261"/>
              <a:gd name="T6" fmla="*/ 0 w 3270"/>
              <a:gd name="T7" fmla="*/ 0 h 261"/>
              <a:gd name="T8" fmla="*/ 249 w 3270"/>
              <a:gd name="T9" fmla="*/ 261 h 261"/>
              <a:gd name="connsiteX0" fmla="*/ 761 w 10000"/>
              <a:gd name="connsiteY0" fmla="*/ 10000 h 10000"/>
              <a:gd name="connsiteX1" fmla="*/ 10000 w 10000"/>
              <a:gd name="connsiteY1" fmla="*/ 10000 h 10000"/>
              <a:gd name="connsiteX2" fmla="*/ 9666 w 10000"/>
              <a:gd name="connsiteY2" fmla="*/ 206 h 10000"/>
              <a:gd name="connsiteX3" fmla="*/ 0 w 10000"/>
              <a:gd name="connsiteY3" fmla="*/ 0 h 10000"/>
              <a:gd name="connsiteX4" fmla="*/ 761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761" y="10000"/>
                </a:moveTo>
                <a:lnTo>
                  <a:pt x="10000" y="10000"/>
                </a:lnTo>
                <a:cubicBezTo>
                  <a:pt x="9889" y="6735"/>
                  <a:pt x="9777" y="3471"/>
                  <a:pt x="9666" y="206"/>
                </a:cubicBezTo>
                <a:lnTo>
                  <a:pt x="0" y="0"/>
                </a:lnTo>
                <a:cubicBezTo>
                  <a:pt x="254" y="3333"/>
                  <a:pt x="507" y="6667"/>
                  <a:pt x="761" y="10000"/>
                </a:cubicBezTo>
                <a:close/>
              </a:path>
            </a:pathLst>
          </a:custGeom>
          <a:solidFill>
            <a:srgbClr val="001F3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defRPr/>
            </a:pPr>
            <a:endParaRPr lang="zh-CN" altLang="en-US" sz="2133" dirty="0">
              <a:solidFill>
                <a:srgbClr val="FEAE0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Freeform 7">
            <a:extLst>
              <a:ext uri="{FF2B5EF4-FFF2-40B4-BE49-F238E27FC236}">
                <a16:creationId xmlns:a16="http://schemas.microsoft.com/office/drawing/2014/main" id="{45458950-37B3-45E3-9CBF-41C26077A583}"/>
              </a:ext>
            </a:extLst>
          </p:cNvPr>
          <p:cNvSpPr/>
          <p:nvPr/>
        </p:nvSpPr>
        <p:spPr bwMode="auto">
          <a:xfrm>
            <a:off x="612359" y="4773153"/>
            <a:ext cx="3349515" cy="297116"/>
          </a:xfrm>
          <a:custGeom>
            <a:avLst/>
            <a:gdLst>
              <a:gd name="T0" fmla="*/ 3022 w 3022"/>
              <a:gd name="T1" fmla="*/ 0 h 2098"/>
              <a:gd name="T2" fmla="*/ 0 w 3022"/>
              <a:gd name="T3" fmla="*/ 0 h 2098"/>
              <a:gd name="T4" fmla="*/ 0 w 3022"/>
              <a:gd name="T5" fmla="*/ 2098 h 2098"/>
              <a:gd name="T6" fmla="*/ 2165 w 3022"/>
              <a:gd name="T7" fmla="*/ 2098 h 2098"/>
              <a:gd name="T8" fmla="*/ 3022 w 3022"/>
              <a:gd name="T9" fmla="*/ 0 h 2098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0 w 10000"/>
              <a:gd name="connsiteY2" fmla="*/ 10000 h 10000"/>
              <a:gd name="connsiteX3" fmla="*/ 8789 w 10000"/>
              <a:gd name="connsiteY3" fmla="*/ 9926 h 10000"/>
              <a:gd name="connsiteX4" fmla="*/ 1000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lnTo>
                  <a:pt x="0" y="10000"/>
                </a:lnTo>
                <a:lnTo>
                  <a:pt x="8789" y="9926"/>
                </a:lnTo>
                <a:lnTo>
                  <a:pt x="10000" y="0"/>
                </a:lnTo>
                <a:close/>
              </a:path>
            </a:pathLst>
          </a:custGeom>
          <a:solidFill>
            <a:srgbClr val="003469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defRPr/>
            </a:pPr>
            <a:endParaRPr lang="zh-CN" altLang="en-US" sz="2133" dirty="0">
              <a:solidFill>
                <a:srgbClr val="FEAE0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03157E13-72EF-4DDF-B0F2-55AE08D003F0}"/>
              </a:ext>
            </a:extLst>
          </p:cNvPr>
          <p:cNvGrpSpPr/>
          <p:nvPr/>
        </p:nvGrpSpPr>
        <p:grpSpPr>
          <a:xfrm>
            <a:off x="10837400" y="5453319"/>
            <a:ext cx="619487" cy="460800"/>
            <a:chOff x="8073432" y="2309205"/>
            <a:chExt cx="742971" cy="664275"/>
          </a:xfrm>
        </p:grpSpPr>
        <p:sp>
          <p:nvSpPr>
            <p:cNvPr id="31" name="eating_141888">
              <a:extLst>
                <a:ext uri="{FF2B5EF4-FFF2-40B4-BE49-F238E27FC236}">
                  <a16:creationId xmlns:a16="http://schemas.microsoft.com/office/drawing/2014/main" id="{9822C859-9C5A-477E-B6C3-20EA4D98B512}"/>
                </a:ext>
              </a:extLst>
            </p:cNvPr>
            <p:cNvSpPr/>
            <p:nvPr/>
          </p:nvSpPr>
          <p:spPr>
            <a:xfrm>
              <a:off x="8073432" y="2309205"/>
              <a:ext cx="742971" cy="664275"/>
            </a:xfrm>
            <a:custGeom>
              <a:avLst/>
              <a:gdLst>
                <a:gd name="connsiteX0" fmla="*/ 287156 w 607329"/>
                <a:gd name="connsiteY0" fmla="*/ 314228 h 543001"/>
                <a:gd name="connsiteX1" fmla="*/ 602365 w 607329"/>
                <a:gd name="connsiteY1" fmla="*/ 314228 h 543001"/>
                <a:gd name="connsiteX2" fmla="*/ 607329 w 607329"/>
                <a:gd name="connsiteY2" fmla="*/ 319184 h 543001"/>
                <a:gd name="connsiteX3" fmla="*/ 607329 w 607329"/>
                <a:gd name="connsiteY3" fmla="*/ 364780 h 543001"/>
                <a:gd name="connsiteX4" fmla="*/ 602365 w 607329"/>
                <a:gd name="connsiteY4" fmla="*/ 369736 h 543001"/>
                <a:gd name="connsiteX5" fmla="*/ 464567 w 607329"/>
                <a:gd name="connsiteY5" fmla="*/ 369736 h 543001"/>
                <a:gd name="connsiteX6" fmla="*/ 464567 w 607329"/>
                <a:gd name="connsiteY6" fmla="*/ 503353 h 543001"/>
                <a:gd name="connsiteX7" fmla="*/ 488592 w 607329"/>
                <a:gd name="connsiteY7" fmla="*/ 503353 h 543001"/>
                <a:gd name="connsiteX8" fmla="*/ 508448 w 607329"/>
                <a:gd name="connsiteY8" fmla="*/ 523177 h 543001"/>
                <a:gd name="connsiteX9" fmla="*/ 488592 w 607329"/>
                <a:gd name="connsiteY9" fmla="*/ 543001 h 543001"/>
                <a:gd name="connsiteX10" fmla="*/ 400929 w 607329"/>
                <a:gd name="connsiteY10" fmla="*/ 543001 h 543001"/>
                <a:gd name="connsiteX11" fmla="*/ 381074 w 607329"/>
                <a:gd name="connsiteY11" fmla="*/ 523177 h 543001"/>
                <a:gd name="connsiteX12" fmla="*/ 400929 w 607329"/>
                <a:gd name="connsiteY12" fmla="*/ 503353 h 543001"/>
                <a:gd name="connsiteX13" fmla="*/ 424855 w 607329"/>
                <a:gd name="connsiteY13" fmla="*/ 503353 h 543001"/>
                <a:gd name="connsiteX14" fmla="*/ 424855 w 607329"/>
                <a:gd name="connsiteY14" fmla="*/ 369736 h 543001"/>
                <a:gd name="connsiteX15" fmla="*/ 287156 w 607329"/>
                <a:gd name="connsiteY15" fmla="*/ 369736 h 543001"/>
                <a:gd name="connsiteX16" fmla="*/ 282093 w 607329"/>
                <a:gd name="connsiteY16" fmla="*/ 364780 h 543001"/>
                <a:gd name="connsiteX17" fmla="*/ 282093 w 607329"/>
                <a:gd name="connsiteY17" fmla="*/ 319184 h 543001"/>
                <a:gd name="connsiteX18" fmla="*/ 287156 w 607329"/>
                <a:gd name="connsiteY18" fmla="*/ 314228 h 543001"/>
                <a:gd name="connsiteX19" fmla="*/ 328891 w 607329"/>
                <a:gd name="connsiteY19" fmla="*/ 246697 h 543001"/>
                <a:gd name="connsiteX20" fmla="*/ 483827 w 607329"/>
                <a:gd name="connsiteY20" fmla="*/ 246697 h 543001"/>
                <a:gd name="connsiteX21" fmla="*/ 489286 w 607329"/>
                <a:gd name="connsiteY21" fmla="*/ 249077 h 543001"/>
                <a:gd name="connsiteX22" fmla="*/ 489485 w 607329"/>
                <a:gd name="connsiteY22" fmla="*/ 251259 h 543001"/>
                <a:gd name="connsiteX23" fmla="*/ 441644 w 607329"/>
                <a:gd name="connsiteY23" fmla="*/ 278533 h 543001"/>
                <a:gd name="connsiteX24" fmla="*/ 441644 w 607329"/>
                <a:gd name="connsiteY24" fmla="*/ 285475 h 543001"/>
                <a:gd name="connsiteX25" fmla="*/ 433207 w 607329"/>
                <a:gd name="connsiteY25" fmla="*/ 293905 h 543001"/>
                <a:gd name="connsiteX26" fmla="*/ 379511 w 607329"/>
                <a:gd name="connsiteY26" fmla="*/ 293905 h 543001"/>
                <a:gd name="connsiteX27" fmla="*/ 371074 w 607329"/>
                <a:gd name="connsiteY27" fmla="*/ 285475 h 543001"/>
                <a:gd name="connsiteX28" fmla="*/ 371074 w 607329"/>
                <a:gd name="connsiteY28" fmla="*/ 278533 h 543001"/>
                <a:gd name="connsiteX29" fmla="*/ 323233 w 607329"/>
                <a:gd name="connsiteY29" fmla="*/ 251259 h 543001"/>
                <a:gd name="connsiteX30" fmla="*/ 323531 w 607329"/>
                <a:gd name="connsiteY30" fmla="*/ 249077 h 543001"/>
                <a:gd name="connsiteX31" fmla="*/ 328891 w 607329"/>
                <a:gd name="connsiteY31" fmla="*/ 246697 h 543001"/>
                <a:gd name="connsiteX32" fmla="*/ 155426 w 607329"/>
                <a:gd name="connsiteY32" fmla="*/ 123301 h 543001"/>
                <a:gd name="connsiteX33" fmla="*/ 215982 w 607329"/>
                <a:gd name="connsiteY33" fmla="*/ 140647 h 543001"/>
                <a:gd name="connsiteX34" fmla="*/ 235638 w 607329"/>
                <a:gd name="connsiteY34" fmla="*/ 154326 h 543001"/>
                <a:gd name="connsiteX35" fmla="*/ 193547 w 607329"/>
                <a:gd name="connsiteY35" fmla="*/ 147189 h 543001"/>
                <a:gd name="connsiteX36" fmla="*/ 268398 w 607329"/>
                <a:gd name="connsiteY36" fmla="*/ 181683 h 543001"/>
                <a:gd name="connsiteX37" fmla="*/ 341562 w 607329"/>
                <a:gd name="connsiteY37" fmla="*/ 136781 h 543001"/>
                <a:gd name="connsiteX38" fmla="*/ 375712 w 607329"/>
                <a:gd name="connsiteY38" fmla="*/ 144909 h 543001"/>
                <a:gd name="connsiteX39" fmla="*/ 367572 w 607329"/>
                <a:gd name="connsiteY39" fmla="*/ 179006 h 543001"/>
                <a:gd name="connsiteX40" fmla="*/ 283091 w 607329"/>
                <a:gd name="connsiteY40" fmla="*/ 230846 h 543001"/>
                <a:gd name="connsiteX41" fmla="*/ 259662 w 607329"/>
                <a:gd name="connsiteY41" fmla="*/ 232234 h 543001"/>
                <a:gd name="connsiteX42" fmla="*/ 172699 w 607329"/>
                <a:gd name="connsiteY42" fmla="*/ 192189 h 543001"/>
                <a:gd name="connsiteX43" fmla="*/ 226803 w 607329"/>
                <a:gd name="connsiteY43" fmla="*/ 237289 h 543001"/>
                <a:gd name="connsiteX44" fmla="*/ 204764 w 607329"/>
                <a:gd name="connsiteY44" fmla="*/ 314206 h 543001"/>
                <a:gd name="connsiteX45" fmla="*/ 236035 w 607329"/>
                <a:gd name="connsiteY45" fmla="*/ 324217 h 543001"/>
                <a:gd name="connsiteX46" fmla="*/ 254996 w 607329"/>
                <a:gd name="connsiteY46" fmla="*/ 342555 h 543001"/>
                <a:gd name="connsiteX47" fmla="*/ 312376 w 607329"/>
                <a:gd name="connsiteY47" fmla="*/ 503228 h 543001"/>
                <a:gd name="connsiteX48" fmla="*/ 294309 w 607329"/>
                <a:gd name="connsiteY48" fmla="*/ 541290 h 543001"/>
                <a:gd name="connsiteX49" fmla="*/ 256188 w 607329"/>
                <a:gd name="connsiteY49" fmla="*/ 523250 h 543001"/>
                <a:gd name="connsiteX50" fmla="*/ 208437 w 607329"/>
                <a:gd name="connsiteY50" fmla="*/ 389438 h 543001"/>
                <a:gd name="connsiteX51" fmla="*/ 208437 w 607329"/>
                <a:gd name="connsiteY51" fmla="*/ 523151 h 543001"/>
                <a:gd name="connsiteX52" fmla="*/ 188583 w 607329"/>
                <a:gd name="connsiteY52" fmla="*/ 542975 h 543001"/>
                <a:gd name="connsiteX53" fmla="*/ 168728 w 607329"/>
                <a:gd name="connsiteY53" fmla="*/ 523151 h 543001"/>
                <a:gd name="connsiteX54" fmla="*/ 168728 w 607329"/>
                <a:gd name="connsiteY54" fmla="*/ 401233 h 543001"/>
                <a:gd name="connsiteX55" fmla="*/ 68066 w 607329"/>
                <a:gd name="connsiteY55" fmla="*/ 401233 h 543001"/>
                <a:gd name="connsiteX56" fmla="*/ 68066 w 607329"/>
                <a:gd name="connsiteY56" fmla="*/ 523151 h 543001"/>
                <a:gd name="connsiteX57" fmla="*/ 48211 w 607329"/>
                <a:gd name="connsiteY57" fmla="*/ 542975 h 543001"/>
                <a:gd name="connsiteX58" fmla="*/ 28356 w 607329"/>
                <a:gd name="connsiteY58" fmla="*/ 523151 h 543001"/>
                <a:gd name="connsiteX59" fmla="*/ 28356 w 607329"/>
                <a:gd name="connsiteY59" fmla="*/ 378832 h 543001"/>
                <a:gd name="connsiteX60" fmla="*/ 163 w 607329"/>
                <a:gd name="connsiteY60" fmla="*/ 156110 h 543001"/>
                <a:gd name="connsiteX61" fmla="*/ 17337 w 607329"/>
                <a:gd name="connsiteY61" fmla="*/ 133907 h 543001"/>
                <a:gd name="connsiteX62" fmla="*/ 39574 w 607329"/>
                <a:gd name="connsiteY62" fmla="*/ 151154 h 543001"/>
                <a:gd name="connsiteX63" fmla="*/ 66179 w 607329"/>
                <a:gd name="connsiteY63" fmla="*/ 361586 h 543001"/>
                <a:gd name="connsiteX64" fmla="*/ 83552 w 607329"/>
                <a:gd name="connsiteY64" fmla="*/ 361586 h 543001"/>
                <a:gd name="connsiteX65" fmla="*/ 78986 w 607329"/>
                <a:gd name="connsiteY65" fmla="*/ 357125 h 543001"/>
                <a:gd name="connsiteX66" fmla="*/ 72533 w 607329"/>
                <a:gd name="connsiteY66" fmla="*/ 330858 h 543001"/>
                <a:gd name="connsiteX67" fmla="*/ 108966 w 607329"/>
                <a:gd name="connsiteY67" fmla="*/ 151550 h 543001"/>
                <a:gd name="connsiteX68" fmla="*/ 126041 w 607329"/>
                <a:gd name="connsiteY68" fmla="*/ 127266 h 543001"/>
                <a:gd name="connsiteX69" fmla="*/ 155426 w 607329"/>
                <a:gd name="connsiteY69" fmla="*/ 123301 h 543001"/>
                <a:gd name="connsiteX70" fmla="*/ 287561 w 607329"/>
                <a:gd name="connsiteY70" fmla="*/ 84111 h 543001"/>
                <a:gd name="connsiteX71" fmla="*/ 302654 w 607329"/>
                <a:gd name="connsiteY71" fmla="*/ 86204 h 543001"/>
                <a:gd name="connsiteX72" fmla="*/ 341579 w 607329"/>
                <a:gd name="connsiteY72" fmla="*/ 108890 h 543001"/>
                <a:gd name="connsiteX73" fmla="*/ 327975 w 607329"/>
                <a:gd name="connsiteY73" fmla="*/ 114735 h 543001"/>
                <a:gd name="connsiteX74" fmla="*/ 301065 w 607329"/>
                <a:gd name="connsiteY74" fmla="*/ 131181 h 543001"/>
                <a:gd name="connsiteX75" fmla="*/ 282496 w 607329"/>
                <a:gd name="connsiteY75" fmla="*/ 120382 h 543001"/>
                <a:gd name="connsiteX76" fmla="*/ 275446 w 607329"/>
                <a:gd name="connsiteY76" fmla="*/ 93237 h 543001"/>
                <a:gd name="connsiteX77" fmla="*/ 287561 w 607329"/>
                <a:gd name="connsiteY77" fmla="*/ 84111 h 543001"/>
                <a:gd name="connsiteX78" fmla="*/ 215303 w 607329"/>
                <a:gd name="connsiteY78" fmla="*/ 0 h 543001"/>
                <a:gd name="connsiteX79" fmla="*/ 270097 w 607329"/>
                <a:gd name="connsiteY79" fmla="*/ 54688 h 543001"/>
                <a:gd name="connsiteX80" fmla="*/ 215303 w 607329"/>
                <a:gd name="connsiteY80" fmla="*/ 109376 h 543001"/>
                <a:gd name="connsiteX81" fmla="*/ 160509 w 607329"/>
                <a:gd name="connsiteY81" fmla="*/ 54688 h 543001"/>
                <a:gd name="connsiteX82" fmla="*/ 215303 w 607329"/>
                <a:gd name="connsiteY82" fmla="*/ 0 h 543001"/>
                <a:gd name="connsiteX0" fmla="*/ 287156 w 607329"/>
                <a:gd name="connsiteY0" fmla="*/ 314228 h 543001"/>
                <a:gd name="connsiteX1" fmla="*/ 602365 w 607329"/>
                <a:gd name="connsiteY1" fmla="*/ 314228 h 543001"/>
                <a:gd name="connsiteX2" fmla="*/ 607329 w 607329"/>
                <a:gd name="connsiteY2" fmla="*/ 319184 h 543001"/>
                <a:gd name="connsiteX3" fmla="*/ 607329 w 607329"/>
                <a:gd name="connsiteY3" fmla="*/ 364780 h 543001"/>
                <a:gd name="connsiteX4" fmla="*/ 602365 w 607329"/>
                <a:gd name="connsiteY4" fmla="*/ 369736 h 543001"/>
                <a:gd name="connsiteX5" fmla="*/ 464567 w 607329"/>
                <a:gd name="connsiteY5" fmla="*/ 369736 h 543001"/>
                <a:gd name="connsiteX6" fmla="*/ 464567 w 607329"/>
                <a:gd name="connsiteY6" fmla="*/ 503353 h 543001"/>
                <a:gd name="connsiteX7" fmla="*/ 488592 w 607329"/>
                <a:gd name="connsiteY7" fmla="*/ 503353 h 543001"/>
                <a:gd name="connsiteX8" fmla="*/ 508448 w 607329"/>
                <a:gd name="connsiteY8" fmla="*/ 523177 h 543001"/>
                <a:gd name="connsiteX9" fmla="*/ 488592 w 607329"/>
                <a:gd name="connsiteY9" fmla="*/ 543001 h 543001"/>
                <a:gd name="connsiteX10" fmla="*/ 400929 w 607329"/>
                <a:gd name="connsiteY10" fmla="*/ 543001 h 543001"/>
                <a:gd name="connsiteX11" fmla="*/ 381074 w 607329"/>
                <a:gd name="connsiteY11" fmla="*/ 523177 h 543001"/>
                <a:gd name="connsiteX12" fmla="*/ 400929 w 607329"/>
                <a:gd name="connsiteY12" fmla="*/ 503353 h 543001"/>
                <a:gd name="connsiteX13" fmla="*/ 424855 w 607329"/>
                <a:gd name="connsiteY13" fmla="*/ 503353 h 543001"/>
                <a:gd name="connsiteX14" fmla="*/ 424855 w 607329"/>
                <a:gd name="connsiteY14" fmla="*/ 369736 h 543001"/>
                <a:gd name="connsiteX15" fmla="*/ 287156 w 607329"/>
                <a:gd name="connsiteY15" fmla="*/ 369736 h 543001"/>
                <a:gd name="connsiteX16" fmla="*/ 282093 w 607329"/>
                <a:gd name="connsiteY16" fmla="*/ 364780 h 543001"/>
                <a:gd name="connsiteX17" fmla="*/ 282093 w 607329"/>
                <a:gd name="connsiteY17" fmla="*/ 319184 h 543001"/>
                <a:gd name="connsiteX18" fmla="*/ 287156 w 607329"/>
                <a:gd name="connsiteY18" fmla="*/ 314228 h 543001"/>
                <a:gd name="connsiteX19" fmla="*/ 328891 w 607329"/>
                <a:gd name="connsiteY19" fmla="*/ 246697 h 543001"/>
                <a:gd name="connsiteX20" fmla="*/ 483827 w 607329"/>
                <a:gd name="connsiteY20" fmla="*/ 246697 h 543001"/>
                <a:gd name="connsiteX21" fmla="*/ 489286 w 607329"/>
                <a:gd name="connsiteY21" fmla="*/ 249077 h 543001"/>
                <a:gd name="connsiteX22" fmla="*/ 441644 w 607329"/>
                <a:gd name="connsiteY22" fmla="*/ 278533 h 543001"/>
                <a:gd name="connsiteX23" fmla="*/ 441644 w 607329"/>
                <a:gd name="connsiteY23" fmla="*/ 285475 h 543001"/>
                <a:gd name="connsiteX24" fmla="*/ 433207 w 607329"/>
                <a:gd name="connsiteY24" fmla="*/ 293905 h 543001"/>
                <a:gd name="connsiteX25" fmla="*/ 379511 w 607329"/>
                <a:gd name="connsiteY25" fmla="*/ 293905 h 543001"/>
                <a:gd name="connsiteX26" fmla="*/ 371074 w 607329"/>
                <a:gd name="connsiteY26" fmla="*/ 285475 h 543001"/>
                <a:gd name="connsiteX27" fmla="*/ 371074 w 607329"/>
                <a:gd name="connsiteY27" fmla="*/ 278533 h 543001"/>
                <a:gd name="connsiteX28" fmla="*/ 323233 w 607329"/>
                <a:gd name="connsiteY28" fmla="*/ 251259 h 543001"/>
                <a:gd name="connsiteX29" fmla="*/ 323531 w 607329"/>
                <a:gd name="connsiteY29" fmla="*/ 249077 h 543001"/>
                <a:gd name="connsiteX30" fmla="*/ 328891 w 607329"/>
                <a:gd name="connsiteY30" fmla="*/ 246697 h 543001"/>
                <a:gd name="connsiteX31" fmla="*/ 155426 w 607329"/>
                <a:gd name="connsiteY31" fmla="*/ 123301 h 543001"/>
                <a:gd name="connsiteX32" fmla="*/ 215982 w 607329"/>
                <a:gd name="connsiteY32" fmla="*/ 140647 h 543001"/>
                <a:gd name="connsiteX33" fmla="*/ 235638 w 607329"/>
                <a:gd name="connsiteY33" fmla="*/ 154326 h 543001"/>
                <a:gd name="connsiteX34" fmla="*/ 193547 w 607329"/>
                <a:gd name="connsiteY34" fmla="*/ 147189 h 543001"/>
                <a:gd name="connsiteX35" fmla="*/ 268398 w 607329"/>
                <a:gd name="connsiteY35" fmla="*/ 181683 h 543001"/>
                <a:gd name="connsiteX36" fmla="*/ 341562 w 607329"/>
                <a:gd name="connsiteY36" fmla="*/ 136781 h 543001"/>
                <a:gd name="connsiteX37" fmla="*/ 375712 w 607329"/>
                <a:gd name="connsiteY37" fmla="*/ 144909 h 543001"/>
                <a:gd name="connsiteX38" fmla="*/ 367572 w 607329"/>
                <a:gd name="connsiteY38" fmla="*/ 179006 h 543001"/>
                <a:gd name="connsiteX39" fmla="*/ 283091 w 607329"/>
                <a:gd name="connsiteY39" fmla="*/ 230846 h 543001"/>
                <a:gd name="connsiteX40" fmla="*/ 259662 w 607329"/>
                <a:gd name="connsiteY40" fmla="*/ 232234 h 543001"/>
                <a:gd name="connsiteX41" fmla="*/ 172699 w 607329"/>
                <a:gd name="connsiteY41" fmla="*/ 192189 h 543001"/>
                <a:gd name="connsiteX42" fmla="*/ 226803 w 607329"/>
                <a:gd name="connsiteY42" fmla="*/ 237289 h 543001"/>
                <a:gd name="connsiteX43" fmla="*/ 204764 w 607329"/>
                <a:gd name="connsiteY43" fmla="*/ 314206 h 543001"/>
                <a:gd name="connsiteX44" fmla="*/ 236035 w 607329"/>
                <a:gd name="connsiteY44" fmla="*/ 324217 h 543001"/>
                <a:gd name="connsiteX45" fmla="*/ 254996 w 607329"/>
                <a:gd name="connsiteY45" fmla="*/ 342555 h 543001"/>
                <a:gd name="connsiteX46" fmla="*/ 312376 w 607329"/>
                <a:gd name="connsiteY46" fmla="*/ 503228 h 543001"/>
                <a:gd name="connsiteX47" fmla="*/ 294309 w 607329"/>
                <a:gd name="connsiteY47" fmla="*/ 541290 h 543001"/>
                <a:gd name="connsiteX48" fmla="*/ 256188 w 607329"/>
                <a:gd name="connsiteY48" fmla="*/ 523250 h 543001"/>
                <a:gd name="connsiteX49" fmla="*/ 208437 w 607329"/>
                <a:gd name="connsiteY49" fmla="*/ 389438 h 543001"/>
                <a:gd name="connsiteX50" fmla="*/ 208437 w 607329"/>
                <a:gd name="connsiteY50" fmla="*/ 523151 h 543001"/>
                <a:gd name="connsiteX51" fmla="*/ 188583 w 607329"/>
                <a:gd name="connsiteY51" fmla="*/ 542975 h 543001"/>
                <a:gd name="connsiteX52" fmla="*/ 168728 w 607329"/>
                <a:gd name="connsiteY52" fmla="*/ 523151 h 543001"/>
                <a:gd name="connsiteX53" fmla="*/ 168728 w 607329"/>
                <a:gd name="connsiteY53" fmla="*/ 401233 h 543001"/>
                <a:gd name="connsiteX54" fmla="*/ 68066 w 607329"/>
                <a:gd name="connsiteY54" fmla="*/ 401233 h 543001"/>
                <a:gd name="connsiteX55" fmla="*/ 68066 w 607329"/>
                <a:gd name="connsiteY55" fmla="*/ 523151 h 543001"/>
                <a:gd name="connsiteX56" fmla="*/ 48211 w 607329"/>
                <a:gd name="connsiteY56" fmla="*/ 542975 h 543001"/>
                <a:gd name="connsiteX57" fmla="*/ 28356 w 607329"/>
                <a:gd name="connsiteY57" fmla="*/ 523151 h 543001"/>
                <a:gd name="connsiteX58" fmla="*/ 28356 w 607329"/>
                <a:gd name="connsiteY58" fmla="*/ 378832 h 543001"/>
                <a:gd name="connsiteX59" fmla="*/ 163 w 607329"/>
                <a:gd name="connsiteY59" fmla="*/ 156110 h 543001"/>
                <a:gd name="connsiteX60" fmla="*/ 17337 w 607329"/>
                <a:gd name="connsiteY60" fmla="*/ 133907 h 543001"/>
                <a:gd name="connsiteX61" fmla="*/ 39574 w 607329"/>
                <a:gd name="connsiteY61" fmla="*/ 151154 h 543001"/>
                <a:gd name="connsiteX62" fmla="*/ 66179 w 607329"/>
                <a:gd name="connsiteY62" fmla="*/ 361586 h 543001"/>
                <a:gd name="connsiteX63" fmla="*/ 83552 w 607329"/>
                <a:gd name="connsiteY63" fmla="*/ 361586 h 543001"/>
                <a:gd name="connsiteX64" fmla="*/ 78986 w 607329"/>
                <a:gd name="connsiteY64" fmla="*/ 357125 h 543001"/>
                <a:gd name="connsiteX65" fmla="*/ 72533 w 607329"/>
                <a:gd name="connsiteY65" fmla="*/ 330858 h 543001"/>
                <a:gd name="connsiteX66" fmla="*/ 108966 w 607329"/>
                <a:gd name="connsiteY66" fmla="*/ 151550 h 543001"/>
                <a:gd name="connsiteX67" fmla="*/ 126041 w 607329"/>
                <a:gd name="connsiteY67" fmla="*/ 127266 h 543001"/>
                <a:gd name="connsiteX68" fmla="*/ 155426 w 607329"/>
                <a:gd name="connsiteY68" fmla="*/ 123301 h 543001"/>
                <a:gd name="connsiteX69" fmla="*/ 287561 w 607329"/>
                <a:gd name="connsiteY69" fmla="*/ 84111 h 543001"/>
                <a:gd name="connsiteX70" fmla="*/ 302654 w 607329"/>
                <a:gd name="connsiteY70" fmla="*/ 86204 h 543001"/>
                <a:gd name="connsiteX71" fmla="*/ 341579 w 607329"/>
                <a:gd name="connsiteY71" fmla="*/ 108890 h 543001"/>
                <a:gd name="connsiteX72" fmla="*/ 327975 w 607329"/>
                <a:gd name="connsiteY72" fmla="*/ 114735 h 543001"/>
                <a:gd name="connsiteX73" fmla="*/ 301065 w 607329"/>
                <a:gd name="connsiteY73" fmla="*/ 131181 h 543001"/>
                <a:gd name="connsiteX74" fmla="*/ 282496 w 607329"/>
                <a:gd name="connsiteY74" fmla="*/ 120382 h 543001"/>
                <a:gd name="connsiteX75" fmla="*/ 275446 w 607329"/>
                <a:gd name="connsiteY75" fmla="*/ 93237 h 543001"/>
                <a:gd name="connsiteX76" fmla="*/ 287561 w 607329"/>
                <a:gd name="connsiteY76" fmla="*/ 84111 h 543001"/>
                <a:gd name="connsiteX77" fmla="*/ 215303 w 607329"/>
                <a:gd name="connsiteY77" fmla="*/ 0 h 543001"/>
                <a:gd name="connsiteX78" fmla="*/ 270097 w 607329"/>
                <a:gd name="connsiteY78" fmla="*/ 54688 h 543001"/>
                <a:gd name="connsiteX79" fmla="*/ 215303 w 607329"/>
                <a:gd name="connsiteY79" fmla="*/ 109376 h 543001"/>
                <a:gd name="connsiteX80" fmla="*/ 160509 w 607329"/>
                <a:gd name="connsiteY80" fmla="*/ 54688 h 543001"/>
                <a:gd name="connsiteX81" fmla="*/ 215303 w 607329"/>
                <a:gd name="connsiteY81" fmla="*/ 0 h 543001"/>
                <a:gd name="connsiteX0" fmla="*/ 287156 w 607329"/>
                <a:gd name="connsiteY0" fmla="*/ 314228 h 543001"/>
                <a:gd name="connsiteX1" fmla="*/ 602365 w 607329"/>
                <a:gd name="connsiteY1" fmla="*/ 314228 h 543001"/>
                <a:gd name="connsiteX2" fmla="*/ 607329 w 607329"/>
                <a:gd name="connsiteY2" fmla="*/ 319184 h 543001"/>
                <a:gd name="connsiteX3" fmla="*/ 607329 w 607329"/>
                <a:gd name="connsiteY3" fmla="*/ 364780 h 543001"/>
                <a:gd name="connsiteX4" fmla="*/ 602365 w 607329"/>
                <a:gd name="connsiteY4" fmla="*/ 369736 h 543001"/>
                <a:gd name="connsiteX5" fmla="*/ 464567 w 607329"/>
                <a:gd name="connsiteY5" fmla="*/ 369736 h 543001"/>
                <a:gd name="connsiteX6" fmla="*/ 464567 w 607329"/>
                <a:gd name="connsiteY6" fmla="*/ 503353 h 543001"/>
                <a:gd name="connsiteX7" fmla="*/ 488592 w 607329"/>
                <a:gd name="connsiteY7" fmla="*/ 503353 h 543001"/>
                <a:gd name="connsiteX8" fmla="*/ 508448 w 607329"/>
                <a:gd name="connsiteY8" fmla="*/ 523177 h 543001"/>
                <a:gd name="connsiteX9" fmla="*/ 488592 w 607329"/>
                <a:gd name="connsiteY9" fmla="*/ 543001 h 543001"/>
                <a:gd name="connsiteX10" fmla="*/ 400929 w 607329"/>
                <a:gd name="connsiteY10" fmla="*/ 543001 h 543001"/>
                <a:gd name="connsiteX11" fmla="*/ 381074 w 607329"/>
                <a:gd name="connsiteY11" fmla="*/ 523177 h 543001"/>
                <a:gd name="connsiteX12" fmla="*/ 400929 w 607329"/>
                <a:gd name="connsiteY12" fmla="*/ 503353 h 543001"/>
                <a:gd name="connsiteX13" fmla="*/ 424855 w 607329"/>
                <a:gd name="connsiteY13" fmla="*/ 503353 h 543001"/>
                <a:gd name="connsiteX14" fmla="*/ 424855 w 607329"/>
                <a:gd name="connsiteY14" fmla="*/ 369736 h 543001"/>
                <a:gd name="connsiteX15" fmla="*/ 287156 w 607329"/>
                <a:gd name="connsiteY15" fmla="*/ 369736 h 543001"/>
                <a:gd name="connsiteX16" fmla="*/ 282093 w 607329"/>
                <a:gd name="connsiteY16" fmla="*/ 364780 h 543001"/>
                <a:gd name="connsiteX17" fmla="*/ 282093 w 607329"/>
                <a:gd name="connsiteY17" fmla="*/ 319184 h 543001"/>
                <a:gd name="connsiteX18" fmla="*/ 287156 w 607329"/>
                <a:gd name="connsiteY18" fmla="*/ 314228 h 543001"/>
                <a:gd name="connsiteX19" fmla="*/ 328891 w 607329"/>
                <a:gd name="connsiteY19" fmla="*/ 246697 h 543001"/>
                <a:gd name="connsiteX20" fmla="*/ 483827 w 607329"/>
                <a:gd name="connsiteY20" fmla="*/ 246697 h 543001"/>
                <a:gd name="connsiteX21" fmla="*/ 489286 w 607329"/>
                <a:gd name="connsiteY21" fmla="*/ 249077 h 543001"/>
                <a:gd name="connsiteX22" fmla="*/ 441644 w 607329"/>
                <a:gd name="connsiteY22" fmla="*/ 278533 h 543001"/>
                <a:gd name="connsiteX23" fmla="*/ 433207 w 607329"/>
                <a:gd name="connsiteY23" fmla="*/ 293905 h 543001"/>
                <a:gd name="connsiteX24" fmla="*/ 379511 w 607329"/>
                <a:gd name="connsiteY24" fmla="*/ 293905 h 543001"/>
                <a:gd name="connsiteX25" fmla="*/ 371074 w 607329"/>
                <a:gd name="connsiteY25" fmla="*/ 285475 h 543001"/>
                <a:gd name="connsiteX26" fmla="*/ 371074 w 607329"/>
                <a:gd name="connsiteY26" fmla="*/ 278533 h 543001"/>
                <a:gd name="connsiteX27" fmla="*/ 323233 w 607329"/>
                <a:gd name="connsiteY27" fmla="*/ 251259 h 543001"/>
                <a:gd name="connsiteX28" fmla="*/ 323531 w 607329"/>
                <a:gd name="connsiteY28" fmla="*/ 249077 h 543001"/>
                <a:gd name="connsiteX29" fmla="*/ 328891 w 607329"/>
                <a:gd name="connsiteY29" fmla="*/ 246697 h 543001"/>
                <a:gd name="connsiteX30" fmla="*/ 155426 w 607329"/>
                <a:gd name="connsiteY30" fmla="*/ 123301 h 543001"/>
                <a:gd name="connsiteX31" fmla="*/ 215982 w 607329"/>
                <a:gd name="connsiteY31" fmla="*/ 140647 h 543001"/>
                <a:gd name="connsiteX32" fmla="*/ 235638 w 607329"/>
                <a:gd name="connsiteY32" fmla="*/ 154326 h 543001"/>
                <a:gd name="connsiteX33" fmla="*/ 193547 w 607329"/>
                <a:gd name="connsiteY33" fmla="*/ 147189 h 543001"/>
                <a:gd name="connsiteX34" fmla="*/ 268398 w 607329"/>
                <a:gd name="connsiteY34" fmla="*/ 181683 h 543001"/>
                <a:gd name="connsiteX35" fmla="*/ 341562 w 607329"/>
                <a:gd name="connsiteY35" fmla="*/ 136781 h 543001"/>
                <a:gd name="connsiteX36" fmla="*/ 375712 w 607329"/>
                <a:gd name="connsiteY36" fmla="*/ 144909 h 543001"/>
                <a:gd name="connsiteX37" fmla="*/ 367572 w 607329"/>
                <a:gd name="connsiteY37" fmla="*/ 179006 h 543001"/>
                <a:gd name="connsiteX38" fmla="*/ 283091 w 607329"/>
                <a:gd name="connsiteY38" fmla="*/ 230846 h 543001"/>
                <a:gd name="connsiteX39" fmla="*/ 259662 w 607329"/>
                <a:gd name="connsiteY39" fmla="*/ 232234 h 543001"/>
                <a:gd name="connsiteX40" fmla="*/ 172699 w 607329"/>
                <a:gd name="connsiteY40" fmla="*/ 192189 h 543001"/>
                <a:gd name="connsiteX41" fmla="*/ 226803 w 607329"/>
                <a:gd name="connsiteY41" fmla="*/ 237289 h 543001"/>
                <a:gd name="connsiteX42" fmla="*/ 204764 w 607329"/>
                <a:gd name="connsiteY42" fmla="*/ 314206 h 543001"/>
                <a:gd name="connsiteX43" fmla="*/ 236035 w 607329"/>
                <a:gd name="connsiteY43" fmla="*/ 324217 h 543001"/>
                <a:gd name="connsiteX44" fmla="*/ 254996 w 607329"/>
                <a:gd name="connsiteY44" fmla="*/ 342555 h 543001"/>
                <a:gd name="connsiteX45" fmla="*/ 312376 w 607329"/>
                <a:gd name="connsiteY45" fmla="*/ 503228 h 543001"/>
                <a:gd name="connsiteX46" fmla="*/ 294309 w 607329"/>
                <a:gd name="connsiteY46" fmla="*/ 541290 h 543001"/>
                <a:gd name="connsiteX47" fmla="*/ 256188 w 607329"/>
                <a:gd name="connsiteY47" fmla="*/ 523250 h 543001"/>
                <a:gd name="connsiteX48" fmla="*/ 208437 w 607329"/>
                <a:gd name="connsiteY48" fmla="*/ 389438 h 543001"/>
                <a:gd name="connsiteX49" fmla="*/ 208437 w 607329"/>
                <a:gd name="connsiteY49" fmla="*/ 523151 h 543001"/>
                <a:gd name="connsiteX50" fmla="*/ 188583 w 607329"/>
                <a:gd name="connsiteY50" fmla="*/ 542975 h 543001"/>
                <a:gd name="connsiteX51" fmla="*/ 168728 w 607329"/>
                <a:gd name="connsiteY51" fmla="*/ 523151 h 543001"/>
                <a:gd name="connsiteX52" fmla="*/ 168728 w 607329"/>
                <a:gd name="connsiteY52" fmla="*/ 401233 h 543001"/>
                <a:gd name="connsiteX53" fmla="*/ 68066 w 607329"/>
                <a:gd name="connsiteY53" fmla="*/ 401233 h 543001"/>
                <a:gd name="connsiteX54" fmla="*/ 68066 w 607329"/>
                <a:gd name="connsiteY54" fmla="*/ 523151 h 543001"/>
                <a:gd name="connsiteX55" fmla="*/ 48211 w 607329"/>
                <a:gd name="connsiteY55" fmla="*/ 542975 h 543001"/>
                <a:gd name="connsiteX56" fmla="*/ 28356 w 607329"/>
                <a:gd name="connsiteY56" fmla="*/ 523151 h 543001"/>
                <a:gd name="connsiteX57" fmla="*/ 28356 w 607329"/>
                <a:gd name="connsiteY57" fmla="*/ 378832 h 543001"/>
                <a:gd name="connsiteX58" fmla="*/ 163 w 607329"/>
                <a:gd name="connsiteY58" fmla="*/ 156110 h 543001"/>
                <a:gd name="connsiteX59" fmla="*/ 17337 w 607329"/>
                <a:gd name="connsiteY59" fmla="*/ 133907 h 543001"/>
                <a:gd name="connsiteX60" fmla="*/ 39574 w 607329"/>
                <a:gd name="connsiteY60" fmla="*/ 151154 h 543001"/>
                <a:gd name="connsiteX61" fmla="*/ 66179 w 607329"/>
                <a:gd name="connsiteY61" fmla="*/ 361586 h 543001"/>
                <a:gd name="connsiteX62" fmla="*/ 83552 w 607329"/>
                <a:gd name="connsiteY62" fmla="*/ 361586 h 543001"/>
                <a:gd name="connsiteX63" fmla="*/ 78986 w 607329"/>
                <a:gd name="connsiteY63" fmla="*/ 357125 h 543001"/>
                <a:gd name="connsiteX64" fmla="*/ 72533 w 607329"/>
                <a:gd name="connsiteY64" fmla="*/ 330858 h 543001"/>
                <a:gd name="connsiteX65" fmla="*/ 108966 w 607329"/>
                <a:gd name="connsiteY65" fmla="*/ 151550 h 543001"/>
                <a:gd name="connsiteX66" fmla="*/ 126041 w 607329"/>
                <a:gd name="connsiteY66" fmla="*/ 127266 h 543001"/>
                <a:gd name="connsiteX67" fmla="*/ 155426 w 607329"/>
                <a:gd name="connsiteY67" fmla="*/ 123301 h 543001"/>
                <a:gd name="connsiteX68" fmla="*/ 287561 w 607329"/>
                <a:gd name="connsiteY68" fmla="*/ 84111 h 543001"/>
                <a:gd name="connsiteX69" fmla="*/ 302654 w 607329"/>
                <a:gd name="connsiteY69" fmla="*/ 86204 h 543001"/>
                <a:gd name="connsiteX70" fmla="*/ 341579 w 607329"/>
                <a:gd name="connsiteY70" fmla="*/ 108890 h 543001"/>
                <a:gd name="connsiteX71" fmla="*/ 327975 w 607329"/>
                <a:gd name="connsiteY71" fmla="*/ 114735 h 543001"/>
                <a:gd name="connsiteX72" fmla="*/ 301065 w 607329"/>
                <a:gd name="connsiteY72" fmla="*/ 131181 h 543001"/>
                <a:gd name="connsiteX73" fmla="*/ 282496 w 607329"/>
                <a:gd name="connsiteY73" fmla="*/ 120382 h 543001"/>
                <a:gd name="connsiteX74" fmla="*/ 275446 w 607329"/>
                <a:gd name="connsiteY74" fmla="*/ 93237 h 543001"/>
                <a:gd name="connsiteX75" fmla="*/ 287561 w 607329"/>
                <a:gd name="connsiteY75" fmla="*/ 84111 h 543001"/>
                <a:gd name="connsiteX76" fmla="*/ 215303 w 607329"/>
                <a:gd name="connsiteY76" fmla="*/ 0 h 543001"/>
                <a:gd name="connsiteX77" fmla="*/ 270097 w 607329"/>
                <a:gd name="connsiteY77" fmla="*/ 54688 h 543001"/>
                <a:gd name="connsiteX78" fmla="*/ 215303 w 607329"/>
                <a:gd name="connsiteY78" fmla="*/ 109376 h 543001"/>
                <a:gd name="connsiteX79" fmla="*/ 160509 w 607329"/>
                <a:gd name="connsiteY79" fmla="*/ 54688 h 543001"/>
                <a:gd name="connsiteX80" fmla="*/ 215303 w 607329"/>
                <a:gd name="connsiteY80" fmla="*/ 0 h 543001"/>
                <a:gd name="connsiteX0" fmla="*/ 287156 w 607329"/>
                <a:gd name="connsiteY0" fmla="*/ 314228 h 543001"/>
                <a:gd name="connsiteX1" fmla="*/ 602365 w 607329"/>
                <a:gd name="connsiteY1" fmla="*/ 314228 h 543001"/>
                <a:gd name="connsiteX2" fmla="*/ 607329 w 607329"/>
                <a:gd name="connsiteY2" fmla="*/ 319184 h 543001"/>
                <a:gd name="connsiteX3" fmla="*/ 607329 w 607329"/>
                <a:gd name="connsiteY3" fmla="*/ 364780 h 543001"/>
                <a:gd name="connsiteX4" fmla="*/ 602365 w 607329"/>
                <a:gd name="connsiteY4" fmla="*/ 369736 h 543001"/>
                <a:gd name="connsiteX5" fmla="*/ 464567 w 607329"/>
                <a:gd name="connsiteY5" fmla="*/ 369736 h 543001"/>
                <a:gd name="connsiteX6" fmla="*/ 464567 w 607329"/>
                <a:gd name="connsiteY6" fmla="*/ 503353 h 543001"/>
                <a:gd name="connsiteX7" fmla="*/ 488592 w 607329"/>
                <a:gd name="connsiteY7" fmla="*/ 503353 h 543001"/>
                <a:gd name="connsiteX8" fmla="*/ 508448 w 607329"/>
                <a:gd name="connsiteY8" fmla="*/ 523177 h 543001"/>
                <a:gd name="connsiteX9" fmla="*/ 488592 w 607329"/>
                <a:gd name="connsiteY9" fmla="*/ 543001 h 543001"/>
                <a:gd name="connsiteX10" fmla="*/ 400929 w 607329"/>
                <a:gd name="connsiteY10" fmla="*/ 543001 h 543001"/>
                <a:gd name="connsiteX11" fmla="*/ 381074 w 607329"/>
                <a:gd name="connsiteY11" fmla="*/ 523177 h 543001"/>
                <a:gd name="connsiteX12" fmla="*/ 400929 w 607329"/>
                <a:gd name="connsiteY12" fmla="*/ 503353 h 543001"/>
                <a:gd name="connsiteX13" fmla="*/ 424855 w 607329"/>
                <a:gd name="connsiteY13" fmla="*/ 503353 h 543001"/>
                <a:gd name="connsiteX14" fmla="*/ 424855 w 607329"/>
                <a:gd name="connsiteY14" fmla="*/ 369736 h 543001"/>
                <a:gd name="connsiteX15" fmla="*/ 287156 w 607329"/>
                <a:gd name="connsiteY15" fmla="*/ 369736 h 543001"/>
                <a:gd name="connsiteX16" fmla="*/ 282093 w 607329"/>
                <a:gd name="connsiteY16" fmla="*/ 364780 h 543001"/>
                <a:gd name="connsiteX17" fmla="*/ 282093 w 607329"/>
                <a:gd name="connsiteY17" fmla="*/ 319184 h 543001"/>
                <a:gd name="connsiteX18" fmla="*/ 287156 w 607329"/>
                <a:gd name="connsiteY18" fmla="*/ 314228 h 543001"/>
                <a:gd name="connsiteX19" fmla="*/ 328891 w 607329"/>
                <a:gd name="connsiteY19" fmla="*/ 246697 h 543001"/>
                <a:gd name="connsiteX20" fmla="*/ 483827 w 607329"/>
                <a:gd name="connsiteY20" fmla="*/ 246697 h 543001"/>
                <a:gd name="connsiteX21" fmla="*/ 489286 w 607329"/>
                <a:gd name="connsiteY21" fmla="*/ 249077 h 543001"/>
                <a:gd name="connsiteX22" fmla="*/ 433207 w 607329"/>
                <a:gd name="connsiteY22" fmla="*/ 293905 h 543001"/>
                <a:gd name="connsiteX23" fmla="*/ 379511 w 607329"/>
                <a:gd name="connsiteY23" fmla="*/ 293905 h 543001"/>
                <a:gd name="connsiteX24" fmla="*/ 371074 w 607329"/>
                <a:gd name="connsiteY24" fmla="*/ 285475 h 543001"/>
                <a:gd name="connsiteX25" fmla="*/ 371074 w 607329"/>
                <a:gd name="connsiteY25" fmla="*/ 278533 h 543001"/>
                <a:gd name="connsiteX26" fmla="*/ 323233 w 607329"/>
                <a:gd name="connsiteY26" fmla="*/ 251259 h 543001"/>
                <a:gd name="connsiteX27" fmla="*/ 323531 w 607329"/>
                <a:gd name="connsiteY27" fmla="*/ 249077 h 543001"/>
                <a:gd name="connsiteX28" fmla="*/ 328891 w 607329"/>
                <a:gd name="connsiteY28" fmla="*/ 246697 h 543001"/>
                <a:gd name="connsiteX29" fmla="*/ 155426 w 607329"/>
                <a:gd name="connsiteY29" fmla="*/ 123301 h 543001"/>
                <a:gd name="connsiteX30" fmla="*/ 215982 w 607329"/>
                <a:gd name="connsiteY30" fmla="*/ 140647 h 543001"/>
                <a:gd name="connsiteX31" fmla="*/ 235638 w 607329"/>
                <a:gd name="connsiteY31" fmla="*/ 154326 h 543001"/>
                <a:gd name="connsiteX32" fmla="*/ 193547 w 607329"/>
                <a:gd name="connsiteY32" fmla="*/ 147189 h 543001"/>
                <a:gd name="connsiteX33" fmla="*/ 268398 w 607329"/>
                <a:gd name="connsiteY33" fmla="*/ 181683 h 543001"/>
                <a:gd name="connsiteX34" fmla="*/ 341562 w 607329"/>
                <a:gd name="connsiteY34" fmla="*/ 136781 h 543001"/>
                <a:gd name="connsiteX35" fmla="*/ 375712 w 607329"/>
                <a:gd name="connsiteY35" fmla="*/ 144909 h 543001"/>
                <a:gd name="connsiteX36" fmla="*/ 367572 w 607329"/>
                <a:gd name="connsiteY36" fmla="*/ 179006 h 543001"/>
                <a:gd name="connsiteX37" fmla="*/ 283091 w 607329"/>
                <a:gd name="connsiteY37" fmla="*/ 230846 h 543001"/>
                <a:gd name="connsiteX38" fmla="*/ 259662 w 607329"/>
                <a:gd name="connsiteY38" fmla="*/ 232234 h 543001"/>
                <a:gd name="connsiteX39" fmla="*/ 172699 w 607329"/>
                <a:gd name="connsiteY39" fmla="*/ 192189 h 543001"/>
                <a:gd name="connsiteX40" fmla="*/ 226803 w 607329"/>
                <a:gd name="connsiteY40" fmla="*/ 237289 h 543001"/>
                <a:gd name="connsiteX41" fmla="*/ 204764 w 607329"/>
                <a:gd name="connsiteY41" fmla="*/ 314206 h 543001"/>
                <a:gd name="connsiteX42" fmla="*/ 236035 w 607329"/>
                <a:gd name="connsiteY42" fmla="*/ 324217 h 543001"/>
                <a:gd name="connsiteX43" fmla="*/ 254996 w 607329"/>
                <a:gd name="connsiteY43" fmla="*/ 342555 h 543001"/>
                <a:gd name="connsiteX44" fmla="*/ 312376 w 607329"/>
                <a:gd name="connsiteY44" fmla="*/ 503228 h 543001"/>
                <a:gd name="connsiteX45" fmla="*/ 294309 w 607329"/>
                <a:gd name="connsiteY45" fmla="*/ 541290 h 543001"/>
                <a:gd name="connsiteX46" fmla="*/ 256188 w 607329"/>
                <a:gd name="connsiteY46" fmla="*/ 523250 h 543001"/>
                <a:gd name="connsiteX47" fmla="*/ 208437 w 607329"/>
                <a:gd name="connsiteY47" fmla="*/ 389438 h 543001"/>
                <a:gd name="connsiteX48" fmla="*/ 208437 w 607329"/>
                <a:gd name="connsiteY48" fmla="*/ 523151 h 543001"/>
                <a:gd name="connsiteX49" fmla="*/ 188583 w 607329"/>
                <a:gd name="connsiteY49" fmla="*/ 542975 h 543001"/>
                <a:gd name="connsiteX50" fmla="*/ 168728 w 607329"/>
                <a:gd name="connsiteY50" fmla="*/ 523151 h 543001"/>
                <a:gd name="connsiteX51" fmla="*/ 168728 w 607329"/>
                <a:gd name="connsiteY51" fmla="*/ 401233 h 543001"/>
                <a:gd name="connsiteX52" fmla="*/ 68066 w 607329"/>
                <a:gd name="connsiteY52" fmla="*/ 401233 h 543001"/>
                <a:gd name="connsiteX53" fmla="*/ 68066 w 607329"/>
                <a:gd name="connsiteY53" fmla="*/ 523151 h 543001"/>
                <a:gd name="connsiteX54" fmla="*/ 48211 w 607329"/>
                <a:gd name="connsiteY54" fmla="*/ 542975 h 543001"/>
                <a:gd name="connsiteX55" fmla="*/ 28356 w 607329"/>
                <a:gd name="connsiteY55" fmla="*/ 523151 h 543001"/>
                <a:gd name="connsiteX56" fmla="*/ 28356 w 607329"/>
                <a:gd name="connsiteY56" fmla="*/ 378832 h 543001"/>
                <a:gd name="connsiteX57" fmla="*/ 163 w 607329"/>
                <a:gd name="connsiteY57" fmla="*/ 156110 h 543001"/>
                <a:gd name="connsiteX58" fmla="*/ 17337 w 607329"/>
                <a:gd name="connsiteY58" fmla="*/ 133907 h 543001"/>
                <a:gd name="connsiteX59" fmla="*/ 39574 w 607329"/>
                <a:gd name="connsiteY59" fmla="*/ 151154 h 543001"/>
                <a:gd name="connsiteX60" fmla="*/ 66179 w 607329"/>
                <a:gd name="connsiteY60" fmla="*/ 361586 h 543001"/>
                <a:gd name="connsiteX61" fmla="*/ 83552 w 607329"/>
                <a:gd name="connsiteY61" fmla="*/ 361586 h 543001"/>
                <a:gd name="connsiteX62" fmla="*/ 78986 w 607329"/>
                <a:gd name="connsiteY62" fmla="*/ 357125 h 543001"/>
                <a:gd name="connsiteX63" fmla="*/ 72533 w 607329"/>
                <a:gd name="connsiteY63" fmla="*/ 330858 h 543001"/>
                <a:gd name="connsiteX64" fmla="*/ 108966 w 607329"/>
                <a:gd name="connsiteY64" fmla="*/ 151550 h 543001"/>
                <a:gd name="connsiteX65" fmla="*/ 126041 w 607329"/>
                <a:gd name="connsiteY65" fmla="*/ 127266 h 543001"/>
                <a:gd name="connsiteX66" fmla="*/ 155426 w 607329"/>
                <a:gd name="connsiteY66" fmla="*/ 123301 h 543001"/>
                <a:gd name="connsiteX67" fmla="*/ 287561 w 607329"/>
                <a:gd name="connsiteY67" fmla="*/ 84111 h 543001"/>
                <a:gd name="connsiteX68" fmla="*/ 302654 w 607329"/>
                <a:gd name="connsiteY68" fmla="*/ 86204 h 543001"/>
                <a:gd name="connsiteX69" fmla="*/ 341579 w 607329"/>
                <a:gd name="connsiteY69" fmla="*/ 108890 h 543001"/>
                <a:gd name="connsiteX70" fmla="*/ 327975 w 607329"/>
                <a:gd name="connsiteY70" fmla="*/ 114735 h 543001"/>
                <a:gd name="connsiteX71" fmla="*/ 301065 w 607329"/>
                <a:gd name="connsiteY71" fmla="*/ 131181 h 543001"/>
                <a:gd name="connsiteX72" fmla="*/ 282496 w 607329"/>
                <a:gd name="connsiteY72" fmla="*/ 120382 h 543001"/>
                <a:gd name="connsiteX73" fmla="*/ 275446 w 607329"/>
                <a:gd name="connsiteY73" fmla="*/ 93237 h 543001"/>
                <a:gd name="connsiteX74" fmla="*/ 287561 w 607329"/>
                <a:gd name="connsiteY74" fmla="*/ 84111 h 543001"/>
                <a:gd name="connsiteX75" fmla="*/ 215303 w 607329"/>
                <a:gd name="connsiteY75" fmla="*/ 0 h 543001"/>
                <a:gd name="connsiteX76" fmla="*/ 270097 w 607329"/>
                <a:gd name="connsiteY76" fmla="*/ 54688 h 543001"/>
                <a:gd name="connsiteX77" fmla="*/ 215303 w 607329"/>
                <a:gd name="connsiteY77" fmla="*/ 109376 h 543001"/>
                <a:gd name="connsiteX78" fmla="*/ 160509 w 607329"/>
                <a:gd name="connsiteY78" fmla="*/ 54688 h 543001"/>
                <a:gd name="connsiteX79" fmla="*/ 215303 w 607329"/>
                <a:gd name="connsiteY79" fmla="*/ 0 h 543001"/>
                <a:gd name="connsiteX0" fmla="*/ 287156 w 607329"/>
                <a:gd name="connsiteY0" fmla="*/ 314228 h 543001"/>
                <a:gd name="connsiteX1" fmla="*/ 602365 w 607329"/>
                <a:gd name="connsiteY1" fmla="*/ 314228 h 543001"/>
                <a:gd name="connsiteX2" fmla="*/ 607329 w 607329"/>
                <a:gd name="connsiteY2" fmla="*/ 319184 h 543001"/>
                <a:gd name="connsiteX3" fmla="*/ 607329 w 607329"/>
                <a:gd name="connsiteY3" fmla="*/ 364780 h 543001"/>
                <a:gd name="connsiteX4" fmla="*/ 602365 w 607329"/>
                <a:gd name="connsiteY4" fmla="*/ 369736 h 543001"/>
                <a:gd name="connsiteX5" fmla="*/ 464567 w 607329"/>
                <a:gd name="connsiteY5" fmla="*/ 369736 h 543001"/>
                <a:gd name="connsiteX6" fmla="*/ 464567 w 607329"/>
                <a:gd name="connsiteY6" fmla="*/ 503353 h 543001"/>
                <a:gd name="connsiteX7" fmla="*/ 488592 w 607329"/>
                <a:gd name="connsiteY7" fmla="*/ 503353 h 543001"/>
                <a:gd name="connsiteX8" fmla="*/ 508448 w 607329"/>
                <a:gd name="connsiteY8" fmla="*/ 523177 h 543001"/>
                <a:gd name="connsiteX9" fmla="*/ 488592 w 607329"/>
                <a:gd name="connsiteY9" fmla="*/ 543001 h 543001"/>
                <a:gd name="connsiteX10" fmla="*/ 400929 w 607329"/>
                <a:gd name="connsiteY10" fmla="*/ 543001 h 543001"/>
                <a:gd name="connsiteX11" fmla="*/ 381074 w 607329"/>
                <a:gd name="connsiteY11" fmla="*/ 523177 h 543001"/>
                <a:gd name="connsiteX12" fmla="*/ 400929 w 607329"/>
                <a:gd name="connsiteY12" fmla="*/ 503353 h 543001"/>
                <a:gd name="connsiteX13" fmla="*/ 424855 w 607329"/>
                <a:gd name="connsiteY13" fmla="*/ 503353 h 543001"/>
                <a:gd name="connsiteX14" fmla="*/ 424855 w 607329"/>
                <a:gd name="connsiteY14" fmla="*/ 369736 h 543001"/>
                <a:gd name="connsiteX15" fmla="*/ 287156 w 607329"/>
                <a:gd name="connsiteY15" fmla="*/ 369736 h 543001"/>
                <a:gd name="connsiteX16" fmla="*/ 282093 w 607329"/>
                <a:gd name="connsiteY16" fmla="*/ 364780 h 543001"/>
                <a:gd name="connsiteX17" fmla="*/ 282093 w 607329"/>
                <a:gd name="connsiteY17" fmla="*/ 319184 h 543001"/>
                <a:gd name="connsiteX18" fmla="*/ 287156 w 607329"/>
                <a:gd name="connsiteY18" fmla="*/ 314228 h 543001"/>
                <a:gd name="connsiteX19" fmla="*/ 328891 w 607329"/>
                <a:gd name="connsiteY19" fmla="*/ 246697 h 543001"/>
                <a:gd name="connsiteX20" fmla="*/ 483827 w 607329"/>
                <a:gd name="connsiteY20" fmla="*/ 246697 h 543001"/>
                <a:gd name="connsiteX21" fmla="*/ 489286 w 607329"/>
                <a:gd name="connsiteY21" fmla="*/ 249077 h 543001"/>
                <a:gd name="connsiteX22" fmla="*/ 379511 w 607329"/>
                <a:gd name="connsiteY22" fmla="*/ 293905 h 543001"/>
                <a:gd name="connsiteX23" fmla="*/ 371074 w 607329"/>
                <a:gd name="connsiteY23" fmla="*/ 285475 h 543001"/>
                <a:gd name="connsiteX24" fmla="*/ 371074 w 607329"/>
                <a:gd name="connsiteY24" fmla="*/ 278533 h 543001"/>
                <a:gd name="connsiteX25" fmla="*/ 323233 w 607329"/>
                <a:gd name="connsiteY25" fmla="*/ 251259 h 543001"/>
                <a:gd name="connsiteX26" fmla="*/ 323531 w 607329"/>
                <a:gd name="connsiteY26" fmla="*/ 249077 h 543001"/>
                <a:gd name="connsiteX27" fmla="*/ 328891 w 607329"/>
                <a:gd name="connsiteY27" fmla="*/ 246697 h 543001"/>
                <a:gd name="connsiteX28" fmla="*/ 155426 w 607329"/>
                <a:gd name="connsiteY28" fmla="*/ 123301 h 543001"/>
                <a:gd name="connsiteX29" fmla="*/ 215982 w 607329"/>
                <a:gd name="connsiteY29" fmla="*/ 140647 h 543001"/>
                <a:gd name="connsiteX30" fmla="*/ 235638 w 607329"/>
                <a:gd name="connsiteY30" fmla="*/ 154326 h 543001"/>
                <a:gd name="connsiteX31" fmla="*/ 193547 w 607329"/>
                <a:gd name="connsiteY31" fmla="*/ 147189 h 543001"/>
                <a:gd name="connsiteX32" fmla="*/ 268398 w 607329"/>
                <a:gd name="connsiteY32" fmla="*/ 181683 h 543001"/>
                <a:gd name="connsiteX33" fmla="*/ 341562 w 607329"/>
                <a:gd name="connsiteY33" fmla="*/ 136781 h 543001"/>
                <a:gd name="connsiteX34" fmla="*/ 375712 w 607329"/>
                <a:gd name="connsiteY34" fmla="*/ 144909 h 543001"/>
                <a:gd name="connsiteX35" fmla="*/ 367572 w 607329"/>
                <a:gd name="connsiteY35" fmla="*/ 179006 h 543001"/>
                <a:gd name="connsiteX36" fmla="*/ 283091 w 607329"/>
                <a:gd name="connsiteY36" fmla="*/ 230846 h 543001"/>
                <a:gd name="connsiteX37" fmla="*/ 259662 w 607329"/>
                <a:gd name="connsiteY37" fmla="*/ 232234 h 543001"/>
                <a:gd name="connsiteX38" fmla="*/ 172699 w 607329"/>
                <a:gd name="connsiteY38" fmla="*/ 192189 h 543001"/>
                <a:gd name="connsiteX39" fmla="*/ 226803 w 607329"/>
                <a:gd name="connsiteY39" fmla="*/ 237289 h 543001"/>
                <a:gd name="connsiteX40" fmla="*/ 204764 w 607329"/>
                <a:gd name="connsiteY40" fmla="*/ 314206 h 543001"/>
                <a:gd name="connsiteX41" fmla="*/ 236035 w 607329"/>
                <a:gd name="connsiteY41" fmla="*/ 324217 h 543001"/>
                <a:gd name="connsiteX42" fmla="*/ 254996 w 607329"/>
                <a:gd name="connsiteY42" fmla="*/ 342555 h 543001"/>
                <a:gd name="connsiteX43" fmla="*/ 312376 w 607329"/>
                <a:gd name="connsiteY43" fmla="*/ 503228 h 543001"/>
                <a:gd name="connsiteX44" fmla="*/ 294309 w 607329"/>
                <a:gd name="connsiteY44" fmla="*/ 541290 h 543001"/>
                <a:gd name="connsiteX45" fmla="*/ 256188 w 607329"/>
                <a:gd name="connsiteY45" fmla="*/ 523250 h 543001"/>
                <a:gd name="connsiteX46" fmla="*/ 208437 w 607329"/>
                <a:gd name="connsiteY46" fmla="*/ 389438 h 543001"/>
                <a:gd name="connsiteX47" fmla="*/ 208437 w 607329"/>
                <a:gd name="connsiteY47" fmla="*/ 523151 h 543001"/>
                <a:gd name="connsiteX48" fmla="*/ 188583 w 607329"/>
                <a:gd name="connsiteY48" fmla="*/ 542975 h 543001"/>
                <a:gd name="connsiteX49" fmla="*/ 168728 w 607329"/>
                <a:gd name="connsiteY49" fmla="*/ 523151 h 543001"/>
                <a:gd name="connsiteX50" fmla="*/ 168728 w 607329"/>
                <a:gd name="connsiteY50" fmla="*/ 401233 h 543001"/>
                <a:gd name="connsiteX51" fmla="*/ 68066 w 607329"/>
                <a:gd name="connsiteY51" fmla="*/ 401233 h 543001"/>
                <a:gd name="connsiteX52" fmla="*/ 68066 w 607329"/>
                <a:gd name="connsiteY52" fmla="*/ 523151 h 543001"/>
                <a:gd name="connsiteX53" fmla="*/ 48211 w 607329"/>
                <a:gd name="connsiteY53" fmla="*/ 542975 h 543001"/>
                <a:gd name="connsiteX54" fmla="*/ 28356 w 607329"/>
                <a:gd name="connsiteY54" fmla="*/ 523151 h 543001"/>
                <a:gd name="connsiteX55" fmla="*/ 28356 w 607329"/>
                <a:gd name="connsiteY55" fmla="*/ 378832 h 543001"/>
                <a:gd name="connsiteX56" fmla="*/ 163 w 607329"/>
                <a:gd name="connsiteY56" fmla="*/ 156110 h 543001"/>
                <a:gd name="connsiteX57" fmla="*/ 17337 w 607329"/>
                <a:gd name="connsiteY57" fmla="*/ 133907 h 543001"/>
                <a:gd name="connsiteX58" fmla="*/ 39574 w 607329"/>
                <a:gd name="connsiteY58" fmla="*/ 151154 h 543001"/>
                <a:gd name="connsiteX59" fmla="*/ 66179 w 607329"/>
                <a:gd name="connsiteY59" fmla="*/ 361586 h 543001"/>
                <a:gd name="connsiteX60" fmla="*/ 83552 w 607329"/>
                <a:gd name="connsiteY60" fmla="*/ 361586 h 543001"/>
                <a:gd name="connsiteX61" fmla="*/ 78986 w 607329"/>
                <a:gd name="connsiteY61" fmla="*/ 357125 h 543001"/>
                <a:gd name="connsiteX62" fmla="*/ 72533 w 607329"/>
                <a:gd name="connsiteY62" fmla="*/ 330858 h 543001"/>
                <a:gd name="connsiteX63" fmla="*/ 108966 w 607329"/>
                <a:gd name="connsiteY63" fmla="*/ 151550 h 543001"/>
                <a:gd name="connsiteX64" fmla="*/ 126041 w 607329"/>
                <a:gd name="connsiteY64" fmla="*/ 127266 h 543001"/>
                <a:gd name="connsiteX65" fmla="*/ 155426 w 607329"/>
                <a:gd name="connsiteY65" fmla="*/ 123301 h 543001"/>
                <a:gd name="connsiteX66" fmla="*/ 287561 w 607329"/>
                <a:gd name="connsiteY66" fmla="*/ 84111 h 543001"/>
                <a:gd name="connsiteX67" fmla="*/ 302654 w 607329"/>
                <a:gd name="connsiteY67" fmla="*/ 86204 h 543001"/>
                <a:gd name="connsiteX68" fmla="*/ 341579 w 607329"/>
                <a:gd name="connsiteY68" fmla="*/ 108890 h 543001"/>
                <a:gd name="connsiteX69" fmla="*/ 327975 w 607329"/>
                <a:gd name="connsiteY69" fmla="*/ 114735 h 543001"/>
                <a:gd name="connsiteX70" fmla="*/ 301065 w 607329"/>
                <a:gd name="connsiteY70" fmla="*/ 131181 h 543001"/>
                <a:gd name="connsiteX71" fmla="*/ 282496 w 607329"/>
                <a:gd name="connsiteY71" fmla="*/ 120382 h 543001"/>
                <a:gd name="connsiteX72" fmla="*/ 275446 w 607329"/>
                <a:gd name="connsiteY72" fmla="*/ 93237 h 543001"/>
                <a:gd name="connsiteX73" fmla="*/ 287561 w 607329"/>
                <a:gd name="connsiteY73" fmla="*/ 84111 h 543001"/>
                <a:gd name="connsiteX74" fmla="*/ 215303 w 607329"/>
                <a:gd name="connsiteY74" fmla="*/ 0 h 543001"/>
                <a:gd name="connsiteX75" fmla="*/ 270097 w 607329"/>
                <a:gd name="connsiteY75" fmla="*/ 54688 h 543001"/>
                <a:gd name="connsiteX76" fmla="*/ 215303 w 607329"/>
                <a:gd name="connsiteY76" fmla="*/ 109376 h 543001"/>
                <a:gd name="connsiteX77" fmla="*/ 160509 w 607329"/>
                <a:gd name="connsiteY77" fmla="*/ 54688 h 543001"/>
                <a:gd name="connsiteX78" fmla="*/ 215303 w 607329"/>
                <a:gd name="connsiteY78" fmla="*/ 0 h 543001"/>
                <a:gd name="connsiteX0" fmla="*/ 287156 w 607329"/>
                <a:gd name="connsiteY0" fmla="*/ 314228 h 543001"/>
                <a:gd name="connsiteX1" fmla="*/ 602365 w 607329"/>
                <a:gd name="connsiteY1" fmla="*/ 314228 h 543001"/>
                <a:gd name="connsiteX2" fmla="*/ 607329 w 607329"/>
                <a:gd name="connsiteY2" fmla="*/ 319184 h 543001"/>
                <a:gd name="connsiteX3" fmla="*/ 607329 w 607329"/>
                <a:gd name="connsiteY3" fmla="*/ 364780 h 543001"/>
                <a:gd name="connsiteX4" fmla="*/ 602365 w 607329"/>
                <a:gd name="connsiteY4" fmla="*/ 369736 h 543001"/>
                <a:gd name="connsiteX5" fmla="*/ 464567 w 607329"/>
                <a:gd name="connsiteY5" fmla="*/ 369736 h 543001"/>
                <a:gd name="connsiteX6" fmla="*/ 464567 w 607329"/>
                <a:gd name="connsiteY6" fmla="*/ 503353 h 543001"/>
                <a:gd name="connsiteX7" fmla="*/ 488592 w 607329"/>
                <a:gd name="connsiteY7" fmla="*/ 503353 h 543001"/>
                <a:gd name="connsiteX8" fmla="*/ 508448 w 607329"/>
                <a:gd name="connsiteY8" fmla="*/ 523177 h 543001"/>
                <a:gd name="connsiteX9" fmla="*/ 488592 w 607329"/>
                <a:gd name="connsiteY9" fmla="*/ 543001 h 543001"/>
                <a:gd name="connsiteX10" fmla="*/ 400929 w 607329"/>
                <a:gd name="connsiteY10" fmla="*/ 543001 h 543001"/>
                <a:gd name="connsiteX11" fmla="*/ 381074 w 607329"/>
                <a:gd name="connsiteY11" fmla="*/ 523177 h 543001"/>
                <a:gd name="connsiteX12" fmla="*/ 400929 w 607329"/>
                <a:gd name="connsiteY12" fmla="*/ 503353 h 543001"/>
                <a:gd name="connsiteX13" fmla="*/ 424855 w 607329"/>
                <a:gd name="connsiteY13" fmla="*/ 503353 h 543001"/>
                <a:gd name="connsiteX14" fmla="*/ 424855 w 607329"/>
                <a:gd name="connsiteY14" fmla="*/ 369736 h 543001"/>
                <a:gd name="connsiteX15" fmla="*/ 287156 w 607329"/>
                <a:gd name="connsiteY15" fmla="*/ 369736 h 543001"/>
                <a:gd name="connsiteX16" fmla="*/ 282093 w 607329"/>
                <a:gd name="connsiteY16" fmla="*/ 364780 h 543001"/>
                <a:gd name="connsiteX17" fmla="*/ 282093 w 607329"/>
                <a:gd name="connsiteY17" fmla="*/ 319184 h 543001"/>
                <a:gd name="connsiteX18" fmla="*/ 287156 w 607329"/>
                <a:gd name="connsiteY18" fmla="*/ 314228 h 543001"/>
                <a:gd name="connsiteX19" fmla="*/ 328891 w 607329"/>
                <a:gd name="connsiteY19" fmla="*/ 246697 h 543001"/>
                <a:gd name="connsiteX20" fmla="*/ 483827 w 607329"/>
                <a:gd name="connsiteY20" fmla="*/ 246697 h 543001"/>
                <a:gd name="connsiteX21" fmla="*/ 379511 w 607329"/>
                <a:gd name="connsiteY21" fmla="*/ 293905 h 543001"/>
                <a:gd name="connsiteX22" fmla="*/ 371074 w 607329"/>
                <a:gd name="connsiteY22" fmla="*/ 285475 h 543001"/>
                <a:gd name="connsiteX23" fmla="*/ 371074 w 607329"/>
                <a:gd name="connsiteY23" fmla="*/ 278533 h 543001"/>
                <a:gd name="connsiteX24" fmla="*/ 323233 w 607329"/>
                <a:gd name="connsiteY24" fmla="*/ 251259 h 543001"/>
                <a:gd name="connsiteX25" fmla="*/ 323531 w 607329"/>
                <a:gd name="connsiteY25" fmla="*/ 249077 h 543001"/>
                <a:gd name="connsiteX26" fmla="*/ 328891 w 607329"/>
                <a:gd name="connsiteY26" fmla="*/ 246697 h 543001"/>
                <a:gd name="connsiteX27" fmla="*/ 155426 w 607329"/>
                <a:gd name="connsiteY27" fmla="*/ 123301 h 543001"/>
                <a:gd name="connsiteX28" fmla="*/ 215982 w 607329"/>
                <a:gd name="connsiteY28" fmla="*/ 140647 h 543001"/>
                <a:gd name="connsiteX29" fmla="*/ 235638 w 607329"/>
                <a:gd name="connsiteY29" fmla="*/ 154326 h 543001"/>
                <a:gd name="connsiteX30" fmla="*/ 193547 w 607329"/>
                <a:gd name="connsiteY30" fmla="*/ 147189 h 543001"/>
                <a:gd name="connsiteX31" fmla="*/ 268398 w 607329"/>
                <a:gd name="connsiteY31" fmla="*/ 181683 h 543001"/>
                <a:gd name="connsiteX32" fmla="*/ 341562 w 607329"/>
                <a:gd name="connsiteY32" fmla="*/ 136781 h 543001"/>
                <a:gd name="connsiteX33" fmla="*/ 375712 w 607329"/>
                <a:gd name="connsiteY33" fmla="*/ 144909 h 543001"/>
                <a:gd name="connsiteX34" fmla="*/ 367572 w 607329"/>
                <a:gd name="connsiteY34" fmla="*/ 179006 h 543001"/>
                <a:gd name="connsiteX35" fmla="*/ 283091 w 607329"/>
                <a:gd name="connsiteY35" fmla="*/ 230846 h 543001"/>
                <a:gd name="connsiteX36" fmla="*/ 259662 w 607329"/>
                <a:gd name="connsiteY36" fmla="*/ 232234 h 543001"/>
                <a:gd name="connsiteX37" fmla="*/ 172699 w 607329"/>
                <a:gd name="connsiteY37" fmla="*/ 192189 h 543001"/>
                <a:gd name="connsiteX38" fmla="*/ 226803 w 607329"/>
                <a:gd name="connsiteY38" fmla="*/ 237289 h 543001"/>
                <a:gd name="connsiteX39" fmla="*/ 204764 w 607329"/>
                <a:gd name="connsiteY39" fmla="*/ 314206 h 543001"/>
                <a:gd name="connsiteX40" fmla="*/ 236035 w 607329"/>
                <a:gd name="connsiteY40" fmla="*/ 324217 h 543001"/>
                <a:gd name="connsiteX41" fmla="*/ 254996 w 607329"/>
                <a:gd name="connsiteY41" fmla="*/ 342555 h 543001"/>
                <a:gd name="connsiteX42" fmla="*/ 312376 w 607329"/>
                <a:gd name="connsiteY42" fmla="*/ 503228 h 543001"/>
                <a:gd name="connsiteX43" fmla="*/ 294309 w 607329"/>
                <a:gd name="connsiteY43" fmla="*/ 541290 h 543001"/>
                <a:gd name="connsiteX44" fmla="*/ 256188 w 607329"/>
                <a:gd name="connsiteY44" fmla="*/ 523250 h 543001"/>
                <a:gd name="connsiteX45" fmla="*/ 208437 w 607329"/>
                <a:gd name="connsiteY45" fmla="*/ 389438 h 543001"/>
                <a:gd name="connsiteX46" fmla="*/ 208437 w 607329"/>
                <a:gd name="connsiteY46" fmla="*/ 523151 h 543001"/>
                <a:gd name="connsiteX47" fmla="*/ 188583 w 607329"/>
                <a:gd name="connsiteY47" fmla="*/ 542975 h 543001"/>
                <a:gd name="connsiteX48" fmla="*/ 168728 w 607329"/>
                <a:gd name="connsiteY48" fmla="*/ 523151 h 543001"/>
                <a:gd name="connsiteX49" fmla="*/ 168728 w 607329"/>
                <a:gd name="connsiteY49" fmla="*/ 401233 h 543001"/>
                <a:gd name="connsiteX50" fmla="*/ 68066 w 607329"/>
                <a:gd name="connsiteY50" fmla="*/ 401233 h 543001"/>
                <a:gd name="connsiteX51" fmla="*/ 68066 w 607329"/>
                <a:gd name="connsiteY51" fmla="*/ 523151 h 543001"/>
                <a:gd name="connsiteX52" fmla="*/ 48211 w 607329"/>
                <a:gd name="connsiteY52" fmla="*/ 542975 h 543001"/>
                <a:gd name="connsiteX53" fmla="*/ 28356 w 607329"/>
                <a:gd name="connsiteY53" fmla="*/ 523151 h 543001"/>
                <a:gd name="connsiteX54" fmla="*/ 28356 w 607329"/>
                <a:gd name="connsiteY54" fmla="*/ 378832 h 543001"/>
                <a:gd name="connsiteX55" fmla="*/ 163 w 607329"/>
                <a:gd name="connsiteY55" fmla="*/ 156110 h 543001"/>
                <a:gd name="connsiteX56" fmla="*/ 17337 w 607329"/>
                <a:gd name="connsiteY56" fmla="*/ 133907 h 543001"/>
                <a:gd name="connsiteX57" fmla="*/ 39574 w 607329"/>
                <a:gd name="connsiteY57" fmla="*/ 151154 h 543001"/>
                <a:gd name="connsiteX58" fmla="*/ 66179 w 607329"/>
                <a:gd name="connsiteY58" fmla="*/ 361586 h 543001"/>
                <a:gd name="connsiteX59" fmla="*/ 83552 w 607329"/>
                <a:gd name="connsiteY59" fmla="*/ 361586 h 543001"/>
                <a:gd name="connsiteX60" fmla="*/ 78986 w 607329"/>
                <a:gd name="connsiteY60" fmla="*/ 357125 h 543001"/>
                <a:gd name="connsiteX61" fmla="*/ 72533 w 607329"/>
                <a:gd name="connsiteY61" fmla="*/ 330858 h 543001"/>
                <a:gd name="connsiteX62" fmla="*/ 108966 w 607329"/>
                <a:gd name="connsiteY62" fmla="*/ 151550 h 543001"/>
                <a:gd name="connsiteX63" fmla="*/ 126041 w 607329"/>
                <a:gd name="connsiteY63" fmla="*/ 127266 h 543001"/>
                <a:gd name="connsiteX64" fmla="*/ 155426 w 607329"/>
                <a:gd name="connsiteY64" fmla="*/ 123301 h 543001"/>
                <a:gd name="connsiteX65" fmla="*/ 287561 w 607329"/>
                <a:gd name="connsiteY65" fmla="*/ 84111 h 543001"/>
                <a:gd name="connsiteX66" fmla="*/ 302654 w 607329"/>
                <a:gd name="connsiteY66" fmla="*/ 86204 h 543001"/>
                <a:gd name="connsiteX67" fmla="*/ 341579 w 607329"/>
                <a:gd name="connsiteY67" fmla="*/ 108890 h 543001"/>
                <a:gd name="connsiteX68" fmla="*/ 327975 w 607329"/>
                <a:gd name="connsiteY68" fmla="*/ 114735 h 543001"/>
                <a:gd name="connsiteX69" fmla="*/ 301065 w 607329"/>
                <a:gd name="connsiteY69" fmla="*/ 131181 h 543001"/>
                <a:gd name="connsiteX70" fmla="*/ 282496 w 607329"/>
                <a:gd name="connsiteY70" fmla="*/ 120382 h 543001"/>
                <a:gd name="connsiteX71" fmla="*/ 275446 w 607329"/>
                <a:gd name="connsiteY71" fmla="*/ 93237 h 543001"/>
                <a:gd name="connsiteX72" fmla="*/ 287561 w 607329"/>
                <a:gd name="connsiteY72" fmla="*/ 84111 h 543001"/>
                <a:gd name="connsiteX73" fmla="*/ 215303 w 607329"/>
                <a:gd name="connsiteY73" fmla="*/ 0 h 543001"/>
                <a:gd name="connsiteX74" fmla="*/ 270097 w 607329"/>
                <a:gd name="connsiteY74" fmla="*/ 54688 h 543001"/>
                <a:gd name="connsiteX75" fmla="*/ 215303 w 607329"/>
                <a:gd name="connsiteY75" fmla="*/ 109376 h 543001"/>
                <a:gd name="connsiteX76" fmla="*/ 160509 w 607329"/>
                <a:gd name="connsiteY76" fmla="*/ 54688 h 543001"/>
                <a:gd name="connsiteX77" fmla="*/ 215303 w 607329"/>
                <a:gd name="connsiteY77" fmla="*/ 0 h 543001"/>
                <a:gd name="connsiteX0" fmla="*/ 287156 w 607329"/>
                <a:gd name="connsiteY0" fmla="*/ 314228 h 543001"/>
                <a:gd name="connsiteX1" fmla="*/ 602365 w 607329"/>
                <a:gd name="connsiteY1" fmla="*/ 314228 h 543001"/>
                <a:gd name="connsiteX2" fmla="*/ 607329 w 607329"/>
                <a:gd name="connsiteY2" fmla="*/ 319184 h 543001"/>
                <a:gd name="connsiteX3" fmla="*/ 607329 w 607329"/>
                <a:gd name="connsiteY3" fmla="*/ 364780 h 543001"/>
                <a:gd name="connsiteX4" fmla="*/ 602365 w 607329"/>
                <a:gd name="connsiteY4" fmla="*/ 369736 h 543001"/>
                <a:gd name="connsiteX5" fmla="*/ 464567 w 607329"/>
                <a:gd name="connsiteY5" fmla="*/ 369736 h 543001"/>
                <a:gd name="connsiteX6" fmla="*/ 464567 w 607329"/>
                <a:gd name="connsiteY6" fmla="*/ 503353 h 543001"/>
                <a:gd name="connsiteX7" fmla="*/ 488592 w 607329"/>
                <a:gd name="connsiteY7" fmla="*/ 503353 h 543001"/>
                <a:gd name="connsiteX8" fmla="*/ 508448 w 607329"/>
                <a:gd name="connsiteY8" fmla="*/ 523177 h 543001"/>
                <a:gd name="connsiteX9" fmla="*/ 488592 w 607329"/>
                <a:gd name="connsiteY9" fmla="*/ 543001 h 543001"/>
                <a:gd name="connsiteX10" fmla="*/ 400929 w 607329"/>
                <a:gd name="connsiteY10" fmla="*/ 543001 h 543001"/>
                <a:gd name="connsiteX11" fmla="*/ 381074 w 607329"/>
                <a:gd name="connsiteY11" fmla="*/ 523177 h 543001"/>
                <a:gd name="connsiteX12" fmla="*/ 400929 w 607329"/>
                <a:gd name="connsiteY12" fmla="*/ 503353 h 543001"/>
                <a:gd name="connsiteX13" fmla="*/ 424855 w 607329"/>
                <a:gd name="connsiteY13" fmla="*/ 503353 h 543001"/>
                <a:gd name="connsiteX14" fmla="*/ 424855 w 607329"/>
                <a:gd name="connsiteY14" fmla="*/ 369736 h 543001"/>
                <a:gd name="connsiteX15" fmla="*/ 287156 w 607329"/>
                <a:gd name="connsiteY15" fmla="*/ 369736 h 543001"/>
                <a:gd name="connsiteX16" fmla="*/ 282093 w 607329"/>
                <a:gd name="connsiteY16" fmla="*/ 364780 h 543001"/>
                <a:gd name="connsiteX17" fmla="*/ 282093 w 607329"/>
                <a:gd name="connsiteY17" fmla="*/ 319184 h 543001"/>
                <a:gd name="connsiteX18" fmla="*/ 287156 w 607329"/>
                <a:gd name="connsiteY18" fmla="*/ 314228 h 543001"/>
                <a:gd name="connsiteX19" fmla="*/ 328891 w 607329"/>
                <a:gd name="connsiteY19" fmla="*/ 246697 h 543001"/>
                <a:gd name="connsiteX20" fmla="*/ 379511 w 607329"/>
                <a:gd name="connsiteY20" fmla="*/ 293905 h 543001"/>
                <a:gd name="connsiteX21" fmla="*/ 371074 w 607329"/>
                <a:gd name="connsiteY21" fmla="*/ 285475 h 543001"/>
                <a:gd name="connsiteX22" fmla="*/ 371074 w 607329"/>
                <a:gd name="connsiteY22" fmla="*/ 278533 h 543001"/>
                <a:gd name="connsiteX23" fmla="*/ 323233 w 607329"/>
                <a:gd name="connsiteY23" fmla="*/ 251259 h 543001"/>
                <a:gd name="connsiteX24" fmla="*/ 323531 w 607329"/>
                <a:gd name="connsiteY24" fmla="*/ 249077 h 543001"/>
                <a:gd name="connsiteX25" fmla="*/ 328891 w 607329"/>
                <a:gd name="connsiteY25" fmla="*/ 246697 h 543001"/>
                <a:gd name="connsiteX26" fmla="*/ 155426 w 607329"/>
                <a:gd name="connsiteY26" fmla="*/ 123301 h 543001"/>
                <a:gd name="connsiteX27" fmla="*/ 215982 w 607329"/>
                <a:gd name="connsiteY27" fmla="*/ 140647 h 543001"/>
                <a:gd name="connsiteX28" fmla="*/ 235638 w 607329"/>
                <a:gd name="connsiteY28" fmla="*/ 154326 h 543001"/>
                <a:gd name="connsiteX29" fmla="*/ 193547 w 607329"/>
                <a:gd name="connsiteY29" fmla="*/ 147189 h 543001"/>
                <a:gd name="connsiteX30" fmla="*/ 268398 w 607329"/>
                <a:gd name="connsiteY30" fmla="*/ 181683 h 543001"/>
                <a:gd name="connsiteX31" fmla="*/ 341562 w 607329"/>
                <a:gd name="connsiteY31" fmla="*/ 136781 h 543001"/>
                <a:gd name="connsiteX32" fmla="*/ 375712 w 607329"/>
                <a:gd name="connsiteY32" fmla="*/ 144909 h 543001"/>
                <a:gd name="connsiteX33" fmla="*/ 367572 w 607329"/>
                <a:gd name="connsiteY33" fmla="*/ 179006 h 543001"/>
                <a:gd name="connsiteX34" fmla="*/ 283091 w 607329"/>
                <a:gd name="connsiteY34" fmla="*/ 230846 h 543001"/>
                <a:gd name="connsiteX35" fmla="*/ 259662 w 607329"/>
                <a:gd name="connsiteY35" fmla="*/ 232234 h 543001"/>
                <a:gd name="connsiteX36" fmla="*/ 172699 w 607329"/>
                <a:gd name="connsiteY36" fmla="*/ 192189 h 543001"/>
                <a:gd name="connsiteX37" fmla="*/ 226803 w 607329"/>
                <a:gd name="connsiteY37" fmla="*/ 237289 h 543001"/>
                <a:gd name="connsiteX38" fmla="*/ 204764 w 607329"/>
                <a:gd name="connsiteY38" fmla="*/ 314206 h 543001"/>
                <a:gd name="connsiteX39" fmla="*/ 236035 w 607329"/>
                <a:gd name="connsiteY39" fmla="*/ 324217 h 543001"/>
                <a:gd name="connsiteX40" fmla="*/ 254996 w 607329"/>
                <a:gd name="connsiteY40" fmla="*/ 342555 h 543001"/>
                <a:gd name="connsiteX41" fmla="*/ 312376 w 607329"/>
                <a:gd name="connsiteY41" fmla="*/ 503228 h 543001"/>
                <a:gd name="connsiteX42" fmla="*/ 294309 w 607329"/>
                <a:gd name="connsiteY42" fmla="*/ 541290 h 543001"/>
                <a:gd name="connsiteX43" fmla="*/ 256188 w 607329"/>
                <a:gd name="connsiteY43" fmla="*/ 523250 h 543001"/>
                <a:gd name="connsiteX44" fmla="*/ 208437 w 607329"/>
                <a:gd name="connsiteY44" fmla="*/ 389438 h 543001"/>
                <a:gd name="connsiteX45" fmla="*/ 208437 w 607329"/>
                <a:gd name="connsiteY45" fmla="*/ 523151 h 543001"/>
                <a:gd name="connsiteX46" fmla="*/ 188583 w 607329"/>
                <a:gd name="connsiteY46" fmla="*/ 542975 h 543001"/>
                <a:gd name="connsiteX47" fmla="*/ 168728 w 607329"/>
                <a:gd name="connsiteY47" fmla="*/ 523151 h 543001"/>
                <a:gd name="connsiteX48" fmla="*/ 168728 w 607329"/>
                <a:gd name="connsiteY48" fmla="*/ 401233 h 543001"/>
                <a:gd name="connsiteX49" fmla="*/ 68066 w 607329"/>
                <a:gd name="connsiteY49" fmla="*/ 401233 h 543001"/>
                <a:gd name="connsiteX50" fmla="*/ 68066 w 607329"/>
                <a:gd name="connsiteY50" fmla="*/ 523151 h 543001"/>
                <a:gd name="connsiteX51" fmla="*/ 48211 w 607329"/>
                <a:gd name="connsiteY51" fmla="*/ 542975 h 543001"/>
                <a:gd name="connsiteX52" fmla="*/ 28356 w 607329"/>
                <a:gd name="connsiteY52" fmla="*/ 523151 h 543001"/>
                <a:gd name="connsiteX53" fmla="*/ 28356 w 607329"/>
                <a:gd name="connsiteY53" fmla="*/ 378832 h 543001"/>
                <a:gd name="connsiteX54" fmla="*/ 163 w 607329"/>
                <a:gd name="connsiteY54" fmla="*/ 156110 h 543001"/>
                <a:gd name="connsiteX55" fmla="*/ 17337 w 607329"/>
                <a:gd name="connsiteY55" fmla="*/ 133907 h 543001"/>
                <a:gd name="connsiteX56" fmla="*/ 39574 w 607329"/>
                <a:gd name="connsiteY56" fmla="*/ 151154 h 543001"/>
                <a:gd name="connsiteX57" fmla="*/ 66179 w 607329"/>
                <a:gd name="connsiteY57" fmla="*/ 361586 h 543001"/>
                <a:gd name="connsiteX58" fmla="*/ 83552 w 607329"/>
                <a:gd name="connsiteY58" fmla="*/ 361586 h 543001"/>
                <a:gd name="connsiteX59" fmla="*/ 78986 w 607329"/>
                <a:gd name="connsiteY59" fmla="*/ 357125 h 543001"/>
                <a:gd name="connsiteX60" fmla="*/ 72533 w 607329"/>
                <a:gd name="connsiteY60" fmla="*/ 330858 h 543001"/>
                <a:gd name="connsiteX61" fmla="*/ 108966 w 607329"/>
                <a:gd name="connsiteY61" fmla="*/ 151550 h 543001"/>
                <a:gd name="connsiteX62" fmla="*/ 126041 w 607329"/>
                <a:gd name="connsiteY62" fmla="*/ 127266 h 543001"/>
                <a:gd name="connsiteX63" fmla="*/ 155426 w 607329"/>
                <a:gd name="connsiteY63" fmla="*/ 123301 h 543001"/>
                <a:gd name="connsiteX64" fmla="*/ 287561 w 607329"/>
                <a:gd name="connsiteY64" fmla="*/ 84111 h 543001"/>
                <a:gd name="connsiteX65" fmla="*/ 302654 w 607329"/>
                <a:gd name="connsiteY65" fmla="*/ 86204 h 543001"/>
                <a:gd name="connsiteX66" fmla="*/ 341579 w 607329"/>
                <a:gd name="connsiteY66" fmla="*/ 108890 h 543001"/>
                <a:gd name="connsiteX67" fmla="*/ 327975 w 607329"/>
                <a:gd name="connsiteY67" fmla="*/ 114735 h 543001"/>
                <a:gd name="connsiteX68" fmla="*/ 301065 w 607329"/>
                <a:gd name="connsiteY68" fmla="*/ 131181 h 543001"/>
                <a:gd name="connsiteX69" fmla="*/ 282496 w 607329"/>
                <a:gd name="connsiteY69" fmla="*/ 120382 h 543001"/>
                <a:gd name="connsiteX70" fmla="*/ 275446 w 607329"/>
                <a:gd name="connsiteY70" fmla="*/ 93237 h 543001"/>
                <a:gd name="connsiteX71" fmla="*/ 287561 w 607329"/>
                <a:gd name="connsiteY71" fmla="*/ 84111 h 543001"/>
                <a:gd name="connsiteX72" fmla="*/ 215303 w 607329"/>
                <a:gd name="connsiteY72" fmla="*/ 0 h 543001"/>
                <a:gd name="connsiteX73" fmla="*/ 270097 w 607329"/>
                <a:gd name="connsiteY73" fmla="*/ 54688 h 543001"/>
                <a:gd name="connsiteX74" fmla="*/ 215303 w 607329"/>
                <a:gd name="connsiteY74" fmla="*/ 109376 h 543001"/>
                <a:gd name="connsiteX75" fmla="*/ 160509 w 607329"/>
                <a:gd name="connsiteY75" fmla="*/ 54688 h 543001"/>
                <a:gd name="connsiteX76" fmla="*/ 215303 w 607329"/>
                <a:gd name="connsiteY76" fmla="*/ 0 h 543001"/>
                <a:gd name="connsiteX0" fmla="*/ 287156 w 607329"/>
                <a:gd name="connsiteY0" fmla="*/ 314228 h 543001"/>
                <a:gd name="connsiteX1" fmla="*/ 602365 w 607329"/>
                <a:gd name="connsiteY1" fmla="*/ 314228 h 543001"/>
                <a:gd name="connsiteX2" fmla="*/ 607329 w 607329"/>
                <a:gd name="connsiteY2" fmla="*/ 319184 h 543001"/>
                <a:gd name="connsiteX3" fmla="*/ 607329 w 607329"/>
                <a:gd name="connsiteY3" fmla="*/ 364780 h 543001"/>
                <a:gd name="connsiteX4" fmla="*/ 602365 w 607329"/>
                <a:gd name="connsiteY4" fmla="*/ 369736 h 543001"/>
                <a:gd name="connsiteX5" fmla="*/ 464567 w 607329"/>
                <a:gd name="connsiteY5" fmla="*/ 369736 h 543001"/>
                <a:gd name="connsiteX6" fmla="*/ 464567 w 607329"/>
                <a:gd name="connsiteY6" fmla="*/ 503353 h 543001"/>
                <a:gd name="connsiteX7" fmla="*/ 488592 w 607329"/>
                <a:gd name="connsiteY7" fmla="*/ 503353 h 543001"/>
                <a:gd name="connsiteX8" fmla="*/ 508448 w 607329"/>
                <a:gd name="connsiteY8" fmla="*/ 523177 h 543001"/>
                <a:gd name="connsiteX9" fmla="*/ 488592 w 607329"/>
                <a:gd name="connsiteY9" fmla="*/ 543001 h 543001"/>
                <a:gd name="connsiteX10" fmla="*/ 400929 w 607329"/>
                <a:gd name="connsiteY10" fmla="*/ 543001 h 543001"/>
                <a:gd name="connsiteX11" fmla="*/ 381074 w 607329"/>
                <a:gd name="connsiteY11" fmla="*/ 523177 h 543001"/>
                <a:gd name="connsiteX12" fmla="*/ 400929 w 607329"/>
                <a:gd name="connsiteY12" fmla="*/ 503353 h 543001"/>
                <a:gd name="connsiteX13" fmla="*/ 424855 w 607329"/>
                <a:gd name="connsiteY13" fmla="*/ 503353 h 543001"/>
                <a:gd name="connsiteX14" fmla="*/ 424855 w 607329"/>
                <a:gd name="connsiteY14" fmla="*/ 369736 h 543001"/>
                <a:gd name="connsiteX15" fmla="*/ 287156 w 607329"/>
                <a:gd name="connsiteY15" fmla="*/ 369736 h 543001"/>
                <a:gd name="connsiteX16" fmla="*/ 282093 w 607329"/>
                <a:gd name="connsiteY16" fmla="*/ 364780 h 543001"/>
                <a:gd name="connsiteX17" fmla="*/ 282093 w 607329"/>
                <a:gd name="connsiteY17" fmla="*/ 319184 h 543001"/>
                <a:gd name="connsiteX18" fmla="*/ 287156 w 607329"/>
                <a:gd name="connsiteY18" fmla="*/ 314228 h 543001"/>
                <a:gd name="connsiteX19" fmla="*/ 328891 w 607329"/>
                <a:gd name="connsiteY19" fmla="*/ 246697 h 543001"/>
                <a:gd name="connsiteX20" fmla="*/ 379511 w 607329"/>
                <a:gd name="connsiteY20" fmla="*/ 293905 h 543001"/>
                <a:gd name="connsiteX21" fmla="*/ 371074 w 607329"/>
                <a:gd name="connsiteY21" fmla="*/ 285475 h 543001"/>
                <a:gd name="connsiteX22" fmla="*/ 323233 w 607329"/>
                <a:gd name="connsiteY22" fmla="*/ 251259 h 543001"/>
                <a:gd name="connsiteX23" fmla="*/ 323531 w 607329"/>
                <a:gd name="connsiteY23" fmla="*/ 249077 h 543001"/>
                <a:gd name="connsiteX24" fmla="*/ 328891 w 607329"/>
                <a:gd name="connsiteY24" fmla="*/ 246697 h 543001"/>
                <a:gd name="connsiteX25" fmla="*/ 155426 w 607329"/>
                <a:gd name="connsiteY25" fmla="*/ 123301 h 543001"/>
                <a:gd name="connsiteX26" fmla="*/ 215982 w 607329"/>
                <a:gd name="connsiteY26" fmla="*/ 140647 h 543001"/>
                <a:gd name="connsiteX27" fmla="*/ 235638 w 607329"/>
                <a:gd name="connsiteY27" fmla="*/ 154326 h 543001"/>
                <a:gd name="connsiteX28" fmla="*/ 193547 w 607329"/>
                <a:gd name="connsiteY28" fmla="*/ 147189 h 543001"/>
                <a:gd name="connsiteX29" fmla="*/ 268398 w 607329"/>
                <a:gd name="connsiteY29" fmla="*/ 181683 h 543001"/>
                <a:gd name="connsiteX30" fmla="*/ 341562 w 607329"/>
                <a:gd name="connsiteY30" fmla="*/ 136781 h 543001"/>
                <a:gd name="connsiteX31" fmla="*/ 375712 w 607329"/>
                <a:gd name="connsiteY31" fmla="*/ 144909 h 543001"/>
                <a:gd name="connsiteX32" fmla="*/ 367572 w 607329"/>
                <a:gd name="connsiteY32" fmla="*/ 179006 h 543001"/>
                <a:gd name="connsiteX33" fmla="*/ 283091 w 607329"/>
                <a:gd name="connsiteY33" fmla="*/ 230846 h 543001"/>
                <a:gd name="connsiteX34" fmla="*/ 259662 w 607329"/>
                <a:gd name="connsiteY34" fmla="*/ 232234 h 543001"/>
                <a:gd name="connsiteX35" fmla="*/ 172699 w 607329"/>
                <a:gd name="connsiteY35" fmla="*/ 192189 h 543001"/>
                <a:gd name="connsiteX36" fmla="*/ 226803 w 607329"/>
                <a:gd name="connsiteY36" fmla="*/ 237289 h 543001"/>
                <a:gd name="connsiteX37" fmla="*/ 204764 w 607329"/>
                <a:gd name="connsiteY37" fmla="*/ 314206 h 543001"/>
                <a:gd name="connsiteX38" fmla="*/ 236035 w 607329"/>
                <a:gd name="connsiteY38" fmla="*/ 324217 h 543001"/>
                <a:gd name="connsiteX39" fmla="*/ 254996 w 607329"/>
                <a:gd name="connsiteY39" fmla="*/ 342555 h 543001"/>
                <a:gd name="connsiteX40" fmla="*/ 312376 w 607329"/>
                <a:gd name="connsiteY40" fmla="*/ 503228 h 543001"/>
                <a:gd name="connsiteX41" fmla="*/ 294309 w 607329"/>
                <a:gd name="connsiteY41" fmla="*/ 541290 h 543001"/>
                <a:gd name="connsiteX42" fmla="*/ 256188 w 607329"/>
                <a:gd name="connsiteY42" fmla="*/ 523250 h 543001"/>
                <a:gd name="connsiteX43" fmla="*/ 208437 w 607329"/>
                <a:gd name="connsiteY43" fmla="*/ 389438 h 543001"/>
                <a:gd name="connsiteX44" fmla="*/ 208437 w 607329"/>
                <a:gd name="connsiteY44" fmla="*/ 523151 h 543001"/>
                <a:gd name="connsiteX45" fmla="*/ 188583 w 607329"/>
                <a:gd name="connsiteY45" fmla="*/ 542975 h 543001"/>
                <a:gd name="connsiteX46" fmla="*/ 168728 w 607329"/>
                <a:gd name="connsiteY46" fmla="*/ 523151 h 543001"/>
                <a:gd name="connsiteX47" fmla="*/ 168728 w 607329"/>
                <a:gd name="connsiteY47" fmla="*/ 401233 h 543001"/>
                <a:gd name="connsiteX48" fmla="*/ 68066 w 607329"/>
                <a:gd name="connsiteY48" fmla="*/ 401233 h 543001"/>
                <a:gd name="connsiteX49" fmla="*/ 68066 w 607329"/>
                <a:gd name="connsiteY49" fmla="*/ 523151 h 543001"/>
                <a:gd name="connsiteX50" fmla="*/ 48211 w 607329"/>
                <a:gd name="connsiteY50" fmla="*/ 542975 h 543001"/>
                <a:gd name="connsiteX51" fmla="*/ 28356 w 607329"/>
                <a:gd name="connsiteY51" fmla="*/ 523151 h 543001"/>
                <a:gd name="connsiteX52" fmla="*/ 28356 w 607329"/>
                <a:gd name="connsiteY52" fmla="*/ 378832 h 543001"/>
                <a:gd name="connsiteX53" fmla="*/ 163 w 607329"/>
                <a:gd name="connsiteY53" fmla="*/ 156110 h 543001"/>
                <a:gd name="connsiteX54" fmla="*/ 17337 w 607329"/>
                <a:gd name="connsiteY54" fmla="*/ 133907 h 543001"/>
                <a:gd name="connsiteX55" fmla="*/ 39574 w 607329"/>
                <a:gd name="connsiteY55" fmla="*/ 151154 h 543001"/>
                <a:gd name="connsiteX56" fmla="*/ 66179 w 607329"/>
                <a:gd name="connsiteY56" fmla="*/ 361586 h 543001"/>
                <a:gd name="connsiteX57" fmla="*/ 83552 w 607329"/>
                <a:gd name="connsiteY57" fmla="*/ 361586 h 543001"/>
                <a:gd name="connsiteX58" fmla="*/ 78986 w 607329"/>
                <a:gd name="connsiteY58" fmla="*/ 357125 h 543001"/>
                <a:gd name="connsiteX59" fmla="*/ 72533 w 607329"/>
                <a:gd name="connsiteY59" fmla="*/ 330858 h 543001"/>
                <a:gd name="connsiteX60" fmla="*/ 108966 w 607329"/>
                <a:gd name="connsiteY60" fmla="*/ 151550 h 543001"/>
                <a:gd name="connsiteX61" fmla="*/ 126041 w 607329"/>
                <a:gd name="connsiteY61" fmla="*/ 127266 h 543001"/>
                <a:gd name="connsiteX62" fmla="*/ 155426 w 607329"/>
                <a:gd name="connsiteY62" fmla="*/ 123301 h 543001"/>
                <a:gd name="connsiteX63" fmla="*/ 287561 w 607329"/>
                <a:gd name="connsiteY63" fmla="*/ 84111 h 543001"/>
                <a:gd name="connsiteX64" fmla="*/ 302654 w 607329"/>
                <a:gd name="connsiteY64" fmla="*/ 86204 h 543001"/>
                <a:gd name="connsiteX65" fmla="*/ 341579 w 607329"/>
                <a:gd name="connsiteY65" fmla="*/ 108890 h 543001"/>
                <a:gd name="connsiteX66" fmla="*/ 327975 w 607329"/>
                <a:gd name="connsiteY66" fmla="*/ 114735 h 543001"/>
                <a:gd name="connsiteX67" fmla="*/ 301065 w 607329"/>
                <a:gd name="connsiteY67" fmla="*/ 131181 h 543001"/>
                <a:gd name="connsiteX68" fmla="*/ 282496 w 607329"/>
                <a:gd name="connsiteY68" fmla="*/ 120382 h 543001"/>
                <a:gd name="connsiteX69" fmla="*/ 275446 w 607329"/>
                <a:gd name="connsiteY69" fmla="*/ 93237 h 543001"/>
                <a:gd name="connsiteX70" fmla="*/ 287561 w 607329"/>
                <a:gd name="connsiteY70" fmla="*/ 84111 h 543001"/>
                <a:gd name="connsiteX71" fmla="*/ 215303 w 607329"/>
                <a:gd name="connsiteY71" fmla="*/ 0 h 543001"/>
                <a:gd name="connsiteX72" fmla="*/ 270097 w 607329"/>
                <a:gd name="connsiteY72" fmla="*/ 54688 h 543001"/>
                <a:gd name="connsiteX73" fmla="*/ 215303 w 607329"/>
                <a:gd name="connsiteY73" fmla="*/ 109376 h 543001"/>
                <a:gd name="connsiteX74" fmla="*/ 160509 w 607329"/>
                <a:gd name="connsiteY74" fmla="*/ 54688 h 543001"/>
                <a:gd name="connsiteX75" fmla="*/ 215303 w 607329"/>
                <a:gd name="connsiteY75" fmla="*/ 0 h 543001"/>
                <a:gd name="connsiteX0" fmla="*/ 287156 w 607329"/>
                <a:gd name="connsiteY0" fmla="*/ 314228 h 543001"/>
                <a:gd name="connsiteX1" fmla="*/ 602365 w 607329"/>
                <a:gd name="connsiteY1" fmla="*/ 314228 h 543001"/>
                <a:gd name="connsiteX2" fmla="*/ 607329 w 607329"/>
                <a:gd name="connsiteY2" fmla="*/ 319184 h 543001"/>
                <a:gd name="connsiteX3" fmla="*/ 607329 w 607329"/>
                <a:gd name="connsiteY3" fmla="*/ 364780 h 543001"/>
                <a:gd name="connsiteX4" fmla="*/ 602365 w 607329"/>
                <a:gd name="connsiteY4" fmla="*/ 369736 h 543001"/>
                <a:gd name="connsiteX5" fmla="*/ 464567 w 607329"/>
                <a:gd name="connsiteY5" fmla="*/ 369736 h 543001"/>
                <a:gd name="connsiteX6" fmla="*/ 464567 w 607329"/>
                <a:gd name="connsiteY6" fmla="*/ 503353 h 543001"/>
                <a:gd name="connsiteX7" fmla="*/ 488592 w 607329"/>
                <a:gd name="connsiteY7" fmla="*/ 503353 h 543001"/>
                <a:gd name="connsiteX8" fmla="*/ 508448 w 607329"/>
                <a:gd name="connsiteY8" fmla="*/ 523177 h 543001"/>
                <a:gd name="connsiteX9" fmla="*/ 488592 w 607329"/>
                <a:gd name="connsiteY9" fmla="*/ 543001 h 543001"/>
                <a:gd name="connsiteX10" fmla="*/ 400929 w 607329"/>
                <a:gd name="connsiteY10" fmla="*/ 543001 h 543001"/>
                <a:gd name="connsiteX11" fmla="*/ 381074 w 607329"/>
                <a:gd name="connsiteY11" fmla="*/ 523177 h 543001"/>
                <a:gd name="connsiteX12" fmla="*/ 400929 w 607329"/>
                <a:gd name="connsiteY12" fmla="*/ 503353 h 543001"/>
                <a:gd name="connsiteX13" fmla="*/ 424855 w 607329"/>
                <a:gd name="connsiteY13" fmla="*/ 503353 h 543001"/>
                <a:gd name="connsiteX14" fmla="*/ 424855 w 607329"/>
                <a:gd name="connsiteY14" fmla="*/ 369736 h 543001"/>
                <a:gd name="connsiteX15" fmla="*/ 287156 w 607329"/>
                <a:gd name="connsiteY15" fmla="*/ 369736 h 543001"/>
                <a:gd name="connsiteX16" fmla="*/ 282093 w 607329"/>
                <a:gd name="connsiteY16" fmla="*/ 364780 h 543001"/>
                <a:gd name="connsiteX17" fmla="*/ 282093 w 607329"/>
                <a:gd name="connsiteY17" fmla="*/ 319184 h 543001"/>
                <a:gd name="connsiteX18" fmla="*/ 287156 w 607329"/>
                <a:gd name="connsiteY18" fmla="*/ 314228 h 543001"/>
                <a:gd name="connsiteX19" fmla="*/ 328891 w 607329"/>
                <a:gd name="connsiteY19" fmla="*/ 246697 h 543001"/>
                <a:gd name="connsiteX20" fmla="*/ 379511 w 607329"/>
                <a:gd name="connsiteY20" fmla="*/ 293905 h 543001"/>
                <a:gd name="connsiteX21" fmla="*/ 323233 w 607329"/>
                <a:gd name="connsiteY21" fmla="*/ 251259 h 543001"/>
                <a:gd name="connsiteX22" fmla="*/ 323531 w 607329"/>
                <a:gd name="connsiteY22" fmla="*/ 249077 h 543001"/>
                <a:gd name="connsiteX23" fmla="*/ 328891 w 607329"/>
                <a:gd name="connsiteY23" fmla="*/ 246697 h 543001"/>
                <a:gd name="connsiteX24" fmla="*/ 155426 w 607329"/>
                <a:gd name="connsiteY24" fmla="*/ 123301 h 543001"/>
                <a:gd name="connsiteX25" fmla="*/ 215982 w 607329"/>
                <a:gd name="connsiteY25" fmla="*/ 140647 h 543001"/>
                <a:gd name="connsiteX26" fmla="*/ 235638 w 607329"/>
                <a:gd name="connsiteY26" fmla="*/ 154326 h 543001"/>
                <a:gd name="connsiteX27" fmla="*/ 193547 w 607329"/>
                <a:gd name="connsiteY27" fmla="*/ 147189 h 543001"/>
                <a:gd name="connsiteX28" fmla="*/ 268398 w 607329"/>
                <a:gd name="connsiteY28" fmla="*/ 181683 h 543001"/>
                <a:gd name="connsiteX29" fmla="*/ 341562 w 607329"/>
                <a:gd name="connsiteY29" fmla="*/ 136781 h 543001"/>
                <a:gd name="connsiteX30" fmla="*/ 375712 w 607329"/>
                <a:gd name="connsiteY30" fmla="*/ 144909 h 543001"/>
                <a:gd name="connsiteX31" fmla="*/ 367572 w 607329"/>
                <a:gd name="connsiteY31" fmla="*/ 179006 h 543001"/>
                <a:gd name="connsiteX32" fmla="*/ 283091 w 607329"/>
                <a:gd name="connsiteY32" fmla="*/ 230846 h 543001"/>
                <a:gd name="connsiteX33" fmla="*/ 259662 w 607329"/>
                <a:gd name="connsiteY33" fmla="*/ 232234 h 543001"/>
                <a:gd name="connsiteX34" fmla="*/ 172699 w 607329"/>
                <a:gd name="connsiteY34" fmla="*/ 192189 h 543001"/>
                <a:gd name="connsiteX35" fmla="*/ 226803 w 607329"/>
                <a:gd name="connsiteY35" fmla="*/ 237289 h 543001"/>
                <a:gd name="connsiteX36" fmla="*/ 204764 w 607329"/>
                <a:gd name="connsiteY36" fmla="*/ 314206 h 543001"/>
                <a:gd name="connsiteX37" fmla="*/ 236035 w 607329"/>
                <a:gd name="connsiteY37" fmla="*/ 324217 h 543001"/>
                <a:gd name="connsiteX38" fmla="*/ 254996 w 607329"/>
                <a:gd name="connsiteY38" fmla="*/ 342555 h 543001"/>
                <a:gd name="connsiteX39" fmla="*/ 312376 w 607329"/>
                <a:gd name="connsiteY39" fmla="*/ 503228 h 543001"/>
                <a:gd name="connsiteX40" fmla="*/ 294309 w 607329"/>
                <a:gd name="connsiteY40" fmla="*/ 541290 h 543001"/>
                <a:gd name="connsiteX41" fmla="*/ 256188 w 607329"/>
                <a:gd name="connsiteY41" fmla="*/ 523250 h 543001"/>
                <a:gd name="connsiteX42" fmla="*/ 208437 w 607329"/>
                <a:gd name="connsiteY42" fmla="*/ 389438 h 543001"/>
                <a:gd name="connsiteX43" fmla="*/ 208437 w 607329"/>
                <a:gd name="connsiteY43" fmla="*/ 523151 h 543001"/>
                <a:gd name="connsiteX44" fmla="*/ 188583 w 607329"/>
                <a:gd name="connsiteY44" fmla="*/ 542975 h 543001"/>
                <a:gd name="connsiteX45" fmla="*/ 168728 w 607329"/>
                <a:gd name="connsiteY45" fmla="*/ 523151 h 543001"/>
                <a:gd name="connsiteX46" fmla="*/ 168728 w 607329"/>
                <a:gd name="connsiteY46" fmla="*/ 401233 h 543001"/>
                <a:gd name="connsiteX47" fmla="*/ 68066 w 607329"/>
                <a:gd name="connsiteY47" fmla="*/ 401233 h 543001"/>
                <a:gd name="connsiteX48" fmla="*/ 68066 w 607329"/>
                <a:gd name="connsiteY48" fmla="*/ 523151 h 543001"/>
                <a:gd name="connsiteX49" fmla="*/ 48211 w 607329"/>
                <a:gd name="connsiteY49" fmla="*/ 542975 h 543001"/>
                <a:gd name="connsiteX50" fmla="*/ 28356 w 607329"/>
                <a:gd name="connsiteY50" fmla="*/ 523151 h 543001"/>
                <a:gd name="connsiteX51" fmla="*/ 28356 w 607329"/>
                <a:gd name="connsiteY51" fmla="*/ 378832 h 543001"/>
                <a:gd name="connsiteX52" fmla="*/ 163 w 607329"/>
                <a:gd name="connsiteY52" fmla="*/ 156110 h 543001"/>
                <a:gd name="connsiteX53" fmla="*/ 17337 w 607329"/>
                <a:gd name="connsiteY53" fmla="*/ 133907 h 543001"/>
                <a:gd name="connsiteX54" fmla="*/ 39574 w 607329"/>
                <a:gd name="connsiteY54" fmla="*/ 151154 h 543001"/>
                <a:gd name="connsiteX55" fmla="*/ 66179 w 607329"/>
                <a:gd name="connsiteY55" fmla="*/ 361586 h 543001"/>
                <a:gd name="connsiteX56" fmla="*/ 83552 w 607329"/>
                <a:gd name="connsiteY56" fmla="*/ 361586 h 543001"/>
                <a:gd name="connsiteX57" fmla="*/ 78986 w 607329"/>
                <a:gd name="connsiteY57" fmla="*/ 357125 h 543001"/>
                <a:gd name="connsiteX58" fmla="*/ 72533 w 607329"/>
                <a:gd name="connsiteY58" fmla="*/ 330858 h 543001"/>
                <a:gd name="connsiteX59" fmla="*/ 108966 w 607329"/>
                <a:gd name="connsiteY59" fmla="*/ 151550 h 543001"/>
                <a:gd name="connsiteX60" fmla="*/ 126041 w 607329"/>
                <a:gd name="connsiteY60" fmla="*/ 127266 h 543001"/>
                <a:gd name="connsiteX61" fmla="*/ 155426 w 607329"/>
                <a:gd name="connsiteY61" fmla="*/ 123301 h 543001"/>
                <a:gd name="connsiteX62" fmla="*/ 287561 w 607329"/>
                <a:gd name="connsiteY62" fmla="*/ 84111 h 543001"/>
                <a:gd name="connsiteX63" fmla="*/ 302654 w 607329"/>
                <a:gd name="connsiteY63" fmla="*/ 86204 h 543001"/>
                <a:gd name="connsiteX64" fmla="*/ 341579 w 607329"/>
                <a:gd name="connsiteY64" fmla="*/ 108890 h 543001"/>
                <a:gd name="connsiteX65" fmla="*/ 327975 w 607329"/>
                <a:gd name="connsiteY65" fmla="*/ 114735 h 543001"/>
                <a:gd name="connsiteX66" fmla="*/ 301065 w 607329"/>
                <a:gd name="connsiteY66" fmla="*/ 131181 h 543001"/>
                <a:gd name="connsiteX67" fmla="*/ 282496 w 607329"/>
                <a:gd name="connsiteY67" fmla="*/ 120382 h 543001"/>
                <a:gd name="connsiteX68" fmla="*/ 275446 w 607329"/>
                <a:gd name="connsiteY68" fmla="*/ 93237 h 543001"/>
                <a:gd name="connsiteX69" fmla="*/ 287561 w 607329"/>
                <a:gd name="connsiteY69" fmla="*/ 84111 h 543001"/>
                <a:gd name="connsiteX70" fmla="*/ 215303 w 607329"/>
                <a:gd name="connsiteY70" fmla="*/ 0 h 543001"/>
                <a:gd name="connsiteX71" fmla="*/ 270097 w 607329"/>
                <a:gd name="connsiteY71" fmla="*/ 54688 h 543001"/>
                <a:gd name="connsiteX72" fmla="*/ 215303 w 607329"/>
                <a:gd name="connsiteY72" fmla="*/ 109376 h 543001"/>
                <a:gd name="connsiteX73" fmla="*/ 160509 w 607329"/>
                <a:gd name="connsiteY73" fmla="*/ 54688 h 543001"/>
                <a:gd name="connsiteX74" fmla="*/ 215303 w 607329"/>
                <a:gd name="connsiteY74" fmla="*/ 0 h 543001"/>
                <a:gd name="connsiteX0" fmla="*/ 287156 w 607329"/>
                <a:gd name="connsiteY0" fmla="*/ 314228 h 543001"/>
                <a:gd name="connsiteX1" fmla="*/ 602365 w 607329"/>
                <a:gd name="connsiteY1" fmla="*/ 314228 h 543001"/>
                <a:gd name="connsiteX2" fmla="*/ 607329 w 607329"/>
                <a:gd name="connsiteY2" fmla="*/ 319184 h 543001"/>
                <a:gd name="connsiteX3" fmla="*/ 607329 w 607329"/>
                <a:gd name="connsiteY3" fmla="*/ 364780 h 543001"/>
                <a:gd name="connsiteX4" fmla="*/ 602365 w 607329"/>
                <a:gd name="connsiteY4" fmla="*/ 369736 h 543001"/>
                <a:gd name="connsiteX5" fmla="*/ 464567 w 607329"/>
                <a:gd name="connsiteY5" fmla="*/ 369736 h 543001"/>
                <a:gd name="connsiteX6" fmla="*/ 464567 w 607329"/>
                <a:gd name="connsiteY6" fmla="*/ 503353 h 543001"/>
                <a:gd name="connsiteX7" fmla="*/ 488592 w 607329"/>
                <a:gd name="connsiteY7" fmla="*/ 503353 h 543001"/>
                <a:gd name="connsiteX8" fmla="*/ 508448 w 607329"/>
                <a:gd name="connsiteY8" fmla="*/ 523177 h 543001"/>
                <a:gd name="connsiteX9" fmla="*/ 488592 w 607329"/>
                <a:gd name="connsiteY9" fmla="*/ 543001 h 543001"/>
                <a:gd name="connsiteX10" fmla="*/ 400929 w 607329"/>
                <a:gd name="connsiteY10" fmla="*/ 543001 h 543001"/>
                <a:gd name="connsiteX11" fmla="*/ 381074 w 607329"/>
                <a:gd name="connsiteY11" fmla="*/ 523177 h 543001"/>
                <a:gd name="connsiteX12" fmla="*/ 400929 w 607329"/>
                <a:gd name="connsiteY12" fmla="*/ 503353 h 543001"/>
                <a:gd name="connsiteX13" fmla="*/ 424855 w 607329"/>
                <a:gd name="connsiteY13" fmla="*/ 503353 h 543001"/>
                <a:gd name="connsiteX14" fmla="*/ 424855 w 607329"/>
                <a:gd name="connsiteY14" fmla="*/ 369736 h 543001"/>
                <a:gd name="connsiteX15" fmla="*/ 287156 w 607329"/>
                <a:gd name="connsiteY15" fmla="*/ 369736 h 543001"/>
                <a:gd name="connsiteX16" fmla="*/ 282093 w 607329"/>
                <a:gd name="connsiteY16" fmla="*/ 364780 h 543001"/>
                <a:gd name="connsiteX17" fmla="*/ 282093 w 607329"/>
                <a:gd name="connsiteY17" fmla="*/ 319184 h 543001"/>
                <a:gd name="connsiteX18" fmla="*/ 287156 w 607329"/>
                <a:gd name="connsiteY18" fmla="*/ 314228 h 543001"/>
                <a:gd name="connsiteX19" fmla="*/ 328891 w 607329"/>
                <a:gd name="connsiteY19" fmla="*/ 246697 h 543001"/>
                <a:gd name="connsiteX20" fmla="*/ 323233 w 607329"/>
                <a:gd name="connsiteY20" fmla="*/ 251259 h 543001"/>
                <a:gd name="connsiteX21" fmla="*/ 323531 w 607329"/>
                <a:gd name="connsiteY21" fmla="*/ 249077 h 543001"/>
                <a:gd name="connsiteX22" fmla="*/ 328891 w 607329"/>
                <a:gd name="connsiteY22" fmla="*/ 246697 h 543001"/>
                <a:gd name="connsiteX23" fmla="*/ 155426 w 607329"/>
                <a:gd name="connsiteY23" fmla="*/ 123301 h 543001"/>
                <a:gd name="connsiteX24" fmla="*/ 215982 w 607329"/>
                <a:gd name="connsiteY24" fmla="*/ 140647 h 543001"/>
                <a:gd name="connsiteX25" fmla="*/ 235638 w 607329"/>
                <a:gd name="connsiteY25" fmla="*/ 154326 h 543001"/>
                <a:gd name="connsiteX26" fmla="*/ 193547 w 607329"/>
                <a:gd name="connsiteY26" fmla="*/ 147189 h 543001"/>
                <a:gd name="connsiteX27" fmla="*/ 268398 w 607329"/>
                <a:gd name="connsiteY27" fmla="*/ 181683 h 543001"/>
                <a:gd name="connsiteX28" fmla="*/ 341562 w 607329"/>
                <a:gd name="connsiteY28" fmla="*/ 136781 h 543001"/>
                <a:gd name="connsiteX29" fmla="*/ 375712 w 607329"/>
                <a:gd name="connsiteY29" fmla="*/ 144909 h 543001"/>
                <a:gd name="connsiteX30" fmla="*/ 367572 w 607329"/>
                <a:gd name="connsiteY30" fmla="*/ 179006 h 543001"/>
                <a:gd name="connsiteX31" fmla="*/ 283091 w 607329"/>
                <a:gd name="connsiteY31" fmla="*/ 230846 h 543001"/>
                <a:gd name="connsiteX32" fmla="*/ 259662 w 607329"/>
                <a:gd name="connsiteY32" fmla="*/ 232234 h 543001"/>
                <a:gd name="connsiteX33" fmla="*/ 172699 w 607329"/>
                <a:gd name="connsiteY33" fmla="*/ 192189 h 543001"/>
                <a:gd name="connsiteX34" fmla="*/ 226803 w 607329"/>
                <a:gd name="connsiteY34" fmla="*/ 237289 h 543001"/>
                <a:gd name="connsiteX35" fmla="*/ 204764 w 607329"/>
                <a:gd name="connsiteY35" fmla="*/ 314206 h 543001"/>
                <a:gd name="connsiteX36" fmla="*/ 236035 w 607329"/>
                <a:gd name="connsiteY36" fmla="*/ 324217 h 543001"/>
                <a:gd name="connsiteX37" fmla="*/ 254996 w 607329"/>
                <a:gd name="connsiteY37" fmla="*/ 342555 h 543001"/>
                <a:gd name="connsiteX38" fmla="*/ 312376 w 607329"/>
                <a:gd name="connsiteY38" fmla="*/ 503228 h 543001"/>
                <a:gd name="connsiteX39" fmla="*/ 294309 w 607329"/>
                <a:gd name="connsiteY39" fmla="*/ 541290 h 543001"/>
                <a:gd name="connsiteX40" fmla="*/ 256188 w 607329"/>
                <a:gd name="connsiteY40" fmla="*/ 523250 h 543001"/>
                <a:gd name="connsiteX41" fmla="*/ 208437 w 607329"/>
                <a:gd name="connsiteY41" fmla="*/ 389438 h 543001"/>
                <a:gd name="connsiteX42" fmla="*/ 208437 w 607329"/>
                <a:gd name="connsiteY42" fmla="*/ 523151 h 543001"/>
                <a:gd name="connsiteX43" fmla="*/ 188583 w 607329"/>
                <a:gd name="connsiteY43" fmla="*/ 542975 h 543001"/>
                <a:gd name="connsiteX44" fmla="*/ 168728 w 607329"/>
                <a:gd name="connsiteY44" fmla="*/ 523151 h 543001"/>
                <a:gd name="connsiteX45" fmla="*/ 168728 w 607329"/>
                <a:gd name="connsiteY45" fmla="*/ 401233 h 543001"/>
                <a:gd name="connsiteX46" fmla="*/ 68066 w 607329"/>
                <a:gd name="connsiteY46" fmla="*/ 401233 h 543001"/>
                <a:gd name="connsiteX47" fmla="*/ 68066 w 607329"/>
                <a:gd name="connsiteY47" fmla="*/ 523151 h 543001"/>
                <a:gd name="connsiteX48" fmla="*/ 48211 w 607329"/>
                <a:gd name="connsiteY48" fmla="*/ 542975 h 543001"/>
                <a:gd name="connsiteX49" fmla="*/ 28356 w 607329"/>
                <a:gd name="connsiteY49" fmla="*/ 523151 h 543001"/>
                <a:gd name="connsiteX50" fmla="*/ 28356 w 607329"/>
                <a:gd name="connsiteY50" fmla="*/ 378832 h 543001"/>
                <a:gd name="connsiteX51" fmla="*/ 163 w 607329"/>
                <a:gd name="connsiteY51" fmla="*/ 156110 h 543001"/>
                <a:gd name="connsiteX52" fmla="*/ 17337 w 607329"/>
                <a:gd name="connsiteY52" fmla="*/ 133907 h 543001"/>
                <a:gd name="connsiteX53" fmla="*/ 39574 w 607329"/>
                <a:gd name="connsiteY53" fmla="*/ 151154 h 543001"/>
                <a:gd name="connsiteX54" fmla="*/ 66179 w 607329"/>
                <a:gd name="connsiteY54" fmla="*/ 361586 h 543001"/>
                <a:gd name="connsiteX55" fmla="*/ 83552 w 607329"/>
                <a:gd name="connsiteY55" fmla="*/ 361586 h 543001"/>
                <a:gd name="connsiteX56" fmla="*/ 78986 w 607329"/>
                <a:gd name="connsiteY56" fmla="*/ 357125 h 543001"/>
                <a:gd name="connsiteX57" fmla="*/ 72533 w 607329"/>
                <a:gd name="connsiteY57" fmla="*/ 330858 h 543001"/>
                <a:gd name="connsiteX58" fmla="*/ 108966 w 607329"/>
                <a:gd name="connsiteY58" fmla="*/ 151550 h 543001"/>
                <a:gd name="connsiteX59" fmla="*/ 126041 w 607329"/>
                <a:gd name="connsiteY59" fmla="*/ 127266 h 543001"/>
                <a:gd name="connsiteX60" fmla="*/ 155426 w 607329"/>
                <a:gd name="connsiteY60" fmla="*/ 123301 h 543001"/>
                <a:gd name="connsiteX61" fmla="*/ 287561 w 607329"/>
                <a:gd name="connsiteY61" fmla="*/ 84111 h 543001"/>
                <a:gd name="connsiteX62" fmla="*/ 302654 w 607329"/>
                <a:gd name="connsiteY62" fmla="*/ 86204 h 543001"/>
                <a:gd name="connsiteX63" fmla="*/ 341579 w 607329"/>
                <a:gd name="connsiteY63" fmla="*/ 108890 h 543001"/>
                <a:gd name="connsiteX64" fmla="*/ 327975 w 607329"/>
                <a:gd name="connsiteY64" fmla="*/ 114735 h 543001"/>
                <a:gd name="connsiteX65" fmla="*/ 301065 w 607329"/>
                <a:gd name="connsiteY65" fmla="*/ 131181 h 543001"/>
                <a:gd name="connsiteX66" fmla="*/ 282496 w 607329"/>
                <a:gd name="connsiteY66" fmla="*/ 120382 h 543001"/>
                <a:gd name="connsiteX67" fmla="*/ 275446 w 607329"/>
                <a:gd name="connsiteY67" fmla="*/ 93237 h 543001"/>
                <a:gd name="connsiteX68" fmla="*/ 287561 w 607329"/>
                <a:gd name="connsiteY68" fmla="*/ 84111 h 543001"/>
                <a:gd name="connsiteX69" fmla="*/ 215303 w 607329"/>
                <a:gd name="connsiteY69" fmla="*/ 0 h 543001"/>
                <a:gd name="connsiteX70" fmla="*/ 270097 w 607329"/>
                <a:gd name="connsiteY70" fmla="*/ 54688 h 543001"/>
                <a:gd name="connsiteX71" fmla="*/ 215303 w 607329"/>
                <a:gd name="connsiteY71" fmla="*/ 109376 h 543001"/>
                <a:gd name="connsiteX72" fmla="*/ 160509 w 607329"/>
                <a:gd name="connsiteY72" fmla="*/ 54688 h 543001"/>
                <a:gd name="connsiteX73" fmla="*/ 215303 w 607329"/>
                <a:gd name="connsiteY73" fmla="*/ 0 h 543001"/>
                <a:gd name="connsiteX0" fmla="*/ 287156 w 607329"/>
                <a:gd name="connsiteY0" fmla="*/ 314228 h 543001"/>
                <a:gd name="connsiteX1" fmla="*/ 602365 w 607329"/>
                <a:gd name="connsiteY1" fmla="*/ 314228 h 543001"/>
                <a:gd name="connsiteX2" fmla="*/ 607329 w 607329"/>
                <a:gd name="connsiteY2" fmla="*/ 319184 h 543001"/>
                <a:gd name="connsiteX3" fmla="*/ 607329 w 607329"/>
                <a:gd name="connsiteY3" fmla="*/ 364780 h 543001"/>
                <a:gd name="connsiteX4" fmla="*/ 602365 w 607329"/>
                <a:gd name="connsiteY4" fmla="*/ 369736 h 543001"/>
                <a:gd name="connsiteX5" fmla="*/ 464567 w 607329"/>
                <a:gd name="connsiteY5" fmla="*/ 369736 h 543001"/>
                <a:gd name="connsiteX6" fmla="*/ 464567 w 607329"/>
                <a:gd name="connsiteY6" fmla="*/ 503353 h 543001"/>
                <a:gd name="connsiteX7" fmla="*/ 488592 w 607329"/>
                <a:gd name="connsiteY7" fmla="*/ 503353 h 543001"/>
                <a:gd name="connsiteX8" fmla="*/ 508448 w 607329"/>
                <a:gd name="connsiteY8" fmla="*/ 523177 h 543001"/>
                <a:gd name="connsiteX9" fmla="*/ 488592 w 607329"/>
                <a:gd name="connsiteY9" fmla="*/ 543001 h 543001"/>
                <a:gd name="connsiteX10" fmla="*/ 400929 w 607329"/>
                <a:gd name="connsiteY10" fmla="*/ 543001 h 543001"/>
                <a:gd name="connsiteX11" fmla="*/ 381074 w 607329"/>
                <a:gd name="connsiteY11" fmla="*/ 523177 h 543001"/>
                <a:gd name="connsiteX12" fmla="*/ 400929 w 607329"/>
                <a:gd name="connsiteY12" fmla="*/ 503353 h 543001"/>
                <a:gd name="connsiteX13" fmla="*/ 424855 w 607329"/>
                <a:gd name="connsiteY13" fmla="*/ 503353 h 543001"/>
                <a:gd name="connsiteX14" fmla="*/ 424855 w 607329"/>
                <a:gd name="connsiteY14" fmla="*/ 369736 h 543001"/>
                <a:gd name="connsiteX15" fmla="*/ 287156 w 607329"/>
                <a:gd name="connsiteY15" fmla="*/ 369736 h 543001"/>
                <a:gd name="connsiteX16" fmla="*/ 282093 w 607329"/>
                <a:gd name="connsiteY16" fmla="*/ 364780 h 543001"/>
                <a:gd name="connsiteX17" fmla="*/ 282093 w 607329"/>
                <a:gd name="connsiteY17" fmla="*/ 319184 h 543001"/>
                <a:gd name="connsiteX18" fmla="*/ 287156 w 607329"/>
                <a:gd name="connsiteY18" fmla="*/ 314228 h 543001"/>
                <a:gd name="connsiteX19" fmla="*/ 323531 w 607329"/>
                <a:gd name="connsiteY19" fmla="*/ 249077 h 543001"/>
                <a:gd name="connsiteX20" fmla="*/ 323233 w 607329"/>
                <a:gd name="connsiteY20" fmla="*/ 251259 h 543001"/>
                <a:gd name="connsiteX21" fmla="*/ 323531 w 607329"/>
                <a:gd name="connsiteY21" fmla="*/ 249077 h 543001"/>
                <a:gd name="connsiteX22" fmla="*/ 155426 w 607329"/>
                <a:gd name="connsiteY22" fmla="*/ 123301 h 543001"/>
                <a:gd name="connsiteX23" fmla="*/ 215982 w 607329"/>
                <a:gd name="connsiteY23" fmla="*/ 140647 h 543001"/>
                <a:gd name="connsiteX24" fmla="*/ 235638 w 607329"/>
                <a:gd name="connsiteY24" fmla="*/ 154326 h 543001"/>
                <a:gd name="connsiteX25" fmla="*/ 193547 w 607329"/>
                <a:gd name="connsiteY25" fmla="*/ 147189 h 543001"/>
                <a:gd name="connsiteX26" fmla="*/ 268398 w 607329"/>
                <a:gd name="connsiteY26" fmla="*/ 181683 h 543001"/>
                <a:gd name="connsiteX27" fmla="*/ 341562 w 607329"/>
                <a:gd name="connsiteY27" fmla="*/ 136781 h 543001"/>
                <a:gd name="connsiteX28" fmla="*/ 375712 w 607329"/>
                <a:gd name="connsiteY28" fmla="*/ 144909 h 543001"/>
                <a:gd name="connsiteX29" fmla="*/ 367572 w 607329"/>
                <a:gd name="connsiteY29" fmla="*/ 179006 h 543001"/>
                <a:gd name="connsiteX30" fmla="*/ 283091 w 607329"/>
                <a:gd name="connsiteY30" fmla="*/ 230846 h 543001"/>
                <a:gd name="connsiteX31" fmla="*/ 259662 w 607329"/>
                <a:gd name="connsiteY31" fmla="*/ 232234 h 543001"/>
                <a:gd name="connsiteX32" fmla="*/ 172699 w 607329"/>
                <a:gd name="connsiteY32" fmla="*/ 192189 h 543001"/>
                <a:gd name="connsiteX33" fmla="*/ 226803 w 607329"/>
                <a:gd name="connsiteY33" fmla="*/ 237289 h 543001"/>
                <a:gd name="connsiteX34" fmla="*/ 204764 w 607329"/>
                <a:gd name="connsiteY34" fmla="*/ 314206 h 543001"/>
                <a:gd name="connsiteX35" fmla="*/ 236035 w 607329"/>
                <a:gd name="connsiteY35" fmla="*/ 324217 h 543001"/>
                <a:gd name="connsiteX36" fmla="*/ 254996 w 607329"/>
                <a:gd name="connsiteY36" fmla="*/ 342555 h 543001"/>
                <a:gd name="connsiteX37" fmla="*/ 312376 w 607329"/>
                <a:gd name="connsiteY37" fmla="*/ 503228 h 543001"/>
                <a:gd name="connsiteX38" fmla="*/ 294309 w 607329"/>
                <a:gd name="connsiteY38" fmla="*/ 541290 h 543001"/>
                <a:gd name="connsiteX39" fmla="*/ 256188 w 607329"/>
                <a:gd name="connsiteY39" fmla="*/ 523250 h 543001"/>
                <a:gd name="connsiteX40" fmla="*/ 208437 w 607329"/>
                <a:gd name="connsiteY40" fmla="*/ 389438 h 543001"/>
                <a:gd name="connsiteX41" fmla="*/ 208437 w 607329"/>
                <a:gd name="connsiteY41" fmla="*/ 523151 h 543001"/>
                <a:gd name="connsiteX42" fmla="*/ 188583 w 607329"/>
                <a:gd name="connsiteY42" fmla="*/ 542975 h 543001"/>
                <a:gd name="connsiteX43" fmla="*/ 168728 w 607329"/>
                <a:gd name="connsiteY43" fmla="*/ 523151 h 543001"/>
                <a:gd name="connsiteX44" fmla="*/ 168728 w 607329"/>
                <a:gd name="connsiteY44" fmla="*/ 401233 h 543001"/>
                <a:gd name="connsiteX45" fmla="*/ 68066 w 607329"/>
                <a:gd name="connsiteY45" fmla="*/ 401233 h 543001"/>
                <a:gd name="connsiteX46" fmla="*/ 68066 w 607329"/>
                <a:gd name="connsiteY46" fmla="*/ 523151 h 543001"/>
                <a:gd name="connsiteX47" fmla="*/ 48211 w 607329"/>
                <a:gd name="connsiteY47" fmla="*/ 542975 h 543001"/>
                <a:gd name="connsiteX48" fmla="*/ 28356 w 607329"/>
                <a:gd name="connsiteY48" fmla="*/ 523151 h 543001"/>
                <a:gd name="connsiteX49" fmla="*/ 28356 w 607329"/>
                <a:gd name="connsiteY49" fmla="*/ 378832 h 543001"/>
                <a:gd name="connsiteX50" fmla="*/ 163 w 607329"/>
                <a:gd name="connsiteY50" fmla="*/ 156110 h 543001"/>
                <a:gd name="connsiteX51" fmla="*/ 17337 w 607329"/>
                <a:gd name="connsiteY51" fmla="*/ 133907 h 543001"/>
                <a:gd name="connsiteX52" fmla="*/ 39574 w 607329"/>
                <a:gd name="connsiteY52" fmla="*/ 151154 h 543001"/>
                <a:gd name="connsiteX53" fmla="*/ 66179 w 607329"/>
                <a:gd name="connsiteY53" fmla="*/ 361586 h 543001"/>
                <a:gd name="connsiteX54" fmla="*/ 83552 w 607329"/>
                <a:gd name="connsiteY54" fmla="*/ 361586 h 543001"/>
                <a:gd name="connsiteX55" fmla="*/ 78986 w 607329"/>
                <a:gd name="connsiteY55" fmla="*/ 357125 h 543001"/>
                <a:gd name="connsiteX56" fmla="*/ 72533 w 607329"/>
                <a:gd name="connsiteY56" fmla="*/ 330858 h 543001"/>
                <a:gd name="connsiteX57" fmla="*/ 108966 w 607329"/>
                <a:gd name="connsiteY57" fmla="*/ 151550 h 543001"/>
                <a:gd name="connsiteX58" fmla="*/ 126041 w 607329"/>
                <a:gd name="connsiteY58" fmla="*/ 127266 h 543001"/>
                <a:gd name="connsiteX59" fmla="*/ 155426 w 607329"/>
                <a:gd name="connsiteY59" fmla="*/ 123301 h 543001"/>
                <a:gd name="connsiteX60" fmla="*/ 287561 w 607329"/>
                <a:gd name="connsiteY60" fmla="*/ 84111 h 543001"/>
                <a:gd name="connsiteX61" fmla="*/ 302654 w 607329"/>
                <a:gd name="connsiteY61" fmla="*/ 86204 h 543001"/>
                <a:gd name="connsiteX62" fmla="*/ 341579 w 607329"/>
                <a:gd name="connsiteY62" fmla="*/ 108890 h 543001"/>
                <a:gd name="connsiteX63" fmla="*/ 327975 w 607329"/>
                <a:gd name="connsiteY63" fmla="*/ 114735 h 543001"/>
                <a:gd name="connsiteX64" fmla="*/ 301065 w 607329"/>
                <a:gd name="connsiteY64" fmla="*/ 131181 h 543001"/>
                <a:gd name="connsiteX65" fmla="*/ 282496 w 607329"/>
                <a:gd name="connsiteY65" fmla="*/ 120382 h 543001"/>
                <a:gd name="connsiteX66" fmla="*/ 275446 w 607329"/>
                <a:gd name="connsiteY66" fmla="*/ 93237 h 543001"/>
                <a:gd name="connsiteX67" fmla="*/ 287561 w 607329"/>
                <a:gd name="connsiteY67" fmla="*/ 84111 h 543001"/>
                <a:gd name="connsiteX68" fmla="*/ 215303 w 607329"/>
                <a:gd name="connsiteY68" fmla="*/ 0 h 543001"/>
                <a:gd name="connsiteX69" fmla="*/ 270097 w 607329"/>
                <a:gd name="connsiteY69" fmla="*/ 54688 h 543001"/>
                <a:gd name="connsiteX70" fmla="*/ 215303 w 607329"/>
                <a:gd name="connsiteY70" fmla="*/ 109376 h 543001"/>
                <a:gd name="connsiteX71" fmla="*/ 160509 w 607329"/>
                <a:gd name="connsiteY71" fmla="*/ 54688 h 543001"/>
                <a:gd name="connsiteX72" fmla="*/ 215303 w 607329"/>
                <a:gd name="connsiteY72" fmla="*/ 0 h 543001"/>
                <a:gd name="connsiteX0" fmla="*/ 287156 w 607329"/>
                <a:gd name="connsiteY0" fmla="*/ 314228 h 543001"/>
                <a:gd name="connsiteX1" fmla="*/ 602365 w 607329"/>
                <a:gd name="connsiteY1" fmla="*/ 314228 h 543001"/>
                <a:gd name="connsiteX2" fmla="*/ 607329 w 607329"/>
                <a:gd name="connsiteY2" fmla="*/ 319184 h 543001"/>
                <a:gd name="connsiteX3" fmla="*/ 607329 w 607329"/>
                <a:gd name="connsiteY3" fmla="*/ 364780 h 543001"/>
                <a:gd name="connsiteX4" fmla="*/ 602365 w 607329"/>
                <a:gd name="connsiteY4" fmla="*/ 369736 h 543001"/>
                <a:gd name="connsiteX5" fmla="*/ 464567 w 607329"/>
                <a:gd name="connsiteY5" fmla="*/ 369736 h 543001"/>
                <a:gd name="connsiteX6" fmla="*/ 464567 w 607329"/>
                <a:gd name="connsiteY6" fmla="*/ 503353 h 543001"/>
                <a:gd name="connsiteX7" fmla="*/ 488592 w 607329"/>
                <a:gd name="connsiteY7" fmla="*/ 503353 h 543001"/>
                <a:gd name="connsiteX8" fmla="*/ 508448 w 607329"/>
                <a:gd name="connsiteY8" fmla="*/ 523177 h 543001"/>
                <a:gd name="connsiteX9" fmla="*/ 488592 w 607329"/>
                <a:gd name="connsiteY9" fmla="*/ 543001 h 543001"/>
                <a:gd name="connsiteX10" fmla="*/ 400929 w 607329"/>
                <a:gd name="connsiteY10" fmla="*/ 543001 h 543001"/>
                <a:gd name="connsiteX11" fmla="*/ 381074 w 607329"/>
                <a:gd name="connsiteY11" fmla="*/ 523177 h 543001"/>
                <a:gd name="connsiteX12" fmla="*/ 400929 w 607329"/>
                <a:gd name="connsiteY12" fmla="*/ 503353 h 543001"/>
                <a:gd name="connsiteX13" fmla="*/ 424855 w 607329"/>
                <a:gd name="connsiteY13" fmla="*/ 503353 h 543001"/>
                <a:gd name="connsiteX14" fmla="*/ 424855 w 607329"/>
                <a:gd name="connsiteY14" fmla="*/ 369736 h 543001"/>
                <a:gd name="connsiteX15" fmla="*/ 287156 w 607329"/>
                <a:gd name="connsiteY15" fmla="*/ 369736 h 543001"/>
                <a:gd name="connsiteX16" fmla="*/ 282093 w 607329"/>
                <a:gd name="connsiteY16" fmla="*/ 364780 h 543001"/>
                <a:gd name="connsiteX17" fmla="*/ 282093 w 607329"/>
                <a:gd name="connsiteY17" fmla="*/ 319184 h 543001"/>
                <a:gd name="connsiteX18" fmla="*/ 287156 w 607329"/>
                <a:gd name="connsiteY18" fmla="*/ 314228 h 543001"/>
                <a:gd name="connsiteX19" fmla="*/ 155426 w 607329"/>
                <a:gd name="connsiteY19" fmla="*/ 123301 h 543001"/>
                <a:gd name="connsiteX20" fmla="*/ 215982 w 607329"/>
                <a:gd name="connsiteY20" fmla="*/ 140647 h 543001"/>
                <a:gd name="connsiteX21" fmla="*/ 235638 w 607329"/>
                <a:gd name="connsiteY21" fmla="*/ 154326 h 543001"/>
                <a:gd name="connsiteX22" fmla="*/ 193547 w 607329"/>
                <a:gd name="connsiteY22" fmla="*/ 147189 h 543001"/>
                <a:gd name="connsiteX23" fmla="*/ 268398 w 607329"/>
                <a:gd name="connsiteY23" fmla="*/ 181683 h 543001"/>
                <a:gd name="connsiteX24" fmla="*/ 341562 w 607329"/>
                <a:gd name="connsiteY24" fmla="*/ 136781 h 543001"/>
                <a:gd name="connsiteX25" fmla="*/ 375712 w 607329"/>
                <a:gd name="connsiteY25" fmla="*/ 144909 h 543001"/>
                <a:gd name="connsiteX26" fmla="*/ 367572 w 607329"/>
                <a:gd name="connsiteY26" fmla="*/ 179006 h 543001"/>
                <a:gd name="connsiteX27" fmla="*/ 283091 w 607329"/>
                <a:gd name="connsiteY27" fmla="*/ 230846 h 543001"/>
                <a:gd name="connsiteX28" fmla="*/ 259662 w 607329"/>
                <a:gd name="connsiteY28" fmla="*/ 232234 h 543001"/>
                <a:gd name="connsiteX29" fmla="*/ 172699 w 607329"/>
                <a:gd name="connsiteY29" fmla="*/ 192189 h 543001"/>
                <a:gd name="connsiteX30" fmla="*/ 226803 w 607329"/>
                <a:gd name="connsiteY30" fmla="*/ 237289 h 543001"/>
                <a:gd name="connsiteX31" fmla="*/ 204764 w 607329"/>
                <a:gd name="connsiteY31" fmla="*/ 314206 h 543001"/>
                <a:gd name="connsiteX32" fmla="*/ 236035 w 607329"/>
                <a:gd name="connsiteY32" fmla="*/ 324217 h 543001"/>
                <a:gd name="connsiteX33" fmla="*/ 254996 w 607329"/>
                <a:gd name="connsiteY33" fmla="*/ 342555 h 543001"/>
                <a:gd name="connsiteX34" fmla="*/ 312376 w 607329"/>
                <a:gd name="connsiteY34" fmla="*/ 503228 h 543001"/>
                <a:gd name="connsiteX35" fmla="*/ 294309 w 607329"/>
                <a:gd name="connsiteY35" fmla="*/ 541290 h 543001"/>
                <a:gd name="connsiteX36" fmla="*/ 256188 w 607329"/>
                <a:gd name="connsiteY36" fmla="*/ 523250 h 543001"/>
                <a:gd name="connsiteX37" fmla="*/ 208437 w 607329"/>
                <a:gd name="connsiteY37" fmla="*/ 389438 h 543001"/>
                <a:gd name="connsiteX38" fmla="*/ 208437 w 607329"/>
                <a:gd name="connsiteY38" fmla="*/ 523151 h 543001"/>
                <a:gd name="connsiteX39" fmla="*/ 188583 w 607329"/>
                <a:gd name="connsiteY39" fmla="*/ 542975 h 543001"/>
                <a:gd name="connsiteX40" fmla="*/ 168728 w 607329"/>
                <a:gd name="connsiteY40" fmla="*/ 523151 h 543001"/>
                <a:gd name="connsiteX41" fmla="*/ 168728 w 607329"/>
                <a:gd name="connsiteY41" fmla="*/ 401233 h 543001"/>
                <a:gd name="connsiteX42" fmla="*/ 68066 w 607329"/>
                <a:gd name="connsiteY42" fmla="*/ 401233 h 543001"/>
                <a:gd name="connsiteX43" fmla="*/ 68066 w 607329"/>
                <a:gd name="connsiteY43" fmla="*/ 523151 h 543001"/>
                <a:gd name="connsiteX44" fmla="*/ 48211 w 607329"/>
                <a:gd name="connsiteY44" fmla="*/ 542975 h 543001"/>
                <a:gd name="connsiteX45" fmla="*/ 28356 w 607329"/>
                <a:gd name="connsiteY45" fmla="*/ 523151 h 543001"/>
                <a:gd name="connsiteX46" fmla="*/ 28356 w 607329"/>
                <a:gd name="connsiteY46" fmla="*/ 378832 h 543001"/>
                <a:gd name="connsiteX47" fmla="*/ 163 w 607329"/>
                <a:gd name="connsiteY47" fmla="*/ 156110 h 543001"/>
                <a:gd name="connsiteX48" fmla="*/ 17337 w 607329"/>
                <a:gd name="connsiteY48" fmla="*/ 133907 h 543001"/>
                <a:gd name="connsiteX49" fmla="*/ 39574 w 607329"/>
                <a:gd name="connsiteY49" fmla="*/ 151154 h 543001"/>
                <a:gd name="connsiteX50" fmla="*/ 66179 w 607329"/>
                <a:gd name="connsiteY50" fmla="*/ 361586 h 543001"/>
                <a:gd name="connsiteX51" fmla="*/ 83552 w 607329"/>
                <a:gd name="connsiteY51" fmla="*/ 361586 h 543001"/>
                <a:gd name="connsiteX52" fmla="*/ 78986 w 607329"/>
                <a:gd name="connsiteY52" fmla="*/ 357125 h 543001"/>
                <a:gd name="connsiteX53" fmla="*/ 72533 w 607329"/>
                <a:gd name="connsiteY53" fmla="*/ 330858 h 543001"/>
                <a:gd name="connsiteX54" fmla="*/ 108966 w 607329"/>
                <a:gd name="connsiteY54" fmla="*/ 151550 h 543001"/>
                <a:gd name="connsiteX55" fmla="*/ 126041 w 607329"/>
                <a:gd name="connsiteY55" fmla="*/ 127266 h 543001"/>
                <a:gd name="connsiteX56" fmla="*/ 155426 w 607329"/>
                <a:gd name="connsiteY56" fmla="*/ 123301 h 543001"/>
                <a:gd name="connsiteX57" fmla="*/ 287561 w 607329"/>
                <a:gd name="connsiteY57" fmla="*/ 84111 h 543001"/>
                <a:gd name="connsiteX58" fmla="*/ 302654 w 607329"/>
                <a:gd name="connsiteY58" fmla="*/ 86204 h 543001"/>
                <a:gd name="connsiteX59" fmla="*/ 341579 w 607329"/>
                <a:gd name="connsiteY59" fmla="*/ 108890 h 543001"/>
                <a:gd name="connsiteX60" fmla="*/ 327975 w 607329"/>
                <a:gd name="connsiteY60" fmla="*/ 114735 h 543001"/>
                <a:gd name="connsiteX61" fmla="*/ 301065 w 607329"/>
                <a:gd name="connsiteY61" fmla="*/ 131181 h 543001"/>
                <a:gd name="connsiteX62" fmla="*/ 282496 w 607329"/>
                <a:gd name="connsiteY62" fmla="*/ 120382 h 543001"/>
                <a:gd name="connsiteX63" fmla="*/ 275446 w 607329"/>
                <a:gd name="connsiteY63" fmla="*/ 93237 h 543001"/>
                <a:gd name="connsiteX64" fmla="*/ 287561 w 607329"/>
                <a:gd name="connsiteY64" fmla="*/ 84111 h 543001"/>
                <a:gd name="connsiteX65" fmla="*/ 215303 w 607329"/>
                <a:gd name="connsiteY65" fmla="*/ 0 h 543001"/>
                <a:gd name="connsiteX66" fmla="*/ 270097 w 607329"/>
                <a:gd name="connsiteY66" fmla="*/ 54688 h 543001"/>
                <a:gd name="connsiteX67" fmla="*/ 215303 w 607329"/>
                <a:gd name="connsiteY67" fmla="*/ 109376 h 543001"/>
                <a:gd name="connsiteX68" fmla="*/ 160509 w 607329"/>
                <a:gd name="connsiteY68" fmla="*/ 54688 h 543001"/>
                <a:gd name="connsiteX69" fmla="*/ 215303 w 607329"/>
                <a:gd name="connsiteY69" fmla="*/ 0 h 543001"/>
                <a:gd name="connsiteX0" fmla="*/ 287156 w 607329"/>
                <a:gd name="connsiteY0" fmla="*/ 314228 h 543001"/>
                <a:gd name="connsiteX1" fmla="*/ 602365 w 607329"/>
                <a:gd name="connsiteY1" fmla="*/ 314228 h 543001"/>
                <a:gd name="connsiteX2" fmla="*/ 607329 w 607329"/>
                <a:gd name="connsiteY2" fmla="*/ 319184 h 543001"/>
                <a:gd name="connsiteX3" fmla="*/ 607329 w 607329"/>
                <a:gd name="connsiteY3" fmla="*/ 364780 h 543001"/>
                <a:gd name="connsiteX4" fmla="*/ 602365 w 607329"/>
                <a:gd name="connsiteY4" fmla="*/ 369736 h 543001"/>
                <a:gd name="connsiteX5" fmla="*/ 464567 w 607329"/>
                <a:gd name="connsiteY5" fmla="*/ 369736 h 543001"/>
                <a:gd name="connsiteX6" fmla="*/ 464567 w 607329"/>
                <a:gd name="connsiteY6" fmla="*/ 503353 h 543001"/>
                <a:gd name="connsiteX7" fmla="*/ 488592 w 607329"/>
                <a:gd name="connsiteY7" fmla="*/ 503353 h 543001"/>
                <a:gd name="connsiteX8" fmla="*/ 508448 w 607329"/>
                <a:gd name="connsiteY8" fmla="*/ 523177 h 543001"/>
                <a:gd name="connsiteX9" fmla="*/ 488592 w 607329"/>
                <a:gd name="connsiteY9" fmla="*/ 543001 h 543001"/>
                <a:gd name="connsiteX10" fmla="*/ 400929 w 607329"/>
                <a:gd name="connsiteY10" fmla="*/ 543001 h 543001"/>
                <a:gd name="connsiteX11" fmla="*/ 381074 w 607329"/>
                <a:gd name="connsiteY11" fmla="*/ 523177 h 543001"/>
                <a:gd name="connsiteX12" fmla="*/ 400929 w 607329"/>
                <a:gd name="connsiteY12" fmla="*/ 503353 h 543001"/>
                <a:gd name="connsiteX13" fmla="*/ 424855 w 607329"/>
                <a:gd name="connsiteY13" fmla="*/ 503353 h 543001"/>
                <a:gd name="connsiteX14" fmla="*/ 424855 w 607329"/>
                <a:gd name="connsiteY14" fmla="*/ 369736 h 543001"/>
                <a:gd name="connsiteX15" fmla="*/ 287156 w 607329"/>
                <a:gd name="connsiteY15" fmla="*/ 369736 h 543001"/>
                <a:gd name="connsiteX16" fmla="*/ 282093 w 607329"/>
                <a:gd name="connsiteY16" fmla="*/ 364780 h 543001"/>
                <a:gd name="connsiteX17" fmla="*/ 282093 w 607329"/>
                <a:gd name="connsiteY17" fmla="*/ 319184 h 543001"/>
                <a:gd name="connsiteX18" fmla="*/ 287156 w 607329"/>
                <a:gd name="connsiteY18" fmla="*/ 314228 h 543001"/>
                <a:gd name="connsiteX19" fmla="*/ 155426 w 607329"/>
                <a:gd name="connsiteY19" fmla="*/ 123301 h 543001"/>
                <a:gd name="connsiteX20" fmla="*/ 215982 w 607329"/>
                <a:gd name="connsiteY20" fmla="*/ 140647 h 543001"/>
                <a:gd name="connsiteX21" fmla="*/ 235638 w 607329"/>
                <a:gd name="connsiteY21" fmla="*/ 154326 h 543001"/>
                <a:gd name="connsiteX22" fmla="*/ 193547 w 607329"/>
                <a:gd name="connsiteY22" fmla="*/ 147189 h 543001"/>
                <a:gd name="connsiteX23" fmla="*/ 268398 w 607329"/>
                <a:gd name="connsiteY23" fmla="*/ 181683 h 543001"/>
                <a:gd name="connsiteX24" fmla="*/ 341562 w 607329"/>
                <a:gd name="connsiteY24" fmla="*/ 136781 h 543001"/>
                <a:gd name="connsiteX25" fmla="*/ 375712 w 607329"/>
                <a:gd name="connsiteY25" fmla="*/ 144909 h 543001"/>
                <a:gd name="connsiteX26" fmla="*/ 367572 w 607329"/>
                <a:gd name="connsiteY26" fmla="*/ 179006 h 543001"/>
                <a:gd name="connsiteX27" fmla="*/ 283091 w 607329"/>
                <a:gd name="connsiteY27" fmla="*/ 230846 h 543001"/>
                <a:gd name="connsiteX28" fmla="*/ 259662 w 607329"/>
                <a:gd name="connsiteY28" fmla="*/ 232234 h 543001"/>
                <a:gd name="connsiteX29" fmla="*/ 172699 w 607329"/>
                <a:gd name="connsiteY29" fmla="*/ 192189 h 543001"/>
                <a:gd name="connsiteX30" fmla="*/ 226803 w 607329"/>
                <a:gd name="connsiteY30" fmla="*/ 237289 h 543001"/>
                <a:gd name="connsiteX31" fmla="*/ 204764 w 607329"/>
                <a:gd name="connsiteY31" fmla="*/ 314206 h 543001"/>
                <a:gd name="connsiteX32" fmla="*/ 236035 w 607329"/>
                <a:gd name="connsiteY32" fmla="*/ 324217 h 543001"/>
                <a:gd name="connsiteX33" fmla="*/ 254996 w 607329"/>
                <a:gd name="connsiteY33" fmla="*/ 342555 h 543001"/>
                <a:gd name="connsiteX34" fmla="*/ 312376 w 607329"/>
                <a:gd name="connsiteY34" fmla="*/ 503228 h 543001"/>
                <a:gd name="connsiteX35" fmla="*/ 294309 w 607329"/>
                <a:gd name="connsiteY35" fmla="*/ 541290 h 543001"/>
                <a:gd name="connsiteX36" fmla="*/ 256188 w 607329"/>
                <a:gd name="connsiteY36" fmla="*/ 523250 h 543001"/>
                <a:gd name="connsiteX37" fmla="*/ 208437 w 607329"/>
                <a:gd name="connsiteY37" fmla="*/ 389438 h 543001"/>
                <a:gd name="connsiteX38" fmla="*/ 208437 w 607329"/>
                <a:gd name="connsiteY38" fmla="*/ 523151 h 543001"/>
                <a:gd name="connsiteX39" fmla="*/ 188583 w 607329"/>
                <a:gd name="connsiteY39" fmla="*/ 542975 h 543001"/>
                <a:gd name="connsiteX40" fmla="*/ 168728 w 607329"/>
                <a:gd name="connsiteY40" fmla="*/ 523151 h 543001"/>
                <a:gd name="connsiteX41" fmla="*/ 168728 w 607329"/>
                <a:gd name="connsiteY41" fmla="*/ 401233 h 543001"/>
                <a:gd name="connsiteX42" fmla="*/ 68066 w 607329"/>
                <a:gd name="connsiteY42" fmla="*/ 401233 h 543001"/>
                <a:gd name="connsiteX43" fmla="*/ 68066 w 607329"/>
                <a:gd name="connsiteY43" fmla="*/ 523151 h 543001"/>
                <a:gd name="connsiteX44" fmla="*/ 48211 w 607329"/>
                <a:gd name="connsiteY44" fmla="*/ 542975 h 543001"/>
                <a:gd name="connsiteX45" fmla="*/ 28356 w 607329"/>
                <a:gd name="connsiteY45" fmla="*/ 523151 h 543001"/>
                <a:gd name="connsiteX46" fmla="*/ 28356 w 607329"/>
                <a:gd name="connsiteY46" fmla="*/ 378832 h 543001"/>
                <a:gd name="connsiteX47" fmla="*/ 163 w 607329"/>
                <a:gd name="connsiteY47" fmla="*/ 156110 h 543001"/>
                <a:gd name="connsiteX48" fmla="*/ 17337 w 607329"/>
                <a:gd name="connsiteY48" fmla="*/ 133907 h 543001"/>
                <a:gd name="connsiteX49" fmla="*/ 39574 w 607329"/>
                <a:gd name="connsiteY49" fmla="*/ 151154 h 543001"/>
                <a:gd name="connsiteX50" fmla="*/ 66179 w 607329"/>
                <a:gd name="connsiteY50" fmla="*/ 361586 h 543001"/>
                <a:gd name="connsiteX51" fmla="*/ 83552 w 607329"/>
                <a:gd name="connsiteY51" fmla="*/ 361586 h 543001"/>
                <a:gd name="connsiteX52" fmla="*/ 78986 w 607329"/>
                <a:gd name="connsiteY52" fmla="*/ 357125 h 543001"/>
                <a:gd name="connsiteX53" fmla="*/ 72533 w 607329"/>
                <a:gd name="connsiteY53" fmla="*/ 330858 h 543001"/>
                <a:gd name="connsiteX54" fmla="*/ 108966 w 607329"/>
                <a:gd name="connsiteY54" fmla="*/ 151550 h 543001"/>
                <a:gd name="connsiteX55" fmla="*/ 126041 w 607329"/>
                <a:gd name="connsiteY55" fmla="*/ 127266 h 543001"/>
                <a:gd name="connsiteX56" fmla="*/ 155426 w 607329"/>
                <a:gd name="connsiteY56" fmla="*/ 123301 h 543001"/>
                <a:gd name="connsiteX57" fmla="*/ 287561 w 607329"/>
                <a:gd name="connsiteY57" fmla="*/ 84111 h 543001"/>
                <a:gd name="connsiteX58" fmla="*/ 341579 w 607329"/>
                <a:gd name="connsiteY58" fmla="*/ 108890 h 543001"/>
                <a:gd name="connsiteX59" fmla="*/ 327975 w 607329"/>
                <a:gd name="connsiteY59" fmla="*/ 114735 h 543001"/>
                <a:gd name="connsiteX60" fmla="*/ 301065 w 607329"/>
                <a:gd name="connsiteY60" fmla="*/ 131181 h 543001"/>
                <a:gd name="connsiteX61" fmla="*/ 282496 w 607329"/>
                <a:gd name="connsiteY61" fmla="*/ 120382 h 543001"/>
                <a:gd name="connsiteX62" fmla="*/ 275446 w 607329"/>
                <a:gd name="connsiteY62" fmla="*/ 93237 h 543001"/>
                <a:gd name="connsiteX63" fmla="*/ 287561 w 607329"/>
                <a:gd name="connsiteY63" fmla="*/ 84111 h 543001"/>
                <a:gd name="connsiteX64" fmla="*/ 215303 w 607329"/>
                <a:gd name="connsiteY64" fmla="*/ 0 h 543001"/>
                <a:gd name="connsiteX65" fmla="*/ 270097 w 607329"/>
                <a:gd name="connsiteY65" fmla="*/ 54688 h 543001"/>
                <a:gd name="connsiteX66" fmla="*/ 215303 w 607329"/>
                <a:gd name="connsiteY66" fmla="*/ 109376 h 543001"/>
                <a:gd name="connsiteX67" fmla="*/ 160509 w 607329"/>
                <a:gd name="connsiteY67" fmla="*/ 54688 h 543001"/>
                <a:gd name="connsiteX68" fmla="*/ 215303 w 607329"/>
                <a:gd name="connsiteY68" fmla="*/ 0 h 543001"/>
                <a:gd name="connsiteX0" fmla="*/ 287156 w 607329"/>
                <a:gd name="connsiteY0" fmla="*/ 314228 h 543001"/>
                <a:gd name="connsiteX1" fmla="*/ 602365 w 607329"/>
                <a:gd name="connsiteY1" fmla="*/ 314228 h 543001"/>
                <a:gd name="connsiteX2" fmla="*/ 607329 w 607329"/>
                <a:gd name="connsiteY2" fmla="*/ 319184 h 543001"/>
                <a:gd name="connsiteX3" fmla="*/ 607329 w 607329"/>
                <a:gd name="connsiteY3" fmla="*/ 364780 h 543001"/>
                <a:gd name="connsiteX4" fmla="*/ 602365 w 607329"/>
                <a:gd name="connsiteY4" fmla="*/ 369736 h 543001"/>
                <a:gd name="connsiteX5" fmla="*/ 464567 w 607329"/>
                <a:gd name="connsiteY5" fmla="*/ 369736 h 543001"/>
                <a:gd name="connsiteX6" fmla="*/ 464567 w 607329"/>
                <a:gd name="connsiteY6" fmla="*/ 503353 h 543001"/>
                <a:gd name="connsiteX7" fmla="*/ 488592 w 607329"/>
                <a:gd name="connsiteY7" fmla="*/ 503353 h 543001"/>
                <a:gd name="connsiteX8" fmla="*/ 508448 w 607329"/>
                <a:gd name="connsiteY8" fmla="*/ 523177 h 543001"/>
                <a:gd name="connsiteX9" fmla="*/ 488592 w 607329"/>
                <a:gd name="connsiteY9" fmla="*/ 543001 h 543001"/>
                <a:gd name="connsiteX10" fmla="*/ 400929 w 607329"/>
                <a:gd name="connsiteY10" fmla="*/ 543001 h 543001"/>
                <a:gd name="connsiteX11" fmla="*/ 381074 w 607329"/>
                <a:gd name="connsiteY11" fmla="*/ 523177 h 543001"/>
                <a:gd name="connsiteX12" fmla="*/ 400929 w 607329"/>
                <a:gd name="connsiteY12" fmla="*/ 503353 h 543001"/>
                <a:gd name="connsiteX13" fmla="*/ 424855 w 607329"/>
                <a:gd name="connsiteY13" fmla="*/ 503353 h 543001"/>
                <a:gd name="connsiteX14" fmla="*/ 424855 w 607329"/>
                <a:gd name="connsiteY14" fmla="*/ 369736 h 543001"/>
                <a:gd name="connsiteX15" fmla="*/ 287156 w 607329"/>
                <a:gd name="connsiteY15" fmla="*/ 369736 h 543001"/>
                <a:gd name="connsiteX16" fmla="*/ 282093 w 607329"/>
                <a:gd name="connsiteY16" fmla="*/ 364780 h 543001"/>
                <a:gd name="connsiteX17" fmla="*/ 282093 w 607329"/>
                <a:gd name="connsiteY17" fmla="*/ 319184 h 543001"/>
                <a:gd name="connsiteX18" fmla="*/ 287156 w 607329"/>
                <a:gd name="connsiteY18" fmla="*/ 314228 h 543001"/>
                <a:gd name="connsiteX19" fmla="*/ 155426 w 607329"/>
                <a:gd name="connsiteY19" fmla="*/ 123301 h 543001"/>
                <a:gd name="connsiteX20" fmla="*/ 215982 w 607329"/>
                <a:gd name="connsiteY20" fmla="*/ 140647 h 543001"/>
                <a:gd name="connsiteX21" fmla="*/ 235638 w 607329"/>
                <a:gd name="connsiteY21" fmla="*/ 154326 h 543001"/>
                <a:gd name="connsiteX22" fmla="*/ 193547 w 607329"/>
                <a:gd name="connsiteY22" fmla="*/ 147189 h 543001"/>
                <a:gd name="connsiteX23" fmla="*/ 268398 w 607329"/>
                <a:gd name="connsiteY23" fmla="*/ 181683 h 543001"/>
                <a:gd name="connsiteX24" fmla="*/ 341562 w 607329"/>
                <a:gd name="connsiteY24" fmla="*/ 136781 h 543001"/>
                <a:gd name="connsiteX25" fmla="*/ 375712 w 607329"/>
                <a:gd name="connsiteY25" fmla="*/ 144909 h 543001"/>
                <a:gd name="connsiteX26" fmla="*/ 367572 w 607329"/>
                <a:gd name="connsiteY26" fmla="*/ 179006 h 543001"/>
                <a:gd name="connsiteX27" fmla="*/ 283091 w 607329"/>
                <a:gd name="connsiteY27" fmla="*/ 230846 h 543001"/>
                <a:gd name="connsiteX28" fmla="*/ 259662 w 607329"/>
                <a:gd name="connsiteY28" fmla="*/ 232234 h 543001"/>
                <a:gd name="connsiteX29" fmla="*/ 172699 w 607329"/>
                <a:gd name="connsiteY29" fmla="*/ 192189 h 543001"/>
                <a:gd name="connsiteX30" fmla="*/ 226803 w 607329"/>
                <a:gd name="connsiteY30" fmla="*/ 237289 h 543001"/>
                <a:gd name="connsiteX31" fmla="*/ 204764 w 607329"/>
                <a:gd name="connsiteY31" fmla="*/ 314206 h 543001"/>
                <a:gd name="connsiteX32" fmla="*/ 236035 w 607329"/>
                <a:gd name="connsiteY32" fmla="*/ 324217 h 543001"/>
                <a:gd name="connsiteX33" fmla="*/ 254996 w 607329"/>
                <a:gd name="connsiteY33" fmla="*/ 342555 h 543001"/>
                <a:gd name="connsiteX34" fmla="*/ 312376 w 607329"/>
                <a:gd name="connsiteY34" fmla="*/ 503228 h 543001"/>
                <a:gd name="connsiteX35" fmla="*/ 294309 w 607329"/>
                <a:gd name="connsiteY35" fmla="*/ 541290 h 543001"/>
                <a:gd name="connsiteX36" fmla="*/ 256188 w 607329"/>
                <a:gd name="connsiteY36" fmla="*/ 523250 h 543001"/>
                <a:gd name="connsiteX37" fmla="*/ 208437 w 607329"/>
                <a:gd name="connsiteY37" fmla="*/ 389438 h 543001"/>
                <a:gd name="connsiteX38" fmla="*/ 208437 w 607329"/>
                <a:gd name="connsiteY38" fmla="*/ 523151 h 543001"/>
                <a:gd name="connsiteX39" fmla="*/ 188583 w 607329"/>
                <a:gd name="connsiteY39" fmla="*/ 542975 h 543001"/>
                <a:gd name="connsiteX40" fmla="*/ 168728 w 607329"/>
                <a:gd name="connsiteY40" fmla="*/ 523151 h 543001"/>
                <a:gd name="connsiteX41" fmla="*/ 168728 w 607329"/>
                <a:gd name="connsiteY41" fmla="*/ 401233 h 543001"/>
                <a:gd name="connsiteX42" fmla="*/ 68066 w 607329"/>
                <a:gd name="connsiteY42" fmla="*/ 401233 h 543001"/>
                <a:gd name="connsiteX43" fmla="*/ 68066 w 607329"/>
                <a:gd name="connsiteY43" fmla="*/ 523151 h 543001"/>
                <a:gd name="connsiteX44" fmla="*/ 48211 w 607329"/>
                <a:gd name="connsiteY44" fmla="*/ 542975 h 543001"/>
                <a:gd name="connsiteX45" fmla="*/ 28356 w 607329"/>
                <a:gd name="connsiteY45" fmla="*/ 523151 h 543001"/>
                <a:gd name="connsiteX46" fmla="*/ 28356 w 607329"/>
                <a:gd name="connsiteY46" fmla="*/ 378832 h 543001"/>
                <a:gd name="connsiteX47" fmla="*/ 163 w 607329"/>
                <a:gd name="connsiteY47" fmla="*/ 156110 h 543001"/>
                <a:gd name="connsiteX48" fmla="*/ 17337 w 607329"/>
                <a:gd name="connsiteY48" fmla="*/ 133907 h 543001"/>
                <a:gd name="connsiteX49" fmla="*/ 39574 w 607329"/>
                <a:gd name="connsiteY49" fmla="*/ 151154 h 543001"/>
                <a:gd name="connsiteX50" fmla="*/ 66179 w 607329"/>
                <a:gd name="connsiteY50" fmla="*/ 361586 h 543001"/>
                <a:gd name="connsiteX51" fmla="*/ 83552 w 607329"/>
                <a:gd name="connsiteY51" fmla="*/ 361586 h 543001"/>
                <a:gd name="connsiteX52" fmla="*/ 78986 w 607329"/>
                <a:gd name="connsiteY52" fmla="*/ 357125 h 543001"/>
                <a:gd name="connsiteX53" fmla="*/ 72533 w 607329"/>
                <a:gd name="connsiteY53" fmla="*/ 330858 h 543001"/>
                <a:gd name="connsiteX54" fmla="*/ 108966 w 607329"/>
                <a:gd name="connsiteY54" fmla="*/ 151550 h 543001"/>
                <a:gd name="connsiteX55" fmla="*/ 126041 w 607329"/>
                <a:gd name="connsiteY55" fmla="*/ 127266 h 543001"/>
                <a:gd name="connsiteX56" fmla="*/ 155426 w 607329"/>
                <a:gd name="connsiteY56" fmla="*/ 123301 h 543001"/>
                <a:gd name="connsiteX57" fmla="*/ 275446 w 607329"/>
                <a:gd name="connsiteY57" fmla="*/ 93237 h 543001"/>
                <a:gd name="connsiteX58" fmla="*/ 341579 w 607329"/>
                <a:gd name="connsiteY58" fmla="*/ 108890 h 543001"/>
                <a:gd name="connsiteX59" fmla="*/ 327975 w 607329"/>
                <a:gd name="connsiteY59" fmla="*/ 114735 h 543001"/>
                <a:gd name="connsiteX60" fmla="*/ 301065 w 607329"/>
                <a:gd name="connsiteY60" fmla="*/ 131181 h 543001"/>
                <a:gd name="connsiteX61" fmla="*/ 282496 w 607329"/>
                <a:gd name="connsiteY61" fmla="*/ 120382 h 543001"/>
                <a:gd name="connsiteX62" fmla="*/ 275446 w 607329"/>
                <a:gd name="connsiteY62" fmla="*/ 93237 h 543001"/>
                <a:gd name="connsiteX63" fmla="*/ 215303 w 607329"/>
                <a:gd name="connsiteY63" fmla="*/ 0 h 543001"/>
                <a:gd name="connsiteX64" fmla="*/ 270097 w 607329"/>
                <a:gd name="connsiteY64" fmla="*/ 54688 h 543001"/>
                <a:gd name="connsiteX65" fmla="*/ 215303 w 607329"/>
                <a:gd name="connsiteY65" fmla="*/ 109376 h 543001"/>
                <a:gd name="connsiteX66" fmla="*/ 160509 w 607329"/>
                <a:gd name="connsiteY66" fmla="*/ 54688 h 543001"/>
                <a:gd name="connsiteX67" fmla="*/ 215303 w 607329"/>
                <a:gd name="connsiteY67" fmla="*/ 0 h 543001"/>
                <a:gd name="connsiteX0" fmla="*/ 287156 w 607329"/>
                <a:gd name="connsiteY0" fmla="*/ 314228 h 543001"/>
                <a:gd name="connsiteX1" fmla="*/ 602365 w 607329"/>
                <a:gd name="connsiteY1" fmla="*/ 314228 h 543001"/>
                <a:gd name="connsiteX2" fmla="*/ 607329 w 607329"/>
                <a:gd name="connsiteY2" fmla="*/ 319184 h 543001"/>
                <a:gd name="connsiteX3" fmla="*/ 607329 w 607329"/>
                <a:gd name="connsiteY3" fmla="*/ 364780 h 543001"/>
                <a:gd name="connsiteX4" fmla="*/ 602365 w 607329"/>
                <a:gd name="connsiteY4" fmla="*/ 369736 h 543001"/>
                <a:gd name="connsiteX5" fmla="*/ 464567 w 607329"/>
                <a:gd name="connsiteY5" fmla="*/ 369736 h 543001"/>
                <a:gd name="connsiteX6" fmla="*/ 464567 w 607329"/>
                <a:gd name="connsiteY6" fmla="*/ 503353 h 543001"/>
                <a:gd name="connsiteX7" fmla="*/ 488592 w 607329"/>
                <a:gd name="connsiteY7" fmla="*/ 503353 h 543001"/>
                <a:gd name="connsiteX8" fmla="*/ 508448 w 607329"/>
                <a:gd name="connsiteY8" fmla="*/ 523177 h 543001"/>
                <a:gd name="connsiteX9" fmla="*/ 488592 w 607329"/>
                <a:gd name="connsiteY9" fmla="*/ 543001 h 543001"/>
                <a:gd name="connsiteX10" fmla="*/ 400929 w 607329"/>
                <a:gd name="connsiteY10" fmla="*/ 543001 h 543001"/>
                <a:gd name="connsiteX11" fmla="*/ 381074 w 607329"/>
                <a:gd name="connsiteY11" fmla="*/ 523177 h 543001"/>
                <a:gd name="connsiteX12" fmla="*/ 400929 w 607329"/>
                <a:gd name="connsiteY12" fmla="*/ 503353 h 543001"/>
                <a:gd name="connsiteX13" fmla="*/ 424855 w 607329"/>
                <a:gd name="connsiteY13" fmla="*/ 503353 h 543001"/>
                <a:gd name="connsiteX14" fmla="*/ 424855 w 607329"/>
                <a:gd name="connsiteY14" fmla="*/ 369736 h 543001"/>
                <a:gd name="connsiteX15" fmla="*/ 287156 w 607329"/>
                <a:gd name="connsiteY15" fmla="*/ 369736 h 543001"/>
                <a:gd name="connsiteX16" fmla="*/ 282093 w 607329"/>
                <a:gd name="connsiteY16" fmla="*/ 364780 h 543001"/>
                <a:gd name="connsiteX17" fmla="*/ 282093 w 607329"/>
                <a:gd name="connsiteY17" fmla="*/ 319184 h 543001"/>
                <a:gd name="connsiteX18" fmla="*/ 287156 w 607329"/>
                <a:gd name="connsiteY18" fmla="*/ 314228 h 543001"/>
                <a:gd name="connsiteX19" fmla="*/ 155426 w 607329"/>
                <a:gd name="connsiteY19" fmla="*/ 123301 h 543001"/>
                <a:gd name="connsiteX20" fmla="*/ 215982 w 607329"/>
                <a:gd name="connsiteY20" fmla="*/ 140647 h 543001"/>
                <a:gd name="connsiteX21" fmla="*/ 235638 w 607329"/>
                <a:gd name="connsiteY21" fmla="*/ 154326 h 543001"/>
                <a:gd name="connsiteX22" fmla="*/ 193547 w 607329"/>
                <a:gd name="connsiteY22" fmla="*/ 147189 h 543001"/>
                <a:gd name="connsiteX23" fmla="*/ 268398 w 607329"/>
                <a:gd name="connsiteY23" fmla="*/ 181683 h 543001"/>
                <a:gd name="connsiteX24" fmla="*/ 341562 w 607329"/>
                <a:gd name="connsiteY24" fmla="*/ 136781 h 543001"/>
                <a:gd name="connsiteX25" fmla="*/ 375712 w 607329"/>
                <a:gd name="connsiteY25" fmla="*/ 144909 h 543001"/>
                <a:gd name="connsiteX26" fmla="*/ 367572 w 607329"/>
                <a:gd name="connsiteY26" fmla="*/ 179006 h 543001"/>
                <a:gd name="connsiteX27" fmla="*/ 283091 w 607329"/>
                <a:gd name="connsiteY27" fmla="*/ 230846 h 543001"/>
                <a:gd name="connsiteX28" fmla="*/ 259662 w 607329"/>
                <a:gd name="connsiteY28" fmla="*/ 232234 h 543001"/>
                <a:gd name="connsiteX29" fmla="*/ 172699 w 607329"/>
                <a:gd name="connsiteY29" fmla="*/ 192189 h 543001"/>
                <a:gd name="connsiteX30" fmla="*/ 226803 w 607329"/>
                <a:gd name="connsiteY30" fmla="*/ 237289 h 543001"/>
                <a:gd name="connsiteX31" fmla="*/ 204764 w 607329"/>
                <a:gd name="connsiteY31" fmla="*/ 314206 h 543001"/>
                <a:gd name="connsiteX32" fmla="*/ 236035 w 607329"/>
                <a:gd name="connsiteY32" fmla="*/ 324217 h 543001"/>
                <a:gd name="connsiteX33" fmla="*/ 254996 w 607329"/>
                <a:gd name="connsiteY33" fmla="*/ 342555 h 543001"/>
                <a:gd name="connsiteX34" fmla="*/ 312376 w 607329"/>
                <a:gd name="connsiteY34" fmla="*/ 503228 h 543001"/>
                <a:gd name="connsiteX35" fmla="*/ 294309 w 607329"/>
                <a:gd name="connsiteY35" fmla="*/ 541290 h 543001"/>
                <a:gd name="connsiteX36" fmla="*/ 256188 w 607329"/>
                <a:gd name="connsiteY36" fmla="*/ 523250 h 543001"/>
                <a:gd name="connsiteX37" fmla="*/ 208437 w 607329"/>
                <a:gd name="connsiteY37" fmla="*/ 389438 h 543001"/>
                <a:gd name="connsiteX38" fmla="*/ 208437 w 607329"/>
                <a:gd name="connsiteY38" fmla="*/ 523151 h 543001"/>
                <a:gd name="connsiteX39" fmla="*/ 188583 w 607329"/>
                <a:gd name="connsiteY39" fmla="*/ 542975 h 543001"/>
                <a:gd name="connsiteX40" fmla="*/ 168728 w 607329"/>
                <a:gd name="connsiteY40" fmla="*/ 523151 h 543001"/>
                <a:gd name="connsiteX41" fmla="*/ 168728 w 607329"/>
                <a:gd name="connsiteY41" fmla="*/ 401233 h 543001"/>
                <a:gd name="connsiteX42" fmla="*/ 68066 w 607329"/>
                <a:gd name="connsiteY42" fmla="*/ 401233 h 543001"/>
                <a:gd name="connsiteX43" fmla="*/ 68066 w 607329"/>
                <a:gd name="connsiteY43" fmla="*/ 523151 h 543001"/>
                <a:gd name="connsiteX44" fmla="*/ 48211 w 607329"/>
                <a:gd name="connsiteY44" fmla="*/ 542975 h 543001"/>
                <a:gd name="connsiteX45" fmla="*/ 28356 w 607329"/>
                <a:gd name="connsiteY45" fmla="*/ 523151 h 543001"/>
                <a:gd name="connsiteX46" fmla="*/ 28356 w 607329"/>
                <a:gd name="connsiteY46" fmla="*/ 378832 h 543001"/>
                <a:gd name="connsiteX47" fmla="*/ 163 w 607329"/>
                <a:gd name="connsiteY47" fmla="*/ 156110 h 543001"/>
                <a:gd name="connsiteX48" fmla="*/ 17337 w 607329"/>
                <a:gd name="connsiteY48" fmla="*/ 133907 h 543001"/>
                <a:gd name="connsiteX49" fmla="*/ 39574 w 607329"/>
                <a:gd name="connsiteY49" fmla="*/ 151154 h 543001"/>
                <a:gd name="connsiteX50" fmla="*/ 66179 w 607329"/>
                <a:gd name="connsiteY50" fmla="*/ 361586 h 543001"/>
                <a:gd name="connsiteX51" fmla="*/ 83552 w 607329"/>
                <a:gd name="connsiteY51" fmla="*/ 361586 h 543001"/>
                <a:gd name="connsiteX52" fmla="*/ 78986 w 607329"/>
                <a:gd name="connsiteY52" fmla="*/ 357125 h 543001"/>
                <a:gd name="connsiteX53" fmla="*/ 72533 w 607329"/>
                <a:gd name="connsiteY53" fmla="*/ 330858 h 543001"/>
                <a:gd name="connsiteX54" fmla="*/ 108966 w 607329"/>
                <a:gd name="connsiteY54" fmla="*/ 151550 h 543001"/>
                <a:gd name="connsiteX55" fmla="*/ 126041 w 607329"/>
                <a:gd name="connsiteY55" fmla="*/ 127266 h 543001"/>
                <a:gd name="connsiteX56" fmla="*/ 155426 w 607329"/>
                <a:gd name="connsiteY56" fmla="*/ 123301 h 543001"/>
                <a:gd name="connsiteX57" fmla="*/ 282496 w 607329"/>
                <a:gd name="connsiteY57" fmla="*/ 120382 h 543001"/>
                <a:gd name="connsiteX58" fmla="*/ 341579 w 607329"/>
                <a:gd name="connsiteY58" fmla="*/ 108890 h 543001"/>
                <a:gd name="connsiteX59" fmla="*/ 327975 w 607329"/>
                <a:gd name="connsiteY59" fmla="*/ 114735 h 543001"/>
                <a:gd name="connsiteX60" fmla="*/ 301065 w 607329"/>
                <a:gd name="connsiteY60" fmla="*/ 131181 h 543001"/>
                <a:gd name="connsiteX61" fmla="*/ 282496 w 607329"/>
                <a:gd name="connsiteY61" fmla="*/ 120382 h 543001"/>
                <a:gd name="connsiteX62" fmla="*/ 215303 w 607329"/>
                <a:gd name="connsiteY62" fmla="*/ 0 h 543001"/>
                <a:gd name="connsiteX63" fmla="*/ 270097 w 607329"/>
                <a:gd name="connsiteY63" fmla="*/ 54688 h 543001"/>
                <a:gd name="connsiteX64" fmla="*/ 215303 w 607329"/>
                <a:gd name="connsiteY64" fmla="*/ 109376 h 543001"/>
                <a:gd name="connsiteX65" fmla="*/ 160509 w 607329"/>
                <a:gd name="connsiteY65" fmla="*/ 54688 h 543001"/>
                <a:gd name="connsiteX66" fmla="*/ 215303 w 607329"/>
                <a:gd name="connsiteY66" fmla="*/ 0 h 543001"/>
                <a:gd name="connsiteX0" fmla="*/ 287156 w 607329"/>
                <a:gd name="connsiteY0" fmla="*/ 314228 h 543001"/>
                <a:gd name="connsiteX1" fmla="*/ 602365 w 607329"/>
                <a:gd name="connsiteY1" fmla="*/ 314228 h 543001"/>
                <a:gd name="connsiteX2" fmla="*/ 607329 w 607329"/>
                <a:gd name="connsiteY2" fmla="*/ 319184 h 543001"/>
                <a:gd name="connsiteX3" fmla="*/ 607329 w 607329"/>
                <a:gd name="connsiteY3" fmla="*/ 364780 h 543001"/>
                <a:gd name="connsiteX4" fmla="*/ 602365 w 607329"/>
                <a:gd name="connsiteY4" fmla="*/ 369736 h 543001"/>
                <a:gd name="connsiteX5" fmla="*/ 464567 w 607329"/>
                <a:gd name="connsiteY5" fmla="*/ 369736 h 543001"/>
                <a:gd name="connsiteX6" fmla="*/ 464567 w 607329"/>
                <a:gd name="connsiteY6" fmla="*/ 503353 h 543001"/>
                <a:gd name="connsiteX7" fmla="*/ 488592 w 607329"/>
                <a:gd name="connsiteY7" fmla="*/ 503353 h 543001"/>
                <a:gd name="connsiteX8" fmla="*/ 508448 w 607329"/>
                <a:gd name="connsiteY8" fmla="*/ 523177 h 543001"/>
                <a:gd name="connsiteX9" fmla="*/ 488592 w 607329"/>
                <a:gd name="connsiteY9" fmla="*/ 543001 h 543001"/>
                <a:gd name="connsiteX10" fmla="*/ 400929 w 607329"/>
                <a:gd name="connsiteY10" fmla="*/ 543001 h 543001"/>
                <a:gd name="connsiteX11" fmla="*/ 381074 w 607329"/>
                <a:gd name="connsiteY11" fmla="*/ 523177 h 543001"/>
                <a:gd name="connsiteX12" fmla="*/ 400929 w 607329"/>
                <a:gd name="connsiteY12" fmla="*/ 503353 h 543001"/>
                <a:gd name="connsiteX13" fmla="*/ 424855 w 607329"/>
                <a:gd name="connsiteY13" fmla="*/ 503353 h 543001"/>
                <a:gd name="connsiteX14" fmla="*/ 424855 w 607329"/>
                <a:gd name="connsiteY14" fmla="*/ 369736 h 543001"/>
                <a:gd name="connsiteX15" fmla="*/ 287156 w 607329"/>
                <a:gd name="connsiteY15" fmla="*/ 369736 h 543001"/>
                <a:gd name="connsiteX16" fmla="*/ 282093 w 607329"/>
                <a:gd name="connsiteY16" fmla="*/ 364780 h 543001"/>
                <a:gd name="connsiteX17" fmla="*/ 282093 w 607329"/>
                <a:gd name="connsiteY17" fmla="*/ 319184 h 543001"/>
                <a:gd name="connsiteX18" fmla="*/ 287156 w 607329"/>
                <a:gd name="connsiteY18" fmla="*/ 314228 h 543001"/>
                <a:gd name="connsiteX19" fmla="*/ 155426 w 607329"/>
                <a:gd name="connsiteY19" fmla="*/ 123301 h 543001"/>
                <a:gd name="connsiteX20" fmla="*/ 215982 w 607329"/>
                <a:gd name="connsiteY20" fmla="*/ 140647 h 543001"/>
                <a:gd name="connsiteX21" fmla="*/ 235638 w 607329"/>
                <a:gd name="connsiteY21" fmla="*/ 154326 h 543001"/>
                <a:gd name="connsiteX22" fmla="*/ 193547 w 607329"/>
                <a:gd name="connsiteY22" fmla="*/ 147189 h 543001"/>
                <a:gd name="connsiteX23" fmla="*/ 268398 w 607329"/>
                <a:gd name="connsiteY23" fmla="*/ 181683 h 543001"/>
                <a:gd name="connsiteX24" fmla="*/ 341562 w 607329"/>
                <a:gd name="connsiteY24" fmla="*/ 136781 h 543001"/>
                <a:gd name="connsiteX25" fmla="*/ 375712 w 607329"/>
                <a:gd name="connsiteY25" fmla="*/ 144909 h 543001"/>
                <a:gd name="connsiteX26" fmla="*/ 367572 w 607329"/>
                <a:gd name="connsiteY26" fmla="*/ 179006 h 543001"/>
                <a:gd name="connsiteX27" fmla="*/ 283091 w 607329"/>
                <a:gd name="connsiteY27" fmla="*/ 230846 h 543001"/>
                <a:gd name="connsiteX28" fmla="*/ 259662 w 607329"/>
                <a:gd name="connsiteY28" fmla="*/ 232234 h 543001"/>
                <a:gd name="connsiteX29" fmla="*/ 172699 w 607329"/>
                <a:gd name="connsiteY29" fmla="*/ 192189 h 543001"/>
                <a:gd name="connsiteX30" fmla="*/ 226803 w 607329"/>
                <a:gd name="connsiteY30" fmla="*/ 237289 h 543001"/>
                <a:gd name="connsiteX31" fmla="*/ 204764 w 607329"/>
                <a:gd name="connsiteY31" fmla="*/ 314206 h 543001"/>
                <a:gd name="connsiteX32" fmla="*/ 236035 w 607329"/>
                <a:gd name="connsiteY32" fmla="*/ 324217 h 543001"/>
                <a:gd name="connsiteX33" fmla="*/ 254996 w 607329"/>
                <a:gd name="connsiteY33" fmla="*/ 342555 h 543001"/>
                <a:gd name="connsiteX34" fmla="*/ 312376 w 607329"/>
                <a:gd name="connsiteY34" fmla="*/ 503228 h 543001"/>
                <a:gd name="connsiteX35" fmla="*/ 294309 w 607329"/>
                <a:gd name="connsiteY35" fmla="*/ 541290 h 543001"/>
                <a:gd name="connsiteX36" fmla="*/ 256188 w 607329"/>
                <a:gd name="connsiteY36" fmla="*/ 523250 h 543001"/>
                <a:gd name="connsiteX37" fmla="*/ 208437 w 607329"/>
                <a:gd name="connsiteY37" fmla="*/ 389438 h 543001"/>
                <a:gd name="connsiteX38" fmla="*/ 208437 w 607329"/>
                <a:gd name="connsiteY38" fmla="*/ 523151 h 543001"/>
                <a:gd name="connsiteX39" fmla="*/ 188583 w 607329"/>
                <a:gd name="connsiteY39" fmla="*/ 542975 h 543001"/>
                <a:gd name="connsiteX40" fmla="*/ 168728 w 607329"/>
                <a:gd name="connsiteY40" fmla="*/ 523151 h 543001"/>
                <a:gd name="connsiteX41" fmla="*/ 168728 w 607329"/>
                <a:gd name="connsiteY41" fmla="*/ 401233 h 543001"/>
                <a:gd name="connsiteX42" fmla="*/ 68066 w 607329"/>
                <a:gd name="connsiteY42" fmla="*/ 401233 h 543001"/>
                <a:gd name="connsiteX43" fmla="*/ 68066 w 607329"/>
                <a:gd name="connsiteY43" fmla="*/ 523151 h 543001"/>
                <a:gd name="connsiteX44" fmla="*/ 48211 w 607329"/>
                <a:gd name="connsiteY44" fmla="*/ 542975 h 543001"/>
                <a:gd name="connsiteX45" fmla="*/ 28356 w 607329"/>
                <a:gd name="connsiteY45" fmla="*/ 523151 h 543001"/>
                <a:gd name="connsiteX46" fmla="*/ 28356 w 607329"/>
                <a:gd name="connsiteY46" fmla="*/ 378832 h 543001"/>
                <a:gd name="connsiteX47" fmla="*/ 163 w 607329"/>
                <a:gd name="connsiteY47" fmla="*/ 156110 h 543001"/>
                <a:gd name="connsiteX48" fmla="*/ 17337 w 607329"/>
                <a:gd name="connsiteY48" fmla="*/ 133907 h 543001"/>
                <a:gd name="connsiteX49" fmla="*/ 39574 w 607329"/>
                <a:gd name="connsiteY49" fmla="*/ 151154 h 543001"/>
                <a:gd name="connsiteX50" fmla="*/ 66179 w 607329"/>
                <a:gd name="connsiteY50" fmla="*/ 361586 h 543001"/>
                <a:gd name="connsiteX51" fmla="*/ 83552 w 607329"/>
                <a:gd name="connsiteY51" fmla="*/ 361586 h 543001"/>
                <a:gd name="connsiteX52" fmla="*/ 78986 w 607329"/>
                <a:gd name="connsiteY52" fmla="*/ 357125 h 543001"/>
                <a:gd name="connsiteX53" fmla="*/ 72533 w 607329"/>
                <a:gd name="connsiteY53" fmla="*/ 330858 h 543001"/>
                <a:gd name="connsiteX54" fmla="*/ 108966 w 607329"/>
                <a:gd name="connsiteY54" fmla="*/ 151550 h 543001"/>
                <a:gd name="connsiteX55" fmla="*/ 126041 w 607329"/>
                <a:gd name="connsiteY55" fmla="*/ 127266 h 543001"/>
                <a:gd name="connsiteX56" fmla="*/ 155426 w 607329"/>
                <a:gd name="connsiteY56" fmla="*/ 123301 h 543001"/>
                <a:gd name="connsiteX57" fmla="*/ 301065 w 607329"/>
                <a:gd name="connsiteY57" fmla="*/ 131181 h 543001"/>
                <a:gd name="connsiteX58" fmla="*/ 341579 w 607329"/>
                <a:gd name="connsiteY58" fmla="*/ 108890 h 543001"/>
                <a:gd name="connsiteX59" fmla="*/ 327975 w 607329"/>
                <a:gd name="connsiteY59" fmla="*/ 114735 h 543001"/>
                <a:gd name="connsiteX60" fmla="*/ 301065 w 607329"/>
                <a:gd name="connsiteY60" fmla="*/ 131181 h 543001"/>
                <a:gd name="connsiteX61" fmla="*/ 215303 w 607329"/>
                <a:gd name="connsiteY61" fmla="*/ 0 h 543001"/>
                <a:gd name="connsiteX62" fmla="*/ 270097 w 607329"/>
                <a:gd name="connsiteY62" fmla="*/ 54688 h 543001"/>
                <a:gd name="connsiteX63" fmla="*/ 215303 w 607329"/>
                <a:gd name="connsiteY63" fmla="*/ 109376 h 543001"/>
                <a:gd name="connsiteX64" fmla="*/ 160509 w 607329"/>
                <a:gd name="connsiteY64" fmla="*/ 54688 h 543001"/>
                <a:gd name="connsiteX65" fmla="*/ 215303 w 607329"/>
                <a:gd name="connsiteY65" fmla="*/ 0 h 543001"/>
                <a:gd name="connsiteX0" fmla="*/ 287156 w 607329"/>
                <a:gd name="connsiteY0" fmla="*/ 314228 h 543001"/>
                <a:gd name="connsiteX1" fmla="*/ 602365 w 607329"/>
                <a:gd name="connsiteY1" fmla="*/ 314228 h 543001"/>
                <a:gd name="connsiteX2" fmla="*/ 607329 w 607329"/>
                <a:gd name="connsiteY2" fmla="*/ 319184 h 543001"/>
                <a:gd name="connsiteX3" fmla="*/ 607329 w 607329"/>
                <a:gd name="connsiteY3" fmla="*/ 364780 h 543001"/>
                <a:gd name="connsiteX4" fmla="*/ 602365 w 607329"/>
                <a:gd name="connsiteY4" fmla="*/ 369736 h 543001"/>
                <a:gd name="connsiteX5" fmla="*/ 464567 w 607329"/>
                <a:gd name="connsiteY5" fmla="*/ 369736 h 543001"/>
                <a:gd name="connsiteX6" fmla="*/ 464567 w 607329"/>
                <a:gd name="connsiteY6" fmla="*/ 503353 h 543001"/>
                <a:gd name="connsiteX7" fmla="*/ 488592 w 607329"/>
                <a:gd name="connsiteY7" fmla="*/ 503353 h 543001"/>
                <a:gd name="connsiteX8" fmla="*/ 508448 w 607329"/>
                <a:gd name="connsiteY8" fmla="*/ 523177 h 543001"/>
                <a:gd name="connsiteX9" fmla="*/ 488592 w 607329"/>
                <a:gd name="connsiteY9" fmla="*/ 543001 h 543001"/>
                <a:gd name="connsiteX10" fmla="*/ 400929 w 607329"/>
                <a:gd name="connsiteY10" fmla="*/ 543001 h 543001"/>
                <a:gd name="connsiteX11" fmla="*/ 381074 w 607329"/>
                <a:gd name="connsiteY11" fmla="*/ 523177 h 543001"/>
                <a:gd name="connsiteX12" fmla="*/ 400929 w 607329"/>
                <a:gd name="connsiteY12" fmla="*/ 503353 h 543001"/>
                <a:gd name="connsiteX13" fmla="*/ 424855 w 607329"/>
                <a:gd name="connsiteY13" fmla="*/ 503353 h 543001"/>
                <a:gd name="connsiteX14" fmla="*/ 424855 w 607329"/>
                <a:gd name="connsiteY14" fmla="*/ 369736 h 543001"/>
                <a:gd name="connsiteX15" fmla="*/ 287156 w 607329"/>
                <a:gd name="connsiteY15" fmla="*/ 369736 h 543001"/>
                <a:gd name="connsiteX16" fmla="*/ 282093 w 607329"/>
                <a:gd name="connsiteY16" fmla="*/ 364780 h 543001"/>
                <a:gd name="connsiteX17" fmla="*/ 282093 w 607329"/>
                <a:gd name="connsiteY17" fmla="*/ 319184 h 543001"/>
                <a:gd name="connsiteX18" fmla="*/ 287156 w 607329"/>
                <a:gd name="connsiteY18" fmla="*/ 314228 h 543001"/>
                <a:gd name="connsiteX19" fmla="*/ 155426 w 607329"/>
                <a:gd name="connsiteY19" fmla="*/ 123301 h 543001"/>
                <a:gd name="connsiteX20" fmla="*/ 215982 w 607329"/>
                <a:gd name="connsiteY20" fmla="*/ 140647 h 543001"/>
                <a:gd name="connsiteX21" fmla="*/ 235638 w 607329"/>
                <a:gd name="connsiteY21" fmla="*/ 154326 h 543001"/>
                <a:gd name="connsiteX22" fmla="*/ 193547 w 607329"/>
                <a:gd name="connsiteY22" fmla="*/ 147189 h 543001"/>
                <a:gd name="connsiteX23" fmla="*/ 268398 w 607329"/>
                <a:gd name="connsiteY23" fmla="*/ 181683 h 543001"/>
                <a:gd name="connsiteX24" fmla="*/ 341562 w 607329"/>
                <a:gd name="connsiteY24" fmla="*/ 136781 h 543001"/>
                <a:gd name="connsiteX25" fmla="*/ 375712 w 607329"/>
                <a:gd name="connsiteY25" fmla="*/ 144909 h 543001"/>
                <a:gd name="connsiteX26" fmla="*/ 367572 w 607329"/>
                <a:gd name="connsiteY26" fmla="*/ 179006 h 543001"/>
                <a:gd name="connsiteX27" fmla="*/ 283091 w 607329"/>
                <a:gd name="connsiteY27" fmla="*/ 230846 h 543001"/>
                <a:gd name="connsiteX28" fmla="*/ 259662 w 607329"/>
                <a:gd name="connsiteY28" fmla="*/ 232234 h 543001"/>
                <a:gd name="connsiteX29" fmla="*/ 172699 w 607329"/>
                <a:gd name="connsiteY29" fmla="*/ 192189 h 543001"/>
                <a:gd name="connsiteX30" fmla="*/ 226803 w 607329"/>
                <a:gd name="connsiteY30" fmla="*/ 237289 h 543001"/>
                <a:gd name="connsiteX31" fmla="*/ 204764 w 607329"/>
                <a:gd name="connsiteY31" fmla="*/ 314206 h 543001"/>
                <a:gd name="connsiteX32" fmla="*/ 236035 w 607329"/>
                <a:gd name="connsiteY32" fmla="*/ 324217 h 543001"/>
                <a:gd name="connsiteX33" fmla="*/ 254996 w 607329"/>
                <a:gd name="connsiteY33" fmla="*/ 342555 h 543001"/>
                <a:gd name="connsiteX34" fmla="*/ 312376 w 607329"/>
                <a:gd name="connsiteY34" fmla="*/ 503228 h 543001"/>
                <a:gd name="connsiteX35" fmla="*/ 294309 w 607329"/>
                <a:gd name="connsiteY35" fmla="*/ 541290 h 543001"/>
                <a:gd name="connsiteX36" fmla="*/ 256188 w 607329"/>
                <a:gd name="connsiteY36" fmla="*/ 523250 h 543001"/>
                <a:gd name="connsiteX37" fmla="*/ 208437 w 607329"/>
                <a:gd name="connsiteY37" fmla="*/ 389438 h 543001"/>
                <a:gd name="connsiteX38" fmla="*/ 208437 w 607329"/>
                <a:gd name="connsiteY38" fmla="*/ 523151 h 543001"/>
                <a:gd name="connsiteX39" fmla="*/ 188583 w 607329"/>
                <a:gd name="connsiteY39" fmla="*/ 542975 h 543001"/>
                <a:gd name="connsiteX40" fmla="*/ 168728 w 607329"/>
                <a:gd name="connsiteY40" fmla="*/ 523151 h 543001"/>
                <a:gd name="connsiteX41" fmla="*/ 168728 w 607329"/>
                <a:gd name="connsiteY41" fmla="*/ 401233 h 543001"/>
                <a:gd name="connsiteX42" fmla="*/ 68066 w 607329"/>
                <a:gd name="connsiteY42" fmla="*/ 401233 h 543001"/>
                <a:gd name="connsiteX43" fmla="*/ 68066 w 607329"/>
                <a:gd name="connsiteY43" fmla="*/ 523151 h 543001"/>
                <a:gd name="connsiteX44" fmla="*/ 48211 w 607329"/>
                <a:gd name="connsiteY44" fmla="*/ 542975 h 543001"/>
                <a:gd name="connsiteX45" fmla="*/ 28356 w 607329"/>
                <a:gd name="connsiteY45" fmla="*/ 523151 h 543001"/>
                <a:gd name="connsiteX46" fmla="*/ 28356 w 607329"/>
                <a:gd name="connsiteY46" fmla="*/ 378832 h 543001"/>
                <a:gd name="connsiteX47" fmla="*/ 163 w 607329"/>
                <a:gd name="connsiteY47" fmla="*/ 156110 h 543001"/>
                <a:gd name="connsiteX48" fmla="*/ 17337 w 607329"/>
                <a:gd name="connsiteY48" fmla="*/ 133907 h 543001"/>
                <a:gd name="connsiteX49" fmla="*/ 39574 w 607329"/>
                <a:gd name="connsiteY49" fmla="*/ 151154 h 543001"/>
                <a:gd name="connsiteX50" fmla="*/ 66179 w 607329"/>
                <a:gd name="connsiteY50" fmla="*/ 361586 h 543001"/>
                <a:gd name="connsiteX51" fmla="*/ 83552 w 607329"/>
                <a:gd name="connsiteY51" fmla="*/ 361586 h 543001"/>
                <a:gd name="connsiteX52" fmla="*/ 78986 w 607329"/>
                <a:gd name="connsiteY52" fmla="*/ 357125 h 543001"/>
                <a:gd name="connsiteX53" fmla="*/ 72533 w 607329"/>
                <a:gd name="connsiteY53" fmla="*/ 330858 h 543001"/>
                <a:gd name="connsiteX54" fmla="*/ 108966 w 607329"/>
                <a:gd name="connsiteY54" fmla="*/ 151550 h 543001"/>
                <a:gd name="connsiteX55" fmla="*/ 126041 w 607329"/>
                <a:gd name="connsiteY55" fmla="*/ 127266 h 543001"/>
                <a:gd name="connsiteX56" fmla="*/ 155426 w 607329"/>
                <a:gd name="connsiteY56" fmla="*/ 123301 h 543001"/>
                <a:gd name="connsiteX57" fmla="*/ 327975 w 607329"/>
                <a:gd name="connsiteY57" fmla="*/ 114735 h 543001"/>
                <a:gd name="connsiteX58" fmla="*/ 341579 w 607329"/>
                <a:gd name="connsiteY58" fmla="*/ 108890 h 543001"/>
                <a:gd name="connsiteX59" fmla="*/ 327975 w 607329"/>
                <a:gd name="connsiteY59" fmla="*/ 114735 h 543001"/>
                <a:gd name="connsiteX60" fmla="*/ 215303 w 607329"/>
                <a:gd name="connsiteY60" fmla="*/ 0 h 543001"/>
                <a:gd name="connsiteX61" fmla="*/ 270097 w 607329"/>
                <a:gd name="connsiteY61" fmla="*/ 54688 h 543001"/>
                <a:gd name="connsiteX62" fmla="*/ 215303 w 607329"/>
                <a:gd name="connsiteY62" fmla="*/ 109376 h 543001"/>
                <a:gd name="connsiteX63" fmla="*/ 160509 w 607329"/>
                <a:gd name="connsiteY63" fmla="*/ 54688 h 543001"/>
                <a:gd name="connsiteX64" fmla="*/ 215303 w 607329"/>
                <a:gd name="connsiteY64" fmla="*/ 0 h 543001"/>
                <a:gd name="connsiteX0" fmla="*/ 287156 w 607329"/>
                <a:gd name="connsiteY0" fmla="*/ 314228 h 543001"/>
                <a:gd name="connsiteX1" fmla="*/ 602365 w 607329"/>
                <a:gd name="connsiteY1" fmla="*/ 314228 h 543001"/>
                <a:gd name="connsiteX2" fmla="*/ 607329 w 607329"/>
                <a:gd name="connsiteY2" fmla="*/ 319184 h 543001"/>
                <a:gd name="connsiteX3" fmla="*/ 607329 w 607329"/>
                <a:gd name="connsiteY3" fmla="*/ 364780 h 543001"/>
                <a:gd name="connsiteX4" fmla="*/ 602365 w 607329"/>
                <a:gd name="connsiteY4" fmla="*/ 369736 h 543001"/>
                <a:gd name="connsiteX5" fmla="*/ 464567 w 607329"/>
                <a:gd name="connsiteY5" fmla="*/ 369736 h 543001"/>
                <a:gd name="connsiteX6" fmla="*/ 464567 w 607329"/>
                <a:gd name="connsiteY6" fmla="*/ 503353 h 543001"/>
                <a:gd name="connsiteX7" fmla="*/ 488592 w 607329"/>
                <a:gd name="connsiteY7" fmla="*/ 503353 h 543001"/>
                <a:gd name="connsiteX8" fmla="*/ 508448 w 607329"/>
                <a:gd name="connsiteY8" fmla="*/ 523177 h 543001"/>
                <a:gd name="connsiteX9" fmla="*/ 488592 w 607329"/>
                <a:gd name="connsiteY9" fmla="*/ 543001 h 543001"/>
                <a:gd name="connsiteX10" fmla="*/ 400929 w 607329"/>
                <a:gd name="connsiteY10" fmla="*/ 543001 h 543001"/>
                <a:gd name="connsiteX11" fmla="*/ 381074 w 607329"/>
                <a:gd name="connsiteY11" fmla="*/ 523177 h 543001"/>
                <a:gd name="connsiteX12" fmla="*/ 400929 w 607329"/>
                <a:gd name="connsiteY12" fmla="*/ 503353 h 543001"/>
                <a:gd name="connsiteX13" fmla="*/ 424855 w 607329"/>
                <a:gd name="connsiteY13" fmla="*/ 503353 h 543001"/>
                <a:gd name="connsiteX14" fmla="*/ 424855 w 607329"/>
                <a:gd name="connsiteY14" fmla="*/ 369736 h 543001"/>
                <a:gd name="connsiteX15" fmla="*/ 287156 w 607329"/>
                <a:gd name="connsiteY15" fmla="*/ 369736 h 543001"/>
                <a:gd name="connsiteX16" fmla="*/ 282093 w 607329"/>
                <a:gd name="connsiteY16" fmla="*/ 364780 h 543001"/>
                <a:gd name="connsiteX17" fmla="*/ 282093 w 607329"/>
                <a:gd name="connsiteY17" fmla="*/ 319184 h 543001"/>
                <a:gd name="connsiteX18" fmla="*/ 287156 w 607329"/>
                <a:gd name="connsiteY18" fmla="*/ 314228 h 543001"/>
                <a:gd name="connsiteX19" fmla="*/ 155426 w 607329"/>
                <a:gd name="connsiteY19" fmla="*/ 123301 h 543001"/>
                <a:gd name="connsiteX20" fmla="*/ 215982 w 607329"/>
                <a:gd name="connsiteY20" fmla="*/ 140647 h 543001"/>
                <a:gd name="connsiteX21" fmla="*/ 235638 w 607329"/>
                <a:gd name="connsiteY21" fmla="*/ 154326 h 543001"/>
                <a:gd name="connsiteX22" fmla="*/ 193547 w 607329"/>
                <a:gd name="connsiteY22" fmla="*/ 147189 h 543001"/>
                <a:gd name="connsiteX23" fmla="*/ 268398 w 607329"/>
                <a:gd name="connsiteY23" fmla="*/ 181683 h 543001"/>
                <a:gd name="connsiteX24" fmla="*/ 341562 w 607329"/>
                <a:gd name="connsiteY24" fmla="*/ 136781 h 543001"/>
                <a:gd name="connsiteX25" fmla="*/ 375712 w 607329"/>
                <a:gd name="connsiteY25" fmla="*/ 144909 h 543001"/>
                <a:gd name="connsiteX26" fmla="*/ 367572 w 607329"/>
                <a:gd name="connsiteY26" fmla="*/ 179006 h 543001"/>
                <a:gd name="connsiteX27" fmla="*/ 283091 w 607329"/>
                <a:gd name="connsiteY27" fmla="*/ 230846 h 543001"/>
                <a:gd name="connsiteX28" fmla="*/ 259662 w 607329"/>
                <a:gd name="connsiteY28" fmla="*/ 232234 h 543001"/>
                <a:gd name="connsiteX29" fmla="*/ 172699 w 607329"/>
                <a:gd name="connsiteY29" fmla="*/ 192189 h 543001"/>
                <a:gd name="connsiteX30" fmla="*/ 226803 w 607329"/>
                <a:gd name="connsiteY30" fmla="*/ 237289 h 543001"/>
                <a:gd name="connsiteX31" fmla="*/ 204764 w 607329"/>
                <a:gd name="connsiteY31" fmla="*/ 314206 h 543001"/>
                <a:gd name="connsiteX32" fmla="*/ 236035 w 607329"/>
                <a:gd name="connsiteY32" fmla="*/ 324217 h 543001"/>
                <a:gd name="connsiteX33" fmla="*/ 254996 w 607329"/>
                <a:gd name="connsiteY33" fmla="*/ 342555 h 543001"/>
                <a:gd name="connsiteX34" fmla="*/ 312376 w 607329"/>
                <a:gd name="connsiteY34" fmla="*/ 503228 h 543001"/>
                <a:gd name="connsiteX35" fmla="*/ 294309 w 607329"/>
                <a:gd name="connsiteY35" fmla="*/ 541290 h 543001"/>
                <a:gd name="connsiteX36" fmla="*/ 256188 w 607329"/>
                <a:gd name="connsiteY36" fmla="*/ 523250 h 543001"/>
                <a:gd name="connsiteX37" fmla="*/ 208437 w 607329"/>
                <a:gd name="connsiteY37" fmla="*/ 389438 h 543001"/>
                <a:gd name="connsiteX38" fmla="*/ 208437 w 607329"/>
                <a:gd name="connsiteY38" fmla="*/ 523151 h 543001"/>
                <a:gd name="connsiteX39" fmla="*/ 188583 w 607329"/>
                <a:gd name="connsiteY39" fmla="*/ 542975 h 543001"/>
                <a:gd name="connsiteX40" fmla="*/ 168728 w 607329"/>
                <a:gd name="connsiteY40" fmla="*/ 523151 h 543001"/>
                <a:gd name="connsiteX41" fmla="*/ 168728 w 607329"/>
                <a:gd name="connsiteY41" fmla="*/ 401233 h 543001"/>
                <a:gd name="connsiteX42" fmla="*/ 68066 w 607329"/>
                <a:gd name="connsiteY42" fmla="*/ 401233 h 543001"/>
                <a:gd name="connsiteX43" fmla="*/ 68066 w 607329"/>
                <a:gd name="connsiteY43" fmla="*/ 523151 h 543001"/>
                <a:gd name="connsiteX44" fmla="*/ 48211 w 607329"/>
                <a:gd name="connsiteY44" fmla="*/ 542975 h 543001"/>
                <a:gd name="connsiteX45" fmla="*/ 28356 w 607329"/>
                <a:gd name="connsiteY45" fmla="*/ 523151 h 543001"/>
                <a:gd name="connsiteX46" fmla="*/ 28356 w 607329"/>
                <a:gd name="connsiteY46" fmla="*/ 378832 h 543001"/>
                <a:gd name="connsiteX47" fmla="*/ 163 w 607329"/>
                <a:gd name="connsiteY47" fmla="*/ 156110 h 543001"/>
                <a:gd name="connsiteX48" fmla="*/ 17337 w 607329"/>
                <a:gd name="connsiteY48" fmla="*/ 133907 h 543001"/>
                <a:gd name="connsiteX49" fmla="*/ 39574 w 607329"/>
                <a:gd name="connsiteY49" fmla="*/ 151154 h 543001"/>
                <a:gd name="connsiteX50" fmla="*/ 66179 w 607329"/>
                <a:gd name="connsiteY50" fmla="*/ 361586 h 543001"/>
                <a:gd name="connsiteX51" fmla="*/ 83552 w 607329"/>
                <a:gd name="connsiteY51" fmla="*/ 361586 h 543001"/>
                <a:gd name="connsiteX52" fmla="*/ 78986 w 607329"/>
                <a:gd name="connsiteY52" fmla="*/ 357125 h 543001"/>
                <a:gd name="connsiteX53" fmla="*/ 72533 w 607329"/>
                <a:gd name="connsiteY53" fmla="*/ 330858 h 543001"/>
                <a:gd name="connsiteX54" fmla="*/ 108966 w 607329"/>
                <a:gd name="connsiteY54" fmla="*/ 151550 h 543001"/>
                <a:gd name="connsiteX55" fmla="*/ 126041 w 607329"/>
                <a:gd name="connsiteY55" fmla="*/ 127266 h 543001"/>
                <a:gd name="connsiteX56" fmla="*/ 155426 w 607329"/>
                <a:gd name="connsiteY56" fmla="*/ 123301 h 543001"/>
                <a:gd name="connsiteX57" fmla="*/ 215303 w 607329"/>
                <a:gd name="connsiteY57" fmla="*/ 0 h 543001"/>
                <a:gd name="connsiteX58" fmla="*/ 270097 w 607329"/>
                <a:gd name="connsiteY58" fmla="*/ 54688 h 543001"/>
                <a:gd name="connsiteX59" fmla="*/ 215303 w 607329"/>
                <a:gd name="connsiteY59" fmla="*/ 109376 h 543001"/>
                <a:gd name="connsiteX60" fmla="*/ 160509 w 607329"/>
                <a:gd name="connsiteY60" fmla="*/ 54688 h 543001"/>
                <a:gd name="connsiteX61" fmla="*/ 215303 w 607329"/>
                <a:gd name="connsiteY61" fmla="*/ 0 h 54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607329" h="543001">
                  <a:moveTo>
                    <a:pt x="287156" y="314228"/>
                  </a:moveTo>
                  <a:lnTo>
                    <a:pt x="602365" y="314228"/>
                  </a:lnTo>
                  <a:cubicBezTo>
                    <a:pt x="605145" y="314228"/>
                    <a:pt x="607329" y="316409"/>
                    <a:pt x="607329" y="319184"/>
                  </a:cubicBezTo>
                  <a:lnTo>
                    <a:pt x="607329" y="364780"/>
                  </a:lnTo>
                  <a:cubicBezTo>
                    <a:pt x="607329" y="367556"/>
                    <a:pt x="605145" y="369736"/>
                    <a:pt x="602365" y="369736"/>
                  </a:cubicBezTo>
                  <a:lnTo>
                    <a:pt x="464567" y="369736"/>
                  </a:lnTo>
                  <a:lnTo>
                    <a:pt x="464567" y="503353"/>
                  </a:lnTo>
                  <a:lnTo>
                    <a:pt x="488592" y="503353"/>
                  </a:lnTo>
                  <a:cubicBezTo>
                    <a:pt x="499513" y="503353"/>
                    <a:pt x="508448" y="512273"/>
                    <a:pt x="508448" y="523177"/>
                  </a:cubicBezTo>
                  <a:cubicBezTo>
                    <a:pt x="508448" y="534179"/>
                    <a:pt x="499513" y="543001"/>
                    <a:pt x="488592" y="543001"/>
                  </a:cubicBezTo>
                  <a:lnTo>
                    <a:pt x="400929" y="543001"/>
                  </a:lnTo>
                  <a:cubicBezTo>
                    <a:pt x="389909" y="543001"/>
                    <a:pt x="381074" y="534179"/>
                    <a:pt x="381074" y="523177"/>
                  </a:cubicBezTo>
                  <a:cubicBezTo>
                    <a:pt x="381074" y="512273"/>
                    <a:pt x="389909" y="503353"/>
                    <a:pt x="400929" y="503353"/>
                  </a:cubicBezTo>
                  <a:lnTo>
                    <a:pt x="424855" y="503353"/>
                  </a:lnTo>
                  <a:lnTo>
                    <a:pt x="424855" y="369736"/>
                  </a:lnTo>
                  <a:lnTo>
                    <a:pt x="287156" y="369736"/>
                  </a:lnTo>
                  <a:cubicBezTo>
                    <a:pt x="284376" y="369736"/>
                    <a:pt x="282093" y="367556"/>
                    <a:pt x="282093" y="364780"/>
                  </a:cubicBezTo>
                  <a:lnTo>
                    <a:pt x="282093" y="319184"/>
                  </a:lnTo>
                  <a:cubicBezTo>
                    <a:pt x="282093" y="316409"/>
                    <a:pt x="284376" y="314228"/>
                    <a:pt x="287156" y="314228"/>
                  </a:cubicBezTo>
                  <a:close/>
                  <a:moveTo>
                    <a:pt x="155426" y="123301"/>
                  </a:moveTo>
                  <a:lnTo>
                    <a:pt x="215982" y="140647"/>
                  </a:lnTo>
                  <a:cubicBezTo>
                    <a:pt x="224222" y="143026"/>
                    <a:pt x="230972" y="147982"/>
                    <a:pt x="235638" y="154326"/>
                  </a:cubicBezTo>
                  <a:lnTo>
                    <a:pt x="193547" y="147189"/>
                  </a:lnTo>
                  <a:lnTo>
                    <a:pt x="268398" y="181683"/>
                  </a:lnTo>
                  <a:lnTo>
                    <a:pt x="341562" y="136781"/>
                  </a:lnTo>
                  <a:cubicBezTo>
                    <a:pt x="353277" y="129546"/>
                    <a:pt x="368565" y="133213"/>
                    <a:pt x="375712" y="144909"/>
                  </a:cubicBezTo>
                  <a:cubicBezTo>
                    <a:pt x="382860" y="156506"/>
                    <a:pt x="379286" y="171771"/>
                    <a:pt x="367572" y="179006"/>
                  </a:cubicBezTo>
                  <a:lnTo>
                    <a:pt x="283091" y="230846"/>
                  </a:lnTo>
                  <a:cubicBezTo>
                    <a:pt x="275943" y="235207"/>
                    <a:pt x="267207" y="235703"/>
                    <a:pt x="259662" y="232234"/>
                  </a:cubicBezTo>
                  <a:lnTo>
                    <a:pt x="172699" y="192189"/>
                  </a:lnTo>
                  <a:lnTo>
                    <a:pt x="226803" y="237289"/>
                  </a:lnTo>
                  <a:lnTo>
                    <a:pt x="204764" y="314206"/>
                  </a:lnTo>
                  <a:lnTo>
                    <a:pt x="236035" y="324217"/>
                  </a:lnTo>
                  <a:cubicBezTo>
                    <a:pt x="244871" y="327092"/>
                    <a:pt x="251919" y="333832"/>
                    <a:pt x="254996" y="342555"/>
                  </a:cubicBezTo>
                  <a:lnTo>
                    <a:pt x="312376" y="503228"/>
                  </a:lnTo>
                  <a:cubicBezTo>
                    <a:pt x="317836" y="518690"/>
                    <a:pt x="309795" y="535739"/>
                    <a:pt x="294309" y="541290"/>
                  </a:cubicBezTo>
                  <a:cubicBezTo>
                    <a:pt x="278822" y="546741"/>
                    <a:pt x="261747" y="538713"/>
                    <a:pt x="256188" y="523250"/>
                  </a:cubicBezTo>
                  <a:lnTo>
                    <a:pt x="208437" y="389438"/>
                  </a:lnTo>
                  <a:lnTo>
                    <a:pt x="208437" y="523151"/>
                  </a:lnTo>
                  <a:cubicBezTo>
                    <a:pt x="208437" y="534153"/>
                    <a:pt x="199602" y="542975"/>
                    <a:pt x="188583" y="542975"/>
                  </a:cubicBezTo>
                  <a:cubicBezTo>
                    <a:pt x="177663" y="542975"/>
                    <a:pt x="168728" y="534153"/>
                    <a:pt x="168728" y="523151"/>
                  </a:cubicBezTo>
                  <a:lnTo>
                    <a:pt x="168728" y="401233"/>
                  </a:lnTo>
                  <a:lnTo>
                    <a:pt x="68066" y="401233"/>
                  </a:lnTo>
                  <a:lnTo>
                    <a:pt x="68066" y="523151"/>
                  </a:lnTo>
                  <a:cubicBezTo>
                    <a:pt x="68066" y="534153"/>
                    <a:pt x="59230" y="542975"/>
                    <a:pt x="48211" y="542975"/>
                  </a:cubicBezTo>
                  <a:cubicBezTo>
                    <a:pt x="37291" y="542975"/>
                    <a:pt x="28356" y="534153"/>
                    <a:pt x="28356" y="523151"/>
                  </a:cubicBezTo>
                  <a:lnTo>
                    <a:pt x="28356" y="378832"/>
                  </a:lnTo>
                  <a:lnTo>
                    <a:pt x="163" y="156110"/>
                  </a:lnTo>
                  <a:cubicBezTo>
                    <a:pt x="-1227" y="145207"/>
                    <a:pt x="6417" y="135295"/>
                    <a:pt x="17337" y="133907"/>
                  </a:cubicBezTo>
                  <a:cubicBezTo>
                    <a:pt x="28257" y="132519"/>
                    <a:pt x="38184" y="140251"/>
                    <a:pt x="39574" y="151154"/>
                  </a:cubicBezTo>
                  <a:lnTo>
                    <a:pt x="66179" y="361586"/>
                  </a:lnTo>
                  <a:lnTo>
                    <a:pt x="83552" y="361586"/>
                  </a:lnTo>
                  <a:cubicBezTo>
                    <a:pt x="81864" y="360297"/>
                    <a:pt x="80375" y="358810"/>
                    <a:pt x="78986" y="357125"/>
                  </a:cubicBezTo>
                  <a:cubicBezTo>
                    <a:pt x="73029" y="349790"/>
                    <a:pt x="70547" y="340077"/>
                    <a:pt x="72533" y="330858"/>
                  </a:cubicBezTo>
                  <a:lnTo>
                    <a:pt x="108966" y="151550"/>
                  </a:lnTo>
                  <a:cubicBezTo>
                    <a:pt x="111051" y="141440"/>
                    <a:pt x="117206" y="132618"/>
                    <a:pt x="126041" y="127266"/>
                  </a:cubicBezTo>
                  <a:cubicBezTo>
                    <a:pt x="134876" y="121913"/>
                    <a:pt x="145498" y="120526"/>
                    <a:pt x="155426" y="123301"/>
                  </a:cubicBezTo>
                  <a:close/>
                  <a:moveTo>
                    <a:pt x="215303" y="0"/>
                  </a:moveTo>
                  <a:cubicBezTo>
                    <a:pt x="245565" y="0"/>
                    <a:pt x="270097" y="24485"/>
                    <a:pt x="270097" y="54688"/>
                  </a:cubicBezTo>
                  <a:cubicBezTo>
                    <a:pt x="270097" y="84891"/>
                    <a:pt x="245565" y="109376"/>
                    <a:pt x="215303" y="109376"/>
                  </a:cubicBezTo>
                  <a:cubicBezTo>
                    <a:pt x="185041" y="109376"/>
                    <a:pt x="160509" y="84891"/>
                    <a:pt x="160509" y="54688"/>
                  </a:cubicBezTo>
                  <a:cubicBezTo>
                    <a:pt x="160509" y="24485"/>
                    <a:pt x="185041" y="0"/>
                    <a:pt x="215303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133" ker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24-hours-drugs-delivery_31254">
              <a:extLst>
                <a:ext uri="{FF2B5EF4-FFF2-40B4-BE49-F238E27FC236}">
                  <a16:creationId xmlns:a16="http://schemas.microsoft.com/office/drawing/2014/main" id="{01FE0C0F-DBF6-43C1-8BEF-7C535FECA89E}"/>
                </a:ext>
              </a:extLst>
            </p:cNvPr>
            <p:cNvSpPr/>
            <p:nvPr/>
          </p:nvSpPr>
          <p:spPr>
            <a:xfrm>
              <a:off x="8618842" y="2452769"/>
              <a:ext cx="183963" cy="233083"/>
            </a:xfrm>
            <a:custGeom>
              <a:avLst/>
              <a:gdLst>
                <a:gd name="T0" fmla="*/ 575 w 1399"/>
                <a:gd name="T1" fmla="*/ 1410 h 1775"/>
                <a:gd name="T2" fmla="*/ 575 w 1399"/>
                <a:gd name="T3" fmla="*/ 795 h 1775"/>
                <a:gd name="T4" fmla="*/ 236 w 1399"/>
                <a:gd name="T5" fmla="*/ 292 h 1775"/>
                <a:gd name="T6" fmla="*/ 236 w 1399"/>
                <a:gd name="T7" fmla="*/ 1394 h 1775"/>
                <a:gd name="T8" fmla="*/ 376 w 1399"/>
                <a:gd name="T9" fmla="*/ 870 h 1775"/>
                <a:gd name="T10" fmla="*/ 236 w 1399"/>
                <a:gd name="T11" fmla="*/ 1319 h 1775"/>
                <a:gd name="T12" fmla="*/ 441 w 1399"/>
                <a:gd name="T13" fmla="*/ 1292 h 1775"/>
                <a:gd name="T14" fmla="*/ 709 w 1399"/>
                <a:gd name="T15" fmla="*/ 913 h 1775"/>
                <a:gd name="T16" fmla="*/ 575 w 1399"/>
                <a:gd name="T17" fmla="*/ 870 h 1775"/>
                <a:gd name="T18" fmla="*/ 398 w 1399"/>
                <a:gd name="T19" fmla="*/ 528 h 1775"/>
                <a:gd name="T20" fmla="*/ 74 w 1399"/>
                <a:gd name="T21" fmla="*/ 528 h 1775"/>
                <a:gd name="T22" fmla="*/ 1362 w 1399"/>
                <a:gd name="T23" fmla="*/ 1024 h 1775"/>
                <a:gd name="T24" fmla="*/ 854 w 1399"/>
                <a:gd name="T25" fmla="*/ 1531 h 1775"/>
                <a:gd name="T26" fmla="*/ 54 w 1399"/>
                <a:gd name="T27" fmla="*/ 1456 h 1775"/>
                <a:gd name="T28" fmla="*/ 1076 w 1399"/>
                <a:gd name="T29" fmla="*/ 949 h 1775"/>
                <a:gd name="T30" fmla="*/ 335 w 1399"/>
                <a:gd name="T31" fmla="*/ 1668 h 1775"/>
                <a:gd name="T32" fmla="*/ 229 w 1399"/>
                <a:gd name="T33" fmla="*/ 1561 h 1775"/>
                <a:gd name="T34" fmla="*/ 609 w 1399"/>
                <a:gd name="T35" fmla="*/ 1775 h 1775"/>
                <a:gd name="T36" fmla="*/ 716 w 1399"/>
                <a:gd name="T37" fmla="*/ 1668 h 1775"/>
                <a:gd name="T38" fmla="*/ 633 w 1399"/>
                <a:gd name="T39" fmla="*/ 440 h 1775"/>
                <a:gd name="T40" fmla="*/ 832 w 1399"/>
                <a:gd name="T41" fmla="*/ 186 h 1775"/>
                <a:gd name="T42" fmla="*/ 785 w 1399"/>
                <a:gd name="T43" fmla="*/ 72 h 1775"/>
                <a:gd name="T44" fmla="*/ 639 w 1399"/>
                <a:gd name="T45" fmla="*/ 156 h 1775"/>
                <a:gd name="T46" fmla="*/ 892 w 1399"/>
                <a:gd name="T47" fmla="*/ 39 h 1775"/>
                <a:gd name="T48" fmla="*/ 822 w 1399"/>
                <a:gd name="T49" fmla="*/ 295 h 1775"/>
                <a:gd name="T50" fmla="*/ 933 w 1399"/>
                <a:gd name="T51" fmla="*/ 364 h 1775"/>
                <a:gd name="T52" fmla="*/ 1237 w 1399"/>
                <a:gd name="T53" fmla="*/ 441 h 1775"/>
                <a:gd name="T54" fmla="*/ 1287 w 1399"/>
                <a:gd name="T55" fmla="*/ 275 h 1775"/>
                <a:gd name="T56" fmla="*/ 1189 w 1399"/>
                <a:gd name="T57" fmla="*/ 0 h 1775"/>
                <a:gd name="T58" fmla="*/ 978 w 1399"/>
                <a:gd name="T59" fmla="*/ 306 h 1775"/>
                <a:gd name="T60" fmla="*/ 1152 w 1399"/>
                <a:gd name="T61" fmla="*/ 441 h 1775"/>
                <a:gd name="T62" fmla="*/ 1045 w 1399"/>
                <a:gd name="T63" fmla="*/ 269 h 1775"/>
                <a:gd name="T64" fmla="*/ 1042 w 1399"/>
                <a:gd name="T65" fmla="*/ 275 h 1775"/>
                <a:gd name="T66" fmla="*/ 708 w 1399"/>
                <a:gd name="T67" fmla="*/ 636 h 1775"/>
                <a:gd name="T68" fmla="*/ 661 w 1399"/>
                <a:gd name="T69" fmla="*/ 739 h 1775"/>
                <a:gd name="T70" fmla="*/ 708 w 1399"/>
                <a:gd name="T71" fmla="*/ 512 h 1775"/>
                <a:gd name="T72" fmla="*/ 797 w 1399"/>
                <a:gd name="T73" fmla="*/ 512 h 1775"/>
                <a:gd name="T74" fmla="*/ 844 w 1399"/>
                <a:gd name="T75" fmla="*/ 739 h 1775"/>
                <a:gd name="T76" fmla="*/ 1077 w 1399"/>
                <a:gd name="T77" fmla="*/ 575 h 1775"/>
                <a:gd name="T78" fmla="*/ 914 w 1399"/>
                <a:gd name="T79" fmla="*/ 512 h 1775"/>
                <a:gd name="T80" fmla="*/ 915 w 1399"/>
                <a:gd name="T81" fmla="*/ 739 h 1775"/>
                <a:gd name="T82" fmla="*/ 985 w 1399"/>
                <a:gd name="T83" fmla="*/ 649 h 1775"/>
                <a:gd name="T84" fmla="*/ 1024 w 1399"/>
                <a:gd name="T85" fmla="*/ 698 h 1775"/>
                <a:gd name="T86" fmla="*/ 1081 w 1399"/>
                <a:gd name="T87" fmla="*/ 738 h 1775"/>
                <a:gd name="T88" fmla="*/ 1071 w 1399"/>
                <a:gd name="T89" fmla="*/ 709 h 1775"/>
                <a:gd name="T90" fmla="*/ 1042 w 1399"/>
                <a:gd name="T91" fmla="*/ 630 h 1775"/>
                <a:gd name="T92" fmla="*/ 1021 w 1399"/>
                <a:gd name="T93" fmla="*/ 603 h 1775"/>
                <a:gd name="T94" fmla="*/ 938 w 1399"/>
                <a:gd name="T95" fmla="*/ 551 h 1775"/>
                <a:gd name="T96" fmla="*/ 1030 w 1399"/>
                <a:gd name="T97" fmla="*/ 581 h 1775"/>
                <a:gd name="T98" fmla="*/ 1156 w 1399"/>
                <a:gd name="T99" fmla="*/ 575 h 1775"/>
                <a:gd name="T100" fmla="*/ 1277 w 1399"/>
                <a:gd name="T101" fmla="*/ 629 h 1775"/>
                <a:gd name="T102" fmla="*/ 1201 w 1399"/>
                <a:gd name="T103" fmla="*/ 745 h 1775"/>
                <a:gd name="T104" fmla="*/ 1153 w 1399"/>
                <a:gd name="T105" fmla="*/ 668 h 1775"/>
                <a:gd name="T106" fmla="*/ 1236 w 1399"/>
                <a:gd name="T107" fmla="*/ 699 h 1775"/>
                <a:gd name="T108" fmla="*/ 1202 w 1399"/>
                <a:gd name="T109" fmla="*/ 647 h 1775"/>
                <a:gd name="T110" fmla="*/ 1135 w 1399"/>
                <a:gd name="T111" fmla="*/ 525 h 1775"/>
                <a:gd name="T112" fmla="*/ 1288 w 1399"/>
                <a:gd name="T113" fmla="*/ 580 h 1775"/>
                <a:gd name="T114" fmla="*/ 1194 w 1399"/>
                <a:gd name="T115" fmla="*/ 545 h 1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99" h="1775">
                  <a:moveTo>
                    <a:pt x="236" y="1394"/>
                  </a:moveTo>
                  <a:cubicBezTo>
                    <a:pt x="290" y="1394"/>
                    <a:pt x="341" y="1375"/>
                    <a:pt x="383" y="1341"/>
                  </a:cubicBezTo>
                  <a:cubicBezTo>
                    <a:pt x="437" y="1385"/>
                    <a:pt x="504" y="1410"/>
                    <a:pt x="575" y="1410"/>
                  </a:cubicBezTo>
                  <a:cubicBezTo>
                    <a:pt x="658" y="1410"/>
                    <a:pt x="735" y="1377"/>
                    <a:pt x="794" y="1318"/>
                  </a:cubicBezTo>
                  <a:cubicBezTo>
                    <a:pt x="913" y="1197"/>
                    <a:pt x="911" y="1002"/>
                    <a:pt x="790" y="884"/>
                  </a:cubicBezTo>
                  <a:cubicBezTo>
                    <a:pt x="732" y="827"/>
                    <a:pt x="656" y="795"/>
                    <a:pt x="575" y="795"/>
                  </a:cubicBezTo>
                  <a:cubicBezTo>
                    <a:pt x="539" y="795"/>
                    <a:pt x="505" y="802"/>
                    <a:pt x="473" y="814"/>
                  </a:cubicBezTo>
                  <a:lnTo>
                    <a:pt x="473" y="528"/>
                  </a:lnTo>
                  <a:cubicBezTo>
                    <a:pt x="473" y="398"/>
                    <a:pt x="366" y="292"/>
                    <a:pt x="236" y="292"/>
                  </a:cubicBezTo>
                  <a:cubicBezTo>
                    <a:pt x="106" y="292"/>
                    <a:pt x="0" y="398"/>
                    <a:pt x="0" y="528"/>
                  </a:cubicBezTo>
                  <a:lnTo>
                    <a:pt x="0" y="1157"/>
                  </a:lnTo>
                  <a:cubicBezTo>
                    <a:pt x="0" y="1288"/>
                    <a:pt x="106" y="1394"/>
                    <a:pt x="236" y="1394"/>
                  </a:cubicBezTo>
                  <a:close/>
                  <a:moveTo>
                    <a:pt x="74" y="1157"/>
                  </a:moveTo>
                  <a:lnTo>
                    <a:pt x="74" y="870"/>
                  </a:lnTo>
                  <a:lnTo>
                    <a:pt x="376" y="870"/>
                  </a:lnTo>
                  <a:cubicBezTo>
                    <a:pt x="369" y="876"/>
                    <a:pt x="362" y="881"/>
                    <a:pt x="355" y="887"/>
                  </a:cubicBezTo>
                  <a:cubicBezTo>
                    <a:pt x="247" y="997"/>
                    <a:pt x="240" y="1168"/>
                    <a:pt x="331" y="1288"/>
                  </a:cubicBezTo>
                  <a:cubicBezTo>
                    <a:pt x="304" y="1308"/>
                    <a:pt x="271" y="1319"/>
                    <a:pt x="236" y="1319"/>
                  </a:cubicBezTo>
                  <a:cubicBezTo>
                    <a:pt x="147" y="1319"/>
                    <a:pt x="74" y="1246"/>
                    <a:pt x="74" y="1157"/>
                  </a:cubicBezTo>
                  <a:close/>
                  <a:moveTo>
                    <a:pt x="740" y="1266"/>
                  </a:moveTo>
                  <a:cubicBezTo>
                    <a:pt x="662" y="1345"/>
                    <a:pt x="531" y="1354"/>
                    <a:pt x="441" y="1292"/>
                  </a:cubicBezTo>
                  <a:lnTo>
                    <a:pt x="762" y="966"/>
                  </a:lnTo>
                  <a:cubicBezTo>
                    <a:pt x="828" y="1056"/>
                    <a:pt x="821" y="1184"/>
                    <a:pt x="740" y="1266"/>
                  </a:cubicBezTo>
                  <a:close/>
                  <a:moveTo>
                    <a:pt x="709" y="913"/>
                  </a:moveTo>
                  <a:lnTo>
                    <a:pt x="387" y="1240"/>
                  </a:lnTo>
                  <a:cubicBezTo>
                    <a:pt x="321" y="1149"/>
                    <a:pt x="328" y="1022"/>
                    <a:pt x="409" y="939"/>
                  </a:cubicBezTo>
                  <a:cubicBezTo>
                    <a:pt x="453" y="894"/>
                    <a:pt x="512" y="870"/>
                    <a:pt x="575" y="870"/>
                  </a:cubicBezTo>
                  <a:cubicBezTo>
                    <a:pt x="623" y="870"/>
                    <a:pt x="670" y="885"/>
                    <a:pt x="709" y="913"/>
                  </a:cubicBezTo>
                  <a:close/>
                  <a:moveTo>
                    <a:pt x="236" y="367"/>
                  </a:moveTo>
                  <a:cubicBezTo>
                    <a:pt x="325" y="367"/>
                    <a:pt x="398" y="439"/>
                    <a:pt x="398" y="528"/>
                  </a:cubicBezTo>
                  <a:lnTo>
                    <a:pt x="398" y="795"/>
                  </a:lnTo>
                  <a:lnTo>
                    <a:pt x="74" y="795"/>
                  </a:lnTo>
                  <a:lnTo>
                    <a:pt x="74" y="528"/>
                  </a:lnTo>
                  <a:cubicBezTo>
                    <a:pt x="74" y="439"/>
                    <a:pt x="147" y="367"/>
                    <a:pt x="236" y="367"/>
                  </a:cubicBezTo>
                  <a:close/>
                  <a:moveTo>
                    <a:pt x="1399" y="987"/>
                  </a:moveTo>
                  <a:cubicBezTo>
                    <a:pt x="1399" y="1007"/>
                    <a:pt x="1382" y="1024"/>
                    <a:pt x="1362" y="1024"/>
                  </a:cubicBezTo>
                  <a:lnTo>
                    <a:pt x="1100" y="1024"/>
                  </a:lnTo>
                  <a:lnTo>
                    <a:pt x="888" y="1509"/>
                  </a:lnTo>
                  <a:cubicBezTo>
                    <a:pt x="882" y="1522"/>
                    <a:pt x="869" y="1531"/>
                    <a:pt x="854" y="1531"/>
                  </a:cubicBezTo>
                  <a:lnTo>
                    <a:pt x="54" y="1531"/>
                  </a:lnTo>
                  <a:cubicBezTo>
                    <a:pt x="34" y="1531"/>
                    <a:pt x="17" y="1514"/>
                    <a:pt x="17" y="1493"/>
                  </a:cubicBezTo>
                  <a:cubicBezTo>
                    <a:pt x="17" y="1473"/>
                    <a:pt x="34" y="1456"/>
                    <a:pt x="54" y="1456"/>
                  </a:cubicBezTo>
                  <a:lnTo>
                    <a:pt x="830" y="1456"/>
                  </a:lnTo>
                  <a:lnTo>
                    <a:pt x="1042" y="972"/>
                  </a:lnTo>
                  <a:cubicBezTo>
                    <a:pt x="1047" y="958"/>
                    <a:pt x="1061" y="949"/>
                    <a:pt x="1076" y="949"/>
                  </a:cubicBezTo>
                  <a:lnTo>
                    <a:pt x="1362" y="949"/>
                  </a:lnTo>
                  <a:cubicBezTo>
                    <a:pt x="1382" y="949"/>
                    <a:pt x="1399" y="966"/>
                    <a:pt x="1399" y="987"/>
                  </a:cubicBezTo>
                  <a:close/>
                  <a:moveTo>
                    <a:pt x="335" y="1668"/>
                  </a:moveTo>
                  <a:cubicBezTo>
                    <a:pt x="335" y="1727"/>
                    <a:pt x="288" y="1775"/>
                    <a:pt x="229" y="1775"/>
                  </a:cubicBezTo>
                  <a:cubicBezTo>
                    <a:pt x="169" y="1775"/>
                    <a:pt x="122" y="1727"/>
                    <a:pt x="122" y="1668"/>
                  </a:cubicBezTo>
                  <a:cubicBezTo>
                    <a:pt x="122" y="1609"/>
                    <a:pt x="169" y="1561"/>
                    <a:pt x="229" y="1561"/>
                  </a:cubicBezTo>
                  <a:cubicBezTo>
                    <a:pt x="288" y="1561"/>
                    <a:pt x="335" y="1609"/>
                    <a:pt x="335" y="1668"/>
                  </a:cubicBezTo>
                  <a:close/>
                  <a:moveTo>
                    <a:pt x="716" y="1668"/>
                  </a:moveTo>
                  <a:cubicBezTo>
                    <a:pt x="716" y="1727"/>
                    <a:pt x="668" y="1775"/>
                    <a:pt x="609" y="1775"/>
                  </a:cubicBezTo>
                  <a:cubicBezTo>
                    <a:pt x="550" y="1775"/>
                    <a:pt x="502" y="1727"/>
                    <a:pt x="502" y="1668"/>
                  </a:cubicBezTo>
                  <a:cubicBezTo>
                    <a:pt x="502" y="1609"/>
                    <a:pt x="550" y="1561"/>
                    <a:pt x="609" y="1561"/>
                  </a:cubicBezTo>
                  <a:cubicBezTo>
                    <a:pt x="668" y="1561"/>
                    <a:pt x="716" y="1609"/>
                    <a:pt x="716" y="1668"/>
                  </a:cubicBezTo>
                  <a:close/>
                  <a:moveTo>
                    <a:pt x="933" y="441"/>
                  </a:moveTo>
                  <a:lnTo>
                    <a:pt x="633" y="441"/>
                  </a:lnTo>
                  <a:lnTo>
                    <a:pt x="633" y="440"/>
                  </a:lnTo>
                  <a:cubicBezTo>
                    <a:pt x="633" y="400"/>
                    <a:pt x="643" y="366"/>
                    <a:pt x="664" y="337"/>
                  </a:cubicBezTo>
                  <a:cubicBezTo>
                    <a:pt x="684" y="308"/>
                    <a:pt x="722" y="274"/>
                    <a:pt x="778" y="234"/>
                  </a:cubicBezTo>
                  <a:cubicBezTo>
                    <a:pt x="804" y="217"/>
                    <a:pt x="821" y="201"/>
                    <a:pt x="832" y="186"/>
                  </a:cubicBezTo>
                  <a:cubicBezTo>
                    <a:pt x="842" y="172"/>
                    <a:pt x="847" y="155"/>
                    <a:pt x="847" y="138"/>
                  </a:cubicBezTo>
                  <a:cubicBezTo>
                    <a:pt x="847" y="118"/>
                    <a:pt x="841" y="102"/>
                    <a:pt x="830" y="90"/>
                  </a:cubicBezTo>
                  <a:cubicBezTo>
                    <a:pt x="819" y="78"/>
                    <a:pt x="804" y="72"/>
                    <a:pt x="785" y="72"/>
                  </a:cubicBezTo>
                  <a:cubicBezTo>
                    <a:pt x="765" y="72"/>
                    <a:pt x="750" y="80"/>
                    <a:pt x="739" y="95"/>
                  </a:cubicBezTo>
                  <a:cubicBezTo>
                    <a:pt x="728" y="110"/>
                    <a:pt x="723" y="130"/>
                    <a:pt x="724" y="156"/>
                  </a:cubicBezTo>
                  <a:lnTo>
                    <a:pt x="639" y="156"/>
                  </a:lnTo>
                  <a:cubicBezTo>
                    <a:pt x="637" y="108"/>
                    <a:pt x="650" y="70"/>
                    <a:pt x="676" y="42"/>
                  </a:cubicBezTo>
                  <a:cubicBezTo>
                    <a:pt x="703" y="14"/>
                    <a:pt x="739" y="0"/>
                    <a:pt x="786" y="0"/>
                  </a:cubicBezTo>
                  <a:cubicBezTo>
                    <a:pt x="829" y="0"/>
                    <a:pt x="865" y="13"/>
                    <a:pt x="892" y="39"/>
                  </a:cubicBezTo>
                  <a:cubicBezTo>
                    <a:pt x="920" y="64"/>
                    <a:pt x="933" y="98"/>
                    <a:pt x="933" y="138"/>
                  </a:cubicBezTo>
                  <a:cubicBezTo>
                    <a:pt x="933" y="172"/>
                    <a:pt x="926" y="199"/>
                    <a:pt x="910" y="221"/>
                  </a:cubicBezTo>
                  <a:cubicBezTo>
                    <a:pt x="894" y="243"/>
                    <a:pt x="865" y="268"/>
                    <a:pt x="822" y="295"/>
                  </a:cubicBezTo>
                  <a:cubicBezTo>
                    <a:pt x="782" y="321"/>
                    <a:pt x="755" y="343"/>
                    <a:pt x="741" y="364"/>
                  </a:cubicBezTo>
                  <a:lnTo>
                    <a:pt x="741" y="364"/>
                  </a:lnTo>
                  <a:lnTo>
                    <a:pt x="933" y="364"/>
                  </a:lnTo>
                  <a:lnTo>
                    <a:pt x="933" y="441"/>
                  </a:lnTo>
                  <a:close/>
                  <a:moveTo>
                    <a:pt x="1152" y="441"/>
                  </a:moveTo>
                  <a:lnTo>
                    <a:pt x="1237" y="441"/>
                  </a:lnTo>
                  <a:lnTo>
                    <a:pt x="1237" y="344"/>
                  </a:lnTo>
                  <a:lnTo>
                    <a:pt x="1287" y="344"/>
                  </a:lnTo>
                  <a:lnTo>
                    <a:pt x="1287" y="275"/>
                  </a:lnTo>
                  <a:lnTo>
                    <a:pt x="1237" y="275"/>
                  </a:lnTo>
                  <a:lnTo>
                    <a:pt x="1237" y="0"/>
                  </a:lnTo>
                  <a:lnTo>
                    <a:pt x="1189" y="0"/>
                  </a:lnTo>
                  <a:lnTo>
                    <a:pt x="1141" y="0"/>
                  </a:lnTo>
                  <a:lnTo>
                    <a:pt x="978" y="269"/>
                  </a:lnTo>
                  <a:lnTo>
                    <a:pt x="978" y="306"/>
                  </a:lnTo>
                  <a:lnTo>
                    <a:pt x="978" y="344"/>
                  </a:lnTo>
                  <a:lnTo>
                    <a:pt x="1152" y="344"/>
                  </a:lnTo>
                  <a:lnTo>
                    <a:pt x="1152" y="441"/>
                  </a:lnTo>
                  <a:lnTo>
                    <a:pt x="1152" y="441"/>
                  </a:lnTo>
                  <a:close/>
                  <a:moveTo>
                    <a:pt x="1042" y="275"/>
                  </a:moveTo>
                  <a:lnTo>
                    <a:pt x="1045" y="269"/>
                  </a:lnTo>
                  <a:lnTo>
                    <a:pt x="1152" y="91"/>
                  </a:lnTo>
                  <a:lnTo>
                    <a:pt x="1152" y="275"/>
                  </a:lnTo>
                  <a:lnTo>
                    <a:pt x="1042" y="275"/>
                  </a:lnTo>
                  <a:close/>
                  <a:moveTo>
                    <a:pt x="797" y="739"/>
                  </a:moveTo>
                  <a:lnTo>
                    <a:pt x="797" y="636"/>
                  </a:lnTo>
                  <a:lnTo>
                    <a:pt x="708" y="636"/>
                  </a:lnTo>
                  <a:lnTo>
                    <a:pt x="708" y="739"/>
                  </a:lnTo>
                  <a:lnTo>
                    <a:pt x="685" y="739"/>
                  </a:lnTo>
                  <a:lnTo>
                    <a:pt x="661" y="739"/>
                  </a:lnTo>
                  <a:lnTo>
                    <a:pt x="661" y="512"/>
                  </a:lnTo>
                  <a:lnTo>
                    <a:pt x="684" y="512"/>
                  </a:lnTo>
                  <a:lnTo>
                    <a:pt x="708" y="512"/>
                  </a:lnTo>
                  <a:lnTo>
                    <a:pt x="708" y="597"/>
                  </a:lnTo>
                  <a:lnTo>
                    <a:pt x="797" y="597"/>
                  </a:lnTo>
                  <a:lnTo>
                    <a:pt x="797" y="512"/>
                  </a:lnTo>
                  <a:lnTo>
                    <a:pt x="821" y="512"/>
                  </a:lnTo>
                  <a:lnTo>
                    <a:pt x="844" y="512"/>
                  </a:lnTo>
                  <a:lnTo>
                    <a:pt x="844" y="739"/>
                  </a:lnTo>
                  <a:lnTo>
                    <a:pt x="821" y="739"/>
                  </a:lnTo>
                  <a:lnTo>
                    <a:pt x="797" y="739"/>
                  </a:lnTo>
                  <a:close/>
                  <a:moveTo>
                    <a:pt x="1077" y="575"/>
                  </a:moveTo>
                  <a:cubicBezTo>
                    <a:pt x="1077" y="556"/>
                    <a:pt x="1071" y="541"/>
                    <a:pt x="1058" y="529"/>
                  </a:cubicBezTo>
                  <a:cubicBezTo>
                    <a:pt x="1044" y="518"/>
                    <a:pt x="1027" y="512"/>
                    <a:pt x="1005" y="512"/>
                  </a:cubicBezTo>
                  <a:lnTo>
                    <a:pt x="914" y="512"/>
                  </a:lnTo>
                  <a:lnTo>
                    <a:pt x="891" y="512"/>
                  </a:lnTo>
                  <a:lnTo>
                    <a:pt x="891" y="739"/>
                  </a:lnTo>
                  <a:lnTo>
                    <a:pt x="915" y="739"/>
                  </a:lnTo>
                  <a:lnTo>
                    <a:pt x="938" y="739"/>
                  </a:lnTo>
                  <a:lnTo>
                    <a:pt x="938" y="649"/>
                  </a:lnTo>
                  <a:lnTo>
                    <a:pt x="985" y="649"/>
                  </a:lnTo>
                  <a:cubicBezTo>
                    <a:pt x="999" y="649"/>
                    <a:pt x="1009" y="651"/>
                    <a:pt x="1014" y="656"/>
                  </a:cubicBezTo>
                  <a:cubicBezTo>
                    <a:pt x="1020" y="660"/>
                    <a:pt x="1023" y="667"/>
                    <a:pt x="1023" y="677"/>
                  </a:cubicBezTo>
                  <a:lnTo>
                    <a:pt x="1024" y="698"/>
                  </a:lnTo>
                  <a:cubicBezTo>
                    <a:pt x="1024" y="707"/>
                    <a:pt x="1024" y="716"/>
                    <a:pt x="1025" y="723"/>
                  </a:cubicBezTo>
                  <a:cubicBezTo>
                    <a:pt x="1026" y="731"/>
                    <a:pt x="1027" y="736"/>
                    <a:pt x="1029" y="738"/>
                  </a:cubicBezTo>
                  <a:lnTo>
                    <a:pt x="1081" y="738"/>
                  </a:lnTo>
                  <a:lnTo>
                    <a:pt x="1081" y="732"/>
                  </a:lnTo>
                  <a:cubicBezTo>
                    <a:pt x="1077" y="731"/>
                    <a:pt x="1074" y="728"/>
                    <a:pt x="1073" y="725"/>
                  </a:cubicBezTo>
                  <a:cubicBezTo>
                    <a:pt x="1072" y="722"/>
                    <a:pt x="1071" y="717"/>
                    <a:pt x="1071" y="709"/>
                  </a:cubicBezTo>
                  <a:lnTo>
                    <a:pt x="1070" y="672"/>
                  </a:lnTo>
                  <a:cubicBezTo>
                    <a:pt x="1069" y="654"/>
                    <a:pt x="1062" y="641"/>
                    <a:pt x="1050" y="633"/>
                  </a:cubicBezTo>
                  <a:cubicBezTo>
                    <a:pt x="1047" y="632"/>
                    <a:pt x="1045" y="631"/>
                    <a:pt x="1042" y="630"/>
                  </a:cubicBezTo>
                  <a:cubicBezTo>
                    <a:pt x="1047" y="628"/>
                    <a:pt x="1051" y="625"/>
                    <a:pt x="1055" y="623"/>
                  </a:cubicBezTo>
                  <a:cubicBezTo>
                    <a:pt x="1070" y="613"/>
                    <a:pt x="1077" y="597"/>
                    <a:pt x="1077" y="575"/>
                  </a:cubicBezTo>
                  <a:close/>
                  <a:moveTo>
                    <a:pt x="1021" y="603"/>
                  </a:moveTo>
                  <a:cubicBezTo>
                    <a:pt x="1015" y="608"/>
                    <a:pt x="1005" y="611"/>
                    <a:pt x="993" y="611"/>
                  </a:cubicBezTo>
                  <a:lnTo>
                    <a:pt x="938" y="611"/>
                  </a:lnTo>
                  <a:lnTo>
                    <a:pt x="938" y="551"/>
                  </a:lnTo>
                  <a:lnTo>
                    <a:pt x="995" y="551"/>
                  </a:lnTo>
                  <a:cubicBezTo>
                    <a:pt x="1007" y="551"/>
                    <a:pt x="1015" y="553"/>
                    <a:pt x="1021" y="558"/>
                  </a:cubicBezTo>
                  <a:cubicBezTo>
                    <a:pt x="1027" y="563"/>
                    <a:pt x="1030" y="571"/>
                    <a:pt x="1030" y="581"/>
                  </a:cubicBezTo>
                  <a:cubicBezTo>
                    <a:pt x="1030" y="591"/>
                    <a:pt x="1027" y="598"/>
                    <a:pt x="1021" y="603"/>
                  </a:cubicBezTo>
                  <a:close/>
                  <a:moveTo>
                    <a:pt x="1166" y="553"/>
                  </a:moveTo>
                  <a:cubicBezTo>
                    <a:pt x="1159" y="558"/>
                    <a:pt x="1156" y="565"/>
                    <a:pt x="1156" y="575"/>
                  </a:cubicBezTo>
                  <a:cubicBezTo>
                    <a:pt x="1156" y="582"/>
                    <a:pt x="1159" y="587"/>
                    <a:pt x="1167" y="590"/>
                  </a:cubicBezTo>
                  <a:cubicBezTo>
                    <a:pt x="1173" y="594"/>
                    <a:pt x="1188" y="599"/>
                    <a:pt x="1211" y="604"/>
                  </a:cubicBezTo>
                  <a:cubicBezTo>
                    <a:pt x="1244" y="611"/>
                    <a:pt x="1266" y="620"/>
                    <a:pt x="1277" y="629"/>
                  </a:cubicBezTo>
                  <a:cubicBezTo>
                    <a:pt x="1288" y="639"/>
                    <a:pt x="1294" y="654"/>
                    <a:pt x="1294" y="675"/>
                  </a:cubicBezTo>
                  <a:cubicBezTo>
                    <a:pt x="1294" y="697"/>
                    <a:pt x="1286" y="714"/>
                    <a:pt x="1269" y="726"/>
                  </a:cubicBezTo>
                  <a:cubicBezTo>
                    <a:pt x="1252" y="739"/>
                    <a:pt x="1230" y="745"/>
                    <a:pt x="1201" y="745"/>
                  </a:cubicBezTo>
                  <a:cubicBezTo>
                    <a:pt x="1172" y="745"/>
                    <a:pt x="1150" y="738"/>
                    <a:pt x="1134" y="725"/>
                  </a:cubicBezTo>
                  <a:cubicBezTo>
                    <a:pt x="1118" y="712"/>
                    <a:pt x="1109" y="693"/>
                    <a:pt x="1108" y="668"/>
                  </a:cubicBezTo>
                  <a:lnTo>
                    <a:pt x="1153" y="668"/>
                  </a:lnTo>
                  <a:cubicBezTo>
                    <a:pt x="1154" y="680"/>
                    <a:pt x="1158" y="690"/>
                    <a:pt x="1167" y="696"/>
                  </a:cubicBezTo>
                  <a:cubicBezTo>
                    <a:pt x="1174" y="703"/>
                    <a:pt x="1186" y="706"/>
                    <a:pt x="1201" y="706"/>
                  </a:cubicBezTo>
                  <a:cubicBezTo>
                    <a:pt x="1216" y="706"/>
                    <a:pt x="1228" y="703"/>
                    <a:pt x="1236" y="699"/>
                  </a:cubicBezTo>
                  <a:cubicBezTo>
                    <a:pt x="1245" y="694"/>
                    <a:pt x="1249" y="687"/>
                    <a:pt x="1249" y="678"/>
                  </a:cubicBezTo>
                  <a:cubicBezTo>
                    <a:pt x="1249" y="670"/>
                    <a:pt x="1246" y="663"/>
                    <a:pt x="1240" y="659"/>
                  </a:cubicBezTo>
                  <a:cubicBezTo>
                    <a:pt x="1234" y="655"/>
                    <a:pt x="1221" y="651"/>
                    <a:pt x="1202" y="647"/>
                  </a:cubicBezTo>
                  <a:cubicBezTo>
                    <a:pt x="1166" y="639"/>
                    <a:pt x="1141" y="630"/>
                    <a:pt x="1129" y="621"/>
                  </a:cubicBezTo>
                  <a:cubicBezTo>
                    <a:pt x="1117" y="611"/>
                    <a:pt x="1112" y="597"/>
                    <a:pt x="1112" y="577"/>
                  </a:cubicBezTo>
                  <a:cubicBezTo>
                    <a:pt x="1112" y="555"/>
                    <a:pt x="1119" y="538"/>
                    <a:pt x="1135" y="525"/>
                  </a:cubicBezTo>
                  <a:cubicBezTo>
                    <a:pt x="1151" y="512"/>
                    <a:pt x="1173" y="506"/>
                    <a:pt x="1200" y="506"/>
                  </a:cubicBezTo>
                  <a:cubicBezTo>
                    <a:pt x="1225" y="506"/>
                    <a:pt x="1246" y="512"/>
                    <a:pt x="1262" y="526"/>
                  </a:cubicBezTo>
                  <a:cubicBezTo>
                    <a:pt x="1278" y="539"/>
                    <a:pt x="1287" y="557"/>
                    <a:pt x="1288" y="580"/>
                  </a:cubicBezTo>
                  <a:lnTo>
                    <a:pt x="1242" y="580"/>
                  </a:lnTo>
                  <a:cubicBezTo>
                    <a:pt x="1241" y="569"/>
                    <a:pt x="1237" y="561"/>
                    <a:pt x="1228" y="554"/>
                  </a:cubicBezTo>
                  <a:cubicBezTo>
                    <a:pt x="1219" y="548"/>
                    <a:pt x="1208" y="545"/>
                    <a:pt x="1194" y="545"/>
                  </a:cubicBezTo>
                  <a:cubicBezTo>
                    <a:pt x="1182" y="545"/>
                    <a:pt x="1173" y="547"/>
                    <a:pt x="1166" y="553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133" ker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wide-glass_74531">
              <a:extLst>
                <a:ext uri="{FF2B5EF4-FFF2-40B4-BE49-F238E27FC236}">
                  <a16:creationId xmlns:a16="http://schemas.microsoft.com/office/drawing/2014/main" id="{0B6AABD7-22F5-4C03-B1DA-6EA2777A1B25}"/>
                </a:ext>
              </a:extLst>
            </p:cNvPr>
            <p:cNvSpPr/>
            <p:nvPr/>
          </p:nvSpPr>
          <p:spPr>
            <a:xfrm>
              <a:off x="8462631" y="2432678"/>
              <a:ext cx="74794" cy="109658"/>
            </a:xfrm>
            <a:custGeom>
              <a:avLst/>
              <a:gdLst>
                <a:gd name="T0" fmla="*/ 365 w 372"/>
                <a:gd name="T1" fmla="*/ 70 h 546"/>
                <a:gd name="T2" fmla="*/ 367 w 372"/>
                <a:gd name="T3" fmla="*/ 67 h 546"/>
                <a:gd name="T4" fmla="*/ 174 w 372"/>
                <a:gd name="T5" fmla="*/ 17 h 546"/>
                <a:gd name="T6" fmla="*/ 4 w 372"/>
                <a:gd name="T7" fmla="*/ 73 h 546"/>
                <a:gd name="T8" fmla="*/ 2 w 372"/>
                <a:gd name="T9" fmla="*/ 76 h 546"/>
                <a:gd name="T10" fmla="*/ 4 w 372"/>
                <a:gd name="T11" fmla="*/ 78 h 546"/>
                <a:gd name="T12" fmla="*/ 4 w 372"/>
                <a:gd name="T13" fmla="*/ 78 h 546"/>
                <a:gd name="T14" fmla="*/ 5 w 372"/>
                <a:gd name="T15" fmla="*/ 80 h 546"/>
                <a:gd name="T16" fmla="*/ 30 w 372"/>
                <a:gd name="T17" fmla="*/ 245 h 546"/>
                <a:gd name="T18" fmla="*/ 76 w 372"/>
                <a:gd name="T19" fmla="*/ 354 h 546"/>
                <a:gd name="T20" fmla="*/ 91 w 372"/>
                <a:gd name="T21" fmla="*/ 498 h 546"/>
                <a:gd name="T22" fmla="*/ 92 w 372"/>
                <a:gd name="T23" fmla="*/ 501 h 546"/>
                <a:gd name="T24" fmla="*/ 92 w 372"/>
                <a:gd name="T25" fmla="*/ 503 h 546"/>
                <a:gd name="T26" fmla="*/ 194 w 372"/>
                <a:gd name="T27" fmla="*/ 541 h 546"/>
                <a:gd name="T28" fmla="*/ 283 w 372"/>
                <a:gd name="T29" fmla="*/ 497 h 546"/>
                <a:gd name="T30" fmla="*/ 282 w 372"/>
                <a:gd name="T31" fmla="*/ 492 h 546"/>
                <a:gd name="T32" fmla="*/ 289 w 372"/>
                <a:gd name="T33" fmla="*/ 370 h 546"/>
                <a:gd name="T34" fmla="*/ 335 w 372"/>
                <a:gd name="T35" fmla="*/ 268 h 546"/>
                <a:gd name="T36" fmla="*/ 365 w 372"/>
                <a:gd name="T37" fmla="*/ 70 h 546"/>
                <a:gd name="T38" fmla="*/ 10 w 372"/>
                <a:gd name="T39" fmla="*/ 69 h 546"/>
                <a:gd name="T40" fmla="*/ 359 w 372"/>
                <a:gd name="T41" fmla="*/ 68 h 546"/>
                <a:gd name="T42" fmla="*/ 358 w 372"/>
                <a:gd name="T43" fmla="*/ 68 h 546"/>
                <a:gd name="T44" fmla="*/ 181 w 372"/>
                <a:gd name="T45" fmla="*/ 111 h 546"/>
                <a:gd name="T46" fmla="*/ 11 w 372"/>
                <a:gd name="T47" fmla="*/ 79 h 546"/>
                <a:gd name="T48" fmla="*/ 10 w 372"/>
                <a:gd name="T49" fmla="*/ 69 h 546"/>
                <a:gd name="T50" fmla="*/ 298 w 372"/>
                <a:gd name="T51" fmla="*/ 325 h 546"/>
                <a:gd name="T52" fmla="*/ 273 w 372"/>
                <a:gd name="T53" fmla="*/ 494 h 546"/>
                <a:gd name="T54" fmla="*/ 273 w 372"/>
                <a:gd name="T55" fmla="*/ 495 h 546"/>
                <a:gd name="T56" fmla="*/ 97 w 372"/>
                <a:gd name="T57" fmla="*/ 502 h 546"/>
                <a:gd name="T58" fmla="*/ 99 w 372"/>
                <a:gd name="T59" fmla="*/ 498 h 546"/>
                <a:gd name="T60" fmla="*/ 73 w 372"/>
                <a:gd name="T61" fmla="*/ 320 h 546"/>
                <a:gd name="T62" fmla="*/ 11 w 372"/>
                <a:gd name="T63" fmla="*/ 86 h 546"/>
                <a:gd name="T64" fmla="*/ 170 w 372"/>
                <a:gd name="T65" fmla="*/ 118 h 546"/>
                <a:gd name="T66" fmla="*/ 360 w 372"/>
                <a:gd name="T67" fmla="*/ 74 h 546"/>
                <a:gd name="T68" fmla="*/ 298 w 372"/>
                <a:gd name="T69" fmla="*/ 325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72" h="546">
                  <a:moveTo>
                    <a:pt x="365" y="70"/>
                  </a:moveTo>
                  <a:cubicBezTo>
                    <a:pt x="366" y="70"/>
                    <a:pt x="367" y="68"/>
                    <a:pt x="367" y="67"/>
                  </a:cubicBezTo>
                  <a:cubicBezTo>
                    <a:pt x="349" y="7"/>
                    <a:pt x="221" y="16"/>
                    <a:pt x="174" y="17"/>
                  </a:cubicBezTo>
                  <a:cubicBezTo>
                    <a:pt x="131" y="17"/>
                    <a:pt x="6" y="9"/>
                    <a:pt x="4" y="73"/>
                  </a:cubicBezTo>
                  <a:cubicBezTo>
                    <a:pt x="3" y="73"/>
                    <a:pt x="1" y="75"/>
                    <a:pt x="2" y="76"/>
                  </a:cubicBezTo>
                  <a:cubicBezTo>
                    <a:pt x="3" y="77"/>
                    <a:pt x="3" y="77"/>
                    <a:pt x="4" y="78"/>
                  </a:cubicBezTo>
                  <a:lnTo>
                    <a:pt x="4" y="78"/>
                  </a:lnTo>
                  <a:cubicBezTo>
                    <a:pt x="4" y="79"/>
                    <a:pt x="4" y="80"/>
                    <a:pt x="5" y="80"/>
                  </a:cubicBezTo>
                  <a:cubicBezTo>
                    <a:pt x="0" y="136"/>
                    <a:pt x="9" y="192"/>
                    <a:pt x="30" y="245"/>
                  </a:cubicBezTo>
                  <a:cubicBezTo>
                    <a:pt x="45" y="282"/>
                    <a:pt x="65" y="316"/>
                    <a:pt x="76" y="354"/>
                  </a:cubicBezTo>
                  <a:cubicBezTo>
                    <a:pt x="90" y="401"/>
                    <a:pt x="90" y="450"/>
                    <a:pt x="91" y="498"/>
                  </a:cubicBezTo>
                  <a:cubicBezTo>
                    <a:pt x="91" y="500"/>
                    <a:pt x="91" y="501"/>
                    <a:pt x="92" y="501"/>
                  </a:cubicBezTo>
                  <a:cubicBezTo>
                    <a:pt x="92" y="502"/>
                    <a:pt x="92" y="502"/>
                    <a:pt x="92" y="503"/>
                  </a:cubicBezTo>
                  <a:cubicBezTo>
                    <a:pt x="108" y="535"/>
                    <a:pt x="162" y="542"/>
                    <a:pt x="194" y="541"/>
                  </a:cubicBezTo>
                  <a:cubicBezTo>
                    <a:pt x="229" y="540"/>
                    <a:pt x="265" y="529"/>
                    <a:pt x="283" y="497"/>
                  </a:cubicBezTo>
                  <a:cubicBezTo>
                    <a:pt x="284" y="495"/>
                    <a:pt x="283" y="493"/>
                    <a:pt x="282" y="492"/>
                  </a:cubicBezTo>
                  <a:cubicBezTo>
                    <a:pt x="279" y="451"/>
                    <a:pt x="277" y="410"/>
                    <a:pt x="289" y="370"/>
                  </a:cubicBezTo>
                  <a:cubicBezTo>
                    <a:pt x="299" y="334"/>
                    <a:pt x="321" y="302"/>
                    <a:pt x="335" y="268"/>
                  </a:cubicBezTo>
                  <a:cubicBezTo>
                    <a:pt x="362" y="205"/>
                    <a:pt x="372" y="138"/>
                    <a:pt x="365" y="70"/>
                  </a:cubicBezTo>
                  <a:close/>
                  <a:moveTo>
                    <a:pt x="10" y="69"/>
                  </a:moveTo>
                  <a:cubicBezTo>
                    <a:pt x="43" y="0"/>
                    <a:pt x="328" y="9"/>
                    <a:pt x="359" y="68"/>
                  </a:cubicBezTo>
                  <a:cubicBezTo>
                    <a:pt x="359" y="68"/>
                    <a:pt x="358" y="68"/>
                    <a:pt x="358" y="68"/>
                  </a:cubicBezTo>
                  <a:cubicBezTo>
                    <a:pt x="309" y="112"/>
                    <a:pt x="242" y="109"/>
                    <a:pt x="181" y="111"/>
                  </a:cubicBezTo>
                  <a:cubicBezTo>
                    <a:pt x="133" y="111"/>
                    <a:pt x="51" y="114"/>
                    <a:pt x="11" y="79"/>
                  </a:cubicBezTo>
                  <a:cubicBezTo>
                    <a:pt x="10" y="75"/>
                    <a:pt x="10" y="72"/>
                    <a:pt x="10" y="69"/>
                  </a:cubicBezTo>
                  <a:close/>
                  <a:moveTo>
                    <a:pt x="298" y="325"/>
                  </a:moveTo>
                  <a:cubicBezTo>
                    <a:pt x="271" y="381"/>
                    <a:pt x="269" y="433"/>
                    <a:pt x="273" y="494"/>
                  </a:cubicBezTo>
                  <a:cubicBezTo>
                    <a:pt x="273" y="494"/>
                    <a:pt x="273" y="495"/>
                    <a:pt x="273" y="495"/>
                  </a:cubicBezTo>
                  <a:cubicBezTo>
                    <a:pt x="241" y="546"/>
                    <a:pt x="138" y="543"/>
                    <a:pt x="97" y="502"/>
                  </a:cubicBezTo>
                  <a:cubicBezTo>
                    <a:pt x="99" y="501"/>
                    <a:pt x="99" y="500"/>
                    <a:pt x="99" y="498"/>
                  </a:cubicBezTo>
                  <a:cubicBezTo>
                    <a:pt x="99" y="437"/>
                    <a:pt x="96" y="377"/>
                    <a:pt x="73" y="320"/>
                  </a:cubicBezTo>
                  <a:cubicBezTo>
                    <a:pt x="41" y="238"/>
                    <a:pt x="14" y="172"/>
                    <a:pt x="11" y="86"/>
                  </a:cubicBezTo>
                  <a:cubicBezTo>
                    <a:pt x="47" y="119"/>
                    <a:pt x="127" y="118"/>
                    <a:pt x="170" y="118"/>
                  </a:cubicBezTo>
                  <a:cubicBezTo>
                    <a:pt x="233" y="118"/>
                    <a:pt x="313" y="123"/>
                    <a:pt x="360" y="74"/>
                  </a:cubicBezTo>
                  <a:cubicBezTo>
                    <a:pt x="360" y="167"/>
                    <a:pt x="338" y="241"/>
                    <a:pt x="298" y="325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133" ker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4" name="矩形 33">
            <a:extLst>
              <a:ext uri="{FF2B5EF4-FFF2-40B4-BE49-F238E27FC236}">
                <a16:creationId xmlns:a16="http://schemas.microsoft.com/office/drawing/2014/main" id="{B3147831-5D88-4398-95D4-35FB2F0DE797}"/>
              </a:ext>
            </a:extLst>
          </p:cNvPr>
          <p:cNvSpPr/>
          <p:nvPr/>
        </p:nvSpPr>
        <p:spPr>
          <a:xfrm>
            <a:off x="570027" y="4797807"/>
            <a:ext cx="3099972" cy="27246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09585" hangingPunct="0"/>
            <a:r>
              <a:rPr lang="en-US" altLang="zh-CN" sz="1600" b="1" kern="0" dirty="0" err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SOF</a:t>
            </a:r>
            <a:r>
              <a:rPr lang="en-US" altLang="zh-CN" sz="1600" b="1" kern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/VEL</a:t>
            </a:r>
            <a:r>
              <a:rPr lang="zh-CN" altLang="en-US" sz="1600" b="1" kern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用法用量及疗程</a:t>
            </a:r>
            <a:r>
              <a:rPr lang="en-US" altLang="zh-CN" sz="1600" b="1" kern="0" baseline="300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</a:t>
            </a:r>
            <a:endParaRPr lang="zh-CN" altLang="en-US" sz="1600" b="1" kern="0" baseline="30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25000B54-0F11-4EB4-A0DF-ABB4D073ACE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5101" t="37719" r="58571" b="24776"/>
          <a:stretch/>
        </p:blipFill>
        <p:spPr>
          <a:xfrm>
            <a:off x="953640" y="5253208"/>
            <a:ext cx="864096" cy="368992"/>
          </a:xfrm>
          <a:prstGeom prst="roundRect">
            <a:avLst>
              <a:gd name="adj" fmla="val 50000"/>
            </a:avLst>
          </a:prstGeom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C18CC36F-4E27-417F-8207-ACA57D8F4D3C}"/>
              </a:ext>
            </a:extLst>
          </p:cNvPr>
          <p:cNvSpPr txBox="1"/>
          <p:nvPr/>
        </p:nvSpPr>
        <p:spPr>
          <a:xfrm>
            <a:off x="2105769" y="5349217"/>
            <a:ext cx="2405938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zh-CN" altLang="en-US" b="1" dirty="0">
                <a:solidFill>
                  <a:srgbClr val="003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原研单片复方制剂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EC4C1153-9981-4D52-BECD-4BBEBBD3A9F1}"/>
              </a:ext>
            </a:extLst>
          </p:cNvPr>
          <p:cNvSpPr txBox="1"/>
          <p:nvPr/>
        </p:nvSpPr>
        <p:spPr>
          <a:xfrm>
            <a:off x="4602046" y="5231907"/>
            <a:ext cx="6039081" cy="497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 hangingPunct="0">
              <a:lnSpc>
                <a:spcPct val="120000"/>
              </a:lnSpc>
              <a:spcBef>
                <a:spcPts val="1600"/>
              </a:spcBef>
            </a:pPr>
            <a:r>
              <a:rPr lang="zh-CN" altLang="en-US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每日</a:t>
            </a:r>
            <a:r>
              <a:rPr lang="en-US" altLang="zh-CN" sz="2400" b="1" kern="0" dirty="0">
                <a:solidFill>
                  <a:srgbClr val="003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  <a:r>
              <a:rPr lang="zh-CN" altLang="en-US" sz="2400" b="1" kern="0" dirty="0">
                <a:solidFill>
                  <a:srgbClr val="003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片</a:t>
            </a:r>
            <a:r>
              <a:rPr lang="en-US" altLang="zh-CN" sz="2400" b="1" kern="0" dirty="0">
                <a:solidFill>
                  <a:srgbClr val="003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*</a:t>
            </a:r>
            <a:r>
              <a:rPr lang="zh-CN" altLang="en-US" sz="2400" b="1" kern="0" dirty="0">
                <a:solidFill>
                  <a:srgbClr val="003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</a:t>
            </a:r>
            <a:r>
              <a:rPr lang="zh-CN" altLang="en-US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疗程</a:t>
            </a:r>
            <a:r>
              <a:rPr lang="en-US" altLang="zh-CN" sz="2400" b="1" kern="0" dirty="0">
                <a:solidFill>
                  <a:srgbClr val="003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12</a:t>
            </a:r>
            <a:r>
              <a:rPr lang="zh-CN" altLang="en-US" sz="2400" b="1" kern="0" dirty="0">
                <a:solidFill>
                  <a:srgbClr val="003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周   </a:t>
            </a:r>
            <a:r>
              <a:rPr lang="zh-CN" altLang="en-US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随食物或不随食物服用均可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C8223F32-C14D-45F9-BC8D-015135F3416D}"/>
              </a:ext>
            </a:extLst>
          </p:cNvPr>
          <p:cNvSpPr txBox="1"/>
          <p:nvPr/>
        </p:nvSpPr>
        <p:spPr>
          <a:xfrm>
            <a:off x="4602046" y="5693794"/>
            <a:ext cx="6916667" cy="235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*失代偿肝硬化患者需联合利巴韦林</a:t>
            </a:r>
          </a:p>
        </p:txBody>
      </p:sp>
      <p:sp>
        <p:nvSpPr>
          <p:cNvPr id="44" name="内容占位符 5">
            <a:extLst>
              <a:ext uri="{FF2B5EF4-FFF2-40B4-BE49-F238E27FC236}">
                <a16:creationId xmlns:a16="http://schemas.microsoft.com/office/drawing/2014/main" id="{AD14EEC0-4908-1497-07C5-F49079410E31}"/>
              </a:ext>
            </a:extLst>
          </p:cNvPr>
          <p:cNvSpPr txBox="1">
            <a:spLocks/>
          </p:cNvSpPr>
          <p:nvPr/>
        </p:nvSpPr>
        <p:spPr>
          <a:xfrm>
            <a:off x="669705" y="6102252"/>
            <a:ext cx="11214101" cy="19018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SOF/VEL</a:t>
            </a: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：索磷布韦维帕他韦</a:t>
            </a: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81F2669A-EC1E-48F1-146A-A20EE9D0D5C1}"/>
              </a:ext>
            </a:extLst>
          </p:cNvPr>
          <p:cNvGrpSpPr/>
          <p:nvPr/>
        </p:nvGrpSpPr>
        <p:grpSpPr>
          <a:xfrm>
            <a:off x="2958089" y="1229680"/>
            <a:ext cx="6422538" cy="562708"/>
            <a:chOff x="1790331" y="1223666"/>
            <a:chExt cx="3546200" cy="420573"/>
          </a:xfrm>
        </p:grpSpPr>
        <p:sp>
          <p:nvSpPr>
            <p:cNvPr id="47" name="同侧圆角矩形 6">
              <a:extLst>
                <a:ext uri="{FF2B5EF4-FFF2-40B4-BE49-F238E27FC236}">
                  <a16:creationId xmlns:a16="http://schemas.microsoft.com/office/drawing/2014/main" id="{49EBB271-83BA-8E18-23CC-AC7ACC6C63DC}"/>
                </a:ext>
              </a:extLst>
            </p:cNvPr>
            <p:cNvSpPr/>
            <p:nvPr/>
          </p:nvSpPr>
          <p:spPr>
            <a:xfrm>
              <a:off x="1790331" y="1223666"/>
              <a:ext cx="3546200" cy="420573"/>
            </a:xfrm>
            <a:custGeom>
              <a:avLst/>
              <a:gdLst>
                <a:gd name="connsiteX0" fmla="*/ 0 w 4999675"/>
                <a:gd name="connsiteY0" fmla="*/ 0 h 547617"/>
                <a:gd name="connsiteX1" fmla="*/ 4999675 w 4999675"/>
                <a:gd name="connsiteY1" fmla="*/ 0 h 547617"/>
                <a:gd name="connsiteX2" fmla="*/ 4999675 w 4999675"/>
                <a:gd name="connsiteY2" fmla="*/ 0 h 547617"/>
                <a:gd name="connsiteX3" fmla="*/ 4999675 w 4999675"/>
                <a:gd name="connsiteY3" fmla="*/ 452364 h 547617"/>
                <a:gd name="connsiteX4" fmla="*/ 4904422 w 4999675"/>
                <a:gd name="connsiteY4" fmla="*/ 547617 h 547617"/>
                <a:gd name="connsiteX5" fmla="*/ 95253 w 4999675"/>
                <a:gd name="connsiteY5" fmla="*/ 547617 h 547617"/>
                <a:gd name="connsiteX6" fmla="*/ 0 w 4999675"/>
                <a:gd name="connsiteY6" fmla="*/ 452364 h 547617"/>
                <a:gd name="connsiteX7" fmla="*/ 0 w 4999675"/>
                <a:gd name="connsiteY7" fmla="*/ 0 h 547617"/>
                <a:gd name="connsiteX8" fmla="*/ 0 w 4999675"/>
                <a:gd name="connsiteY8" fmla="*/ 0 h 547617"/>
                <a:gd name="connsiteX0-1" fmla="*/ 0 w 5047300"/>
                <a:gd name="connsiteY0-2" fmla="*/ 0 h 547617"/>
                <a:gd name="connsiteX1-3" fmla="*/ 5047300 w 5047300"/>
                <a:gd name="connsiteY1-4" fmla="*/ 0 h 547617"/>
                <a:gd name="connsiteX2-5" fmla="*/ 5047300 w 5047300"/>
                <a:gd name="connsiteY2-6" fmla="*/ 0 h 547617"/>
                <a:gd name="connsiteX3-7" fmla="*/ 5047300 w 5047300"/>
                <a:gd name="connsiteY3-8" fmla="*/ 452364 h 547617"/>
                <a:gd name="connsiteX4-9" fmla="*/ 4952047 w 5047300"/>
                <a:gd name="connsiteY4-10" fmla="*/ 547617 h 547617"/>
                <a:gd name="connsiteX5-11" fmla="*/ 142878 w 5047300"/>
                <a:gd name="connsiteY5-12" fmla="*/ 547617 h 547617"/>
                <a:gd name="connsiteX6-13" fmla="*/ 47625 w 5047300"/>
                <a:gd name="connsiteY6-14" fmla="*/ 452364 h 547617"/>
                <a:gd name="connsiteX7-15" fmla="*/ 47625 w 5047300"/>
                <a:gd name="connsiteY7-16" fmla="*/ 0 h 547617"/>
                <a:gd name="connsiteX8-17" fmla="*/ 0 w 5047300"/>
                <a:gd name="connsiteY8-18" fmla="*/ 0 h 547617"/>
                <a:gd name="connsiteX0-19" fmla="*/ 0 w 4999675"/>
                <a:gd name="connsiteY0-20" fmla="*/ 0 h 547617"/>
                <a:gd name="connsiteX1-21" fmla="*/ 4999675 w 4999675"/>
                <a:gd name="connsiteY1-22" fmla="*/ 0 h 547617"/>
                <a:gd name="connsiteX2-23" fmla="*/ 4999675 w 4999675"/>
                <a:gd name="connsiteY2-24" fmla="*/ 0 h 547617"/>
                <a:gd name="connsiteX3-25" fmla="*/ 4999675 w 4999675"/>
                <a:gd name="connsiteY3-26" fmla="*/ 452364 h 547617"/>
                <a:gd name="connsiteX4-27" fmla="*/ 4904422 w 4999675"/>
                <a:gd name="connsiteY4-28" fmla="*/ 547617 h 547617"/>
                <a:gd name="connsiteX5-29" fmla="*/ 95253 w 4999675"/>
                <a:gd name="connsiteY5-30" fmla="*/ 547617 h 547617"/>
                <a:gd name="connsiteX6-31" fmla="*/ 0 w 4999675"/>
                <a:gd name="connsiteY6-32" fmla="*/ 452364 h 547617"/>
                <a:gd name="connsiteX7-33" fmla="*/ 0 w 4999675"/>
                <a:gd name="connsiteY7-34" fmla="*/ 0 h 547617"/>
                <a:gd name="connsiteX0-35" fmla="*/ 0 w 5047300"/>
                <a:gd name="connsiteY0-36" fmla="*/ 0 h 547617"/>
                <a:gd name="connsiteX1-37" fmla="*/ 5047300 w 5047300"/>
                <a:gd name="connsiteY1-38" fmla="*/ 0 h 547617"/>
                <a:gd name="connsiteX2-39" fmla="*/ 5047300 w 5047300"/>
                <a:gd name="connsiteY2-40" fmla="*/ 0 h 547617"/>
                <a:gd name="connsiteX3-41" fmla="*/ 5047300 w 5047300"/>
                <a:gd name="connsiteY3-42" fmla="*/ 452364 h 547617"/>
                <a:gd name="connsiteX4-43" fmla="*/ 4952047 w 5047300"/>
                <a:gd name="connsiteY4-44" fmla="*/ 547617 h 547617"/>
                <a:gd name="connsiteX5-45" fmla="*/ 142878 w 5047300"/>
                <a:gd name="connsiteY5-46" fmla="*/ 547617 h 547617"/>
                <a:gd name="connsiteX6-47" fmla="*/ 47625 w 5047300"/>
                <a:gd name="connsiteY6-48" fmla="*/ 452364 h 547617"/>
                <a:gd name="connsiteX7-49" fmla="*/ 0 w 5047300"/>
                <a:gd name="connsiteY7-50" fmla="*/ 0 h 547617"/>
                <a:gd name="connsiteX0-51" fmla="*/ 0 w 5128262"/>
                <a:gd name="connsiteY0-52" fmla="*/ 14287 h 561904"/>
                <a:gd name="connsiteX1-53" fmla="*/ 5047300 w 5128262"/>
                <a:gd name="connsiteY1-54" fmla="*/ 14287 h 561904"/>
                <a:gd name="connsiteX2-55" fmla="*/ 5128262 w 5128262"/>
                <a:gd name="connsiteY2-56" fmla="*/ 0 h 561904"/>
                <a:gd name="connsiteX3-57" fmla="*/ 5047300 w 5128262"/>
                <a:gd name="connsiteY3-58" fmla="*/ 466651 h 561904"/>
                <a:gd name="connsiteX4-59" fmla="*/ 4952047 w 5128262"/>
                <a:gd name="connsiteY4-60" fmla="*/ 561904 h 561904"/>
                <a:gd name="connsiteX5-61" fmla="*/ 142878 w 5128262"/>
                <a:gd name="connsiteY5-62" fmla="*/ 561904 h 561904"/>
                <a:gd name="connsiteX6-63" fmla="*/ 47625 w 5128262"/>
                <a:gd name="connsiteY6-64" fmla="*/ 466651 h 561904"/>
                <a:gd name="connsiteX7-65" fmla="*/ 0 w 5128262"/>
                <a:gd name="connsiteY7-66" fmla="*/ 14287 h 561904"/>
                <a:gd name="connsiteX0-67" fmla="*/ 0 w 5047300"/>
                <a:gd name="connsiteY0-68" fmla="*/ 0 h 547617"/>
                <a:gd name="connsiteX1-69" fmla="*/ 5047300 w 5047300"/>
                <a:gd name="connsiteY1-70" fmla="*/ 0 h 547617"/>
                <a:gd name="connsiteX2-71" fmla="*/ 5047300 w 5047300"/>
                <a:gd name="connsiteY2-72" fmla="*/ 452364 h 547617"/>
                <a:gd name="connsiteX3-73" fmla="*/ 4952047 w 5047300"/>
                <a:gd name="connsiteY3-74" fmla="*/ 547617 h 547617"/>
                <a:gd name="connsiteX4-75" fmla="*/ 142878 w 5047300"/>
                <a:gd name="connsiteY4-76" fmla="*/ 547617 h 547617"/>
                <a:gd name="connsiteX5-77" fmla="*/ 47625 w 5047300"/>
                <a:gd name="connsiteY5-78" fmla="*/ 452364 h 547617"/>
                <a:gd name="connsiteX6-79" fmla="*/ 0 w 5047300"/>
                <a:gd name="connsiteY6-80" fmla="*/ 0 h 547617"/>
                <a:gd name="connsiteX0-81" fmla="*/ 0 w 5137788"/>
                <a:gd name="connsiteY0-82" fmla="*/ 4762 h 552379"/>
                <a:gd name="connsiteX1-83" fmla="*/ 5137788 w 5137788"/>
                <a:gd name="connsiteY1-84" fmla="*/ 0 h 552379"/>
                <a:gd name="connsiteX2-85" fmla="*/ 5047300 w 5137788"/>
                <a:gd name="connsiteY2-86" fmla="*/ 457126 h 552379"/>
                <a:gd name="connsiteX3-87" fmla="*/ 4952047 w 5137788"/>
                <a:gd name="connsiteY3-88" fmla="*/ 552379 h 552379"/>
                <a:gd name="connsiteX4-89" fmla="*/ 142878 w 5137788"/>
                <a:gd name="connsiteY4-90" fmla="*/ 552379 h 552379"/>
                <a:gd name="connsiteX5-91" fmla="*/ 47625 w 5137788"/>
                <a:gd name="connsiteY5-92" fmla="*/ 457126 h 552379"/>
                <a:gd name="connsiteX6-93" fmla="*/ 0 w 5137788"/>
                <a:gd name="connsiteY6-94" fmla="*/ 4762 h 552379"/>
                <a:gd name="connsiteX0-95" fmla="*/ 0 w 5109213"/>
                <a:gd name="connsiteY0-96" fmla="*/ 0 h 547617"/>
                <a:gd name="connsiteX1-97" fmla="*/ 5109213 w 5109213"/>
                <a:gd name="connsiteY1-98" fmla="*/ 0 h 547617"/>
                <a:gd name="connsiteX2-99" fmla="*/ 5047300 w 5109213"/>
                <a:gd name="connsiteY2-100" fmla="*/ 452364 h 547617"/>
                <a:gd name="connsiteX3-101" fmla="*/ 4952047 w 5109213"/>
                <a:gd name="connsiteY3-102" fmla="*/ 547617 h 547617"/>
                <a:gd name="connsiteX4-103" fmla="*/ 142878 w 5109213"/>
                <a:gd name="connsiteY4-104" fmla="*/ 547617 h 547617"/>
                <a:gd name="connsiteX5-105" fmla="*/ 47625 w 5109213"/>
                <a:gd name="connsiteY5-106" fmla="*/ 452364 h 547617"/>
                <a:gd name="connsiteX6-107" fmla="*/ 0 w 5109213"/>
                <a:gd name="connsiteY6-108" fmla="*/ 0 h 547617"/>
                <a:gd name="connsiteX0-109" fmla="*/ 0 w 5123500"/>
                <a:gd name="connsiteY0-110" fmla="*/ 0 h 547617"/>
                <a:gd name="connsiteX1-111" fmla="*/ 5123500 w 5123500"/>
                <a:gd name="connsiteY1-112" fmla="*/ 0 h 547617"/>
                <a:gd name="connsiteX2-113" fmla="*/ 5061587 w 5123500"/>
                <a:gd name="connsiteY2-114" fmla="*/ 452364 h 547617"/>
                <a:gd name="connsiteX3-115" fmla="*/ 4966334 w 5123500"/>
                <a:gd name="connsiteY3-116" fmla="*/ 547617 h 547617"/>
                <a:gd name="connsiteX4-117" fmla="*/ 157165 w 5123500"/>
                <a:gd name="connsiteY4-118" fmla="*/ 547617 h 547617"/>
                <a:gd name="connsiteX5-119" fmla="*/ 61912 w 5123500"/>
                <a:gd name="connsiteY5-120" fmla="*/ 452364 h 547617"/>
                <a:gd name="connsiteX6-121" fmla="*/ 0 w 5123500"/>
                <a:gd name="connsiteY6-122" fmla="*/ 0 h 547617"/>
                <a:gd name="connsiteX0-123" fmla="*/ 0 w 5152075"/>
                <a:gd name="connsiteY0-124" fmla="*/ 0 h 547617"/>
                <a:gd name="connsiteX1-125" fmla="*/ 5152075 w 5152075"/>
                <a:gd name="connsiteY1-126" fmla="*/ 0 h 547617"/>
                <a:gd name="connsiteX2-127" fmla="*/ 5090162 w 5152075"/>
                <a:gd name="connsiteY2-128" fmla="*/ 452364 h 547617"/>
                <a:gd name="connsiteX3-129" fmla="*/ 4994909 w 5152075"/>
                <a:gd name="connsiteY3-130" fmla="*/ 547617 h 547617"/>
                <a:gd name="connsiteX4-131" fmla="*/ 185740 w 5152075"/>
                <a:gd name="connsiteY4-132" fmla="*/ 547617 h 547617"/>
                <a:gd name="connsiteX5-133" fmla="*/ 90487 w 5152075"/>
                <a:gd name="connsiteY5-134" fmla="*/ 452364 h 547617"/>
                <a:gd name="connsiteX6-135" fmla="*/ 0 w 5152075"/>
                <a:gd name="connsiteY6-136" fmla="*/ 0 h 547617"/>
                <a:gd name="connsiteX0-137" fmla="*/ 0 w 5175887"/>
                <a:gd name="connsiteY0-138" fmla="*/ 0 h 547617"/>
                <a:gd name="connsiteX1-139" fmla="*/ 5175887 w 5175887"/>
                <a:gd name="connsiteY1-140" fmla="*/ 0 h 547617"/>
                <a:gd name="connsiteX2-141" fmla="*/ 5113974 w 5175887"/>
                <a:gd name="connsiteY2-142" fmla="*/ 452364 h 547617"/>
                <a:gd name="connsiteX3-143" fmla="*/ 5018721 w 5175887"/>
                <a:gd name="connsiteY3-144" fmla="*/ 547617 h 547617"/>
                <a:gd name="connsiteX4-145" fmla="*/ 209552 w 5175887"/>
                <a:gd name="connsiteY4-146" fmla="*/ 547617 h 547617"/>
                <a:gd name="connsiteX5-147" fmla="*/ 114299 w 5175887"/>
                <a:gd name="connsiteY5-148" fmla="*/ 452364 h 547617"/>
                <a:gd name="connsiteX6-149" fmla="*/ 0 w 5175887"/>
                <a:gd name="connsiteY6-150" fmla="*/ 0 h 54761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5175887" h="547617">
                  <a:moveTo>
                    <a:pt x="0" y="0"/>
                  </a:moveTo>
                  <a:lnTo>
                    <a:pt x="5175887" y="0"/>
                  </a:lnTo>
                  <a:lnTo>
                    <a:pt x="5113974" y="452364"/>
                  </a:lnTo>
                  <a:cubicBezTo>
                    <a:pt x="5113974" y="504971"/>
                    <a:pt x="5071328" y="547617"/>
                    <a:pt x="5018721" y="547617"/>
                  </a:cubicBezTo>
                  <a:lnTo>
                    <a:pt x="209552" y="547617"/>
                  </a:lnTo>
                  <a:cubicBezTo>
                    <a:pt x="156945" y="547617"/>
                    <a:pt x="114299" y="504971"/>
                    <a:pt x="114299" y="45236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同侧圆角矩形 6">
              <a:extLst>
                <a:ext uri="{FF2B5EF4-FFF2-40B4-BE49-F238E27FC236}">
                  <a16:creationId xmlns:a16="http://schemas.microsoft.com/office/drawing/2014/main" id="{98DC9327-01B5-BF40-5E9B-51EC2ED35FBC}"/>
                </a:ext>
              </a:extLst>
            </p:cNvPr>
            <p:cNvSpPr/>
            <p:nvPr/>
          </p:nvSpPr>
          <p:spPr>
            <a:xfrm>
              <a:off x="1863490" y="1223666"/>
              <a:ext cx="3399882" cy="420573"/>
            </a:xfrm>
            <a:custGeom>
              <a:avLst/>
              <a:gdLst>
                <a:gd name="connsiteX0" fmla="*/ 0 w 4999675"/>
                <a:gd name="connsiteY0" fmla="*/ 0 h 547617"/>
                <a:gd name="connsiteX1" fmla="*/ 4999675 w 4999675"/>
                <a:gd name="connsiteY1" fmla="*/ 0 h 547617"/>
                <a:gd name="connsiteX2" fmla="*/ 4999675 w 4999675"/>
                <a:gd name="connsiteY2" fmla="*/ 0 h 547617"/>
                <a:gd name="connsiteX3" fmla="*/ 4999675 w 4999675"/>
                <a:gd name="connsiteY3" fmla="*/ 452364 h 547617"/>
                <a:gd name="connsiteX4" fmla="*/ 4904422 w 4999675"/>
                <a:gd name="connsiteY4" fmla="*/ 547617 h 547617"/>
                <a:gd name="connsiteX5" fmla="*/ 95253 w 4999675"/>
                <a:gd name="connsiteY5" fmla="*/ 547617 h 547617"/>
                <a:gd name="connsiteX6" fmla="*/ 0 w 4999675"/>
                <a:gd name="connsiteY6" fmla="*/ 452364 h 547617"/>
                <a:gd name="connsiteX7" fmla="*/ 0 w 4999675"/>
                <a:gd name="connsiteY7" fmla="*/ 0 h 547617"/>
                <a:gd name="connsiteX8" fmla="*/ 0 w 4999675"/>
                <a:gd name="connsiteY8" fmla="*/ 0 h 547617"/>
                <a:gd name="connsiteX0-1" fmla="*/ 0 w 5047300"/>
                <a:gd name="connsiteY0-2" fmla="*/ 0 h 547617"/>
                <a:gd name="connsiteX1-3" fmla="*/ 5047300 w 5047300"/>
                <a:gd name="connsiteY1-4" fmla="*/ 0 h 547617"/>
                <a:gd name="connsiteX2-5" fmla="*/ 5047300 w 5047300"/>
                <a:gd name="connsiteY2-6" fmla="*/ 0 h 547617"/>
                <a:gd name="connsiteX3-7" fmla="*/ 5047300 w 5047300"/>
                <a:gd name="connsiteY3-8" fmla="*/ 452364 h 547617"/>
                <a:gd name="connsiteX4-9" fmla="*/ 4952047 w 5047300"/>
                <a:gd name="connsiteY4-10" fmla="*/ 547617 h 547617"/>
                <a:gd name="connsiteX5-11" fmla="*/ 142878 w 5047300"/>
                <a:gd name="connsiteY5-12" fmla="*/ 547617 h 547617"/>
                <a:gd name="connsiteX6-13" fmla="*/ 47625 w 5047300"/>
                <a:gd name="connsiteY6-14" fmla="*/ 452364 h 547617"/>
                <a:gd name="connsiteX7-15" fmla="*/ 47625 w 5047300"/>
                <a:gd name="connsiteY7-16" fmla="*/ 0 h 547617"/>
                <a:gd name="connsiteX8-17" fmla="*/ 0 w 5047300"/>
                <a:gd name="connsiteY8-18" fmla="*/ 0 h 547617"/>
                <a:gd name="connsiteX0-19" fmla="*/ 0 w 4999675"/>
                <a:gd name="connsiteY0-20" fmla="*/ 0 h 547617"/>
                <a:gd name="connsiteX1-21" fmla="*/ 4999675 w 4999675"/>
                <a:gd name="connsiteY1-22" fmla="*/ 0 h 547617"/>
                <a:gd name="connsiteX2-23" fmla="*/ 4999675 w 4999675"/>
                <a:gd name="connsiteY2-24" fmla="*/ 0 h 547617"/>
                <a:gd name="connsiteX3-25" fmla="*/ 4999675 w 4999675"/>
                <a:gd name="connsiteY3-26" fmla="*/ 452364 h 547617"/>
                <a:gd name="connsiteX4-27" fmla="*/ 4904422 w 4999675"/>
                <a:gd name="connsiteY4-28" fmla="*/ 547617 h 547617"/>
                <a:gd name="connsiteX5-29" fmla="*/ 95253 w 4999675"/>
                <a:gd name="connsiteY5-30" fmla="*/ 547617 h 547617"/>
                <a:gd name="connsiteX6-31" fmla="*/ 0 w 4999675"/>
                <a:gd name="connsiteY6-32" fmla="*/ 452364 h 547617"/>
                <a:gd name="connsiteX7-33" fmla="*/ 0 w 4999675"/>
                <a:gd name="connsiteY7-34" fmla="*/ 0 h 547617"/>
                <a:gd name="connsiteX0-35" fmla="*/ 0 w 5047300"/>
                <a:gd name="connsiteY0-36" fmla="*/ 0 h 547617"/>
                <a:gd name="connsiteX1-37" fmla="*/ 5047300 w 5047300"/>
                <a:gd name="connsiteY1-38" fmla="*/ 0 h 547617"/>
                <a:gd name="connsiteX2-39" fmla="*/ 5047300 w 5047300"/>
                <a:gd name="connsiteY2-40" fmla="*/ 0 h 547617"/>
                <a:gd name="connsiteX3-41" fmla="*/ 5047300 w 5047300"/>
                <a:gd name="connsiteY3-42" fmla="*/ 452364 h 547617"/>
                <a:gd name="connsiteX4-43" fmla="*/ 4952047 w 5047300"/>
                <a:gd name="connsiteY4-44" fmla="*/ 547617 h 547617"/>
                <a:gd name="connsiteX5-45" fmla="*/ 142878 w 5047300"/>
                <a:gd name="connsiteY5-46" fmla="*/ 547617 h 547617"/>
                <a:gd name="connsiteX6-47" fmla="*/ 47625 w 5047300"/>
                <a:gd name="connsiteY6-48" fmla="*/ 452364 h 547617"/>
                <a:gd name="connsiteX7-49" fmla="*/ 0 w 5047300"/>
                <a:gd name="connsiteY7-50" fmla="*/ 0 h 547617"/>
                <a:gd name="connsiteX0-51" fmla="*/ 0 w 5128262"/>
                <a:gd name="connsiteY0-52" fmla="*/ 14287 h 561904"/>
                <a:gd name="connsiteX1-53" fmla="*/ 5047300 w 5128262"/>
                <a:gd name="connsiteY1-54" fmla="*/ 14287 h 561904"/>
                <a:gd name="connsiteX2-55" fmla="*/ 5128262 w 5128262"/>
                <a:gd name="connsiteY2-56" fmla="*/ 0 h 561904"/>
                <a:gd name="connsiteX3-57" fmla="*/ 5047300 w 5128262"/>
                <a:gd name="connsiteY3-58" fmla="*/ 466651 h 561904"/>
                <a:gd name="connsiteX4-59" fmla="*/ 4952047 w 5128262"/>
                <a:gd name="connsiteY4-60" fmla="*/ 561904 h 561904"/>
                <a:gd name="connsiteX5-61" fmla="*/ 142878 w 5128262"/>
                <a:gd name="connsiteY5-62" fmla="*/ 561904 h 561904"/>
                <a:gd name="connsiteX6-63" fmla="*/ 47625 w 5128262"/>
                <a:gd name="connsiteY6-64" fmla="*/ 466651 h 561904"/>
                <a:gd name="connsiteX7-65" fmla="*/ 0 w 5128262"/>
                <a:gd name="connsiteY7-66" fmla="*/ 14287 h 561904"/>
                <a:gd name="connsiteX0-67" fmla="*/ 0 w 5047300"/>
                <a:gd name="connsiteY0-68" fmla="*/ 0 h 547617"/>
                <a:gd name="connsiteX1-69" fmla="*/ 5047300 w 5047300"/>
                <a:gd name="connsiteY1-70" fmla="*/ 0 h 547617"/>
                <a:gd name="connsiteX2-71" fmla="*/ 5047300 w 5047300"/>
                <a:gd name="connsiteY2-72" fmla="*/ 452364 h 547617"/>
                <a:gd name="connsiteX3-73" fmla="*/ 4952047 w 5047300"/>
                <a:gd name="connsiteY3-74" fmla="*/ 547617 h 547617"/>
                <a:gd name="connsiteX4-75" fmla="*/ 142878 w 5047300"/>
                <a:gd name="connsiteY4-76" fmla="*/ 547617 h 547617"/>
                <a:gd name="connsiteX5-77" fmla="*/ 47625 w 5047300"/>
                <a:gd name="connsiteY5-78" fmla="*/ 452364 h 547617"/>
                <a:gd name="connsiteX6-79" fmla="*/ 0 w 5047300"/>
                <a:gd name="connsiteY6-80" fmla="*/ 0 h 547617"/>
                <a:gd name="connsiteX0-81" fmla="*/ 0 w 5137788"/>
                <a:gd name="connsiteY0-82" fmla="*/ 4762 h 552379"/>
                <a:gd name="connsiteX1-83" fmla="*/ 5137788 w 5137788"/>
                <a:gd name="connsiteY1-84" fmla="*/ 0 h 552379"/>
                <a:gd name="connsiteX2-85" fmla="*/ 5047300 w 5137788"/>
                <a:gd name="connsiteY2-86" fmla="*/ 457126 h 552379"/>
                <a:gd name="connsiteX3-87" fmla="*/ 4952047 w 5137788"/>
                <a:gd name="connsiteY3-88" fmla="*/ 552379 h 552379"/>
                <a:gd name="connsiteX4-89" fmla="*/ 142878 w 5137788"/>
                <a:gd name="connsiteY4-90" fmla="*/ 552379 h 552379"/>
                <a:gd name="connsiteX5-91" fmla="*/ 47625 w 5137788"/>
                <a:gd name="connsiteY5-92" fmla="*/ 457126 h 552379"/>
                <a:gd name="connsiteX6-93" fmla="*/ 0 w 5137788"/>
                <a:gd name="connsiteY6-94" fmla="*/ 4762 h 552379"/>
                <a:gd name="connsiteX0-95" fmla="*/ 0 w 5109213"/>
                <a:gd name="connsiteY0-96" fmla="*/ 0 h 547617"/>
                <a:gd name="connsiteX1-97" fmla="*/ 5109213 w 5109213"/>
                <a:gd name="connsiteY1-98" fmla="*/ 0 h 547617"/>
                <a:gd name="connsiteX2-99" fmla="*/ 5047300 w 5109213"/>
                <a:gd name="connsiteY2-100" fmla="*/ 452364 h 547617"/>
                <a:gd name="connsiteX3-101" fmla="*/ 4952047 w 5109213"/>
                <a:gd name="connsiteY3-102" fmla="*/ 547617 h 547617"/>
                <a:gd name="connsiteX4-103" fmla="*/ 142878 w 5109213"/>
                <a:gd name="connsiteY4-104" fmla="*/ 547617 h 547617"/>
                <a:gd name="connsiteX5-105" fmla="*/ 47625 w 5109213"/>
                <a:gd name="connsiteY5-106" fmla="*/ 452364 h 547617"/>
                <a:gd name="connsiteX6-107" fmla="*/ 0 w 5109213"/>
                <a:gd name="connsiteY6-108" fmla="*/ 0 h 547617"/>
                <a:gd name="connsiteX0-109" fmla="*/ 0 w 5123500"/>
                <a:gd name="connsiteY0-110" fmla="*/ 0 h 547617"/>
                <a:gd name="connsiteX1-111" fmla="*/ 5123500 w 5123500"/>
                <a:gd name="connsiteY1-112" fmla="*/ 0 h 547617"/>
                <a:gd name="connsiteX2-113" fmla="*/ 5061587 w 5123500"/>
                <a:gd name="connsiteY2-114" fmla="*/ 452364 h 547617"/>
                <a:gd name="connsiteX3-115" fmla="*/ 4966334 w 5123500"/>
                <a:gd name="connsiteY3-116" fmla="*/ 547617 h 547617"/>
                <a:gd name="connsiteX4-117" fmla="*/ 157165 w 5123500"/>
                <a:gd name="connsiteY4-118" fmla="*/ 547617 h 547617"/>
                <a:gd name="connsiteX5-119" fmla="*/ 61912 w 5123500"/>
                <a:gd name="connsiteY5-120" fmla="*/ 452364 h 547617"/>
                <a:gd name="connsiteX6-121" fmla="*/ 0 w 5123500"/>
                <a:gd name="connsiteY6-122" fmla="*/ 0 h 547617"/>
                <a:gd name="connsiteX0-123" fmla="*/ 0 w 5152075"/>
                <a:gd name="connsiteY0-124" fmla="*/ 0 h 547617"/>
                <a:gd name="connsiteX1-125" fmla="*/ 5152075 w 5152075"/>
                <a:gd name="connsiteY1-126" fmla="*/ 0 h 547617"/>
                <a:gd name="connsiteX2-127" fmla="*/ 5090162 w 5152075"/>
                <a:gd name="connsiteY2-128" fmla="*/ 452364 h 547617"/>
                <a:gd name="connsiteX3-129" fmla="*/ 4994909 w 5152075"/>
                <a:gd name="connsiteY3-130" fmla="*/ 547617 h 547617"/>
                <a:gd name="connsiteX4-131" fmla="*/ 185740 w 5152075"/>
                <a:gd name="connsiteY4-132" fmla="*/ 547617 h 547617"/>
                <a:gd name="connsiteX5-133" fmla="*/ 90487 w 5152075"/>
                <a:gd name="connsiteY5-134" fmla="*/ 452364 h 547617"/>
                <a:gd name="connsiteX6-135" fmla="*/ 0 w 5152075"/>
                <a:gd name="connsiteY6-136" fmla="*/ 0 h 547617"/>
                <a:gd name="connsiteX0-137" fmla="*/ 0 w 5175887"/>
                <a:gd name="connsiteY0-138" fmla="*/ 0 h 547617"/>
                <a:gd name="connsiteX1-139" fmla="*/ 5175887 w 5175887"/>
                <a:gd name="connsiteY1-140" fmla="*/ 0 h 547617"/>
                <a:gd name="connsiteX2-141" fmla="*/ 5113974 w 5175887"/>
                <a:gd name="connsiteY2-142" fmla="*/ 452364 h 547617"/>
                <a:gd name="connsiteX3-143" fmla="*/ 5018721 w 5175887"/>
                <a:gd name="connsiteY3-144" fmla="*/ 547617 h 547617"/>
                <a:gd name="connsiteX4-145" fmla="*/ 209552 w 5175887"/>
                <a:gd name="connsiteY4-146" fmla="*/ 547617 h 547617"/>
                <a:gd name="connsiteX5-147" fmla="*/ 114299 w 5175887"/>
                <a:gd name="connsiteY5-148" fmla="*/ 452364 h 547617"/>
                <a:gd name="connsiteX6-149" fmla="*/ 0 w 5175887"/>
                <a:gd name="connsiteY6-150" fmla="*/ 0 h 54761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5175887" h="547617">
                  <a:moveTo>
                    <a:pt x="0" y="0"/>
                  </a:moveTo>
                  <a:lnTo>
                    <a:pt x="5175887" y="0"/>
                  </a:lnTo>
                  <a:lnTo>
                    <a:pt x="5113974" y="452364"/>
                  </a:lnTo>
                  <a:cubicBezTo>
                    <a:pt x="5113974" y="504971"/>
                    <a:pt x="5071328" y="547617"/>
                    <a:pt x="5018721" y="547617"/>
                  </a:cubicBezTo>
                  <a:lnTo>
                    <a:pt x="209552" y="547617"/>
                  </a:lnTo>
                  <a:cubicBezTo>
                    <a:pt x="156945" y="547617"/>
                    <a:pt x="114299" y="504971"/>
                    <a:pt x="114299" y="45236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469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SOF/VEL(</a:t>
              </a:r>
              <a:r>
                <a:rPr kumimoji="0" lang="zh-CN" altLang="en-US" sz="1600" b="1" i="0" u="none" strike="noStrike" kern="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索磷布韦维帕他韦片</a:t>
              </a:r>
              <a:r>
                <a:rPr kumimoji="0" lang="en-US" altLang="zh-CN" sz="1600" b="1" i="0" u="none" strike="noStrike" kern="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)</a:t>
              </a:r>
              <a:r>
                <a:rPr kumimoji="0" lang="en-US" altLang="zh-CN" sz="1600" b="1" i="0" u="none" strike="noStrike" kern="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49" name="文本框 48">
            <a:extLst>
              <a:ext uri="{FF2B5EF4-FFF2-40B4-BE49-F238E27FC236}">
                <a16:creationId xmlns:a16="http://schemas.microsoft.com/office/drawing/2014/main" id="{CA8426C0-AA8F-45BB-FF0E-289DDFEBE610}"/>
              </a:ext>
            </a:extLst>
          </p:cNvPr>
          <p:cNvSpPr txBox="1"/>
          <p:nvPr/>
        </p:nvSpPr>
        <p:spPr>
          <a:xfrm>
            <a:off x="1127034" y="5636787"/>
            <a:ext cx="504366" cy="17206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1219170"/>
            <a:r>
              <a:rPr lang="zh-CN" altLang="en-US" sz="1000" b="1" dirty="0">
                <a:solidFill>
                  <a:srgbClr val="003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丙通沙</a:t>
            </a:r>
            <a:r>
              <a:rPr lang="en-US" altLang="zh-CN" sz="1000" b="1" baseline="30000" dirty="0">
                <a:solidFill>
                  <a:srgbClr val="003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®</a:t>
            </a:r>
            <a:endParaRPr lang="zh-CN" altLang="en-US" sz="1000" b="1" baseline="30000" dirty="0">
              <a:solidFill>
                <a:srgbClr val="003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374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74">
            <a:extLst>
              <a:ext uri="{FF2B5EF4-FFF2-40B4-BE49-F238E27FC236}">
                <a16:creationId xmlns:a16="http://schemas.microsoft.com/office/drawing/2014/main" id="{4AA6880F-026F-1B48-ACDB-E9D327C7A571}"/>
              </a:ext>
            </a:extLst>
          </p:cNvPr>
          <p:cNvSpPr/>
          <p:nvPr/>
        </p:nvSpPr>
        <p:spPr>
          <a:xfrm>
            <a:off x="658813" y="1433214"/>
            <a:ext cx="10874375" cy="4669038"/>
          </a:xfrm>
          <a:prstGeom prst="roundRect">
            <a:avLst>
              <a:gd name="adj" fmla="val 4057"/>
            </a:avLst>
          </a:prstGeom>
          <a:solidFill>
            <a:schemeClr val="bg1"/>
          </a:solidFill>
          <a:ln w="12700" cap="flat" cmpd="sng" algn="ctr">
            <a:gradFill flip="none" rotWithShape="1">
              <a:gsLst>
                <a:gs pos="0">
                  <a:srgbClr val="003469"/>
                </a:gs>
                <a:gs pos="100000">
                  <a:srgbClr val="003469"/>
                </a:gs>
                <a:gs pos="47000">
                  <a:srgbClr val="003469">
                    <a:alpha val="0"/>
                  </a:srgbClr>
                </a:gs>
              </a:gsLst>
              <a:lin ang="16200000" scaled="1"/>
              <a:tileRect/>
            </a:gradFill>
            <a:prstDash val="solid"/>
          </a:ln>
          <a:effectLst/>
        </p:spPr>
        <p:txBody>
          <a:bodyPr lIns="360000" rtlCol="0" anchor="ctr"/>
          <a:lstStyle/>
          <a:p>
            <a:pPr marL="179705" marR="0" lvl="0" indent="-179705" defTabSz="121920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DB44700B-D67E-9D78-1331-83A83496C5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>
                <a:cs typeface="+mn-ea"/>
                <a:sym typeface="Arial" panose="020B0604020202020204" pitchFamily="34" charset="0"/>
              </a:rPr>
              <a:t>https://cdafound.org/polaris-countries-dashboard/ (</a:t>
            </a:r>
            <a:r>
              <a:rPr lang="zh-CN" altLang="en-US" dirty="0">
                <a:cs typeface="+mn-ea"/>
                <a:sym typeface="Arial" panose="020B0604020202020204" pitchFamily="34" charset="0"/>
              </a:rPr>
              <a:t>访问日期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2023</a:t>
            </a:r>
            <a:r>
              <a:rPr lang="zh-CN" altLang="en-US" dirty="0">
                <a:cs typeface="+mn-ea"/>
                <a:sym typeface="Arial" panose="020B0604020202020204" pitchFamily="34" charset="0"/>
              </a:rPr>
              <a:t>年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5</a:t>
            </a:r>
            <a:r>
              <a:rPr lang="zh-CN" altLang="en-US" dirty="0">
                <a:cs typeface="+mn-ea"/>
                <a:sym typeface="Arial" panose="020B0604020202020204" pitchFamily="34" charset="0"/>
              </a:rPr>
              <a:t>月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18</a:t>
            </a:r>
            <a:r>
              <a:rPr lang="zh-CN" altLang="en-US" dirty="0">
                <a:cs typeface="+mn-ea"/>
                <a:sym typeface="Arial" panose="020B0604020202020204" pitchFamily="34" charset="0"/>
              </a:rPr>
              <a:t>日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)</a:t>
            </a:r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D414E323-4763-8E37-4C02-D0D8FF2B2F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cs typeface="+mn-ea"/>
                <a:sym typeface="Arial" panose="020B0604020202020204" pitchFamily="34" charset="0"/>
              </a:rPr>
              <a:t>中国丙肝消除进行时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AA52A88-2578-6B4D-63FA-1CC33123386B}"/>
              </a:ext>
            </a:extLst>
          </p:cNvPr>
          <p:cNvSpPr txBox="1"/>
          <p:nvPr/>
        </p:nvSpPr>
        <p:spPr>
          <a:xfrm>
            <a:off x="678380" y="5769010"/>
            <a:ext cx="59896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注：数据来自国际专业机构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Polaris Observatory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官网</a:t>
            </a:r>
          </a:p>
        </p:txBody>
      </p:sp>
      <p:grpSp>
        <p:nvGrpSpPr>
          <p:cNvPr id="151" name="Group 5">
            <a:extLst>
              <a:ext uri="{FF2B5EF4-FFF2-40B4-BE49-F238E27FC236}">
                <a16:creationId xmlns:a16="http://schemas.microsoft.com/office/drawing/2014/main" id="{3CB02556-C13E-1DEC-218E-4995A37ADB2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732348" y="2631814"/>
            <a:ext cx="2341156" cy="2393140"/>
            <a:chOff x="2588" y="910"/>
            <a:chExt cx="2504" cy="2504"/>
          </a:xfrm>
          <a:solidFill>
            <a:schemeClr val="bg1">
              <a:lumMod val="75000"/>
            </a:schemeClr>
          </a:solidFill>
        </p:grpSpPr>
        <p:sp>
          <p:nvSpPr>
            <p:cNvPr id="169" name="Freeform 6">
              <a:extLst>
                <a:ext uri="{FF2B5EF4-FFF2-40B4-BE49-F238E27FC236}">
                  <a16:creationId xmlns:a16="http://schemas.microsoft.com/office/drawing/2014/main" id="{24DDE205-545C-0E0A-FBC9-F9E560952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6" y="973"/>
              <a:ext cx="215" cy="369"/>
            </a:xfrm>
            <a:custGeom>
              <a:avLst/>
              <a:gdLst>
                <a:gd name="T0" fmla="*/ 91 w 91"/>
                <a:gd name="T1" fmla="*/ 17 h 156"/>
                <a:gd name="T2" fmla="*/ 47 w 91"/>
                <a:gd name="T3" fmla="*/ 0 h 156"/>
                <a:gd name="T4" fmla="*/ 0 w 91"/>
                <a:gd name="T5" fmla="*/ 145 h 156"/>
                <a:gd name="T6" fmla="*/ 29 w 91"/>
                <a:gd name="T7" fmla="*/ 156 h 156"/>
                <a:gd name="T8" fmla="*/ 91 w 91"/>
                <a:gd name="T9" fmla="*/ 1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56">
                  <a:moveTo>
                    <a:pt x="91" y="17"/>
                  </a:moveTo>
                  <a:cubicBezTo>
                    <a:pt x="77" y="10"/>
                    <a:pt x="62" y="5"/>
                    <a:pt x="47" y="0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10" y="148"/>
                    <a:pt x="19" y="152"/>
                    <a:pt x="29" y="156"/>
                  </a:cubicBezTo>
                  <a:lnTo>
                    <a:pt x="91" y="17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7">
              <a:extLst>
                <a:ext uri="{FF2B5EF4-FFF2-40B4-BE49-F238E27FC236}">
                  <a16:creationId xmlns:a16="http://schemas.microsoft.com/office/drawing/2014/main" id="{136E9A69-9391-828F-2430-CDA85945F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3" y="1021"/>
              <a:ext cx="246" cy="363"/>
            </a:xfrm>
            <a:custGeom>
              <a:avLst/>
              <a:gdLst>
                <a:gd name="T0" fmla="*/ 104 w 104"/>
                <a:gd name="T1" fmla="*/ 22 h 154"/>
                <a:gd name="T2" fmla="*/ 62 w 104"/>
                <a:gd name="T3" fmla="*/ 0 h 154"/>
                <a:gd name="T4" fmla="*/ 0 w 104"/>
                <a:gd name="T5" fmla="*/ 140 h 154"/>
                <a:gd name="T6" fmla="*/ 27 w 104"/>
                <a:gd name="T7" fmla="*/ 154 h 154"/>
                <a:gd name="T8" fmla="*/ 104 w 104"/>
                <a:gd name="T9" fmla="*/ 2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54">
                  <a:moveTo>
                    <a:pt x="104" y="22"/>
                  </a:moveTo>
                  <a:cubicBezTo>
                    <a:pt x="90" y="14"/>
                    <a:pt x="76" y="7"/>
                    <a:pt x="62" y="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9" y="144"/>
                    <a:pt x="18" y="149"/>
                    <a:pt x="27" y="154"/>
                  </a:cubicBezTo>
                  <a:lnTo>
                    <a:pt x="104" y="2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1" name="Freeform 8">
              <a:extLst>
                <a:ext uri="{FF2B5EF4-FFF2-40B4-BE49-F238E27FC236}">
                  <a16:creationId xmlns:a16="http://schemas.microsoft.com/office/drawing/2014/main" id="{316AEF7F-91CD-E083-5D08-3C9BB690D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" y="2764"/>
              <a:ext cx="319" cy="321"/>
            </a:xfrm>
            <a:custGeom>
              <a:avLst/>
              <a:gdLst>
                <a:gd name="T0" fmla="*/ 0 w 135"/>
                <a:gd name="T1" fmla="*/ 22 h 136"/>
                <a:gd name="T2" fmla="*/ 102 w 135"/>
                <a:gd name="T3" fmla="*/ 136 h 136"/>
                <a:gd name="T4" fmla="*/ 135 w 135"/>
                <a:gd name="T5" fmla="*/ 102 h 136"/>
                <a:gd name="T6" fmla="*/ 22 w 135"/>
                <a:gd name="T7" fmla="*/ 0 h 136"/>
                <a:gd name="T8" fmla="*/ 0 w 135"/>
                <a:gd name="T9" fmla="*/ 2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36">
                  <a:moveTo>
                    <a:pt x="0" y="22"/>
                  </a:moveTo>
                  <a:cubicBezTo>
                    <a:pt x="102" y="136"/>
                    <a:pt x="102" y="136"/>
                    <a:pt x="102" y="136"/>
                  </a:cubicBezTo>
                  <a:cubicBezTo>
                    <a:pt x="113" y="125"/>
                    <a:pt x="125" y="114"/>
                    <a:pt x="135" y="102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5" y="8"/>
                    <a:pt x="7" y="15"/>
                    <a:pt x="0" y="22"/>
                  </a:cubicBezTo>
                  <a:close/>
                </a:path>
              </a:pathLst>
            </a:custGeom>
            <a:solidFill>
              <a:srgbClr val="003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Freeform 9">
              <a:extLst>
                <a:ext uri="{FF2B5EF4-FFF2-40B4-BE49-F238E27FC236}">
                  <a16:creationId xmlns:a16="http://schemas.microsoft.com/office/drawing/2014/main" id="{4F7992D8-5837-F034-4D05-3FA09473B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" y="910"/>
              <a:ext cx="111" cy="363"/>
            </a:xfrm>
            <a:custGeom>
              <a:avLst/>
              <a:gdLst>
                <a:gd name="T0" fmla="*/ 47 w 47"/>
                <a:gd name="T1" fmla="*/ 2 h 154"/>
                <a:gd name="T2" fmla="*/ 0 w 47"/>
                <a:gd name="T3" fmla="*/ 0 h 154"/>
                <a:gd name="T4" fmla="*/ 0 w 47"/>
                <a:gd name="T5" fmla="*/ 152 h 154"/>
                <a:gd name="T6" fmla="*/ 31 w 47"/>
                <a:gd name="T7" fmla="*/ 154 h 154"/>
                <a:gd name="T8" fmla="*/ 47 w 47"/>
                <a:gd name="T9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54">
                  <a:moveTo>
                    <a:pt x="47" y="2"/>
                  </a:moveTo>
                  <a:cubicBezTo>
                    <a:pt x="32" y="1"/>
                    <a:pt x="16" y="0"/>
                    <a:pt x="0" y="0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11" y="153"/>
                    <a:pt x="21" y="153"/>
                    <a:pt x="31" y="154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Freeform 10">
              <a:extLst>
                <a:ext uri="{FF2B5EF4-FFF2-40B4-BE49-F238E27FC236}">
                  <a16:creationId xmlns:a16="http://schemas.microsoft.com/office/drawing/2014/main" id="{5F726915-3760-49F8-8266-8DFD8821B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" y="2693"/>
              <a:ext cx="338" cy="298"/>
            </a:xfrm>
            <a:custGeom>
              <a:avLst/>
              <a:gdLst>
                <a:gd name="T0" fmla="*/ 114 w 143"/>
                <a:gd name="T1" fmla="*/ 126 h 126"/>
                <a:gd name="T2" fmla="*/ 143 w 143"/>
                <a:gd name="T3" fmla="*/ 90 h 126"/>
                <a:gd name="T4" fmla="*/ 20 w 143"/>
                <a:gd name="T5" fmla="*/ 0 h 126"/>
                <a:gd name="T6" fmla="*/ 0 w 143"/>
                <a:gd name="T7" fmla="*/ 24 h 126"/>
                <a:gd name="T8" fmla="*/ 114 w 143"/>
                <a:gd name="T9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26">
                  <a:moveTo>
                    <a:pt x="114" y="126"/>
                  </a:moveTo>
                  <a:cubicBezTo>
                    <a:pt x="124" y="114"/>
                    <a:pt x="134" y="102"/>
                    <a:pt x="143" y="9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4" y="8"/>
                    <a:pt x="7" y="16"/>
                    <a:pt x="0" y="24"/>
                  </a:cubicBezTo>
                  <a:lnTo>
                    <a:pt x="114" y="126"/>
                  </a:lnTo>
                  <a:close/>
                </a:path>
              </a:pathLst>
            </a:custGeom>
            <a:solidFill>
              <a:srgbClr val="003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4" name="Freeform 11">
              <a:extLst>
                <a:ext uri="{FF2B5EF4-FFF2-40B4-BE49-F238E27FC236}">
                  <a16:creationId xmlns:a16="http://schemas.microsoft.com/office/drawing/2014/main" id="{A9191B5D-59B0-70B8-8EA0-35B2CCFAE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9" y="917"/>
              <a:ext cx="149" cy="371"/>
            </a:xfrm>
            <a:custGeom>
              <a:avLst/>
              <a:gdLst>
                <a:gd name="T0" fmla="*/ 47 w 63"/>
                <a:gd name="T1" fmla="*/ 0 h 157"/>
                <a:gd name="T2" fmla="*/ 0 w 63"/>
                <a:gd name="T3" fmla="*/ 7 h 157"/>
                <a:gd name="T4" fmla="*/ 32 w 63"/>
                <a:gd name="T5" fmla="*/ 157 h 157"/>
                <a:gd name="T6" fmla="*/ 63 w 63"/>
                <a:gd name="T7" fmla="*/ 152 h 157"/>
                <a:gd name="T8" fmla="*/ 47 w 63"/>
                <a:gd name="T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157">
                  <a:moveTo>
                    <a:pt x="47" y="0"/>
                  </a:moveTo>
                  <a:cubicBezTo>
                    <a:pt x="31" y="2"/>
                    <a:pt x="15" y="4"/>
                    <a:pt x="0" y="7"/>
                  </a:cubicBezTo>
                  <a:cubicBezTo>
                    <a:pt x="32" y="157"/>
                    <a:pt x="32" y="157"/>
                    <a:pt x="32" y="157"/>
                  </a:cubicBezTo>
                  <a:cubicBezTo>
                    <a:pt x="42" y="155"/>
                    <a:pt x="52" y="153"/>
                    <a:pt x="63" y="152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BFBFB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5" name="Freeform 12">
              <a:extLst>
                <a:ext uri="{FF2B5EF4-FFF2-40B4-BE49-F238E27FC236}">
                  <a16:creationId xmlns:a16="http://schemas.microsoft.com/office/drawing/2014/main" id="{D488B1CF-80D6-36B6-06CD-852F7AECC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9" y="910"/>
              <a:ext cx="111" cy="363"/>
            </a:xfrm>
            <a:custGeom>
              <a:avLst/>
              <a:gdLst>
                <a:gd name="T0" fmla="*/ 47 w 47"/>
                <a:gd name="T1" fmla="*/ 0 h 154"/>
                <a:gd name="T2" fmla="*/ 0 w 47"/>
                <a:gd name="T3" fmla="*/ 2 h 154"/>
                <a:gd name="T4" fmla="*/ 16 w 47"/>
                <a:gd name="T5" fmla="*/ 154 h 154"/>
                <a:gd name="T6" fmla="*/ 47 w 47"/>
                <a:gd name="T7" fmla="*/ 152 h 154"/>
                <a:gd name="T8" fmla="*/ 47 w 47"/>
                <a:gd name="T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54">
                  <a:moveTo>
                    <a:pt x="47" y="0"/>
                  </a:moveTo>
                  <a:cubicBezTo>
                    <a:pt x="31" y="0"/>
                    <a:pt x="15" y="1"/>
                    <a:pt x="0" y="2"/>
                  </a:cubicBezTo>
                  <a:cubicBezTo>
                    <a:pt x="16" y="154"/>
                    <a:pt x="16" y="154"/>
                    <a:pt x="16" y="154"/>
                  </a:cubicBezTo>
                  <a:cubicBezTo>
                    <a:pt x="26" y="153"/>
                    <a:pt x="36" y="153"/>
                    <a:pt x="47" y="152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BFBFB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13">
              <a:extLst>
                <a:ext uri="{FF2B5EF4-FFF2-40B4-BE49-F238E27FC236}">
                  <a16:creationId xmlns:a16="http://schemas.microsoft.com/office/drawing/2014/main" id="{79A207B0-1D51-E2A8-5520-015E9BE21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4" y="917"/>
              <a:ext cx="146" cy="371"/>
            </a:xfrm>
            <a:custGeom>
              <a:avLst/>
              <a:gdLst>
                <a:gd name="T0" fmla="*/ 62 w 62"/>
                <a:gd name="T1" fmla="*/ 7 h 157"/>
                <a:gd name="T2" fmla="*/ 16 w 62"/>
                <a:gd name="T3" fmla="*/ 0 h 157"/>
                <a:gd name="T4" fmla="*/ 0 w 62"/>
                <a:gd name="T5" fmla="*/ 152 h 157"/>
                <a:gd name="T6" fmla="*/ 30 w 62"/>
                <a:gd name="T7" fmla="*/ 157 h 157"/>
                <a:gd name="T8" fmla="*/ 62 w 62"/>
                <a:gd name="T9" fmla="*/ 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57">
                  <a:moveTo>
                    <a:pt x="62" y="7"/>
                  </a:moveTo>
                  <a:cubicBezTo>
                    <a:pt x="47" y="4"/>
                    <a:pt x="31" y="2"/>
                    <a:pt x="16" y="0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10" y="153"/>
                    <a:pt x="20" y="155"/>
                    <a:pt x="30" y="157"/>
                  </a:cubicBezTo>
                  <a:lnTo>
                    <a:pt x="62" y="7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7" name="Freeform 14">
              <a:extLst>
                <a:ext uri="{FF2B5EF4-FFF2-40B4-BE49-F238E27FC236}">
                  <a16:creationId xmlns:a16="http://schemas.microsoft.com/office/drawing/2014/main" id="{2DEFD2E3-92B8-9813-5E0C-A4977BF7A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6" y="938"/>
              <a:ext cx="182" cy="371"/>
            </a:xfrm>
            <a:custGeom>
              <a:avLst/>
              <a:gdLst>
                <a:gd name="T0" fmla="*/ 77 w 77"/>
                <a:gd name="T1" fmla="*/ 12 h 157"/>
                <a:gd name="T2" fmla="*/ 32 w 77"/>
                <a:gd name="T3" fmla="*/ 0 h 157"/>
                <a:gd name="T4" fmla="*/ 0 w 77"/>
                <a:gd name="T5" fmla="*/ 149 h 157"/>
                <a:gd name="T6" fmla="*/ 30 w 77"/>
                <a:gd name="T7" fmla="*/ 157 h 157"/>
                <a:gd name="T8" fmla="*/ 77 w 77"/>
                <a:gd name="T9" fmla="*/ 1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57">
                  <a:moveTo>
                    <a:pt x="77" y="12"/>
                  </a:moveTo>
                  <a:cubicBezTo>
                    <a:pt x="62" y="8"/>
                    <a:pt x="47" y="3"/>
                    <a:pt x="32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10" y="152"/>
                    <a:pt x="20" y="154"/>
                    <a:pt x="30" y="157"/>
                  </a:cubicBezTo>
                  <a:lnTo>
                    <a:pt x="77" y="1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8" name="Freeform 15">
              <a:extLst>
                <a:ext uri="{FF2B5EF4-FFF2-40B4-BE49-F238E27FC236}">
                  <a16:creationId xmlns:a16="http://schemas.microsoft.com/office/drawing/2014/main" id="{7878EF15-0142-39FF-F6A6-916AFA70B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7" y="1434"/>
              <a:ext cx="352" cy="272"/>
            </a:xfrm>
            <a:custGeom>
              <a:avLst/>
              <a:gdLst>
                <a:gd name="T0" fmla="*/ 149 w 149"/>
                <a:gd name="T1" fmla="*/ 39 h 115"/>
                <a:gd name="T2" fmla="*/ 123 w 149"/>
                <a:gd name="T3" fmla="*/ 0 h 115"/>
                <a:gd name="T4" fmla="*/ 0 w 149"/>
                <a:gd name="T5" fmla="*/ 89 h 115"/>
                <a:gd name="T6" fmla="*/ 17 w 149"/>
                <a:gd name="T7" fmla="*/ 115 h 115"/>
                <a:gd name="T8" fmla="*/ 149 w 149"/>
                <a:gd name="T9" fmla="*/ 3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15">
                  <a:moveTo>
                    <a:pt x="149" y="39"/>
                  </a:moveTo>
                  <a:cubicBezTo>
                    <a:pt x="141" y="25"/>
                    <a:pt x="133" y="12"/>
                    <a:pt x="123" y="0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6" y="98"/>
                    <a:pt x="12" y="106"/>
                    <a:pt x="17" y="115"/>
                  </a:cubicBezTo>
                  <a:lnTo>
                    <a:pt x="149" y="3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4" name="Freeform 16">
              <a:extLst>
                <a:ext uri="{FF2B5EF4-FFF2-40B4-BE49-F238E27FC236}">
                  <a16:creationId xmlns:a16="http://schemas.microsoft.com/office/drawing/2014/main" id="{3315081F-E161-D87F-683E-3496331D8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0" y="1784"/>
              <a:ext cx="374" cy="181"/>
            </a:xfrm>
            <a:custGeom>
              <a:avLst/>
              <a:gdLst>
                <a:gd name="T0" fmla="*/ 158 w 158"/>
                <a:gd name="T1" fmla="*/ 45 h 77"/>
                <a:gd name="T2" fmla="*/ 146 w 158"/>
                <a:gd name="T3" fmla="*/ 0 h 77"/>
                <a:gd name="T4" fmla="*/ 0 w 158"/>
                <a:gd name="T5" fmla="*/ 47 h 77"/>
                <a:gd name="T6" fmla="*/ 8 w 158"/>
                <a:gd name="T7" fmla="*/ 77 h 77"/>
                <a:gd name="T8" fmla="*/ 158 w 158"/>
                <a:gd name="T9" fmla="*/ 4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77">
                  <a:moveTo>
                    <a:pt x="158" y="45"/>
                  </a:moveTo>
                  <a:cubicBezTo>
                    <a:pt x="154" y="30"/>
                    <a:pt x="150" y="15"/>
                    <a:pt x="146" y="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" y="57"/>
                    <a:pt x="6" y="67"/>
                    <a:pt x="8" y="77"/>
                  </a:cubicBezTo>
                  <a:lnTo>
                    <a:pt x="158" y="4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5" name="Freeform 17">
              <a:extLst>
                <a:ext uri="{FF2B5EF4-FFF2-40B4-BE49-F238E27FC236}">
                  <a16:creationId xmlns:a16="http://schemas.microsoft.com/office/drawing/2014/main" id="{9AB085E4-B485-F1F5-AE23-7278E9582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7" y="1543"/>
              <a:ext cx="364" cy="245"/>
            </a:xfrm>
            <a:custGeom>
              <a:avLst/>
              <a:gdLst>
                <a:gd name="T0" fmla="*/ 154 w 154"/>
                <a:gd name="T1" fmla="*/ 42 h 104"/>
                <a:gd name="T2" fmla="*/ 132 w 154"/>
                <a:gd name="T3" fmla="*/ 0 h 104"/>
                <a:gd name="T4" fmla="*/ 0 w 154"/>
                <a:gd name="T5" fmla="*/ 77 h 104"/>
                <a:gd name="T6" fmla="*/ 14 w 154"/>
                <a:gd name="T7" fmla="*/ 104 h 104"/>
                <a:gd name="T8" fmla="*/ 154 w 154"/>
                <a:gd name="T9" fmla="*/ 4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04">
                  <a:moveTo>
                    <a:pt x="154" y="42"/>
                  </a:moveTo>
                  <a:cubicBezTo>
                    <a:pt x="147" y="28"/>
                    <a:pt x="140" y="14"/>
                    <a:pt x="132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5" y="86"/>
                    <a:pt x="10" y="95"/>
                    <a:pt x="14" y="104"/>
                  </a:cubicBezTo>
                  <a:lnTo>
                    <a:pt x="154" y="4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6" name="Freeform 18">
              <a:extLst>
                <a:ext uri="{FF2B5EF4-FFF2-40B4-BE49-F238E27FC236}">
                  <a16:creationId xmlns:a16="http://schemas.microsoft.com/office/drawing/2014/main" id="{78DD4BDD-836A-A05B-E968-DA39C9455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0" y="1661"/>
              <a:ext cx="368" cy="215"/>
            </a:xfrm>
            <a:custGeom>
              <a:avLst/>
              <a:gdLst>
                <a:gd name="T0" fmla="*/ 156 w 156"/>
                <a:gd name="T1" fmla="*/ 44 h 91"/>
                <a:gd name="T2" fmla="*/ 139 w 156"/>
                <a:gd name="T3" fmla="*/ 0 h 91"/>
                <a:gd name="T4" fmla="*/ 0 w 156"/>
                <a:gd name="T5" fmla="*/ 62 h 91"/>
                <a:gd name="T6" fmla="*/ 11 w 156"/>
                <a:gd name="T7" fmla="*/ 91 h 91"/>
                <a:gd name="T8" fmla="*/ 156 w 156"/>
                <a:gd name="T9" fmla="*/ 4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91">
                  <a:moveTo>
                    <a:pt x="156" y="44"/>
                  </a:moveTo>
                  <a:cubicBezTo>
                    <a:pt x="151" y="29"/>
                    <a:pt x="145" y="14"/>
                    <a:pt x="139" y="0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4" y="72"/>
                    <a:pt x="7" y="81"/>
                    <a:pt x="11" y="91"/>
                  </a:cubicBezTo>
                  <a:lnTo>
                    <a:pt x="156" y="44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7" name="Freeform 19">
              <a:extLst>
                <a:ext uri="{FF2B5EF4-FFF2-40B4-BE49-F238E27FC236}">
                  <a16:creationId xmlns:a16="http://schemas.microsoft.com/office/drawing/2014/main" id="{3DF5316F-78E0-BE69-966A-B35302AA2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0" y="2355"/>
              <a:ext cx="374" cy="182"/>
            </a:xfrm>
            <a:custGeom>
              <a:avLst/>
              <a:gdLst>
                <a:gd name="T0" fmla="*/ 146 w 158"/>
                <a:gd name="T1" fmla="*/ 77 h 77"/>
                <a:gd name="T2" fmla="*/ 158 w 158"/>
                <a:gd name="T3" fmla="*/ 32 h 77"/>
                <a:gd name="T4" fmla="*/ 8 w 158"/>
                <a:gd name="T5" fmla="*/ 0 h 77"/>
                <a:gd name="T6" fmla="*/ 0 w 158"/>
                <a:gd name="T7" fmla="*/ 30 h 77"/>
                <a:gd name="T8" fmla="*/ 146 w 158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77">
                  <a:moveTo>
                    <a:pt x="146" y="77"/>
                  </a:moveTo>
                  <a:cubicBezTo>
                    <a:pt x="150" y="63"/>
                    <a:pt x="154" y="47"/>
                    <a:pt x="158" y="3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10"/>
                    <a:pt x="3" y="20"/>
                    <a:pt x="0" y="30"/>
                  </a:cubicBezTo>
                  <a:lnTo>
                    <a:pt x="146" y="77"/>
                  </a:lnTo>
                  <a:close/>
                </a:path>
              </a:pathLst>
            </a:custGeom>
            <a:solidFill>
              <a:srgbClr val="003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9" name="Freeform 20">
              <a:extLst>
                <a:ext uri="{FF2B5EF4-FFF2-40B4-BE49-F238E27FC236}">
                  <a16:creationId xmlns:a16="http://schemas.microsoft.com/office/drawing/2014/main" id="{DDCC3664-B3FE-B56D-9524-F2F3DEDB6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" y="2263"/>
              <a:ext cx="371" cy="149"/>
            </a:xfrm>
            <a:custGeom>
              <a:avLst/>
              <a:gdLst>
                <a:gd name="T0" fmla="*/ 150 w 157"/>
                <a:gd name="T1" fmla="*/ 63 h 63"/>
                <a:gd name="T2" fmla="*/ 157 w 157"/>
                <a:gd name="T3" fmla="*/ 16 h 63"/>
                <a:gd name="T4" fmla="*/ 5 w 157"/>
                <a:gd name="T5" fmla="*/ 0 h 63"/>
                <a:gd name="T6" fmla="*/ 0 w 157"/>
                <a:gd name="T7" fmla="*/ 31 h 63"/>
                <a:gd name="T8" fmla="*/ 150 w 157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63">
                  <a:moveTo>
                    <a:pt x="150" y="63"/>
                  </a:moveTo>
                  <a:cubicBezTo>
                    <a:pt x="153" y="48"/>
                    <a:pt x="155" y="32"/>
                    <a:pt x="157" y="1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1"/>
                    <a:pt x="2" y="21"/>
                    <a:pt x="0" y="31"/>
                  </a:cubicBezTo>
                  <a:lnTo>
                    <a:pt x="150" y="63"/>
                  </a:lnTo>
                  <a:close/>
                </a:path>
              </a:pathLst>
            </a:custGeom>
            <a:solidFill>
              <a:srgbClr val="003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0" name="Freeform 21">
              <a:extLst>
                <a:ext uri="{FF2B5EF4-FFF2-40B4-BE49-F238E27FC236}">
                  <a16:creationId xmlns:a16="http://schemas.microsoft.com/office/drawing/2014/main" id="{45F11CF9-1003-CF36-AB19-AE121323A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8" y="2171"/>
              <a:ext cx="364" cy="111"/>
            </a:xfrm>
            <a:custGeom>
              <a:avLst/>
              <a:gdLst>
                <a:gd name="T0" fmla="*/ 0 w 154"/>
                <a:gd name="T1" fmla="*/ 31 h 47"/>
                <a:gd name="T2" fmla="*/ 152 w 154"/>
                <a:gd name="T3" fmla="*/ 47 h 47"/>
                <a:gd name="T4" fmla="*/ 154 w 154"/>
                <a:gd name="T5" fmla="*/ 0 h 47"/>
                <a:gd name="T6" fmla="*/ 1 w 154"/>
                <a:gd name="T7" fmla="*/ 0 h 47"/>
                <a:gd name="T8" fmla="*/ 0 w 154"/>
                <a:gd name="T9" fmla="*/ 3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47">
                  <a:moveTo>
                    <a:pt x="0" y="31"/>
                  </a:moveTo>
                  <a:cubicBezTo>
                    <a:pt x="152" y="47"/>
                    <a:pt x="152" y="47"/>
                    <a:pt x="152" y="47"/>
                  </a:cubicBezTo>
                  <a:cubicBezTo>
                    <a:pt x="153" y="31"/>
                    <a:pt x="154" y="16"/>
                    <a:pt x="15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0"/>
                    <a:pt x="1" y="21"/>
                    <a:pt x="0" y="31"/>
                  </a:cubicBezTo>
                  <a:close/>
                </a:path>
              </a:pathLst>
            </a:custGeom>
            <a:solidFill>
              <a:srgbClr val="003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1" name="Freeform 22">
              <a:extLst>
                <a:ext uri="{FF2B5EF4-FFF2-40B4-BE49-F238E27FC236}">
                  <a16:creationId xmlns:a16="http://schemas.microsoft.com/office/drawing/2014/main" id="{77D61C22-F4AF-629B-F06E-DECD9C7D2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8" y="2041"/>
              <a:ext cx="364" cy="109"/>
            </a:xfrm>
            <a:custGeom>
              <a:avLst/>
              <a:gdLst>
                <a:gd name="T0" fmla="*/ 154 w 154"/>
                <a:gd name="T1" fmla="*/ 46 h 46"/>
                <a:gd name="T2" fmla="*/ 152 w 154"/>
                <a:gd name="T3" fmla="*/ 0 h 46"/>
                <a:gd name="T4" fmla="*/ 0 w 154"/>
                <a:gd name="T5" fmla="*/ 15 h 46"/>
                <a:gd name="T6" fmla="*/ 1 w 154"/>
                <a:gd name="T7" fmla="*/ 46 h 46"/>
                <a:gd name="T8" fmla="*/ 154 w 154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46">
                  <a:moveTo>
                    <a:pt x="154" y="46"/>
                  </a:moveTo>
                  <a:cubicBezTo>
                    <a:pt x="154" y="31"/>
                    <a:pt x="153" y="15"/>
                    <a:pt x="152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26"/>
                    <a:pt x="1" y="36"/>
                    <a:pt x="1" y="46"/>
                  </a:cubicBezTo>
                  <a:lnTo>
                    <a:pt x="154" y="46"/>
                  </a:lnTo>
                  <a:close/>
                </a:path>
              </a:pathLst>
            </a:custGeom>
            <a:solidFill>
              <a:srgbClr val="003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2" name="Freeform 23">
              <a:extLst>
                <a:ext uri="{FF2B5EF4-FFF2-40B4-BE49-F238E27FC236}">
                  <a16:creationId xmlns:a16="http://schemas.microsoft.com/office/drawing/2014/main" id="{E610D79A-B1C9-A382-BEFC-153DC958D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" y="1911"/>
              <a:ext cx="371" cy="147"/>
            </a:xfrm>
            <a:custGeom>
              <a:avLst/>
              <a:gdLst>
                <a:gd name="T0" fmla="*/ 157 w 157"/>
                <a:gd name="T1" fmla="*/ 46 h 62"/>
                <a:gd name="T2" fmla="*/ 150 w 157"/>
                <a:gd name="T3" fmla="*/ 0 h 62"/>
                <a:gd name="T4" fmla="*/ 0 w 157"/>
                <a:gd name="T5" fmla="*/ 31 h 62"/>
                <a:gd name="T6" fmla="*/ 5 w 157"/>
                <a:gd name="T7" fmla="*/ 62 h 62"/>
                <a:gd name="T8" fmla="*/ 157 w 157"/>
                <a:gd name="T9" fmla="*/ 4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62">
                  <a:moveTo>
                    <a:pt x="157" y="46"/>
                  </a:moveTo>
                  <a:cubicBezTo>
                    <a:pt x="155" y="30"/>
                    <a:pt x="153" y="15"/>
                    <a:pt x="15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" y="41"/>
                    <a:pt x="4" y="52"/>
                    <a:pt x="5" y="62"/>
                  </a:cubicBezTo>
                  <a:lnTo>
                    <a:pt x="157" y="46"/>
                  </a:lnTo>
                  <a:close/>
                </a:path>
              </a:pathLst>
            </a:custGeom>
            <a:solidFill>
              <a:srgbClr val="003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3" name="Freeform 24">
              <a:extLst>
                <a:ext uri="{FF2B5EF4-FFF2-40B4-BE49-F238E27FC236}">
                  <a16:creationId xmlns:a16="http://schemas.microsoft.com/office/drawing/2014/main" id="{1FE92CED-F082-3323-A71C-3FE3196BA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7" y="2615"/>
              <a:ext cx="352" cy="274"/>
            </a:xfrm>
            <a:custGeom>
              <a:avLst/>
              <a:gdLst>
                <a:gd name="T0" fmla="*/ 123 w 149"/>
                <a:gd name="T1" fmla="*/ 116 h 116"/>
                <a:gd name="T2" fmla="*/ 149 w 149"/>
                <a:gd name="T3" fmla="*/ 76 h 116"/>
                <a:gd name="T4" fmla="*/ 17 w 149"/>
                <a:gd name="T5" fmla="*/ 0 h 116"/>
                <a:gd name="T6" fmla="*/ 0 w 149"/>
                <a:gd name="T7" fmla="*/ 26 h 116"/>
                <a:gd name="T8" fmla="*/ 123 w 149"/>
                <a:gd name="T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16">
                  <a:moveTo>
                    <a:pt x="123" y="116"/>
                  </a:moveTo>
                  <a:cubicBezTo>
                    <a:pt x="133" y="103"/>
                    <a:pt x="141" y="90"/>
                    <a:pt x="149" y="76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2" y="9"/>
                    <a:pt x="6" y="18"/>
                    <a:pt x="0" y="26"/>
                  </a:cubicBezTo>
                  <a:lnTo>
                    <a:pt x="123" y="116"/>
                  </a:lnTo>
                  <a:close/>
                </a:path>
              </a:pathLst>
            </a:custGeom>
            <a:solidFill>
              <a:srgbClr val="003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4" name="Freeform 25">
              <a:extLst>
                <a:ext uri="{FF2B5EF4-FFF2-40B4-BE49-F238E27FC236}">
                  <a16:creationId xmlns:a16="http://schemas.microsoft.com/office/drawing/2014/main" id="{875EA462-39AB-1D53-49DA-F06BDDA7C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7" y="2532"/>
              <a:ext cx="364" cy="246"/>
            </a:xfrm>
            <a:custGeom>
              <a:avLst/>
              <a:gdLst>
                <a:gd name="T0" fmla="*/ 132 w 154"/>
                <a:gd name="T1" fmla="*/ 104 h 104"/>
                <a:gd name="T2" fmla="*/ 154 w 154"/>
                <a:gd name="T3" fmla="*/ 62 h 104"/>
                <a:gd name="T4" fmla="*/ 14 w 154"/>
                <a:gd name="T5" fmla="*/ 0 h 104"/>
                <a:gd name="T6" fmla="*/ 0 w 154"/>
                <a:gd name="T7" fmla="*/ 28 h 104"/>
                <a:gd name="T8" fmla="*/ 132 w 154"/>
                <a:gd name="T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04">
                  <a:moveTo>
                    <a:pt x="132" y="104"/>
                  </a:moveTo>
                  <a:cubicBezTo>
                    <a:pt x="140" y="90"/>
                    <a:pt x="147" y="77"/>
                    <a:pt x="154" y="6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0" y="10"/>
                    <a:pt x="5" y="19"/>
                    <a:pt x="0" y="28"/>
                  </a:cubicBezTo>
                  <a:lnTo>
                    <a:pt x="132" y="104"/>
                  </a:lnTo>
                  <a:close/>
                </a:path>
              </a:pathLst>
            </a:custGeom>
            <a:solidFill>
              <a:srgbClr val="003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5" name="Freeform 26">
              <a:extLst>
                <a:ext uri="{FF2B5EF4-FFF2-40B4-BE49-F238E27FC236}">
                  <a16:creationId xmlns:a16="http://schemas.microsoft.com/office/drawing/2014/main" id="{A18D9959-2F21-E0FC-E2CF-DFFDD0149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1" y="1153"/>
              <a:ext cx="300" cy="338"/>
            </a:xfrm>
            <a:custGeom>
              <a:avLst/>
              <a:gdLst>
                <a:gd name="T0" fmla="*/ 127 w 127"/>
                <a:gd name="T1" fmla="*/ 30 h 143"/>
                <a:gd name="T2" fmla="*/ 90 w 127"/>
                <a:gd name="T3" fmla="*/ 0 h 143"/>
                <a:gd name="T4" fmla="*/ 0 w 127"/>
                <a:gd name="T5" fmla="*/ 124 h 143"/>
                <a:gd name="T6" fmla="*/ 24 w 127"/>
                <a:gd name="T7" fmla="*/ 143 h 143"/>
                <a:gd name="T8" fmla="*/ 127 w 127"/>
                <a:gd name="T9" fmla="*/ 3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43">
                  <a:moveTo>
                    <a:pt x="127" y="30"/>
                  </a:moveTo>
                  <a:cubicBezTo>
                    <a:pt x="115" y="20"/>
                    <a:pt x="103" y="10"/>
                    <a:pt x="90" y="0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9" y="130"/>
                    <a:pt x="17" y="137"/>
                    <a:pt x="24" y="143"/>
                  </a:cubicBezTo>
                  <a:lnTo>
                    <a:pt x="127" y="3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6" name="Freeform 27">
              <a:extLst>
                <a:ext uri="{FF2B5EF4-FFF2-40B4-BE49-F238E27FC236}">
                  <a16:creationId xmlns:a16="http://schemas.microsoft.com/office/drawing/2014/main" id="{594E0715-388C-FFBE-D446-F43ACE404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6" y="1082"/>
              <a:ext cx="271" cy="352"/>
            </a:xfrm>
            <a:custGeom>
              <a:avLst/>
              <a:gdLst>
                <a:gd name="T0" fmla="*/ 115 w 115"/>
                <a:gd name="T1" fmla="*/ 25 h 149"/>
                <a:gd name="T2" fmla="*/ 76 w 115"/>
                <a:gd name="T3" fmla="*/ 0 h 149"/>
                <a:gd name="T4" fmla="*/ 0 w 115"/>
                <a:gd name="T5" fmla="*/ 132 h 149"/>
                <a:gd name="T6" fmla="*/ 26 w 115"/>
                <a:gd name="T7" fmla="*/ 149 h 149"/>
                <a:gd name="T8" fmla="*/ 115 w 115"/>
                <a:gd name="T9" fmla="*/ 2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49">
                  <a:moveTo>
                    <a:pt x="115" y="25"/>
                  </a:moveTo>
                  <a:cubicBezTo>
                    <a:pt x="103" y="16"/>
                    <a:pt x="89" y="8"/>
                    <a:pt x="76" y="0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8" y="137"/>
                    <a:pt x="17" y="143"/>
                    <a:pt x="26" y="149"/>
                  </a:cubicBezTo>
                  <a:lnTo>
                    <a:pt x="115" y="2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7" name="Freeform 28">
              <a:extLst>
                <a:ext uri="{FF2B5EF4-FFF2-40B4-BE49-F238E27FC236}">
                  <a16:creationId xmlns:a16="http://schemas.microsoft.com/office/drawing/2014/main" id="{ADB634A4-2343-6816-D6E4-202391F75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1" y="2830"/>
              <a:ext cx="300" cy="338"/>
            </a:xfrm>
            <a:custGeom>
              <a:avLst/>
              <a:gdLst>
                <a:gd name="T0" fmla="*/ 90 w 127"/>
                <a:gd name="T1" fmla="*/ 143 h 143"/>
                <a:gd name="T2" fmla="*/ 127 w 127"/>
                <a:gd name="T3" fmla="*/ 113 h 143"/>
                <a:gd name="T4" fmla="*/ 24 w 127"/>
                <a:gd name="T5" fmla="*/ 0 h 143"/>
                <a:gd name="T6" fmla="*/ 0 w 127"/>
                <a:gd name="T7" fmla="*/ 19 h 143"/>
                <a:gd name="T8" fmla="*/ 90 w 127"/>
                <a:gd name="T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43">
                  <a:moveTo>
                    <a:pt x="90" y="143"/>
                  </a:moveTo>
                  <a:cubicBezTo>
                    <a:pt x="103" y="134"/>
                    <a:pt x="115" y="124"/>
                    <a:pt x="127" y="11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7" y="7"/>
                    <a:pt x="9" y="13"/>
                    <a:pt x="0" y="19"/>
                  </a:cubicBezTo>
                  <a:lnTo>
                    <a:pt x="90" y="143"/>
                  </a:lnTo>
                  <a:close/>
                </a:path>
              </a:pathLst>
            </a:custGeom>
            <a:solidFill>
              <a:srgbClr val="003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8" name="Freeform 29">
              <a:extLst>
                <a:ext uri="{FF2B5EF4-FFF2-40B4-BE49-F238E27FC236}">
                  <a16:creationId xmlns:a16="http://schemas.microsoft.com/office/drawing/2014/main" id="{BA5EF58F-91D6-A2B8-89BF-FB5E63527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" y="1238"/>
              <a:ext cx="319" cy="319"/>
            </a:xfrm>
            <a:custGeom>
              <a:avLst/>
              <a:gdLst>
                <a:gd name="T0" fmla="*/ 22 w 135"/>
                <a:gd name="T1" fmla="*/ 135 h 135"/>
                <a:gd name="T2" fmla="*/ 135 w 135"/>
                <a:gd name="T3" fmla="*/ 33 h 135"/>
                <a:gd name="T4" fmla="*/ 102 w 135"/>
                <a:gd name="T5" fmla="*/ 0 h 135"/>
                <a:gd name="T6" fmla="*/ 0 w 135"/>
                <a:gd name="T7" fmla="*/ 113 h 135"/>
                <a:gd name="T8" fmla="*/ 22 w 135"/>
                <a:gd name="T9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35">
                  <a:moveTo>
                    <a:pt x="22" y="135"/>
                  </a:moveTo>
                  <a:cubicBezTo>
                    <a:pt x="135" y="33"/>
                    <a:pt x="135" y="33"/>
                    <a:pt x="135" y="33"/>
                  </a:cubicBezTo>
                  <a:cubicBezTo>
                    <a:pt x="125" y="21"/>
                    <a:pt x="114" y="10"/>
                    <a:pt x="102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7" y="120"/>
                    <a:pt x="15" y="127"/>
                    <a:pt x="22" y="13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9" name="Freeform 30">
              <a:extLst>
                <a:ext uri="{FF2B5EF4-FFF2-40B4-BE49-F238E27FC236}">
                  <a16:creationId xmlns:a16="http://schemas.microsoft.com/office/drawing/2014/main" id="{D3BA7A53-10E7-00EB-E1D1-6FAA187E7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0" y="2445"/>
              <a:ext cx="368" cy="215"/>
            </a:xfrm>
            <a:custGeom>
              <a:avLst/>
              <a:gdLst>
                <a:gd name="T0" fmla="*/ 139 w 156"/>
                <a:gd name="T1" fmla="*/ 91 h 91"/>
                <a:gd name="T2" fmla="*/ 156 w 156"/>
                <a:gd name="T3" fmla="*/ 48 h 91"/>
                <a:gd name="T4" fmla="*/ 11 w 156"/>
                <a:gd name="T5" fmla="*/ 0 h 91"/>
                <a:gd name="T6" fmla="*/ 0 w 156"/>
                <a:gd name="T7" fmla="*/ 29 h 91"/>
                <a:gd name="T8" fmla="*/ 139 w 156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91">
                  <a:moveTo>
                    <a:pt x="139" y="91"/>
                  </a:moveTo>
                  <a:cubicBezTo>
                    <a:pt x="145" y="77"/>
                    <a:pt x="151" y="62"/>
                    <a:pt x="156" y="48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7" y="10"/>
                    <a:pt x="4" y="20"/>
                    <a:pt x="0" y="29"/>
                  </a:cubicBezTo>
                  <a:lnTo>
                    <a:pt x="139" y="91"/>
                  </a:lnTo>
                  <a:close/>
                </a:path>
              </a:pathLst>
            </a:custGeom>
            <a:solidFill>
              <a:srgbClr val="003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0" name="Freeform 31">
              <a:extLst>
                <a:ext uri="{FF2B5EF4-FFF2-40B4-BE49-F238E27FC236}">
                  <a16:creationId xmlns:a16="http://schemas.microsoft.com/office/drawing/2014/main" id="{452A06F3-B94B-B650-93A7-5394AC515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2" y="2887"/>
              <a:ext cx="274" cy="354"/>
            </a:xfrm>
            <a:custGeom>
              <a:avLst/>
              <a:gdLst>
                <a:gd name="T0" fmla="*/ 0 w 116"/>
                <a:gd name="T1" fmla="*/ 124 h 150"/>
                <a:gd name="T2" fmla="*/ 39 w 116"/>
                <a:gd name="T3" fmla="*/ 150 h 150"/>
                <a:gd name="T4" fmla="*/ 116 w 116"/>
                <a:gd name="T5" fmla="*/ 17 h 150"/>
                <a:gd name="T6" fmla="*/ 90 w 116"/>
                <a:gd name="T7" fmla="*/ 0 h 150"/>
                <a:gd name="T8" fmla="*/ 0 w 116"/>
                <a:gd name="T9" fmla="*/ 12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50">
                  <a:moveTo>
                    <a:pt x="0" y="124"/>
                  </a:moveTo>
                  <a:cubicBezTo>
                    <a:pt x="13" y="133"/>
                    <a:pt x="26" y="142"/>
                    <a:pt x="39" y="150"/>
                  </a:cubicBezTo>
                  <a:cubicBezTo>
                    <a:pt x="116" y="17"/>
                    <a:pt x="116" y="17"/>
                    <a:pt x="116" y="17"/>
                  </a:cubicBezTo>
                  <a:cubicBezTo>
                    <a:pt x="107" y="12"/>
                    <a:pt x="98" y="6"/>
                    <a:pt x="90" y="0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rgbClr val="003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1" name="Freeform 32">
              <a:extLst>
                <a:ext uri="{FF2B5EF4-FFF2-40B4-BE49-F238E27FC236}">
                  <a16:creationId xmlns:a16="http://schemas.microsoft.com/office/drawing/2014/main" id="{682BABA1-2EE5-25AD-E5AA-5E1392885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" y="1330"/>
              <a:ext cx="338" cy="298"/>
            </a:xfrm>
            <a:custGeom>
              <a:avLst/>
              <a:gdLst>
                <a:gd name="T0" fmla="*/ 143 w 143"/>
                <a:gd name="T1" fmla="*/ 37 h 126"/>
                <a:gd name="T2" fmla="*/ 114 w 143"/>
                <a:gd name="T3" fmla="*/ 0 h 126"/>
                <a:gd name="T4" fmla="*/ 0 w 143"/>
                <a:gd name="T5" fmla="*/ 102 h 126"/>
                <a:gd name="T6" fmla="*/ 20 w 143"/>
                <a:gd name="T7" fmla="*/ 126 h 126"/>
                <a:gd name="T8" fmla="*/ 143 w 143"/>
                <a:gd name="T9" fmla="*/ 3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26">
                  <a:moveTo>
                    <a:pt x="143" y="37"/>
                  </a:moveTo>
                  <a:cubicBezTo>
                    <a:pt x="134" y="24"/>
                    <a:pt x="124" y="12"/>
                    <a:pt x="114" y="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7" y="110"/>
                    <a:pt x="14" y="118"/>
                    <a:pt x="20" y="126"/>
                  </a:cubicBezTo>
                  <a:lnTo>
                    <a:pt x="143" y="37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2" name="Freeform 33">
              <a:extLst>
                <a:ext uri="{FF2B5EF4-FFF2-40B4-BE49-F238E27FC236}">
                  <a16:creationId xmlns:a16="http://schemas.microsoft.com/office/drawing/2014/main" id="{FBDF40E7-C65F-5E6B-292D-8A5E3D986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2355"/>
              <a:ext cx="371" cy="182"/>
            </a:xfrm>
            <a:custGeom>
              <a:avLst/>
              <a:gdLst>
                <a:gd name="T0" fmla="*/ 0 w 157"/>
                <a:gd name="T1" fmla="*/ 32 h 77"/>
                <a:gd name="T2" fmla="*/ 12 w 157"/>
                <a:gd name="T3" fmla="*/ 77 h 77"/>
                <a:gd name="T4" fmla="*/ 157 w 157"/>
                <a:gd name="T5" fmla="*/ 30 h 77"/>
                <a:gd name="T6" fmla="*/ 149 w 157"/>
                <a:gd name="T7" fmla="*/ 0 h 77"/>
                <a:gd name="T8" fmla="*/ 0 w 157"/>
                <a:gd name="T9" fmla="*/ 3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77">
                  <a:moveTo>
                    <a:pt x="0" y="32"/>
                  </a:moveTo>
                  <a:cubicBezTo>
                    <a:pt x="3" y="47"/>
                    <a:pt x="7" y="63"/>
                    <a:pt x="12" y="77"/>
                  </a:cubicBezTo>
                  <a:cubicBezTo>
                    <a:pt x="157" y="30"/>
                    <a:pt x="157" y="30"/>
                    <a:pt x="157" y="30"/>
                  </a:cubicBezTo>
                  <a:cubicBezTo>
                    <a:pt x="154" y="20"/>
                    <a:pt x="151" y="10"/>
                    <a:pt x="149" y="0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003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3" name="Freeform 34">
              <a:extLst>
                <a:ext uri="{FF2B5EF4-FFF2-40B4-BE49-F238E27FC236}">
                  <a16:creationId xmlns:a16="http://schemas.microsoft.com/office/drawing/2014/main" id="{CEF55189-A6C1-5C7D-138B-20469AD45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" y="2263"/>
              <a:ext cx="369" cy="149"/>
            </a:xfrm>
            <a:custGeom>
              <a:avLst/>
              <a:gdLst>
                <a:gd name="T0" fmla="*/ 0 w 156"/>
                <a:gd name="T1" fmla="*/ 16 h 63"/>
                <a:gd name="T2" fmla="*/ 7 w 156"/>
                <a:gd name="T3" fmla="*/ 63 h 63"/>
                <a:gd name="T4" fmla="*/ 156 w 156"/>
                <a:gd name="T5" fmla="*/ 31 h 63"/>
                <a:gd name="T6" fmla="*/ 151 w 156"/>
                <a:gd name="T7" fmla="*/ 0 h 63"/>
                <a:gd name="T8" fmla="*/ 0 w 156"/>
                <a:gd name="T9" fmla="*/ 1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63">
                  <a:moveTo>
                    <a:pt x="0" y="16"/>
                  </a:moveTo>
                  <a:cubicBezTo>
                    <a:pt x="1" y="32"/>
                    <a:pt x="4" y="48"/>
                    <a:pt x="7" y="63"/>
                  </a:cubicBezTo>
                  <a:cubicBezTo>
                    <a:pt x="156" y="31"/>
                    <a:pt x="156" y="31"/>
                    <a:pt x="156" y="31"/>
                  </a:cubicBezTo>
                  <a:cubicBezTo>
                    <a:pt x="154" y="21"/>
                    <a:pt x="153" y="11"/>
                    <a:pt x="151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003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4" name="Freeform 35">
              <a:extLst>
                <a:ext uri="{FF2B5EF4-FFF2-40B4-BE49-F238E27FC236}">
                  <a16:creationId xmlns:a16="http://schemas.microsoft.com/office/drawing/2014/main" id="{EF4ADB94-0A85-9E69-7BB4-EDFB4DBE9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9" y="3036"/>
              <a:ext cx="149" cy="368"/>
            </a:xfrm>
            <a:custGeom>
              <a:avLst/>
              <a:gdLst>
                <a:gd name="T0" fmla="*/ 0 w 63"/>
                <a:gd name="T1" fmla="*/ 149 h 156"/>
                <a:gd name="T2" fmla="*/ 47 w 63"/>
                <a:gd name="T3" fmla="*/ 156 h 156"/>
                <a:gd name="T4" fmla="*/ 63 w 63"/>
                <a:gd name="T5" fmla="*/ 4 h 156"/>
                <a:gd name="T6" fmla="*/ 32 w 63"/>
                <a:gd name="T7" fmla="*/ 0 h 156"/>
                <a:gd name="T8" fmla="*/ 0 w 63"/>
                <a:gd name="T9" fmla="*/ 14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156">
                  <a:moveTo>
                    <a:pt x="0" y="149"/>
                  </a:moveTo>
                  <a:cubicBezTo>
                    <a:pt x="15" y="152"/>
                    <a:pt x="31" y="155"/>
                    <a:pt x="47" y="156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52" y="3"/>
                    <a:pt x="42" y="2"/>
                    <a:pt x="32" y="0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003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5" name="Freeform 36">
              <a:extLst>
                <a:ext uri="{FF2B5EF4-FFF2-40B4-BE49-F238E27FC236}">
                  <a16:creationId xmlns:a16="http://schemas.microsoft.com/office/drawing/2014/main" id="{96A3A91D-F181-9408-5C38-A6C0AB4B5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" y="2445"/>
              <a:ext cx="371" cy="215"/>
            </a:xfrm>
            <a:custGeom>
              <a:avLst/>
              <a:gdLst>
                <a:gd name="T0" fmla="*/ 0 w 157"/>
                <a:gd name="T1" fmla="*/ 48 h 91"/>
                <a:gd name="T2" fmla="*/ 17 w 157"/>
                <a:gd name="T3" fmla="*/ 91 h 91"/>
                <a:gd name="T4" fmla="*/ 157 w 157"/>
                <a:gd name="T5" fmla="*/ 29 h 91"/>
                <a:gd name="T6" fmla="*/ 146 w 157"/>
                <a:gd name="T7" fmla="*/ 0 h 91"/>
                <a:gd name="T8" fmla="*/ 0 w 157"/>
                <a:gd name="T9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91">
                  <a:moveTo>
                    <a:pt x="0" y="48"/>
                  </a:moveTo>
                  <a:cubicBezTo>
                    <a:pt x="5" y="62"/>
                    <a:pt x="11" y="77"/>
                    <a:pt x="17" y="91"/>
                  </a:cubicBezTo>
                  <a:cubicBezTo>
                    <a:pt x="157" y="29"/>
                    <a:pt x="157" y="29"/>
                    <a:pt x="157" y="29"/>
                  </a:cubicBezTo>
                  <a:cubicBezTo>
                    <a:pt x="153" y="20"/>
                    <a:pt x="149" y="10"/>
                    <a:pt x="146" y="0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003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6" name="Freeform 37">
              <a:extLst>
                <a:ext uri="{FF2B5EF4-FFF2-40B4-BE49-F238E27FC236}">
                  <a16:creationId xmlns:a16="http://schemas.microsoft.com/office/drawing/2014/main" id="{7CA986AB-EA6F-0BA6-71AE-1B5B03B04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9" y="3047"/>
              <a:ext cx="111" cy="367"/>
            </a:xfrm>
            <a:custGeom>
              <a:avLst/>
              <a:gdLst>
                <a:gd name="T0" fmla="*/ 0 w 47"/>
                <a:gd name="T1" fmla="*/ 152 h 155"/>
                <a:gd name="T2" fmla="*/ 47 w 47"/>
                <a:gd name="T3" fmla="*/ 155 h 155"/>
                <a:gd name="T4" fmla="*/ 47 w 47"/>
                <a:gd name="T5" fmla="*/ 2 h 155"/>
                <a:gd name="T6" fmla="*/ 16 w 47"/>
                <a:gd name="T7" fmla="*/ 0 h 155"/>
                <a:gd name="T8" fmla="*/ 0 w 47"/>
                <a:gd name="T9" fmla="*/ 15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55">
                  <a:moveTo>
                    <a:pt x="0" y="152"/>
                  </a:moveTo>
                  <a:cubicBezTo>
                    <a:pt x="15" y="154"/>
                    <a:pt x="31" y="155"/>
                    <a:pt x="47" y="155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36" y="2"/>
                    <a:pt x="26" y="1"/>
                    <a:pt x="16" y="0"/>
                  </a:cubicBezTo>
                  <a:lnTo>
                    <a:pt x="0" y="152"/>
                  </a:lnTo>
                  <a:close/>
                </a:path>
              </a:pathLst>
            </a:custGeom>
            <a:solidFill>
              <a:srgbClr val="003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7" name="Freeform 38">
              <a:extLst>
                <a:ext uri="{FF2B5EF4-FFF2-40B4-BE49-F238E27FC236}">
                  <a16:creationId xmlns:a16="http://schemas.microsoft.com/office/drawing/2014/main" id="{EFDC284E-0F6B-4F17-C393-B43F47EE8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8" y="2171"/>
              <a:ext cx="363" cy="111"/>
            </a:xfrm>
            <a:custGeom>
              <a:avLst/>
              <a:gdLst>
                <a:gd name="T0" fmla="*/ 0 w 154"/>
                <a:gd name="T1" fmla="*/ 0 h 47"/>
                <a:gd name="T2" fmla="*/ 3 w 154"/>
                <a:gd name="T3" fmla="*/ 47 h 47"/>
                <a:gd name="T4" fmla="*/ 154 w 154"/>
                <a:gd name="T5" fmla="*/ 31 h 47"/>
                <a:gd name="T6" fmla="*/ 153 w 154"/>
                <a:gd name="T7" fmla="*/ 0 h 47"/>
                <a:gd name="T8" fmla="*/ 0 w 154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47">
                  <a:moveTo>
                    <a:pt x="0" y="0"/>
                  </a:moveTo>
                  <a:cubicBezTo>
                    <a:pt x="0" y="16"/>
                    <a:pt x="1" y="31"/>
                    <a:pt x="3" y="47"/>
                  </a:cubicBezTo>
                  <a:cubicBezTo>
                    <a:pt x="154" y="31"/>
                    <a:pt x="154" y="31"/>
                    <a:pt x="154" y="31"/>
                  </a:cubicBezTo>
                  <a:cubicBezTo>
                    <a:pt x="154" y="21"/>
                    <a:pt x="153" y="10"/>
                    <a:pt x="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8" name="Freeform 39">
              <a:extLst>
                <a:ext uri="{FF2B5EF4-FFF2-40B4-BE49-F238E27FC236}">
                  <a16:creationId xmlns:a16="http://schemas.microsoft.com/office/drawing/2014/main" id="{143B8453-DCE7-CDDA-18EC-0AD2EC39A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" y="3047"/>
              <a:ext cx="111" cy="367"/>
            </a:xfrm>
            <a:custGeom>
              <a:avLst/>
              <a:gdLst>
                <a:gd name="T0" fmla="*/ 0 w 47"/>
                <a:gd name="T1" fmla="*/ 155 h 155"/>
                <a:gd name="T2" fmla="*/ 47 w 47"/>
                <a:gd name="T3" fmla="*/ 152 h 155"/>
                <a:gd name="T4" fmla="*/ 31 w 47"/>
                <a:gd name="T5" fmla="*/ 0 h 155"/>
                <a:gd name="T6" fmla="*/ 0 w 47"/>
                <a:gd name="T7" fmla="*/ 2 h 155"/>
                <a:gd name="T8" fmla="*/ 0 w 47"/>
                <a:gd name="T9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55">
                  <a:moveTo>
                    <a:pt x="0" y="155"/>
                  </a:moveTo>
                  <a:cubicBezTo>
                    <a:pt x="16" y="155"/>
                    <a:pt x="32" y="154"/>
                    <a:pt x="47" y="152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1" y="1"/>
                    <a:pt x="11" y="2"/>
                    <a:pt x="0" y="2"/>
                  </a:cubicBezTo>
                  <a:lnTo>
                    <a:pt x="0" y="155"/>
                  </a:lnTo>
                  <a:close/>
                </a:path>
              </a:pathLst>
            </a:custGeom>
            <a:solidFill>
              <a:srgbClr val="003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9" name="Freeform 40">
              <a:extLst>
                <a:ext uri="{FF2B5EF4-FFF2-40B4-BE49-F238E27FC236}">
                  <a16:creationId xmlns:a16="http://schemas.microsoft.com/office/drawing/2014/main" id="{5857B32D-40AA-5359-CCD3-91376984C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8" y="2041"/>
              <a:ext cx="363" cy="109"/>
            </a:xfrm>
            <a:custGeom>
              <a:avLst/>
              <a:gdLst>
                <a:gd name="T0" fmla="*/ 3 w 154"/>
                <a:gd name="T1" fmla="*/ 0 h 46"/>
                <a:gd name="T2" fmla="*/ 0 w 154"/>
                <a:gd name="T3" fmla="*/ 46 h 46"/>
                <a:gd name="T4" fmla="*/ 153 w 154"/>
                <a:gd name="T5" fmla="*/ 46 h 46"/>
                <a:gd name="T6" fmla="*/ 154 w 154"/>
                <a:gd name="T7" fmla="*/ 15 h 46"/>
                <a:gd name="T8" fmla="*/ 3 w 15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46">
                  <a:moveTo>
                    <a:pt x="3" y="0"/>
                  </a:moveTo>
                  <a:cubicBezTo>
                    <a:pt x="1" y="15"/>
                    <a:pt x="0" y="31"/>
                    <a:pt x="0" y="46"/>
                  </a:cubicBezTo>
                  <a:cubicBezTo>
                    <a:pt x="153" y="46"/>
                    <a:pt x="153" y="46"/>
                    <a:pt x="153" y="46"/>
                  </a:cubicBezTo>
                  <a:cubicBezTo>
                    <a:pt x="153" y="36"/>
                    <a:pt x="154" y="26"/>
                    <a:pt x="154" y="15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003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0" name="Freeform 41">
              <a:extLst>
                <a:ext uri="{FF2B5EF4-FFF2-40B4-BE49-F238E27FC236}">
                  <a16:creationId xmlns:a16="http://schemas.microsoft.com/office/drawing/2014/main" id="{8E84F8E2-9715-5623-3A13-E8E7DEBAB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" y="2693"/>
              <a:ext cx="338" cy="298"/>
            </a:xfrm>
            <a:custGeom>
              <a:avLst/>
              <a:gdLst>
                <a:gd name="T0" fmla="*/ 0 w 143"/>
                <a:gd name="T1" fmla="*/ 90 h 126"/>
                <a:gd name="T2" fmla="*/ 30 w 143"/>
                <a:gd name="T3" fmla="*/ 126 h 126"/>
                <a:gd name="T4" fmla="*/ 143 w 143"/>
                <a:gd name="T5" fmla="*/ 24 h 126"/>
                <a:gd name="T6" fmla="*/ 123 w 143"/>
                <a:gd name="T7" fmla="*/ 0 h 126"/>
                <a:gd name="T8" fmla="*/ 0 w 143"/>
                <a:gd name="T9" fmla="*/ 9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26">
                  <a:moveTo>
                    <a:pt x="0" y="90"/>
                  </a:moveTo>
                  <a:cubicBezTo>
                    <a:pt x="9" y="102"/>
                    <a:pt x="19" y="114"/>
                    <a:pt x="30" y="126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36" y="16"/>
                    <a:pt x="130" y="8"/>
                    <a:pt x="123" y="0"/>
                  </a:cubicBezTo>
                  <a:lnTo>
                    <a:pt x="0" y="90"/>
                  </a:lnTo>
                  <a:close/>
                </a:path>
              </a:pathLst>
            </a:custGeom>
            <a:solidFill>
              <a:srgbClr val="003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1" name="Freeform 42">
              <a:extLst>
                <a:ext uri="{FF2B5EF4-FFF2-40B4-BE49-F238E27FC236}">
                  <a16:creationId xmlns:a16="http://schemas.microsoft.com/office/drawing/2014/main" id="{D68604F8-A1C9-73C8-0889-9BE50B1C2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" y="2830"/>
              <a:ext cx="298" cy="338"/>
            </a:xfrm>
            <a:custGeom>
              <a:avLst/>
              <a:gdLst>
                <a:gd name="T0" fmla="*/ 0 w 126"/>
                <a:gd name="T1" fmla="*/ 113 h 143"/>
                <a:gd name="T2" fmla="*/ 36 w 126"/>
                <a:gd name="T3" fmla="*/ 143 h 143"/>
                <a:gd name="T4" fmla="*/ 126 w 126"/>
                <a:gd name="T5" fmla="*/ 19 h 143"/>
                <a:gd name="T6" fmla="*/ 102 w 126"/>
                <a:gd name="T7" fmla="*/ 0 h 143"/>
                <a:gd name="T8" fmla="*/ 0 w 126"/>
                <a:gd name="T9" fmla="*/ 11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43">
                  <a:moveTo>
                    <a:pt x="0" y="113"/>
                  </a:moveTo>
                  <a:cubicBezTo>
                    <a:pt x="11" y="124"/>
                    <a:pt x="24" y="134"/>
                    <a:pt x="36" y="143"/>
                  </a:cubicBezTo>
                  <a:cubicBezTo>
                    <a:pt x="126" y="19"/>
                    <a:pt x="126" y="19"/>
                    <a:pt x="126" y="19"/>
                  </a:cubicBezTo>
                  <a:cubicBezTo>
                    <a:pt x="118" y="13"/>
                    <a:pt x="110" y="7"/>
                    <a:pt x="102" y="0"/>
                  </a:cubicBezTo>
                  <a:lnTo>
                    <a:pt x="0" y="113"/>
                  </a:lnTo>
                  <a:close/>
                </a:path>
              </a:pathLst>
            </a:custGeom>
            <a:solidFill>
              <a:srgbClr val="003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2" name="Freeform 43">
              <a:extLst>
                <a:ext uri="{FF2B5EF4-FFF2-40B4-BE49-F238E27FC236}">
                  <a16:creationId xmlns:a16="http://schemas.microsoft.com/office/drawing/2014/main" id="{B7054422-C692-6705-420F-A90574935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2764"/>
              <a:ext cx="321" cy="321"/>
            </a:xfrm>
            <a:custGeom>
              <a:avLst/>
              <a:gdLst>
                <a:gd name="T0" fmla="*/ 114 w 136"/>
                <a:gd name="T1" fmla="*/ 0 h 136"/>
                <a:gd name="T2" fmla="*/ 0 w 136"/>
                <a:gd name="T3" fmla="*/ 102 h 136"/>
                <a:gd name="T4" fmla="*/ 33 w 136"/>
                <a:gd name="T5" fmla="*/ 136 h 136"/>
                <a:gd name="T6" fmla="*/ 136 w 136"/>
                <a:gd name="T7" fmla="*/ 22 h 136"/>
                <a:gd name="T8" fmla="*/ 114 w 136"/>
                <a:gd name="T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36">
                  <a:moveTo>
                    <a:pt x="114" y="0"/>
                  </a:moveTo>
                  <a:cubicBezTo>
                    <a:pt x="0" y="102"/>
                    <a:pt x="0" y="102"/>
                    <a:pt x="0" y="102"/>
                  </a:cubicBezTo>
                  <a:cubicBezTo>
                    <a:pt x="11" y="114"/>
                    <a:pt x="22" y="125"/>
                    <a:pt x="33" y="136"/>
                  </a:cubicBezTo>
                  <a:cubicBezTo>
                    <a:pt x="136" y="22"/>
                    <a:pt x="136" y="22"/>
                    <a:pt x="136" y="22"/>
                  </a:cubicBezTo>
                  <a:cubicBezTo>
                    <a:pt x="128" y="15"/>
                    <a:pt x="121" y="8"/>
                    <a:pt x="114" y="0"/>
                  </a:cubicBezTo>
                  <a:close/>
                </a:path>
              </a:pathLst>
            </a:custGeom>
            <a:solidFill>
              <a:srgbClr val="003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3" name="Freeform 44">
              <a:extLst>
                <a:ext uri="{FF2B5EF4-FFF2-40B4-BE49-F238E27FC236}">
                  <a16:creationId xmlns:a16="http://schemas.microsoft.com/office/drawing/2014/main" id="{114E89DF-7031-9053-186D-962B9F7FA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" y="938"/>
              <a:ext cx="184" cy="371"/>
            </a:xfrm>
            <a:custGeom>
              <a:avLst/>
              <a:gdLst>
                <a:gd name="T0" fmla="*/ 46 w 78"/>
                <a:gd name="T1" fmla="*/ 0 h 157"/>
                <a:gd name="T2" fmla="*/ 0 w 78"/>
                <a:gd name="T3" fmla="*/ 12 h 157"/>
                <a:gd name="T4" fmla="*/ 48 w 78"/>
                <a:gd name="T5" fmla="*/ 157 h 157"/>
                <a:gd name="T6" fmla="*/ 78 w 78"/>
                <a:gd name="T7" fmla="*/ 149 h 157"/>
                <a:gd name="T8" fmla="*/ 46 w 78"/>
                <a:gd name="T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57">
                  <a:moveTo>
                    <a:pt x="46" y="0"/>
                  </a:moveTo>
                  <a:cubicBezTo>
                    <a:pt x="30" y="3"/>
                    <a:pt x="15" y="8"/>
                    <a:pt x="0" y="12"/>
                  </a:cubicBezTo>
                  <a:cubicBezTo>
                    <a:pt x="48" y="157"/>
                    <a:pt x="48" y="157"/>
                    <a:pt x="48" y="157"/>
                  </a:cubicBezTo>
                  <a:cubicBezTo>
                    <a:pt x="57" y="154"/>
                    <a:pt x="67" y="152"/>
                    <a:pt x="78" y="149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BFBFB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4" name="Freeform 45">
              <a:extLst>
                <a:ext uri="{FF2B5EF4-FFF2-40B4-BE49-F238E27FC236}">
                  <a16:creationId xmlns:a16="http://schemas.microsoft.com/office/drawing/2014/main" id="{0FB75B5A-B3AF-517E-18D7-291BFF358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9" y="2979"/>
              <a:ext cx="217" cy="371"/>
            </a:xfrm>
            <a:custGeom>
              <a:avLst/>
              <a:gdLst>
                <a:gd name="T0" fmla="*/ 0 w 92"/>
                <a:gd name="T1" fmla="*/ 140 h 157"/>
                <a:gd name="T2" fmla="*/ 44 w 92"/>
                <a:gd name="T3" fmla="*/ 157 h 157"/>
                <a:gd name="T4" fmla="*/ 92 w 92"/>
                <a:gd name="T5" fmla="*/ 11 h 157"/>
                <a:gd name="T6" fmla="*/ 63 w 92"/>
                <a:gd name="T7" fmla="*/ 0 h 157"/>
                <a:gd name="T8" fmla="*/ 0 w 92"/>
                <a:gd name="T9" fmla="*/ 14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57">
                  <a:moveTo>
                    <a:pt x="0" y="140"/>
                  </a:moveTo>
                  <a:cubicBezTo>
                    <a:pt x="15" y="146"/>
                    <a:pt x="29" y="152"/>
                    <a:pt x="44" y="157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82" y="8"/>
                    <a:pt x="72" y="4"/>
                    <a:pt x="63" y="0"/>
                  </a:cubicBezTo>
                  <a:lnTo>
                    <a:pt x="0" y="140"/>
                  </a:lnTo>
                  <a:close/>
                </a:path>
              </a:pathLst>
            </a:custGeom>
            <a:solidFill>
              <a:srgbClr val="003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5" name="Freeform 46">
              <a:extLst>
                <a:ext uri="{FF2B5EF4-FFF2-40B4-BE49-F238E27FC236}">
                  <a16:creationId xmlns:a16="http://schemas.microsoft.com/office/drawing/2014/main" id="{15F1D20C-2B6A-7851-F2C4-23F50669F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" y="2532"/>
              <a:ext cx="361" cy="246"/>
            </a:xfrm>
            <a:custGeom>
              <a:avLst/>
              <a:gdLst>
                <a:gd name="T0" fmla="*/ 0 w 153"/>
                <a:gd name="T1" fmla="*/ 62 h 104"/>
                <a:gd name="T2" fmla="*/ 21 w 153"/>
                <a:gd name="T3" fmla="*/ 104 h 104"/>
                <a:gd name="T4" fmla="*/ 153 w 153"/>
                <a:gd name="T5" fmla="*/ 28 h 104"/>
                <a:gd name="T6" fmla="*/ 139 w 153"/>
                <a:gd name="T7" fmla="*/ 0 h 104"/>
                <a:gd name="T8" fmla="*/ 0 w 153"/>
                <a:gd name="T9" fmla="*/ 6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04">
                  <a:moveTo>
                    <a:pt x="0" y="62"/>
                  </a:moveTo>
                  <a:cubicBezTo>
                    <a:pt x="6" y="77"/>
                    <a:pt x="13" y="90"/>
                    <a:pt x="21" y="104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48" y="19"/>
                    <a:pt x="143" y="10"/>
                    <a:pt x="139" y="0"/>
                  </a:cubicBezTo>
                  <a:lnTo>
                    <a:pt x="0" y="62"/>
                  </a:lnTo>
                  <a:close/>
                </a:path>
              </a:pathLst>
            </a:custGeom>
            <a:solidFill>
              <a:srgbClr val="003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6" name="Freeform 47">
              <a:extLst>
                <a:ext uri="{FF2B5EF4-FFF2-40B4-BE49-F238E27FC236}">
                  <a16:creationId xmlns:a16="http://schemas.microsoft.com/office/drawing/2014/main" id="{5914134A-16D5-0AD9-FDE1-EBEE14422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" y="3012"/>
              <a:ext cx="184" cy="371"/>
            </a:xfrm>
            <a:custGeom>
              <a:avLst/>
              <a:gdLst>
                <a:gd name="T0" fmla="*/ 0 w 78"/>
                <a:gd name="T1" fmla="*/ 145 h 157"/>
                <a:gd name="T2" fmla="*/ 46 w 78"/>
                <a:gd name="T3" fmla="*/ 157 h 157"/>
                <a:gd name="T4" fmla="*/ 78 w 78"/>
                <a:gd name="T5" fmla="*/ 8 h 157"/>
                <a:gd name="T6" fmla="*/ 48 w 78"/>
                <a:gd name="T7" fmla="*/ 0 h 157"/>
                <a:gd name="T8" fmla="*/ 0 w 78"/>
                <a:gd name="T9" fmla="*/ 145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57">
                  <a:moveTo>
                    <a:pt x="0" y="145"/>
                  </a:moveTo>
                  <a:cubicBezTo>
                    <a:pt x="15" y="150"/>
                    <a:pt x="30" y="154"/>
                    <a:pt x="46" y="157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67" y="6"/>
                    <a:pt x="57" y="3"/>
                    <a:pt x="48" y="0"/>
                  </a:cubicBezTo>
                  <a:lnTo>
                    <a:pt x="0" y="145"/>
                  </a:lnTo>
                  <a:close/>
                </a:path>
              </a:pathLst>
            </a:custGeom>
            <a:solidFill>
              <a:srgbClr val="003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7" name="Freeform 48">
              <a:extLst>
                <a:ext uri="{FF2B5EF4-FFF2-40B4-BE49-F238E27FC236}">
                  <a16:creationId xmlns:a16="http://schemas.microsoft.com/office/drawing/2014/main" id="{387F7A68-A7C3-3B51-2C8A-331B39D82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" y="2615"/>
              <a:ext cx="352" cy="274"/>
            </a:xfrm>
            <a:custGeom>
              <a:avLst/>
              <a:gdLst>
                <a:gd name="T0" fmla="*/ 0 w 149"/>
                <a:gd name="T1" fmla="*/ 76 h 116"/>
                <a:gd name="T2" fmla="*/ 26 w 149"/>
                <a:gd name="T3" fmla="*/ 116 h 116"/>
                <a:gd name="T4" fmla="*/ 149 w 149"/>
                <a:gd name="T5" fmla="*/ 26 h 116"/>
                <a:gd name="T6" fmla="*/ 133 w 149"/>
                <a:gd name="T7" fmla="*/ 0 h 116"/>
                <a:gd name="T8" fmla="*/ 0 w 149"/>
                <a:gd name="T9" fmla="*/ 7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16">
                  <a:moveTo>
                    <a:pt x="0" y="76"/>
                  </a:moveTo>
                  <a:cubicBezTo>
                    <a:pt x="8" y="90"/>
                    <a:pt x="17" y="103"/>
                    <a:pt x="26" y="116"/>
                  </a:cubicBezTo>
                  <a:cubicBezTo>
                    <a:pt x="149" y="26"/>
                    <a:pt x="149" y="26"/>
                    <a:pt x="149" y="26"/>
                  </a:cubicBezTo>
                  <a:cubicBezTo>
                    <a:pt x="143" y="18"/>
                    <a:pt x="138" y="9"/>
                    <a:pt x="133" y="0"/>
                  </a:cubicBezTo>
                  <a:lnTo>
                    <a:pt x="0" y="76"/>
                  </a:lnTo>
                  <a:close/>
                </a:path>
              </a:pathLst>
            </a:custGeom>
            <a:solidFill>
              <a:srgbClr val="003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8" name="Freeform 49">
              <a:extLst>
                <a:ext uri="{FF2B5EF4-FFF2-40B4-BE49-F238E27FC236}">
                  <a16:creationId xmlns:a16="http://schemas.microsoft.com/office/drawing/2014/main" id="{D9B57B74-F127-90F2-CAC8-E4B1DEB1D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" y="1911"/>
              <a:ext cx="369" cy="147"/>
            </a:xfrm>
            <a:custGeom>
              <a:avLst/>
              <a:gdLst>
                <a:gd name="T0" fmla="*/ 7 w 156"/>
                <a:gd name="T1" fmla="*/ 0 h 62"/>
                <a:gd name="T2" fmla="*/ 0 w 156"/>
                <a:gd name="T3" fmla="*/ 46 h 62"/>
                <a:gd name="T4" fmla="*/ 151 w 156"/>
                <a:gd name="T5" fmla="*/ 62 h 62"/>
                <a:gd name="T6" fmla="*/ 156 w 156"/>
                <a:gd name="T7" fmla="*/ 31 h 62"/>
                <a:gd name="T8" fmla="*/ 7 w 156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62">
                  <a:moveTo>
                    <a:pt x="7" y="0"/>
                  </a:moveTo>
                  <a:cubicBezTo>
                    <a:pt x="4" y="15"/>
                    <a:pt x="1" y="30"/>
                    <a:pt x="0" y="46"/>
                  </a:cubicBezTo>
                  <a:cubicBezTo>
                    <a:pt x="151" y="62"/>
                    <a:pt x="151" y="62"/>
                    <a:pt x="151" y="62"/>
                  </a:cubicBezTo>
                  <a:cubicBezTo>
                    <a:pt x="153" y="52"/>
                    <a:pt x="154" y="41"/>
                    <a:pt x="156" y="31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003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9" name="Freeform 50">
              <a:extLst>
                <a:ext uri="{FF2B5EF4-FFF2-40B4-BE49-F238E27FC236}">
                  <a16:creationId xmlns:a16="http://schemas.microsoft.com/office/drawing/2014/main" id="{BCC8C336-9724-7DD0-3C34-64FB9700E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3" y="2939"/>
              <a:ext cx="246" cy="361"/>
            </a:xfrm>
            <a:custGeom>
              <a:avLst/>
              <a:gdLst>
                <a:gd name="T0" fmla="*/ 0 w 104"/>
                <a:gd name="T1" fmla="*/ 132 h 153"/>
                <a:gd name="T2" fmla="*/ 42 w 104"/>
                <a:gd name="T3" fmla="*/ 153 h 153"/>
                <a:gd name="T4" fmla="*/ 104 w 104"/>
                <a:gd name="T5" fmla="*/ 14 h 153"/>
                <a:gd name="T6" fmla="*/ 76 w 104"/>
                <a:gd name="T7" fmla="*/ 0 h 153"/>
                <a:gd name="T8" fmla="*/ 0 w 104"/>
                <a:gd name="T9" fmla="*/ 13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53">
                  <a:moveTo>
                    <a:pt x="0" y="132"/>
                  </a:moveTo>
                  <a:cubicBezTo>
                    <a:pt x="13" y="140"/>
                    <a:pt x="27" y="147"/>
                    <a:pt x="42" y="153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94" y="9"/>
                    <a:pt x="85" y="5"/>
                    <a:pt x="76" y="0"/>
                  </a:cubicBezTo>
                  <a:lnTo>
                    <a:pt x="0" y="132"/>
                  </a:lnTo>
                  <a:close/>
                </a:path>
              </a:pathLst>
            </a:custGeom>
            <a:solidFill>
              <a:srgbClr val="003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0" name="Freeform 51">
              <a:extLst>
                <a:ext uri="{FF2B5EF4-FFF2-40B4-BE49-F238E27FC236}">
                  <a16:creationId xmlns:a16="http://schemas.microsoft.com/office/drawing/2014/main" id="{C78668A6-B584-4887-DFE1-9BCB8E7FC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6" y="2887"/>
              <a:ext cx="271" cy="354"/>
            </a:xfrm>
            <a:custGeom>
              <a:avLst/>
              <a:gdLst>
                <a:gd name="T0" fmla="*/ 76 w 115"/>
                <a:gd name="T1" fmla="*/ 150 h 150"/>
                <a:gd name="T2" fmla="*/ 115 w 115"/>
                <a:gd name="T3" fmla="*/ 124 h 150"/>
                <a:gd name="T4" fmla="*/ 26 w 115"/>
                <a:gd name="T5" fmla="*/ 0 h 150"/>
                <a:gd name="T6" fmla="*/ 0 w 115"/>
                <a:gd name="T7" fmla="*/ 17 h 150"/>
                <a:gd name="T8" fmla="*/ 76 w 115"/>
                <a:gd name="T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50">
                  <a:moveTo>
                    <a:pt x="76" y="150"/>
                  </a:moveTo>
                  <a:cubicBezTo>
                    <a:pt x="89" y="142"/>
                    <a:pt x="103" y="133"/>
                    <a:pt x="115" y="12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7" y="6"/>
                    <a:pt x="8" y="12"/>
                    <a:pt x="0" y="17"/>
                  </a:cubicBezTo>
                  <a:lnTo>
                    <a:pt x="76" y="150"/>
                  </a:lnTo>
                  <a:close/>
                </a:path>
              </a:pathLst>
            </a:custGeom>
            <a:solidFill>
              <a:srgbClr val="003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1" name="Freeform 52">
              <a:extLst>
                <a:ext uri="{FF2B5EF4-FFF2-40B4-BE49-F238E27FC236}">
                  <a16:creationId xmlns:a16="http://schemas.microsoft.com/office/drawing/2014/main" id="{EC83D728-DDBD-669B-0197-27524CB6F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6" y="2979"/>
              <a:ext cx="215" cy="371"/>
            </a:xfrm>
            <a:custGeom>
              <a:avLst/>
              <a:gdLst>
                <a:gd name="T0" fmla="*/ 47 w 91"/>
                <a:gd name="T1" fmla="*/ 157 h 157"/>
                <a:gd name="T2" fmla="*/ 91 w 91"/>
                <a:gd name="T3" fmla="*/ 140 h 157"/>
                <a:gd name="T4" fmla="*/ 29 w 91"/>
                <a:gd name="T5" fmla="*/ 0 h 157"/>
                <a:gd name="T6" fmla="*/ 0 w 91"/>
                <a:gd name="T7" fmla="*/ 11 h 157"/>
                <a:gd name="T8" fmla="*/ 47 w 91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57">
                  <a:moveTo>
                    <a:pt x="47" y="157"/>
                  </a:moveTo>
                  <a:cubicBezTo>
                    <a:pt x="62" y="152"/>
                    <a:pt x="77" y="146"/>
                    <a:pt x="91" y="14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9" y="4"/>
                    <a:pt x="10" y="8"/>
                    <a:pt x="0" y="11"/>
                  </a:cubicBezTo>
                  <a:lnTo>
                    <a:pt x="47" y="157"/>
                  </a:lnTo>
                  <a:close/>
                </a:path>
              </a:pathLst>
            </a:custGeom>
            <a:solidFill>
              <a:srgbClr val="003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2" name="Freeform 53">
              <a:extLst>
                <a:ext uri="{FF2B5EF4-FFF2-40B4-BE49-F238E27FC236}">
                  <a16:creationId xmlns:a16="http://schemas.microsoft.com/office/drawing/2014/main" id="{C06005DB-FBB5-BF4F-FC60-299996B768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1238"/>
              <a:ext cx="321" cy="319"/>
            </a:xfrm>
            <a:custGeom>
              <a:avLst/>
              <a:gdLst>
                <a:gd name="T0" fmla="*/ 136 w 136"/>
                <a:gd name="T1" fmla="*/ 113 h 135"/>
                <a:gd name="T2" fmla="*/ 33 w 136"/>
                <a:gd name="T3" fmla="*/ 0 h 135"/>
                <a:gd name="T4" fmla="*/ 0 w 136"/>
                <a:gd name="T5" fmla="*/ 33 h 135"/>
                <a:gd name="T6" fmla="*/ 114 w 136"/>
                <a:gd name="T7" fmla="*/ 135 h 135"/>
                <a:gd name="T8" fmla="*/ 136 w 136"/>
                <a:gd name="T9" fmla="*/ 11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35">
                  <a:moveTo>
                    <a:pt x="136" y="113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22" y="10"/>
                    <a:pt x="11" y="21"/>
                    <a:pt x="0" y="33"/>
                  </a:cubicBezTo>
                  <a:cubicBezTo>
                    <a:pt x="114" y="135"/>
                    <a:pt x="114" y="135"/>
                    <a:pt x="114" y="135"/>
                  </a:cubicBezTo>
                  <a:cubicBezTo>
                    <a:pt x="121" y="127"/>
                    <a:pt x="128" y="120"/>
                    <a:pt x="136" y="11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BFBFB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3" name="Freeform 54">
              <a:extLst>
                <a:ext uri="{FF2B5EF4-FFF2-40B4-BE49-F238E27FC236}">
                  <a16:creationId xmlns:a16="http://schemas.microsoft.com/office/drawing/2014/main" id="{A6A0E534-793E-A6A2-4B15-B272698521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3" y="1021"/>
              <a:ext cx="246" cy="363"/>
            </a:xfrm>
            <a:custGeom>
              <a:avLst/>
              <a:gdLst>
                <a:gd name="T0" fmla="*/ 42 w 104"/>
                <a:gd name="T1" fmla="*/ 0 h 154"/>
                <a:gd name="T2" fmla="*/ 0 w 104"/>
                <a:gd name="T3" fmla="*/ 22 h 154"/>
                <a:gd name="T4" fmla="*/ 76 w 104"/>
                <a:gd name="T5" fmla="*/ 154 h 154"/>
                <a:gd name="T6" fmla="*/ 104 w 104"/>
                <a:gd name="T7" fmla="*/ 140 h 154"/>
                <a:gd name="T8" fmla="*/ 42 w 104"/>
                <a:gd name="T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54">
                  <a:moveTo>
                    <a:pt x="42" y="0"/>
                  </a:moveTo>
                  <a:cubicBezTo>
                    <a:pt x="27" y="7"/>
                    <a:pt x="13" y="14"/>
                    <a:pt x="0" y="22"/>
                  </a:cubicBezTo>
                  <a:cubicBezTo>
                    <a:pt x="76" y="154"/>
                    <a:pt x="76" y="154"/>
                    <a:pt x="76" y="154"/>
                  </a:cubicBezTo>
                  <a:cubicBezTo>
                    <a:pt x="85" y="149"/>
                    <a:pt x="94" y="144"/>
                    <a:pt x="104" y="14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BFBFB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4" name="Freeform 55">
              <a:extLst>
                <a:ext uri="{FF2B5EF4-FFF2-40B4-BE49-F238E27FC236}">
                  <a16:creationId xmlns:a16="http://schemas.microsoft.com/office/drawing/2014/main" id="{FA793C30-804C-79BA-F7E7-DEDE24B19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" y="1330"/>
              <a:ext cx="338" cy="298"/>
            </a:xfrm>
            <a:custGeom>
              <a:avLst/>
              <a:gdLst>
                <a:gd name="T0" fmla="*/ 29 w 143"/>
                <a:gd name="T1" fmla="*/ 0 h 126"/>
                <a:gd name="T2" fmla="*/ 0 w 143"/>
                <a:gd name="T3" fmla="*/ 37 h 126"/>
                <a:gd name="T4" fmla="*/ 123 w 143"/>
                <a:gd name="T5" fmla="*/ 126 h 126"/>
                <a:gd name="T6" fmla="*/ 143 w 143"/>
                <a:gd name="T7" fmla="*/ 102 h 126"/>
                <a:gd name="T8" fmla="*/ 29 w 143"/>
                <a:gd name="T9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26">
                  <a:moveTo>
                    <a:pt x="29" y="0"/>
                  </a:moveTo>
                  <a:cubicBezTo>
                    <a:pt x="19" y="12"/>
                    <a:pt x="9" y="24"/>
                    <a:pt x="0" y="37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30" y="118"/>
                    <a:pt x="136" y="110"/>
                    <a:pt x="143" y="102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BFBFB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5" name="Freeform 56">
              <a:extLst>
                <a:ext uri="{FF2B5EF4-FFF2-40B4-BE49-F238E27FC236}">
                  <a16:creationId xmlns:a16="http://schemas.microsoft.com/office/drawing/2014/main" id="{E3EAEF88-0C4F-58EB-E0F7-8324C0F12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" y="1153"/>
              <a:ext cx="298" cy="338"/>
            </a:xfrm>
            <a:custGeom>
              <a:avLst/>
              <a:gdLst>
                <a:gd name="T0" fmla="*/ 36 w 126"/>
                <a:gd name="T1" fmla="*/ 0 h 143"/>
                <a:gd name="T2" fmla="*/ 0 w 126"/>
                <a:gd name="T3" fmla="*/ 30 h 143"/>
                <a:gd name="T4" fmla="*/ 102 w 126"/>
                <a:gd name="T5" fmla="*/ 143 h 143"/>
                <a:gd name="T6" fmla="*/ 126 w 126"/>
                <a:gd name="T7" fmla="*/ 124 h 143"/>
                <a:gd name="T8" fmla="*/ 36 w 126"/>
                <a:gd name="T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43">
                  <a:moveTo>
                    <a:pt x="36" y="0"/>
                  </a:moveTo>
                  <a:cubicBezTo>
                    <a:pt x="24" y="10"/>
                    <a:pt x="11" y="20"/>
                    <a:pt x="0" y="30"/>
                  </a:cubicBezTo>
                  <a:cubicBezTo>
                    <a:pt x="102" y="143"/>
                    <a:pt x="102" y="143"/>
                    <a:pt x="102" y="143"/>
                  </a:cubicBezTo>
                  <a:cubicBezTo>
                    <a:pt x="110" y="137"/>
                    <a:pt x="118" y="130"/>
                    <a:pt x="126" y="124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BFBFB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6" name="Freeform 57">
              <a:extLst>
                <a:ext uri="{FF2B5EF4-FFF2-40B4-BE49-F238E27FC236}">
                  <a16:creationId xmlns:a16="http://schemas.microsoft.com/office/drawing/2014/main" id="{8E64E0AC-571F-E1B3-89AE-C40D5CA50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3" y="2939"/>
              <a:ext cx="246" cy="361"/>
            </a:xfrm>
            <a:custGeom>
              <a:avLst/>
              <a:gdLst>
                <a:gd name="T0" fmla="*/ 62 w 104"/>
                <a:gd name="T1" fmla="*/ 153 h 153"/>
                <a:gd name="T2" fmla="*/ 104 w 104"/>
                <a:gd name="T3" fmla="*/ 132 h 153"/>
                <a:gd name="T4" fmla="*/ 27 w 104"/>
                <a:gd name="T5" fmla="*/ 0 h 153"/>
                <a:gd name="T6" fmla="*/ 0 w 104"/>
                <a:gd name="T7" fmla="*/ 14 h 153"/>
                <a:gd name="T8" fmla="*/ 62 w 104"/>
                <a:gd name="T9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53">
                  <a:moveTo>
                    <a:pt x="62" y="153"/>
                  </a:moveTo>
                  <a:cubicBezTo>
                    <a:pt x="76" y="147"/>
                    <a:pt x="90" y="140"/>
                    <a:pt x="104" y="132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8" y="5"/>
                    <a:pt x="9" y="9"/>
                    <a:pt x="0" y="14"/>
                  </a:cubicBezTo>
                  <a:lnTo>
                    <a:pt x="62" y="153"/>
                  </a:lnTo>
                  <a:close/>
                </a:path>
              </a:pathLst>
            </a:custGeom>
            <a:solidFill>
              <a:srgbClr val="003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7" name="Freeform 58">
              <a:extLst>
                <a:ext uri="{FF2B5EF4-FFF2-40B4-BE49-F238E27FC236}">
                  <a16:creationId xmlns:a16="http://schemas.microsoft.com/office/drawing/2014/main" id="{4E003DD4-57F9-ED5C-48BB-A0C8642E0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" y="1434"/>
              <a:ext cx="352" cy="272"/>
            </a:xfrm>
            <a:custGeom>
              <a:avLst/>
              <a:gdLst>
                <a:gd name="T0" fmla="*/ 26 w 149"/>
                <a:gd name="T1" fmla="*/ 0 h 115"/>
                <a:gd name="T2" fmla="*/ 0 w 149"/>
                <a:gd name="T3" fmla="*/ 39 h 115"/>
                <a:gd name="T4" fmla="*/ 133 w 149"/>
                <a:gd name="T5" fmla="*/ 115 h 115"/>
                <a:gd name="T6" fmla="*/ 149 w 149"/>
                <a:gd name="T7" fmla="*/ 89 h 115"/>
                <a:gd name="T8" fmla="*/ 26 w 149"/>
                <a:gd name="T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15">
                  <a:moveTo>
                    <a:pt x="26" y="0"/>
                  </a:moveTo>
                  <a:cubicBezTo>
                    <a:pt x="17" y="12"/>
                    <a:pt x="8" y="25"/>
                    <a:pt x="0" y="39"/>
                  </a:cubicBezTo>
                  <a:cubicBezTo>
                    <a:pt x="133" y="115"/>
                    <a:pt x="133" y="115"/>
                    <a:pt x="133" y="115"/>
                  </a:cubicBezTo>
                  <a:cubicBezTo>
                    <a:pt x="138" y="106"/>
                    <a:pt x="143" y="98"/>
                    <a:pt x="149" y="89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BFBFB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8" name="Freeform 59">
              <a:extLst>
                <a:ext uri="{FF2B5EF4-FFF2-40B4-BE49-F238E27FC236}">
                  <a16:creationId xmlns:a16="http://schemas.microsoft.com/office/drawing/2014/main" id="{7B195768-B016-DB7D-C861-0E54F4357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" y="1661"/>
              <a:ext cx="371" cy="215"/>
            </a:xfrm>
            <a:custGeom>
              <a:avLst/>
              <a:gdLst>
                <a:gd name="T0" fmla="*/ 17 w 157"/>
                <a:gd name="T1" fmla="*/ 0 h 91"/>
                <a:gd name="T2" fmla="*/ 0 w 157"/>
                <a:gd name="T3" fmla="*/ 44 h 91"/>
                <a:gd name="T4" fmla="*/ 146 w 157"/>
                <a:gd name="T5" fmla="*/ 91 h 91"/>
                <a:gd name="T6" fmla="*/ 157 w 157"/>
                <a:gd name="T7" fmla="*/ 62 h 91"/>
                <a:gd name="T8" fmla="*/ 17 w 157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91">
                  <a:moveTo>
                    <a:pt x="17" y="0"/>
                  </a:moveTo>
                  <a:cubicBezTo>
                    <a:pt x="11" y="14"/>
                    <a:pt x="5" y="29"/>
                    <a:pt x="0" y="44"/>
                  </a:cubicBezTo>
                  <a:cubicBezTo>
                    <a:pt x="146" y="91"/>
                    <a:pt x="146" y="91"/>
                    <a:pt x="146" y="91"/>
                  </a:cubicBezTo>
                  <a:cubicBezTo>
                    <a:pt x="149" y="81"/>
                    <a:pt x="153" y="72"/>
                    <a:pt x="157" y="62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003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9" name="Freeform 60">
              <a:extLst>
                <a:ext uri="{FF2B5EF4-FFF2-40B4-BE49-F238E27FC236}">
                  <a16:creationId xmlns:a16="http://schemas.microsoft.com/office/drawing/2014/main" id="{1B1BF40B-4E41-E47A-92F6-D01CA0915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4" y="3036"/>
              <a:ext cx="146" cy="368"/>
            </a:xfrm>
            <a:custGeom>
              <a:avLst/>
              <a:gdLst>
                <a:gd name="T0" fmla="*/ 16 w 62"/>
                <a:gd name="T1" fmla="*/ 156 h 156"/>
                <a:gd name="T2" fmla="*/ 62 w 62"/>
                <a:gd name="T3" fmla="*/ 149 h 156"/>
                <a:gd name="T4" fmla="*/ 30 w 62"/>
                <a:gd name="T5" fmla="*/ 0 h 156"/>
                <a:gd name="T6" fmla="*/ 0 w 62"/>
                <a:gd name="T7" fmla="*/ 4 h 156"/>
                <a:gd name="T8" fmla="*/ 16 w 62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56">
                  <a:moveTo>
                    <a:pt x="16" y="156"/>
                  </a:moveTo>
                  <a:cubicBezTo>
                    <a:pt x="31" y="155"/>
                    <a:pt x="47" y="152"/>
                    <a:pt x="62" y="149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0" y="2"/>
                    <a:pt x="10" y="3"/>
                    <a:pt x="0" y="4"/>
                  </a:cubicBezTo>
                  <a:lnTo>
                    <a:pt x="16" y="156"/>
                  </a:lnTo>
                  <a:close/>
                </a:path>
              </a:pathLst>
            </a:custGeom>
            <a:solidFill>
              <a:srgbClr val="003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0" name="Freeform 61">
              <a:extLst>
                <a:ext uri="{FF2B5EF4-FFF2-40B4-BE49-F238E27FC236}">
                  <a16:creationId xmlns:a16="http://schemas.microsoft.com/office/drawing/2014/main" id="{376195D8-50AF-5B10-EFD8-D20F38850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9" y="973"/>
              <a:ext cx="217" cy="369"/>
            </a:xfrm>
            <a:custGeom>
              <a:avLst/>
              <a:gdLst>
                <a:gd name="T0" fmla="*/ 44 w 92"/>
                <a:gd name="T1" fmla="*/ 0 h 156"/>
                <a:gd name="T2" fmla="*/ 0 w 92"/>
                <a:gd name="T3" fmla="*/ 17 h 156"/>
                <a:gd name="T4" fmla="*/ 63 w 92"/>
                <a:gd name="T5" fmla="*/ 156 h 156"/>
                <a:gd name="T6" fmla="*/ 92 w 92"/>
                <a:gd name="T7" fmla="*/ 145 h 156"/>
                <a:gd name="T8" fmla="*/ 44 w 92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56">
                  <a:moveTo>
                    <a:pt x="44" y="0"/>
                  </a:moveTo>
                  <a:cubicBezTo>
                    <a:pt x="29" y="5"/>
                    <a:pt x="15" y="10"/>
                    <a:pt x="0" y="17"/>
                  </a:cubicBezTo>
                  <a:cubicBezTo>
                    <a:pt x="63" y="156"/>
                    <a:pt x="63" y="156"/>
                    <a:pt x="63" y="156"/>
                  </a:cubicBezTo>
                  <a:cubicBezTo>
                    <a:pt x="72" y="152"/>
                    <a:pt x="82" y="148"/>
                    <a:pt x="92" y="145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BFBFB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1" name="Freeform 62">
              <a:extLst>
                <a:ext uri="{FF2B5EF4-FFF2-40B4-BE49-F238E27FC236}">
                  <a16:creationId xmlns:a16="http://schemas.microsoft.com/office/drawing/2014/main" id="{7AB097D0-5055-1CDE-14F3-6E668DE56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6" y="3012"/>
              <a:ext cx="182" cy="371"/>
            </a:xfrm>
            <a:custGeom>
              <a:avLst/>
              <a:gdLst>
                <a:gd name="T0" fmla="*/ 32 w 77"/>
                <a:gd name="T1" fmla="*/ 157 h 157"/>
                <a:gd name="T2" fmla="*/ 77 w 77"/>
                <a:gd name="T3" fmla="*/ 145 h 157"/>
                <a:gd name="T4" fmla="*/ 30 w 77"/>
                <a:gd name="T5" fmla="*/ 0 h 157"/>
                <a:gd name="T6" fmla="*/ 0 w 77"/>
                <a:gd name="T7" fmla="*/ 8 h 157"/>
                <a:gd name="T8" fmla="*/ 32 w 77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57">
                  <a:moveTo>
                    <a:pt x="32" y="157"/>
                  </a:moveTo>
                  <a:cubicBezTo>
                    <a:pt x="47" y="154"/>
                    <a:pt x="62" y="150"/>
                    <a:pt x="77" y="145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0" y="3"/>
                    <a:pt x="10" y="6"/>
                    <a:pt x="0" y="8"/>
                  </a:cubicBezTo>
                  <a:lnTo>
                    <a:pt x="32" y="157"/>
                  </a:lnTo>
                  <a:close/>
                </a:path>
              </a:pathLst>
            </a:custGeom>
            <a:solidFill>
              <a:srgbClr val="003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2" name="Freeform 63">
              <a:extLst>
                <a:ext uri="{FF2B5EF4-FFF2-40B4-BE49-F238E27FC236}">
                  <a16:creationId xmlns:a16="http://schemas.microsoft.com/office/drawing/2014/main" id="{E8D1EC61-4508-EF90-80E4-4DF8E1B70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" y="1543"/>
              <a:ext cx="361" cy="245"/>
            </a:xfrm>
            <a:custGeom>
              <a:avLst/>
              <a:gdLst>
                <a:gd name="T0" fmla="*/ 21 w 153"/>
                <a:gd name="T1" fmla="*/ 0 h 104"/>
                <a:gd name="T2" fmla="*/ 0 w 153"/>
                <a:gd name="T3" fmla="*/ 42 h 104"/>
                <a:gd name="T4" fmla="*/ 139 w 153"/>
                <a:gd name="T5" fmla="*/ 104 h 104"/>
                <a:gd name="T6" fmla="*/ 153 w 153"/>
                <a:gd name="T7" fmla="*/ 77 h 104"/>
                <a:gd name="T8" fmla="*/ 21 w 153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04">
                  <a:moveTo>
                    <a:pt x="21" y="0"/>
                  </a:moveTo>
                  <a:cubicBezTo>
                    <a:pt x="13" y="14"/>
                    <a:pt x="6" y="28"/>
                    <a:pt x="0" y="42"/>
                  </a:cubicBezTo>
                  <a:cubicBezTo>
                    <a:pt x="139" y="104"/>
                    <a:pt x="139" y="104"/>
                    <a:pt x="139" y="104"/>
                  </a:cubicBezTo>
                  <a:cubicBezTo>
                    <a:pt x="143" y="95"/>
                    <a:pt x="148" y="86"/>
                    <a:pt x="153" y="77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BFBFB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3" name="Freeform 64">
              <a:extLst>
                <a:ext uri="{FF2B5EF4-FFF2-40B4-BE49-F238E27FC236}">
                  <a16:creationId xmlns:a16="http://schemas.microsoft.com/office/drawing/2014/main" id="{91F0CFF1-4300-EC71-247B-389AC76B6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2" y="1082"/>
              <a:ext cx="274" cy="352"/>
            </a:xfrm>
            <a:custGeom>
              <a:avLst/>
              <a:gdLst>
                <a:gd name="T0" fmla="*/ 39 w 116"/>
                <a:gd name="T1" fmla="*/ 0 h 149"/>
                <a:gd name="T2" fmla="*/ 0 w 116"/>
                <a:gd name="T3" fmla="*/ 25 h 149"/>
                <a:gd name="T4" fmla="*/ 90 w 116"/>
                <a:gd name="T5" fmla="*/ 149 h 149"/>
                <a:gd name="T6" fmla="*/ 116 w 116"/>
                <a:gd name="T7" fmla="*/ 132 h 149"/>
                <a:gd name="T8" fmla="*/ 39 w 116"/>
                <a:gd name="T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49">
                  <a:moveTo>
                    <a:pt x="39" y="0"/>
                  </a:moveTo>
                  <a:cubicBezTo>
                    <a:pt x="26" y="8"/>
                    <a:pt x="13" y="16"/>
                    <a:pt x="0" y="25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98" y="143"/>
                    <a:pt x="107" y="137"/>
                    <a:pt x="116" y="132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BFBFB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4" name="Freeform 65">
              <a:extLst>
                <a:ext uri="{FF2B5EF4-FFF2-40B4-BE49-F238E27FC236}">
                  <a16:creationId xmlns:a16="http://schemas.microsoft.com/office/drawing/2014/main" id="{B07BE4A9-F788-ADF2-77B7-DB35F0C0A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1784"/>
              <a:ext cx="371" cy="181"/>
            </a:xfrm>
            <a:custGeom>
              <a:avLst/>
              <a:gdLst>
                <a:gd name="T0" fmla="*/ 12 w 157"/>
                <a:gd name="T1" fmla="*/ 0 h 77"/>
                <a:gd name="T2" fmla="*/ 0 w 157"/>
                <a:gd name="T3" fmla="*/ 45 h 77"/>
                <a:gd name="T4" fmla="*/ 149 w 157"/>
                <a:gd name="T5" fmla="*/ 77 h 77"/>
                <a:gd name="T6" fmla="*/ 157 w 157"/>
                <a:gd name="T7" fmla="*/ 47 h 77"/>
                <a:gd name="T8" fmla="*/ 12 w 157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77">
                  <a:moveTo>
                    <a:pt x="12" y="0"/>
                  </a:moveTo>
                  <a:cubicBezTo>
                    <a:pt x="7" y="15"/>
                    <a:pt x="3" y="30"/>
                    <a:pt x="0" y="45"/>
                  </a:cubicBezTo>
                  <a:cubicBezTo>
                    <a:pt x="149" y="77"/>
                    <a:pt x="149" y="77"/>
                    <a:pt x="149" y="77"/>
                  </a:cubicBezTo>
                  <a:cubicBezTo>
                    <a:pt x="151" y="67"/>
                    <a:pt x="154" y="57"/>
                    <a:pt x="157" y="47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003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42" name="文本框 241">
            <a:extLst>
              <a:ext uri="{FF2B5EF4-FFF2-40B4-BE49-F238E27FC236}">
                <a16:creationId xmlns:a16="http://schemas.microsoft.com/office/drawing/2014/main" id="{99D733B4-ED56-0085-19A8-D7F1AC9DF400}"/>
              </a:ext>
            </a:extLst>
          </p:cNvPr>
          <p:cNvSpPr txBox="1"/>
          <p:nvPr/>
        </p:nvSpPr>
        <p:spPr>
          <a:xfrm>
            <a:off x="3197871" y="3623793"/>
            <a:ext cx="14101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32.8%</a:t>
            </a:r>
          </a:p>
        </p:txBody>
      </p:sp>
      <p:grpSp>
        <p:nvGrpSpPr>
          <p:cNvPr id="243" name="Group 5">
            <a:extLst>
              <a:ext uri="{FF2B5EF4-FFF2-40B4-BE49-F238E27FC236}">
                <a16:creationId xmlns:a16="http://schemas.microsoft.com/office/drawing/2014/main" id="{B4AE38C6-270C-8EFF-4340-5E12F54A783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055778" y="2631814"/>
            <a:ext cx="2341156" cy="2393140"/>
            <a:chOff x="2588" y="910"/>
            <a:chExt cx="2504" cy="2504"/>
          </a:xfrm>
          <a:solidFill>
            <a:schemeClr val="bg1">
              <a:lumMod val="75000"/>
            </a:schemeClr>
          </a:solidFill>
        </p:grpSpPr>
        <p:sp>
          <p:nvSpPr>
            <p:cNvPr id="244" name="Freeform 6">
              <a:extLst>
                <a:ext uri="{FF2B5EF4-FFF2-40B4-BE49-F238E27FC236}">
                  <a16:creationId xmlns:a16="http://schemas.microsoft.com/office/drawing/2014/main" id="{C2DE1861-BC89-55EB-296F-CCEB266C0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6" y="973"/>
              <a:ext cx="215" cy="369"/>
            </a:xfrm>
            <a:custGeom>
              <a:avLst/>
              <a:gdLst>
                <a:gd name="T0" fmla="*/ 91 w 91"/>
                <a:gd name="T1" fmla="*/ 17 h 156"/>
                <a:gd name="T2" fmla="*/ 47 w 91"/>
                <a:gd name="T3" fmla="*/ 0 h 156"/>
                <a:gd name="T4" fmla="*/ 0 w 91"/>
                <a:gd name="T5" fmla="*/ 145 h 156"/>
                <a:gd name="T6" fmla="*/ 29 w 91"/>
                <a:gd name="T7" fmla="*/ 156 h 156"/>
                <a:gd name="T8" fmla="*/ 91 w 91"/>
                <a:gd name="T9" fmla="*/ 1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56">
                  <a:moveTo>
                    <a:pt x="91" y="17"/>
                  </a:moveTo>
                  <a:cubicBezTo>
                    <a:pt x="77" y="10"/>
                    <a:pt x="62" y="5"/>
                    <a:pt x="47" y="0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10" y="148"/>
                    <a:pt x="19" y="152"/>
                    <a:pt x="29" y="156"/>
                  </a:cubicBezTo>
                  <a:lnTo>
                    <a:pt x="91" y="17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5" name="Freeform 7">
              <a:extLst>
                <a:ext uri="{FF2B5EF4-FFF2-40B4-BE49-F238E27FC236}">
                  <a16:creationId xmlns:a16="http://schemas.microsoft.com/office/drawing/2014/main" id="{BDAD750A-7822-9E9A-9BE4-414E4A763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3" y="1021"/>
              <a:ext cx="246" cy="363"/>
            </a:xfrm>
            <a:custGeom>
              <a:avLst/>
              <a:gdLst>
                <a:gd name="T0" fmla="*/ 104 w 104"/>
                <a:gd name="T1" fmla="*/ 22 h 154"/>
                <a:gd name="T2" fmla="*/ 62 w 104"/>
                <a:gd name="T3" fmla="*/ 0 h 154"/>
                <a:gd name="T4" fmla="*/ 0 w 104"/>
                <a:gd name="T5" fmla="*/ 140 h 154"/>
                <a:gd name="T6" fmla="*/ 27 w 104"/>
                <a:gd name="T7" fmla="*/ 154 h 154"/>
                <a:gd name="T8" fmla="*/ 104 w 104"/>
                <a:gd name="T9" fmla="*/ 2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54">
                  <a:moveTo>
                    <a:pt x="104" y="22"/>
                  </a:moveTo>
                  <a:cubicBezTo>
                    <a:pt x="90" y="14"/>
                    <a:pt x="76" y="7"/>
                    <a:pt x="62" y="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9" y="144"/>
                    <a:pt x="18" y="149"/>
                    <a:pt x="27" y="154"/>
                  </a:cubicBezTo>
                  <a:lnTo>
                    <a:pt x="104" y="2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6" name="Freeform 8">
              <a:extLst>
                <a:ext uri="{FF2B5EF4-FFF2-40B4-BE49-F238E27FC236}">
                  <a16:creationId xmlns:a16="http://schemas.microsoft.com/office/drawing/2014/main" id="{B9A57F49-7230-77C2-FF1B-AB7C5EE67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" y="2764"/>
              <a:ext cx="319" cy="321"/>
            </a:xfrm>
            <a:custGeom>
              <a:avLst/>
              <a:gdLst>
                <a:gd name="T0" fmla="*/ 0 w 135"/>
                <a:gd name="T1" fmla="*/ 22 h 136"/>
                <a:gd name="T2" fmla="*/ 102 w 135"/>
                <a:gd name="T3" fmla="*/ 136 h 136"/>
                <a:gd name="T4" fmla="*/ 135 w 135"/>
                <a:gd name="T5" fmla="*/ 102 h 136"/>
                <a:gd name="T6" fmla="*/ 22 w 135"/>
                <a:gd name="T7" fmla="*/ 0 h 136"/>
                <a:gd name="T8" fmla="*/ 0 w 135"/>
                <a:gd name="T9" fmla="*/ 2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36">
                  <a:moveTo>
                    <a:pt x="0" y="22"/>
                  </a:moveTo>
                  <a:cubicBezTo>
                    <a:pt x="102" y="136"/>
                    <a:pt x="102" y="136"/>
                    <a:pt x="102" y="136"/>
                  </a:cubicBezTo>
                  <a:cubicBezTo>
                    <a:pt x="113" y="125"/>
                    <a:pt x="125" y="114"/>
                    <a:pt x="135" y="102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5" y="8"/>
                    <a:pt x="7" y="15"/>
                    <a:pt x="0" y="22"/>
                  </a:cubicBezTo>
                  <a:close/>
                </a:path>
              </a:pathLst>
            </a:custGeom>
            <a:solidFill>
              <a:srgbClr val="99A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7" name="Freeform 9">
              <a:extLst>
                <a:ext uri="{FF2B5EF4-FFF2-40B4-BE49-F238E27FC236}">
                  <a16:creationId xmlns:a16="http://schemas.microsoft.com/office/drawing/2014/main" id="{CA61AA59-6C5D-E203-8718-9DF06D191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" y="910"/>
              <a:ext cx="111" cy="363"/>
            </a:xfrm>
            <a:custGeom>
              <a:avLst/>
              <a:gdLst>
                <a:gd name="T0" fmla="*/ 47 w 47"/>
                <a:gd name="T1" fmla="*/ 2 h 154"/>
                <a:gd name="T2" fmla="*/ 0 w 47"/>
                <a:gd name="T3" fmla="*/ 0 h 154"/>
                <a:gd name="T4" fmla="*/ 0 w 47"/>
                <a:gd name="T5" fmla="*/ 152 h 154"/>
                <a:gd name="T6" fmla="*/ 31 w 47"/>
                <a:gd name="T7" fmla="*/ 154 h 154"/>
                <a:gd name="T8" fmla="*/ 47 w 47"/>
                <a:gd name="T9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54">
                  <a:moveTo>
                    <a:pt x="47" y="2"/>
                  </a:moveTo>
                  <a:cubicBezTo>
                    <a:pt x="32" y="1"/>
                    <a:pt x="16" y="0"/>
                    <a:pt x="0" y="0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11" y="153"/>
                    <a:pt x="21" y="153"/>
                    <a:pt x="31" y="154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8" name="Freeform 10">
              <a:extLst>
                <a:ext uri="{FF2B5EF4-FFF2-40B4-BE49-F238E27FC236}">
                  <a16:creationId xmlns:a16="http://schemas.microsoft.com/office/drawing/2014/main" id="{F66A3082-427E-203C-3DBD-724F9DF42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" y="2693"/>
              <a:ext cx="338" cy="298"/>
            </a:xfrm>
            <a:custGeom>
              <a:avLst/>
              <a:gdLst>
                <a:gd name="T0" fmla="*/ 114 w 143"/>
                <a:gd name="T1" fmla="*/ 126 h 126"/>
                <a:gd name="T2" fmla="*/ 143 w 143"/>
                <a:gd name="T3" fmla="*/ 90 h 126"/>
                <a:gd name="T4" fmla="*/ 20 w 143"/>
                <a:gd name="T5" fmla="*/ 0 h 126"/>
                <a:gd name="T6" fmla="*/ 0 w 143"/>
                <a:gd name="T7" fmla="*/ 24 h 126"/>
                <a:gd name="T8" fmla="*/ 114 w 143"/>
                <a:gd name="T9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26">
                  <a:moveTo>
                    <a:pt x="114" y="126"/>
                  </a:moveTo>
                  <a:cubicBezTo>
                    <a:pt x="124" y="114"/>
                    <a:pt x="134" y="102"/>
                    <a:pt x="143" y="9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4" y="8"/>
                    <a:pt x="7" y="16"/>
                    <a:pt x="0" y="24"/>
                  </a:cubicBezTo>
                  <a:lnTo>
                    <a:pt x="114" y="126"/>
                  </a:lnTo>
                  <a:close/>
                </a:path>
              </a:pathLst>
            </a:custGeom>
            <a:solidFill>
              <a:srgbClr val="99A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9" name="Freeform 11">
              <a:extLst>
                <a:ext uri="{FF2B5EF4-FFF2-40B4-BE49-F238E27FC236}">
                  <a16:creationId xmlns:a16="http://schemas.microsoft.com/office/drawing/2014/main" id="{54EE19A9-BEA0-9E67-5B9A-F17F7D722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9" y="917"/>
              <a:ext cx="149" cy="371"/>
            </a:xfrm>
            <a:custGeom>
              <a:avLst/>
              <a:gdLst>
                <a:gd name="T0" fmla="*/ 47 w 63"/>
                <a:gd name="T1" fmla="*/ 0 h 157"/>
                <a:gd name="T2" fmla="*/ 0 w 63"/>
                <a:gd name="T3" fmla="*/ 7 h 157"/>
                <a:gd name="T4" fmla="*/ 32 w 63"/>
                <a:gd name="T5" fmla="*/ 157 h 157"/>
                <a:gd name="T6" fmla="*/ 63 w 63"/>
                <a:gd name="T7" fmla="*/ 152 h 157"/>
                <a:gd name="T8" fmla="*/ 47 w 63"/>
                <a:gd name="T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157">
                  <a:moveTo>
                    <a:pt x="47" y="0"/>
                  </a:moveTo>
                  <a:cubicBezTo>
                    <a:pt x="31" y="2"/>
                    <a:pt x="15" y="4"/>
                    <a:pt x="0" y="7"/>
                  </a:cubicBezTo>
                  <a:cubicBezTo>
                    <a:pt x="32" y="157"/>
                    <a:pt x="32" y="157"/>
                    <a:pt x="32" y="157"/>
                  </a:cubicBezTo>
                  <a:cubicBezTo>
                    <a:pt x="42" y="155"/>
                    <a:pt x="52" y="153"/>
                    <a:pt x="63" y="152"/>
                  </a:cubicBezTo>
                  <a:lnTo>
                    <a:pt x="47" y="0"/>
                  </a:lnTo>
                  <a:close/>
                </a:path>
              </a:pathLst>
            </a:custGeom>
            <a:noFill/>
            <a:ln w="9525">
              <a:solidFill>
                <a:srgbClr val="BFBFB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0" name="Freeform 12">
              <a:extLst>
                <a:ext uri="{FF2B5EF4-FFF2-40B4-BE49-F238E27FC236}">
                  <a16:creationId xmlns:a16="http://schemas.microsoft.com/office/drawing/2014/main" id="{44EF5877-73EB-E85A-E6D8-A8F09DB2A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9" y="910"/>
              <a:ext cx="111" cy="363"/>
            </a:xfrm>
            <a:custGeom>
              <a:avLst/>
              <a:gdLst>
                <a:gd name="T0" fmla="*/ 47 w 47"/>
                <a:gd name="T1" fmla="*/ 0 h 154"/>
                <a:gd name="T2" fmla="*/ 0 w 47"/>
                <a:gd name="T3" fmla="*/ 2 h 154"/>
                <a:gd name="T4" fmla="*/ 16 w 47"/>
                <a:gd name="T5" fmla="*/ 154 h 154"/>
                <a:gd name="T6" fmla="*/ 47 w 47"/>
                <a:gd name="T7" fmla="*/ 152 h 154"/>
                <a:gd name="T8" fmla="*/ 47 w 47"/>
                <a:gd name="T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54">
                  <a:moveTo>
                    <a:pt x="47" y="0"/>
                  </a:moveTo>
                  <a:cubicBezTo>
                    <a:pt x="31" y="0"/>
                    <a:pt x="15" y="1"/>
                    <a:pt x="0" y="2"/>
                  </a:cubicBezTo>
                  <a:cubicBezTo>
                    <a:pt x="16" y="154"/>
                    <a:pt x="16" y="154"/>
                    <a:pt x="16" y="154"/>
                  </a:cubicBezTo>
                  <a:cubicBezTo>
                    <a:pt x="26" y="153"/>
                    <a:pt x="36" y="153"/>
                    <a:pt x="47" y="152"/>
                  </a:cubicBezTo>
                  <a:lnTo>
                    <a:pt x="47" y="0"/>
                  </a:lnTo>
                  <a:close/>
                </a:path>
              </a:pathLst>
            </a:custGeom>
            <a:noFill/>
            <a:ln w="9525">
              <a:solidFill>
                <a:srgbClr val="BFBFB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1" name="Freeform 13">
              <a:extLst>
                <a:ext uri="{FF2B5EF4-FFF2-40B4-BE49-F238E27FC236}">
                  <a16:creationId xmlns:a16="http://schemas.microsoft.com/office/drawing/2014/main" id="{EBC50964-D6A5-5FEE-AC02-9F03FBB9B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4" y="917"/>
              <a:ext cx="146" cy="371"/>
            </a:xfrm>
            <a:custGeom>
              <a:avLst/>
              <a:gdLst>
                <a:gd name="T0" fmla="*/ 62 w 62"/>
                <a:gd name="T1" fmla="*/ 7 h 157"/>
                <a:gd name="T2" fmla="*/ 16 w 62"/>
                <a:gd name="T3" fmla="*/ 0 h 157"/>
                <a:gd name="T4" fmla="*/ 0 w 62"/>
                <a:gd name="T5" fmla="*/ 152 h 157"/>
                <a:gd name="T6" fmla="*/ 30 w 62"/>
                <a:gd name="T7" fmla="*/ 157 h 157"/>
                <a:gd name="T8" fmla="*/ 62 w 62"/>
                <a:gd name="T9" fmla="*/ 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57">
                  <a:moveTo>
                    <a:pt x="62" y="7"/>
                  </a:moveTo>
                  <a:cubicBezTo>
                    <a:pt x="47" y="4"/>
                    <a:pt x="31" y="2"/>
                    <a:pt x="16" y="0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10" y="153"/>
                    <a:pt x="20" y="155"/>
                    <a:pt x="30" y="157"/>
                  </a:cubicBezTo>
                  <a:lnTo>
                    <a:pt x="62" y="7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2" name="Freeform 14">
              <a:extLst>
                <a:ext uri="{FF2B5EF4-FFF2-40B4-BE49-F238E27FC236}">
                  <a16:creationId xmlns:a16="http://schemas.microsoft.com/office/drawing/2014/main" id="{5D533BF2-67D7-197F-43AF-A1905A11E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6" y="938"/>
              <a:ext cx="182" cy="371"/>
            </a:xfrm>
            <a:custGeom>
              <a:avLst/>
              <a:gdLst>
                <a:gd name="T0" fmla="*/ 77 w 77"/>
                <a:gd name="T1" fmla="*/ 12 h 157"/>
                <a:gd name="T2" fmla="*/ 32 w 77"/>
                <a:gd name="T3" fmla="*/ 0 h 157"/>
                <a:gd name="T4" fmla="*/ 0 w 77"/>
                <a:gd name="T5" fmla="*/ 149 h 157"/>
                <a:gd name="T6" fmla="*/ 30 w 77"/>
                <a:gd name="T7" fmla="*/ 157 h 157"/>
                <a:gd name="T8" fmla="*/ 77 w 77"/>
                <a:gd name="T9" fmla="*/ 1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57">
                  <a:moveTo>
                    <a:pt x="77" y="12"/>
                  </a:moveTo>
                  <a:cubicBezTo>
                    <a:pt x="62" y="8"/>
                    <a:pt x="47" y="3"/>
                    <a:pt x="32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10" y="152"/>
                    <a:pt x="20" y="154"/>
                    <a:pt x="30" y="157"/>
                  </a:cubicBezTo>
                  <a:lnTo>
                    <a:pt x="77" y="1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3" name="Freeform 15">
              <a:extLst>
                <a:ext uri="{FF2B5EF4-FFF2-40B4-BE49-F238E27FC236}">
                  <a16:creationId xmlns:a16="http://schemas.microsoft.com/office/drawing/2014/main" id="{F4E72333-55F0-D2AA-A377-756EAF69E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7" y="1434"/>
              <a:ext cx="352" cy="272"/>
            </a:xfrm>
            <a:custGeom>
              <a:avLst/>
              <a:gdLst>
                <a:gd name="T0" fmla="*/ 149 w 149"/>
                <a:gd name="T1" fmla="*/ 39 h 115"/>
                <a:gd name="T2" fmla="*/ 123 w 149"/>
                <a:gd name="T3" fmla="*/ 0 h 115"/>
                <a:gd name="T4" fmla="*/ 0 w 149"/>
                <a:gd name="T5" fmla="*/ 89 h 115"/>
                <a:gd name="T6" fmla="*/ 17 w 149"/>
                <a:gd name="T7" fmla="*/ 115 h 115"/>
                <a:gd name="T8" fmla="*/ 149 w 149"/>
                <a:gd name="T9" fmla="*/ 3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15">
                  <a:moveTo>
                    <a:pt x="149" y="39"/>
                  </a:moveTo>
                  <a:cubicBezTo>
                    <a:pt x="141" y="25"/>
                    <a:pt x="133" y="12"/>
                    <a:pt x="123" y="0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6" y="98"/>
                    <a:pt x="12" y="106"/>
                    <a:pt x="17" y="115"/>
                  </a:cubicBezTo>
                  <a:lnTo>
                    <a:pt x="149" y="39"/>
                  </a:lnTo>
                  <a:close/>
                </a:path>
              </a:pathLst>
            </a:custGeom>
            <a:solidFill>
              <a:srgbClr val="99A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4" name="Freeform 16">
              <a:extLst>
                <a:ext uri="{FF2B5EF4-FFF2-40B4-BE49-F238E27FC236}">
                  <a16:creationId xmlns:a16="http://schemas.microsoft.com/office/drawing/2014/main" id="{9D7BE426-23A0-D08A-4AE9-C36850A96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0" y="1784"/>
              <a:ext cx="374" cy="181"/>
            </a:xfrm>
            <a:custGeom>
              <a:avLst/>
              <a:gdLst>
                <a:gd name="T0" fmla="*/ 158 w 158"/>
                <a:gd name="T1" fmla="*/ 45 h 77"/>
                <a:gd name="T2" fmla="*/ 146 w 158"/>
                <a:gd name="T3" fmla="*/ 0 h 77"/>
                <a:gd name="T4" fmla="*/ 0 w 158"/>
                <a:gd name="T5" fmla="*/ 47 h 77"/>
                <a:gd name="T6" fmla="*/ 8 w 158"/>
                <a:gd name="T7" fmla="*/ 77 h 77"/>
                <a:gd name="T8" fmla="*/ 158 w 158"/>
                <a:gd name="T9" fmla="*/ 4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77">
                  <a:moveTo>
                    <a:pt x="158" y="45"/>
                  </a:moveTo>
                  <a:cubicBezTo>
                    <a:pt x="154" y="30"/>
                    <a:pt x="150" y="15"/>
                    <a:pt x="146" y="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" y="57"/>
                    <a:pt x="6" y="67"/>
                    <a:pt x="8" y="77"/>
                  </a:cubicBezTo>
                  <a:lnTo>
                    <a:pt x="158" y="45"/>
                  </a:lnTo>
                  <a:close/>
                </a:path>
              </a:pathLst>
            </a:custGeom>
            <a:solidFill>
              <a:srgbClr val="99A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5" name="Freeform 17">
              <a:extLst>
                <a:ext uri="{FF2B5EF4-FFF2-40B4-BE49-F238E27FC236}">
                  <a16:creationId xmlns:a16="http://schemas.microsoft.com/office/drawing/2014/main" id="{AA8437C4-0330-B606-BA52-0649FEE31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7" y="1543"/>
              <a:ext cx="364" cy="245"/>
            </a:xfrm>
            <a:custGeom>
              <a:avLst/>
              <a:gdLst>
                <a:gd name="T0" fmla="*/ 154 w 154"/>
                <a:gd name="T1" fmla="*/ 42 h 104"/>
                <a:gd name="T2" fmla="*/ 132 w 154"/>
                <a:gd name="T3" fmla="*/ 0 h 104"/>
                <a:gd name="T4" fmla="*/ 0 w 154"/>
                <a:gd name="T5" fmla="*/ 77 h 104"/>
                <a:gd name="T6" fmla="*/ 14 w 154"/>
                <a:gd name="T7" fmla="*/ 104 h 104"/>
                <a:gd name="T8" fmla="*/ 154 w 154"/>
                <a:gd name="T9" fmla="*/ 4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04">
                  <a:moveTo>
                    <a:pt x="154" y="42"/>
                  </a:moveTo>
                  <a:cubicBezTo>
                    <a:pt x="147" y="28"/>
                    <a:pt x="140" y="14"/>
                    <a:pt x="132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5" y="86"/>
                    <a:pt x="10" y="95"/>
                    <a:pt x="14" y="104"/>
                  </a:cubicBezTo>
                  <a:lnTo>
                    <a:pt x="154" y="42"/>
                  </a:lnTo>
                  <a:close/>
                </a:path>
              </a:pathLst>
            </a:custGeom>
            <a:solidFill>
              <a:srgbClr val="99A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6" name="Freeform 18">
              <a:extLst>
                <a:ext uri="{FF2B5EF4-FFF2-40B4-BE49-F238E27FC236}">
                  <a16:creationId xmlns:a16="http://schemas.microsoft.com/office/drawing/2014/main" id="{2CBA6346-F0F3-A757-0C7C-ED5134BF0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0" y="1661"/>
              <a:ext cx="368" cy="215"/>
            </a:xfrm>
            <a:custGeom>
              <a:avLst/>
              <a:gdLst>
                <a:gd name="T0" fmla="*/ 156 w 156"/>
                <a:gd name="T1" fmla="*/ 44 h 91"/>
                <a:gd name="T2" fmla="*/ 139 w 156"/>
                <a:gd name="T3" fmla="*/ 0 h 91"/>
                <a:gd name="T4" fmla="*/ 0 w 156"/>
                <a:gd name="T5" fmla="*/ 62 h 91"/>
                <a:gd name="T6" fmla="*/ 11 w 156"/>
                <a:gd name="T7" fmla="*/ 91 h 91"/>
                <a:gd name="T8" fmla="*/ 156 w 156"/>
                <a:gd name="T9" fmla="*/ 4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91">
                  <a:moveTo>
                    <a:pt x="156" y="44"/>
                  </a:moveTo>
                  <a:cubicBezTo>
                    <a:pt x="151" y="29"/>
                    <a:pt x="145" y="14"/>
                    <a:pt x="139" y="0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4" y="72"/>
                    <a:pt x="7" y="81"/>
                    <a:pt x="11" y="91"/>
                  </a:cubicBezTo>
                  <a:lnTo>
                    <a:pt x="156" y="44"/>
                  </a:lnTo>
                  <a:close/>
                </a:path>
              </a:pathLst>
            </a:custGeom>
            <a:solidFill>
              <a:srgbClr val="99A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7" name="Freeform 19">
              <a:extLst>
                <a:ext uri="{FF2B5EF4-FFF2-40B4-BE49-F238E27FC236}">
                  <a16:creationId xmlns:a16="http://schemas.microsoft.com/office/drawing/2014/main" id="{D3F72773-8D44-10BB-80E7-A3BE6D739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0" y="2355"/>
              <a:ext cx="374" cy="182"/>
            </a:xfrm>
            <a:custGeom>
              <a:avLst/>
              <a:gdLst>
                <a:gd name="T0" fmla="*/ 146 w 158"/>
                <a:gd name="T1" fmla="*/ 77 h 77"/>
                <a:gd name="T2" fmla="*/ 158 w 158"/>
                <a:gd name="T3" fmla="*/ 32 h 77"/>
                <a:gd name="T4" fmla="*/ 8 w 158"/>
                <a:gd name="T5" fmla="*/ 0 h 77"/>
                <a:gd name="T6" fmla="*/ 0 w 158"/>
                <a:gd name="T7" fmla="*/ 30 h 77"/>
                <a:gd name="T8" fmla="*/ 146 w 158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77">
                  <a:moveTo>
                    <a:pt x="146" y="77"/>
                  </a:moveTo>
                  <a:cubicBezTo>
                    <a:pt x="150" y="63"/>
                    <a:pt x="154" y="47"/>
                    <a:pt x="158" y="3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10"/>
                    <a:pt x="3" y="20"/>
                    <a:pt x="0" y="30"/>
                  </a:cubicBezTo>
                  <a:lnTo>
                    <a:pt x="146" y="77"/>
                  </a:lnTo>
                  <a:close/>
                </a:path>
              </a:pathLst>
            </a:custGeom>
            <a:solidFill>
              <a:srgbClr val="99A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8" name="Freeform 20">
              <a:extLst>
                <a:ext uri="{FF2B5EF4-FFF2-40B4-BE49-F238E27FC236}">
                  <a16:creationId xmlns:a16="http://schemas.microsoft.com/office/drawing/2014/main" id="{0FAA9DE0-CCF1-BF80-D8A4-B54EE8951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" y="2263"/>
              <a:ext cx="371" cy="149"/>
            </a:xfrm>
            <a:custGeom>
              <a:avLst/>
              <a:gdLst>
                <a:gd name="T0" fmla="*/ 150 w 157"/>
                <a:gd name="T1" fmla="*/ 63 h 63"/>
                <a:gd name="T2" fmla="*/ 157 w 157"/>
                <a:gd name="T3" fmla="*/ 16 h 63"/>
                <a:gd name="T4" fmla="*/ 5 w 157"/>
                <a:gd name="T5" fmla="*/ 0 h 63"/>
                <a:gd name="T6" fmla="*/ 0 w 157"/>
                <a:gd name="T7" fmla="*/ 31 h 63"/>
                <a:gd name="T8" fmla="*/ 150 w 157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63">
                  <a:moveTo>
                    <a:pt x="150" y="63"/>
                  </a:moveTo>
                  <a:cubicBezTo>
                    <a:pt x="153" y="48"/>
                    <a:pt x="155" y="32"/>
                    <a:pt x="157" y="1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1"/>
                    <a:pt x="2" y="21"/>
                    <a:pt x="0" y="31"/>
                  </a:cubicBezTo>
                  <a:lnTo>
                    <a:pt x="150" y="63"/>
                  </a:lnTo>
                  <a:close/>
                </a:path>
              </a:pathLst>
            </a:custGeom>
            <a:solidFill>
              <a:srgbClr val="99A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9" name="Freeform 21">
              <a:extLst>
                <a:ext uri="{FF2B5EF4-FFF2-40B4-BE49-F238E27FC236}">
                  <a16:creationId xmlns:a16="http://schemas.microsoft.com/office/drawing/2014/main" id="{C229D3AB-2FDA-5EF4-2062-6BD614256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8" y="2171"/>
              <a:ext cx="364" cy="111"/>
            </a:xfrm>
            <a:custGeom>
              <a:avLst/>
              <a:gdLst>
                <a:gd name="T0" fmla="*/ 0 w 154"/>
                <a:gd name="T1" fmla="*/ 31 h 47"/>
                <a:gd name="T2" fmla="*/ 152 w 154"/>
                <a:gd name="T3" fmla="*/ 47 h 47"/>
                <a:gd name="T4" fmla="*/ 154 w 154"/>
                <a:gd name="T5" fmla="*/ 0 h 47"/>
                <a:gd name="T6" fmla="*/ 1 w 154"/>
                <a:gd name="T7" fmla="*/ 0 h 47"/>
                <a:gd name="T8" fmla="*/ 0 w 154"/>
                <a:gd name="T9" fmla="*/ 3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47">
                  <a:moveTo>
                    <a:pt x="0" y="31"/>
                  </a:moveTo>
                  <a:cubicBezTo>
                    <a:pt x="152" y="47"/>
                    <a:pt x="152" y="47"/>
                    <a:pt x="152" y="47"/>
                  </a:cubicBezTo>
                  <a:cubicBezTo>
                    <a:pt x="153" y="31"/>
                    <a:pt x="154" y="16"/>
                    <a:pt x="15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0"/>
                    <a:pt x="1" y="21"/>
                    <a:pt x="0" y="31"/>
                  </a:cubicBezTo>
                  <a:close/>
                </a:path>
              </a:pathLst>
            </a:custGeom>
            <a:solidFill>
              <a:srgbClr val="99A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0" name="Freeform 22">
              <a:extLst>
                <a:ext uri="{FF2B5EF4-FFF2-40B4-BE49-F238E27FC236}">
                  <a16:creationId xmlns:a16="http://schemas.microsoft.com/office/drawing/2014/main" id="{DAE3F382-A286-E57D-67F8-029A6A331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8" y="2041"/>
              <a:ext cx="364" cy="109"/>
            </a:xfrm>
            <a:custGeom>
              <a:avLst/>
              <a:gdLst>
                <a:gd name="T0" fmla="*/ 154 w 154"/>
                <a:gd name="T1" fmla="*/ 46 h 46"/>
                <a:gd name="T2" fmla="*/ 152 w 154"/>
                <a:gd name="T3" fmla="*/ 0 h 46"/>
                <a:gd name="T4" fmla="*/ 0 w 154"/>
                <a:gd name="T5" fmla="*/ 15 h 46"/>
                <a:gd name="T6" fmla="*/ 1 w 154"/>
                <a:gd name="T7" fmla="*/ 46 h 46"/>
                <a:gd name="T8" fmla="*/ 154 w 154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46">
                  <a:moveTo>
                    <a:pt x="154" y="46"/>
                  </a:moveTo>
                  <a:cubicBezTo>
                    <a:pt x="154" y="31"/>
                    <a:pt x="153" y="15"/>
                    <a:pt x="152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26"/>
                    <a:pt x="1" y="36"/>
                    <a:pt x="1" y="46"/>
                  </a:cubicBezTo>
                  <a:lnTo>
                    <a:pt x="154" y="46"/>
                  </a:lnTo>
                  <a:close/>
                </a:path>
              </a:pathLst>
            </a:custGeom>
            <a:solidFill>
              <a:srgbClr val="99A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1" name="Freeform 23">
              <a:extLst>
                <a:ext uri="{FF2B5EF4-FFF2-40B4-BE49-F238E27FC236}">
                  <a16:creationId xmlns:a16="http://schemas.microsoft.com/office/drawing/2014/main" id="{2D370DCA-67F4-363C-4F95-B18E84642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" y="1911"/>
              <a:ext cx="371" cy="147"/>
            </a:xfrm>
            <a:custGeom>
              <a:avLst/>
              <a:gdLst>
                <a:gd name="T0" fmla="*/ 157 w 157"/>
                <a:gd name="T1" fmla="*/ 46 h 62"/>
                <a:gd name="T2" fmla="*/ 150 w 157"/>
                <a:gd name="T3" fmla="*/ 0 h 62"/>
                <a:gd name="T4" fmla="*/ 0 w 157"/>
                <a:gd name="T5" fmla="*/ 31 h 62"/>
                <a:gd name="T6" fmla="*/ 5 w 157"/>
                <a:gd name="T7" fmla="*/ 62 h 62"/>
                <a:gd name="T8" fmla="*/ 157 w 157"/>
                <a:gd name="T9" fmla="*/ 4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62">
                  <a:moveTo>
                    <a:pt x="157" y="46"/>
                  </a:moveTo>
                  <a:cubicBezTo>
                    <a:pt x="155" y="30"/>
                    <a:pt x="153" y="15"/>
                    <a:pt x="15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" y="41"/>
                    <a:pt x="4" y="52"/>
                    <a:pt x="5" y="62"/>
                  </a:cubicBezTo>
                  <a:lnTo>
                    <a:pt x="157" y="46"/>
                  </a:lnTo>
                  <a:close/>
                </a:path>
              </a:pathLst>
            </a:custGeom>
            <a:solidFill>
              <a:srgbClr val="99A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2" name="Freeform 24">
              <a:extLst>
                <a:ext uri="{FF2B5EF4-FFF2-40B4-BE49-F238E27FC236}">
                  <a16:creationId xmlns:a16="http://schemas.microsoft.com/office/drawing/2014/main" id="{5775641B-EE76-5D31-A63B-605FCDBE6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7" y="2615"/>
              <a:ext cx="352" cy="274"/>
            </a:xfrm>
            <a:custGeom>
              <a:avLst/>
              <a:gdLst>
                <a:gd name="T0" fmla="*/ 123 w 149"/>
                <a:gd name="T1" fmla="*/ 116 h 116"/>
                <a:gd name="T2" fmla="*/ 149 w 149"/>
                <a:gd name="T3" fmla="*/ 76 h 116"/>
                <a:gd name="T4" fmla="*/ 17 w 149"/>
                <a:gd name="T5" fmla="*/ 0 h 116"/>
                <a:gd name="T6" fmla="*/ 0 w 149"/>
                <a:gd name="T7" fmla="*/ 26 h 116"/>
                <a:gd name="T8" fmla="*/ 123 w 149"/>
                <a:gd name="T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16">
                  <a:moveTo>
                    <a:pt x="123" y="116"/>
                  </a:moveTo>
                  <a:cubicBezTo>
                    <a:pt x="133" y="103"/>
                    <a:pt x="141" y="90"/>
                    <a:pt x="149" y="76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2" y="9"/>
                    <a:pt x="6" y="18"/>
                    <a:pt x="0" y="26"/>
                  </a:cubicBezTo>
                  <a:lnTo>
                    <a:pt x="123" y="116"/>
                  </a:lnTo>
                  <a:close/>
                </a:path>
              </a:pathLst>
            </a:custGeom>
            <a:solidFill>
              <a:srgbClr val="99A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3" name="Freeform 25">
              <a:extLst>
                <a:ext uri="{FF2B5EF4-FFF2-40B4-BE49-F238E27FC236}">
                  <a16:creationId xmlns:a16="http://schemas.microsoft.com/office/drawing/2014/main" id="{36EC6337-BF75-4C33-9BF0-6EDD5FA74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7" y="2532"/>
              <a:ext cx="364" cy="246"/>
            </a:xfrm>
            <a:custGeom>
              <a:avLst/>
              <a:gdLst>
                <a:gd name="T0" fmla="*/ 132 w 154"/>
                <a:gd name="T1" fmla="*/ 104 h 104"/>
                <a:gd name="T2" fmla="*/ 154 w 154"/>
                <a:gd name="T3" fmla="*/ 62 h 104"/>
                <a:gd name="T4" fmla="*/ 14 w 154"/>
                <a:gd name="T5" fmla="*/ 0 h 104"/>
                <a:gd name="T6" fmla="*/ 0 w 154"/>
                <a:gd name="T7" fmla="*/ 28 h 104"/>
                <a:gd name="T8" fmla="*/ 132 w 154"/>
                <a:gd name="T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04">
                  <a:moveTo>
                    <a:pt x="132" y="104"/>
                  </a:moveTo>
                  <a:cubicBezTo>
                    <a:pt x="140" y="90"/>
                    <a:pt x="147" y="77"/>
                    <a:pt x="154" y="6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0" y="10"/>
                    <a:pt x="5" y="19"/>
                    <a:pt x="0" y="28"/>
                  </a:cubicBezTo>
                  <a:lnTo>
                    <a:pt x="132" y="104"/>
                  </a:lnTo>
                  <a:close/>
                </a:path>
              </a:pathLst>
            </a:custGeom>
            <a:solidFill>
              <a:srgbClr val="99A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4" name="Freeform 26">
              <a:extLst>
                <a:ext uri="{FF2B5EF4-FFF2-40B4-BE49-F238E27FC236}">
                  <a16:creationId xmlns:a16="http://schemas.microsoft.com/office/drawing/2014/main" id="{533A05B0-FFCF-0D6F-F3AF-4BCF00BB4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1" y="1153"/>
              <a:ext cx="300" cy="338"/>
            </a:xfrm>
            <a:custGeom>
              <a:avLst/>
              <a:gdLst>
                <a:gd name="T0" fmla="*/ 127 w 127"/>
                <a:gd name="T1" fmla="*/ 30 h 143"/>
                <a:gd name="T2" fmla="*/ 90 w 127"/>
                <a:gd name="T3" fmla="*/ 0 h 143"/>
                <a:gd name="T4" fmla="*/ 0 w 127"/>
                <a:gd name="T5" fmla="*/ 124 h 143"/>
                <a:gd name="T6" fmla="*/ 24 w 127"/>
                <a:gd name="T7" fmla="*/ 143 h 143"/>
                <a:gd name="T8" fmla="*/ 127 w 127"/>
                <a:gd name="T9" fmla="*/ 3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43">
                  <a:moveTo>
                    <a:pt x="127" y="30"/>
                  </a:moveTo>
                  <a:cubicBezTo>
                    <a:pt x="115" y="20"/>
                    <a:pt x="103" y="10"/>
                    <a:pt x="90" y="0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9" y="130"/>
                    <a:pt x="17" y="137"/>
                    <a:pt x="24" y="143"/>
                  </a:cubicBezTo>
                  <a:lnTo>
                    <a:pt x="127" y="3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5" name="Freeform 27">
              <a:extLst>
                <a:ext uri="{FF2B5EF4-FFF2-40B4-BE49-F238E27FC236}">
                  <a16:creationId xmlns:a16="http://schemas.microsoft.com/office/drawing/2014/main" id="{3768C427-27F8-FD9E-104D-C3F99D398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6" y="1082"/>
              <a:ext cx="271" cy="352"/>
            </a:xfrm>
            <a:custGeom>
              <a:avLst/>
              <a:gdLst>
                <a:gd name="T0" fmla="*/ 115 w 115"/>
                <a:gd name="T1" fmla="*/ 25 h 149"/>
                <a:gd name="T2" fmla="*/ 76 w 115"/>
                <a:gd name="T3" fmla="*/ 0 h 149"/>
                <a:gd name="T4" fmla="*/ 0 w 115"/>
                <a:gd name="T5" fmla="*/ 132 h 149"/>
                <a:gd name="T6" fmla="*/ 26 w 115"/>
                <a:gd name="T7" fmla="*/ 149 h 149"/>
                <a:gd name="T8" fmla="*/ 115 w 115"/>
                <a:gd name="T9" fmla="*/ 2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49">
                  <a:moveTo>
                    <a:pt x="115" y="25"/>
                  </a:moveTo>
                  <a:cubicBezTo>
                    <a:pt x="103" y="16"/>
                    <a:pt x="89" y="8"/>
                    <a:pt x="76" y="0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8" y="137"/>
                    <a:pt x="17" y="143"/>
                    <a:pt x="26" y="149"/>
                  </a:cubicBezTo>
                  <a:lnTo>
                    <a:pt x="115" y="2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6" name="Freeform 28">
              <a:extLst>
                <a:ext uri="{FF2B5EF4-FFF2-40B4-BE49-F238E27FC236}">
                  <a16:creationId xmlns:a16="http://schemas.microsoft.com/office/drawing/2014/main" id="{AADCD664-2A15-4491-558F-2E71FEB8F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1" y="2830"/>
              <a:ext cx="300" cy="338"/>
            </a:xfrm>
            <a:custGeom>
              <a:avLst/>
              <a:gdLst>
                <a:gd name="T0" fmla="*/ 90 w 127"/>
                <a:gd name="T1" fmla="*/ 143 h 143"/>
                <a:gd name="T2" fmla="*/ 127 w 127"/>
                <a:gd name="T3" fmla="*/ 113 h 143"/>
                <a:gd name="T4" fmla="*/ 24 w 127"/>
                <a:gd name="T5" fmla="*/ 0 h 143"/>
                <a:gd name="T6" fmla="*/ 0 w 127"/>
                <a:gd name="T7" fmla="*/ 19 h 143"/>
                <a:gd name="T8" fmla="*/ 90 w 127"/>
                <a:gd name="T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43">
                  <a:moveTo>
                    <a:pt x="90" y="143"/>
                  </a:moveTo>
                  <a:cubicBezTo>
                    <a:pt x="103" y="134"/>
                    <a:pt x="115" y="124"/>
                    <a:pt x="127" y="11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7" y="7"/>
                    <a:pt x="9" y="13"/>
                    <a:pt x="0" y="19"/>
                  </a:cubicBezTo>
                  <a:lnTo>
                    <a:pt x="90" y="143"/>
                  </a:lnTo>
                  <a:close/>
                </a:path>
              </a:pathLst>
            </a:custGeom>
            <a:solidFill>
              <a:srgbClr val="99A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7" name="Freeform 29">
              <a:extLst>
                <a:ext uri="{FF2B5EF4-FFF2-40B4-BE49-F238E27FC236}">
                  <a16:creationId xmlns:a16="http://schemas.microsoft.com/office/drawing/2014/main" id="{D7EFE4F7-890A-27DF-7D8F-21E7AC21B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" y="1238"/>
              <a:ext cx="319" cy="319"/>
            </a:xfrm>
            <a:custGeom>
              <a:avLst/>
              <a:gdLst>
                <a:gd name="T0" fmla="*/ 22 w 135"/>
                <a:gd name="T1" fmla="*/ 135 h 135"/>
                <a:gd name="T2" fmla="*/ 135 w 135"/>
                <a:gd name="T3" fmla="*/ 33 h 135"/>
                <a:gd name="T4" fmla="*/ 102 w 135"/>
                <a:gd name="T5" fmla="*/ 0 h 135"/>
                <a:gd name="T6" fmla="*/ 0 w 135"/>
                <a:gd name="T7" fmla="*/ 113 h 135"/>
                <a:gd name="T8" fmla="*/ 22 w 135"/>
                <a:gd name="T9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35">
                  <a:moveTo>
                    <a:pt x="22" y="135"/>
                  </a:moveTo>
                  <a:cubicBezTo>
                    <a:pt x="135" y="33"/>
                    <a:pt x="135" y="33"/>
                    <a:pt x="135" y="33"/>
                  </a:cubicBezTo>
                  <a:cubicBezTo>
                    <a:pt x="125" y="21"/>
                    <a:pt x="114" y="10"/>
                    <a:pt x="102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7" y="120"/>
                    <a:pt x="15" y="127"/>
                    <a:pt x="22" y="135"/>
                  </a:cubicBezTo>
                  <a:close/>
                </a:path>
              </a:pathLst>
            </a:custGeom>
            <a:solidFill>
              <a:srgbClr val="99A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8" name="Freeform 30">
              <a:extLst>
                <a:ext uri="{FF2B5EF4-FFF2-40B4-BE49-F238E27FC236}">
                  <a16:creationId xmlns:a16="http://schemas.microsoft.com/office/drawing/2014/main" id="{F4FBAAA1-4411-3B09-D684-68E997805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0" y="2445"/>
              <a:ext cx="368" cy="215"/>
            </a:xfrm>
            <a:custGeom>
              <a:avLst/>
              <a:gdLst>
                <a:gd name="T0" fmla="*/ 139 w 156"/>
                <a:gd name="T1" fmla="*/ 91 h 91"/>
                <a:gd name="T2" fmla="*/ 156 w 156"/>
                <a:gd name="T3" fmla="*/ 48 h 91"/>
                <a:gd name="T4" fmla="*/ 11 w 156"/>
                <a:gd name="T5" fmla="*/ 0 h 91"/>
                <a:gd name="T6" fmla="*/ 0 w 156"/>
                <a:gd name="T7" fmla="*/ 29 h 91"/>
                <a:gd name="T8" fmla="*/ 139 w 156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91">
                  <a:moveTo>
                    <a:pt x="139" y="91"/>
                  </a:moveTo>
                  <a:cubicBezTo>
                    <a:pt x="145" y="77"/>
                    <a:pt x="151" y="62"/>
                    <a:pt x="156" y="48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7" y="10"/>
                    <a:pt x="4" y="20"/>
                    <a:pt x="0" y="29"/>
                  </a:cubicBezTo>
                  <a:lnTo>
                    <a:pt x="139" y="91"/>
                  </a:lnTo>
                  <a:close/>
                </a:path>
              </a:pathLst>
            </a:custGeom>
            <a:solidFill>
              <a:srgbClr val="99A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9" name="Freeform 31">
              <a:extLst>
                <a:ext uri="{FF2B5EF4-FFF2-40B4-BE49-F238E27FC236}">
                  <a16:creationId xmlns:a16="http://schemas.microsoft.com/office/drawing/2014/main" id="{1193770F-B3E7-3EEB-7600-E7045474F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2" y="2887"/>
              <a:ext cx="274" cy="354"/>
            </a:xfrm>
            <a:custGeom>
              <a:avLst/>
              <a:gdLst>
                <a:gd name="T0" fmla="*/ 0 w 116"/>
                <a:gd name="T1" fmla="*/ 124 h 150"/>
                <a:gd name="T2" fmla="*/ 39 w 116"/>
                <a:gd name="T3" fmla="*/ 150 h 150"/>
                <a:gd name="T4" fmla="*/ 116 w 116"/>
                <a:gd name="T5" fmla="*/ 17 h 150"/>
                <a:gd name="T6" fmla="*/ 90 w 116"/>
                <a:gd name="T7" fmla="*/ 0 h 150"/>
                <a:gd name="T8" fmla="*/ 0 w 116"/>
                <a:gd name="T9" fmla="*/ 12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50">
                  <a:moveTo>
                    <a:pt x="0" y="124"/>
                  </a:moveTo>
                  <a:cubicBezTo>
                    <a:pt x="13" y="133"/>
                    <a:pt x="26" y="142"/>
                    <a:pt x="39" y="150"/>
                  </a:cubicBezTo>
                  <a:cubicBezTo>
                    <a:pt x="116" y="17"/>
                    <a:pt x="116" y="17"/>
                    <a:pt x="116" y="17"/>
                  </a:cubicBezTo>
                  <a:cubicBezTo>
                    <a:pt x="107" y="12"/>
                    <a:pt x="98" y="6"/>
                    <a:pt x="90" y="0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rgbClr val="99A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0" name="Freeform 32">
              <a:extLst>
                <a:ext uri="{FF2B5EF4-FFF2-40B4-BE49-F238E27FC236}">
                  <a16:creationId xmlns:a16="http://schemas.microsoft.com/office/drawing/2014/main" id="{87CCB90E-1D54-ECF5-BAD7-A86181BE9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" y="1330"/>
              <a:ext cx="338" cy="298"/>
            </a:xfrm>
            <a:custGeom>
              <a:avLst/>
              <a:gdLst>
                <a:gd name="T0" fmla="*/ 143 w 143"/>
                <a:gd name="T1" fmla="*/ 37 h 126"/>
                <a:gd name="T2" fmla="*/ 114 w 143"/>
                <a:gd name="T3" fmla="*/ 0 h 126"/>
                <a:gd name="T4" fmla="*/ 0 w 143"/>
                <a:gd name="T5" fmla="*/ 102 h 126"/>
                <a:gd name="T6" fmla="*/ 20 w 143"/>
                <a:gd name="T7" fmla="*/ 126 h 126"/>
                <a:gd name="T8" fmla="*/ 143 w 143"/>
                <a:gd name="T9" fmla="*/ 3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26">
                  <a:moveTo>
                    <a:pt x="143" y="37"/>
                  </a:moveTo>
                  <a:cubicBezTo>
                    <a:pt x="134" y="24"/>
                    <a:pt x="124" y="12"/>
                    <a:pt x="114" y="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7" y="110"/>
                    <a:pt x="14" y="118"/>
                    <a:pt x="20" y="126"/>
                  </a:cubicBezTo>
                  <a:lnTo>
                    <a:pt x="143" y="37"/>
                  </a:lnTo>
                  <a:close/>
                </a:path>
              </a:pathLst>
            </a:custGeom>
            <a:solidFill>
              <a:srgbClr val="99A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1" name="Freeform 33">
              <a:extLst>
                <a:ext uri="{FF2B5EF4-FFF2-40B4-BE49-F238E27FC236}">
                  <a16:creationId xmlns:a16="http://schemas.microsoft.com/office/drawing/2014/main" id="{15CB5B1F-AC6C-2E43-ED95-B54226EF0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2355"/>
              <a:ext cx="371" cy="182"/>
            </a:xfrm>
            <a:custGeom>
              <a:avLst/>
              <a:gdLst>
                <a:gd name="T0" fmla="*/ 0 w 157"/>
                <a:gd name="T1" fmla="*/ 32 h 77"/>
                <a:gd name="T2" fmla="*/ 12 w 157"/>
                <a:gd name="T3" fmla="*/ 77 h 77"/>
                <a:gd name="T4" fmla="*/ 157 w 157"/>
                <a:gd name="T5" fmla="*/ 30 h 77"/>
                <a:gd name="T6" fmla="*/ 149 w 157"/>
                <a:gd name="T7" fmla="*/ 0 h 77"/>
                <a:gd name="T8" fmla="*/ 0 w 157"/>
                <a:gd name="T9" fmla="*/ 3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77">
                  <a:moveTo>
                    <a:pt x="0" y="32"/>
                  </a:moveTo>
                  <a:cubicBezTo>
                    <a:pt x="3" y="47"/>
                    <a:pt x="7" y="63"/>
                    <a:pt x="12" y="77"/>
                  </a:cubicBezTo>
                  <a:cubicBezTo>
                    <a:pt x="157" y="30"/>
                    <a:pt x="157" y="30"/>
                    <a:pt x="157" y="30"/>
                  </a:cubicBezTo>
                  <a:cubicBezTo>
                    <a:pt x="154" y="20"/>
                    <a:pt x="151" y="10"/>
                    <a:pt x="149" y="0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99A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2" name="Freeform 34">
              <a:extLst>
                <a:ext uri="{FF2B5EF4-FFF2-40B4-BE49-F238E27FC236}">
                  <a16:creationId xmlns:a16="http://schemas.microsoft.com/office/drawing/2014/main" id="{5A1F0384-BEFF-0F70-AAA2-A08C556EE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" y="2263"/>
              <a:ext cx="369" cy="149"/>
            </a:xfrm>
            <a:custGeom>
              <a:avLst/>
              <a:gdLst>
                <a:gd name="T0" fmla="*/ 0 w 156"/>
                <a:gd name="T1" fmla="*/ 16 h 63"/>
                <a:gd name="T2" fmla="*/ 7 w 156"/>
                <a:gd name="T3" fmla="*/ 63 h 63"/>
                <a:gd name="T4" fmla="*/ 156 w 156"/>
                <a:gd name="T5" fmla="*/ 31 h 63"/>
                <a:gd name="T6" fmla="*/ 151 w 156"/>
                <a:gd name="T7" fmla="*/ 0 h 63"/>
                <a:gd name="T8" fmla="*/ 0 w 156"/>
                <a:gd name="T9" fmla="*/ 1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63">
                  <a:moveTo>
                    <a:pt x="0" y="16"/>
                  </a:moveTo>
                  <a:cubicBezTo>
                    <a:pt x="1" y="32"/>
                    <a:pt x="4" y="48"/>
                    <a:pt x="7" y="63"/>
                  </a:cubicBezTo>
                  <a:cubicBezTo>
                    <a:pt x="156" y="31"/>
                    <a:pt x="156" y="31"/>
                    <a:pt x="156" y="31"/>
                  </a:cubicBezTo>
                  <a:cubicBezTo>
                    <a:pt x="154" y="21"/>
                    <a:pt x="153" y="11"/>
                    <a:pt x="151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99A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3" name="Freeform 35">
              <a:extLst>
                <a:ext uri="{FF2B5EF4-FFF2-40B4-BE49-F238E27FC236}">
                  <a16:creationId xmlns:a16="http://schemas.microsoft.com/office/drawing/2014/main" id="{6D56BB4A-D38D-EE1B-5314-EAC79E5C3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9" y="3036"/>
              <a:ext cx="149" cy="368"/>
            </a:xfrm>
            <a:custGeom>
              <a:avLst/>
              <a:gdLst>
                <a:gd name="T0" fmla="*/ 0 w 63"/>
                <a:gd name="T1" fmla="*/ 149 h 156"/>
                <a:gd name="T2" fmla="*/ 47 w 63"/>
                <a:gd name="T3" fmla="*/ 156 h 156"/>
                <a:gd name="T4" fmla="*/ 63 w 63"/>
                <a:gd name="T5" fmla="*/ 4 h 156"/>
                <a:gd name="T6" fmla="*/ 32 w 63"/>
                <a:gd name="T7" fmla="*/ 0 h 156"/>
                <a:gd name="T8" fmla="*/ 0 w 63"/>
                <a:gd name="T9" fmla="*/ 14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156">
                  <a:moveTo>
                    <a:pt x="0" y="149"/>
                  </a:moveTo>
                  <a:cubicBezTo>
                    <a:pt x="15" y="152"/>
                    <a:pt x="31" y="155"/>
                    <a:pt x="47" y="156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52" y="3"/>
                    <a:pt x="42" y="2"/>
                    <a:pt x="32" y="0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99A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4" name="Freeform 36">
              <a:extLst>
                <a:ext uri="{FF2B5EF4-FFF2-40B4-BE49-F238E27FC236}">
                  <a16:creationId xmlns:a16="http://schemas.microsoft.com/office/drawing/2014/main" id="{1FD788C8-39F6-D4F9-D925-71A4DC446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" y="2445"/>
              <a:ext cx="371" cy="215"/>
            </a:xfrm>
            <a:custGeom>
              <a:avLst/>
              <a:gdLst>
                <a:gd name="T0" fmla="*/ 0 w 157"/>
                <a:gd name="T1" fmla="*/ 48 h 91"/>
                <a:gd name="T2" fmla="*/ 17 w 157"/>
                <a:gd name="T3" fmla="*/ 91 h 91"/>
                <a:gd name="T4" fmla="*/ 157 w 157"/>
                <a:gd name="T5" fmla="*/ 29 h 91"/>
                <a:gd name="T6" fmla="*/ 146 w 157"/>
                <a:gd name="T7" fmla="*/ 0 h 91"/>
                <a:gd name="T8" fmla="*/ 0 w 157"/>
                <a:gd name="T9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91">
                  <a:moveTo>
                    <a:pt x="0" y="48"/>
                  </a:moveTo>
                  <a:cubicBezTo>
                    <a:pt x="5" y="62"/>
                    <a:pt x="11" y="77"/>
                    <a:pt x="17" y="91"/>
                  </a:cubicBezTo>
                  <a:cubicBezTo>
                    <a:pt x="157" y="29"/>
                    <a:pt x="157" y="29"/>
                    <a:pt x="157" y="29"/>
                  </a:cubicBezTo>
                  <a:cubicBezTo>
                    <a:pt x="153" y="20"/>
                    <a:pt x="149" y="10"/>
                    <a:pt x="146" y="0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99A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5" name="Freeform 37">
              <a:extLst>
                <a:ext uri="{FF2B5EF4-FFF2-40B4-BE49-F238E27FC236}">
                  <a16:creationId xmlns:a16="http://schemas.microsoft.com/office/drawing/2014/main" id="{A952E912-5388-8DD2-F435-D459E1FA6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9" y="3047"/>
              <a:ext cx="111" cy="367"/>
            </a:xfrm>
            <a:custGeom>
              <a:avLst/>
              <a:gdLst>
                <a:gd name="T0" fmla="*/ 0 w 47"/>
                <a:gd name="T1" fmla="*/ 152 h 155"/>
                <a:gd name="T2" fmla="*/ 47 w 47"/>
                <a:gd name="T3" fmla="*/ 155 h 155"/>
                <a:gd name="T4" fmla="*/ 47 w 47"/>
                <a:gd name="T5" fmla="*/ 2 h 155"/>
                <a:gd name="T6" fmla="*/ 16 w 47"/>
                <a:gd name="T7" fmla="*/ 0 h 155"/>
                <a:gd name="T8" fmla="*/ 0 w 47"/>
                <a:gd name="T9" fmla="*/ 15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55">
                  <a:moveTo>
                    <a:pt x="0" y="152"/>
                  </a:moveTo>
                  <a:cubicBezTo>
                    <a:pt x="15" y="154"/>
                    <a:pt x="31" y="155"/>
                    <a:pt x="47" y="155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36" y="2"/>
                    <a:pt x="26" y="1"/>
                    <a:pt x="16" y="0"/>
                  </a:cubicBezTo>
                  <a:lnTo>
                    <a:pt x="0" y="152"/>
                  </a:lnTo>
                  <a:close/>
                </a:path>
              </a:pathLst>
            </a:custGeom>
            <a:solidFill>
              <a:srgbClr val="99A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6" name="Freeform 38">
              <a:extLst>
                <a:ext uri="{FF2B5EF4-FFF2-40B4-BE49-F238E27FC236}">
                  <a16:creationId xmlns:a16="http://schemas.microsoft.com/office/drawing/2014/main" id="{169F1B63-AF92-5566-C03D-BCE278E7E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8" y="2171"/>
              <a:ext cx="363" cy="111"/>
            </a:xfrm>
            <a:custGeom>
              <a:avLst/>
              <a:gdLst>
                <a:gd name="T0" fmla="*/ 0 w 154"/>
                <a:gd name="T1" fmla="*/ 0 h 47"/>
                <a:gd name="T2" fmla="*/ 3 w 154"/>
                <a:gd name="T3" fmla="*/ 47 h 47"/>
                <a:gd name="T4" fmla="*/ 154 w 154"/>
                <a:gd name="T5" fmla="*/ 31 h 47"/>
                <a:gd name="T6" fmla="*/ 153 w 154"/>
                <a:gd name="T7" fmla="*/ 0 h 47"/>
                <a:gd name="T8" fmla="*/ 0 w 154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47">
                  <a:moveTo>
                    <a:pt x="0" y="0"/>
                  </a:moveTo>
                  <a:cubicBezTo>
                    <a:pt x="0" y="16"/>
                    <a:pt x="1" y="31"/>
                    <a:pt x="3" y="47"/>
                  </a:cubicBezTo>
                  <a:cubicBezTo>
                    <a:pt x="154" y="31"/>
                    <a:pt x="154" y="31"/>
                    <a:pt x="154" y="31"/>
                  </a:cubicBezTo>
                  <a:cubicBezTo>
                    <a:pt x="154" y="21"/>
                    <a:pt x="153" y="10"/>
                    <a:pt x="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9A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7" name="Freeform 39">
              <a:extLst>
                <a:ext uri="{FF2B5EF4-FFF2-40B4-BE49-F238E27FC236}">
                  <a16:creationId xmlns:a16="http://schemas.microsoft.com/office/drawing/2014/main" id="{CC10DD79-9C29-DD4F-8162-3297DDD2F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" y="3047"/>
              <a:ext cx="111" cy="367"/>
            </a:xfrm>
            <a:custGeom>
              <a:avLst/>
              <a:gdLst>
                <a:gd name="T0" fmla="*/ 0 w 47"/>
                <a:gd name="T1" fmla="*/ 155 h 155"/>
                <a:gd name="T2" fmla="*/ 47 w 47"/>
                <a:gd name="T3" fmla="*/ 152 h 155"/>
                <a:gd name="T4" fmla="*/ 31 w 47"/>
                <a:gd name="T5" fmla="*/ 0 h 155"/>
                <a:gd name="T6" fmla="*/ 0 w 47"/>
                <a:gd name="T7" fmla="*/ 2 h 155"/>
                <a:gd name="T8" fmla="*/ 0 w 47"/>
                <a:gd name="T9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55">
                  <a:moveTo>
                    <a:pt x="0" y="155"/>
                  </a:moveTo>
                  <a:cubicBezTo>
                    <a:pt x="16" y="155"/>
                    <a:pt x="32" y="154"/>
                    <a:pt x="47" y="152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1" y="1"/>
                    <a:pt x="11" y="2"/>
                    <a:pt x="0" y="2"/>
                  </a:cubicBezTo>
                  <a:lnTo>
                    <a:pt x="0" y="155"/>
                  </a:lnTo>
                  <a:close/>
                </a:path>
              </a:pathLst>
            </a:custGeom>
            <a:solidFill>
              <a:srgbClr val="99A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8" name="Freeform 40">
              <a:extLst>
                <a:ext uri="{FF2B5EF4-FFF2-40B4-BE49-F238E27FC236}">
                  <a16:creationId xmlns:a16="http://schemas.microsoft.com/office/drawing/2014/main" id="{28AF2473-80C0-1A9B-F06A-AD17352C7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8" y="2041"/>
              <a:ext cx="363" cy="109"/>
            </a:xfrm>
            <a:custGeom>
              <a:avLst/>
              <a:gdLst>
                <a:gd name="T0" fmla="*/ 3 w 154"/>
                <a:gd name="T1" fmla="*/ 0 h 46"/>
                <a:gd name="T2" fmla="*/ 0 w 154"/>
                <a:gd name="T3" fmla="*/ 46 h 46"/>
                <a:gd name="T4" fmla="*/ 153 w 154"/>
                <a:gd name="T5" fmla="*/ 46 h 46"/>
                <a:gd name="T6" fmla="*/ 154 w 154"/>
                <a:gd name="T7" fmla="*/ 15 h 46"/>
                <a:gd name="T8" fmla="*/ 3 w 15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46">
                  <a:moveTo>
                    <a:pt x="3" y="0"/>
                  </a:moveTo>
                  <a:cubicBezTo>
                    <a:pt x="1" y="15"/>
                    <a:pt x="0" y="31"/>
                    <a:pt x="0" y="46"/>
                  </a:cubicBezTo>
                  <a:cubicBezTo>
                    <a:pt x="153" y="46"/>
                    <a:pt x="153" y="46"/>
                    <a:pt x="153" y="46"/>
                  </a:cubicBezTo>
                  <a:cubicBezTo>
                    <a:pt x="153" y="36"/>
                    <a:pt x="154" y="26"/>
                    <a:pt x="154" y="15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99A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9" name="Freeform 41">
              <a:extLst>
                <a:ext uri="{FF2B5EF4-FFF2-40B4-BE49-F238E27FC236}">
                  <a16:creationId xmlns:a16="http://schemas.microsoft.com/office/drawing/2014/main" id="{CD95E2E4-1B03-93B2-90B9-2DF64CAF5E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" y="2693"/>
              <a:ext cx="338" cy="298"/>
            </a:xfrm>
            <a:custGeom>
              <a:avLst/>
              <a:gdLst>
                <a:gd name="T0" fmla="*/ 0 w 143"/>
                <a:gd name="T1" fmla="*/ 90 h 126"/>
                <a:gd name="T2" fmla="*/ 30 w 143"/>
                <a:gd name="T3" fmla="*/ 126 h 126"/>
                <a:gd name="T4" fmla="*/ 143 w 143"/>
                <a:gd name="T5" fmla="*/ 24 h 126"/>
                <a:gd name="T6" fmla="*/ 123 w 143"/>
                <a:gd name="T7" fmla="*/ 0 h 126"/>
                <a:gd name="T8" fmla="*/ 0 w 143"/>
                <a:gd name="T9" fmla="*/ 9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26">
                  <a:moveTo>
                    <a:pt x="0" y="90"/>
                  </a:moveTo>
                  <a:cubicBezTo>
                    <a:pt x="9" y="102"/>
                    <a:pt x="19" y="114"/>
                    <a:pt x="30" y="126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36" y="16"/>
                    <a:pt x="130" y="8"/>
                    <a:pt x="123" y="0"/>
                  </a:cubicBezTo>
                  <a:lnTo>
                    <a:pt x="0" y="90"/>
                  </a:lnTo>
                  <a:close/>
                </a:path>
              </a:pathLst>
            </a:custGeom>
            <a:solidFill>
              <a:srgbClr val="99A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0" name="Freeform 42">
              <a:extLst>
                <a:ext uri="{FF2B5EF4-FFF2-40B4-BE49-F238E27FC236}">
                  <a16:creationId xmlns:a16="http://schemas.microsoft.com/office/drawing/2014/main" id="{B5C247A6-5637-E994-86BC-14F52FDBA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" y="2830"/>
              <a:ext cx="298" cy="338"/>
            </a:xfrm>
            <a:custGeom>
              <a:avLst/>
              <a:gdLst>
                <a:gd name="T0" fmla="*/ 0 w 126"/>
                <a:gd name="T1" fmla="*/ 113 h 143"/>
                <a:gd name="T2" fmla="*/ 36 w 126"/>
                <a:gd name="T3" fmla="*/ 143 h 143"/>
                <a:gd name="T4" fmla="*/ 126 w 126"/>
                <a:gd name="T5" fmla="*/ 19 h 143"/>
                <a:gd name="T6" fmla="*/ 102 w 126"/>
                <a:gd name="T7" fmla="*/ 0 h 143"/>
                <a:gd name="T8" fmla="*/ 0 w 126"/>
                <a:gd name="T9" fmla="*/ 11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43">
                  <a:moveTo>
                    <a:pt x="0" y="113"/>
                  </a:moveTo>
                  <a:cubicBezTo>
                    <a:pt x="11" y="124"/>
                    <a:pt x="24" y="134"/>
                    <a:pt x="36" y="143"/>
                  </a:cubicBezTo>
                  <a:cubicBezTo>
                    <a:pt x="126" y="19"/>
                    <a:pt x="126" y="19"/>
                    <a:pt x="126" y="19"/>
                  </a:cubicBezTo>
                  <a:cubicBezTo>
                    <a:pt x="118" y="13"/>
                    <a:pt x="110" y="7"/>
                    <a:pt x="102" y="0"/>
                  </a:cubicBezTo>
                  <a:lnTo>
                    <a:pt x="0" y="113"/>
                  </a:lnTo>
                  <a:close/>
                </a:path>
              </a:pathLst>
            </a:custGeom>
            <a:solidFill>
              <a:srgbClr val="99A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1" name="Freeform 43">
              <a:extLst>
                <a:ext uri="{FF2B5EF4-FFF2-40B4-BE49-F238E27FC236}">
                  <a16:creationId xmlns:a16="http://schemas.microsoft.com/office/drawing/2014/main" id="{CFE5A144-B79C-F6C8-5072-E3A5FCA9C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2764"/>
              <a:ext cx="321" cy="321"/>
            </a:xfrm>
            <a:custGeom>
              <a:avLst/>
              <a:gdLst>
                <a:gd name="T0" fmla="*/ 114 w 136"/>
                <a:gd name="T1" fmla="*/ 0 h 136"/>
                <a:gd name="T2" fmla="*/ 0 w 136"/>
                <a:gd name="T3" fmla="*/ 102 h 136"/>
                <a:gd name="T4" fmla="*/ 33 w 136"/>
                <a:gd name="T5" fmla="*/ 136 h 136"/>
                <a:gd name="T6" fmla="*/ 136 w 136"/>
                <a:gd name="T7" fmla="*/ 22 h 136"/>
                <a:gd name="T8" fmla="*/ 114 w 136"/>
                <a:gd name="T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36">
                  <a:moveTo>
                    <a:pt x="114" y="0"/>
                  </a:moveTo>
                  <a:cubicBezTo>
                    <a:pt x="0" y="102"/>
                    <a:pt x="0" y="102"/>
                    <a:pt x="0" y="102"/>
                  </a:cubicBezTo>
                  <a:cubicBezTo>
                    <a:pt x="11" y="114"/>
                    <a:pt x="22" y="125"/>
                    <a:pt x="33" y="136"/>
                  </a:cubicBezTo>
                  <a:cubicBezTo>
                    <a:pt x="136" y="22"/>
                    <a:pt x="136" y="22"/>
                    <a:pt x="136" y="22"/>
                  </a:cubicBezTo>
                  <a:cubicBezTo>
                    <a:pt x="128" y="15"/>
                    <a:pt x="121" y="8"/>
                    <a:pt x="114" y="0"/>
                  </a:cubicBezTo>
                  <a:close/>
                </a:path>
              </a:pathLst>
            </a:custGeom>
            <a:solidFill>
              <a:srgbClr val="99A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2" name="Freeform 44">
              <a:extLst>
                <a:ext uri="{FF2B5EF4-FFF2-40B4-BE49-F238E27FC236}">
                  <a16:creationId xmlns:a16="http://schemas.microsoft.com/office/drawing/2014/main" id="{EC05B97E-617A-86F7-E62F-7F73182FA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" y="938"/>
              <a:ext cx="184" cy="371"/>
            </a:xfrm>
            <a:custGeom>
              <a:avLst/>
              <a:gdLst>
                <a:gd name="T0" fmla="*/ 46 w 78"/>
                <a:gd name="T1" fmla="*/ 0 h 157"/>
                <a:gd name="T2" fmla="*/ 0 w 78"/>
                <a:gd name="T3" fmla="*/ 12 h 157"/>
                <a:gd name="T4" fmla="*/ 48 w 78"/>
                <a:gd name="T5" fmla="*/ 157 h 157"/>
                <a:gd name="T6" fmla="*/ 78 w 78"/>
                <a:gd name="T7" fmla="*/ 149 h 157"/>
                <a:gd name="T8" fmla="*/ 46 w 78"/>
                <a:gd name="T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57">
                  <a:moveTo>
                    <a:pt x="46" y="0"/>
                  </a:moveTo>
                  <a:cubicBezTo>
                    <a:pt x="30" y="3"/>
                    <a:pt x="15" y="8"/>
                    <a:pt x="0" y="12"/>
                  </a:cubicBezTo>
                  <a:cubicBezTo>
                    <a:pt x="48" y="157"/>
                    <a:pt x="48" y="157"/>
                    <a:pt x="48" y="157"/>
                  </a:cubicBezTo>
                  <a:cubicBezTo>
                    <a:pt x="57" y="154"/>
                    <a:pt x="67" y="152"/>
                    <a:pt x="78" y="149"/>
                  </a:cubicBezTo>
                  <a:lnTo>
                    <a:pt x="46" y="0"/>
                  </a:lnTo>
                  <a:close/>
                </a:path>
              </a:pathLst>
            </a:custGeom>
            <a:noFill/>
            <a:ln w="9525">
              <a:solidFill>
                <a:srgbClr val="BFBFB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3" name="Freeform 45">
              <a:extLst>
                <a:ext uri="{FF2B5EF4-FFF2-40B4-BE49-F238E27FC236}">
                  <a16:creationId xmlns:a16="http://schemas.microsoft.com/office/drawing/2014/main" id="{FD367E6A-355E-5AD7-9383-6BCEAD9C4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9" y="2979"/>
              <a:ext cx="217" cy="371"/>
            </a:xfrm>
            <a:custGeom>
              <a:avLst/>
              <a:gdLst>
                <a:gd name="T0" fmla="*/ 0 w 92"/>
                <a:gd name="T1" fmla="*/ 140 h 157"/>
                <a:gd name="T2" fmla="*/ 44 w 92"/>
                <a:gd name="T3" fmla="*/ 157 h 157"/>
                <a:gd name="T4" fmla="*/ 92 w 92"/>
                <a:gd name="T5" fmla="*/ 11 h 157"/>
                <a:gd name="T6" fmla="*/ 63 w 92"/>
                <a:gd name="T7" fmla="*/ 0 h 157"/>
                <a:gd name="T8" fmla="*/ 0 w 92"/>
                <a:gd name="T9" fmla="*/ 14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57">
                  <a:moveTo>
                    <a:pt x="0" y="140"/>
                  </a:moveTo>
                  <a:cubicBezTo>
                    <a:pt x="15" y="146"/>
                    <a:pt x="29" y="152"/>
                    <a:pt x="44" y="157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82" y="8"/>
                    <a:pt x="72" y="4"/>
                    <a:pt x="63" y="0"/>
                  </a:cubicBezTo>
                  <a:lnTo>
                    <a:pt x="0" y="140"/>
                  </a:lnTo>
                  <a:close/>
                </a:path>
              </a:pathLst>
            </a:custGeom>
            <a:solidFill>
              <a:srgbClr val="99A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4" name="Freeform 46">
              <a:extLst>
                <a:ext uri="{FF2B5EF4-FFF2-40B4-BE49-F238E27FC236}">
                  <a16:creationId xmlns:a16="http://schemas.microsoft.com/office/drawing/2014/main" id="{9DF2B061-3F7A-327B-E81C-92E7ED618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" y="2532"/>
              <a:ext cx="361" cy="246"/>
            </a:xfrm>
            <a:custGeom>
              <a:avLst/>
              <a:gdLst>
                <a:gd name="T0" fmla="*/ 0 w 153"/>
                <a:gd name="T1" fmla="*/ 62 h 104"/>
                <a:gd name="T2" fmla="*/ 21 w 153"/>
                <a:gd name="T3" fmla="*/ 104 h 104"/>
                <a:gd name="T4" fmla="*/ 153 w 153"/>
                <a:gd name="T5" fmla="*/ 28 h 104"/>
                <a:gd name="T6" fmla="*/ 139 w 153"/>
                <a:gd name="T7" fmla="*/ 0 h 104"/>
                <a:gd name="T8" fmla="*/ 0 w 153"/>
                <a:gd name="T9" fmla="*/ 6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04">
                  <a:moveTo>
                    <a:pt x="0" y="62"/>
                  </a:moveTo>
                  <a:cubicBezTo>
                    <a:pt x="6" y="77"/>
                    <a:pt x="13" y="90"/>
                    <a:pt x="21" y="104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48" y="19"/>
                    <a:pt x="143" y="10"/>
                    <a:pt x="139" y="0"/>
                  </a:cubicBezTo>
                  <a:lnTo>
                    <a:pt x="0" y="62"/>
                  </a:lnTo>
                  <a:close/>
                </a:path>
              </a:pathLst>
            </a:custGeom>
            <a:solidFill>
              <a:srgbClr val="99A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5" name="Freeform 47">
              <a:extLst>
                <a:ext uri="{FF2B5EF4-FFF2-40B4-BE49-F238E27FC236}">
                  <a16:creationId xmlns:a16="http://schemas.microsoft.com/office/drawing/2014/main" id="{9FC643F7-1BCB-7BBA-132A-78499E443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" y="3012"/>
              <a:ext cx="184" cy="371"/>
            </a:xfrm>
            <a:custGeom>
              <a:avLst/>
              <a:gdLst>
                <a:gd name="T0" fmla="*/ 0 w 78"/>
                <a:gd name="T1" fmla="*/ 145 h 157"/>
                <a:gd name="T2" fmla="*/ 46 w 78"/>
                <a:gd name="T3" fmla="*/ 157 h 157"/>
                <a:gd name="T4" fmla="*/ 78 w 78"/>
                <a:gd name="T5" fmla="*/ 8 h 157"/>
                <a:gd name="T6" fmla="*/ 48 w 78"/>
                <a:gd name="T7" fmla="*/ 0 h 157"/>
                <a:gd name="T8" fmla="*/ 0 w 78"/>
                <a:gd name="T9" fmla="*/ 145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57">
                  <a:moveTo>
                    <a:pt x="0" y="145"/>
                  </a:moveTo>
                  <a:cubicBezTo>
                    <a:pt x="15" y="150"/>
                    <a:pt x="30" y="154"/>
                    <a:pt x="46" y="157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67" y="6"/>
                    <a:pt x="57" y="3"/>
                    <a:pt x="48" y="0"/>
                  </a:cubicBezTo>
                  <a:lnTo>
                    <a:pt x="0" y="145"/>
                  </a:lnTo>
                  <a:close/>
                </a:path>
              </a:pathLst>
            </a:custGeom>
            <a:solidFill>
              <a:srgbClr val="99A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6" name="Freeform 48">
              <a:extLst>
                <a:ext uri="{FF2B5EF4-FFF2-40B4-BE49-F238E27FC236}">
                  <a16:creationId xmlns:a16="http://schemas.microsoft.com/office/drawing/2014/main" id="{182CD5B9-C2B5-DC21-8AAA-2C1311E15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" y="2615"/>
              <a:ext cx="352" cy="274"/>
            </a:xfrm>
            <a:custGeom>
              <a:avLst/>
              <a:gdLst>
                <a:gd name="T0" fmla="*/ 0 w 149"/>
                <a:gd name="T1" fmla="*/ 76 h 116"/>
                <a:gd name="T2" fmla="*/ 26 w 149"/>
                <a:gd name="T3" fmla="*/ 116 h 116"/>
                <a:gd name="T4" fmla="*/ 149 w 149"/>
                <a:gd name="T5" fmla="*/ 26 h 116"/>
                <a:gd name="T6" fmla="*/ 133 w 149"/>
                <a:gd name="T7" fmla="*/ 0 h 116"/>
                <a:gd name="T8" fmla="*/ 0 w 149"/>
                <a:gd name="T9" fmla="*/ 7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16">
                  <a:moveTo>
                    <a:pt x="0" y="76"/>
                  </a:moveTo>
                  <a:cubicBezTo>
                    <a:pt x="8" y="90"/>
                    <a:pt x="17" y="103"/>
                    <a:pt x="26" y="116"/>
                  </a:cubicBezTo>
                  <a:cubicBezTo>
                    <a:pt x="149" y="26"/>
                    <a:pt x="149" y="26"/>
                    <a:pt x="149" y="26"/>
                  </a:cubicBezTo>
                  <a:cubicBezTo>
                    <a:pt x="143" y="18"/>
                    <a:pt x="138" y="9"/>
                    <a:pt x="133" y="0"/>
                  </a:cubicBezTo>
                  <a:lnTo>
                    <a:pt x="0" y="76"/>
                  </a:lnTo>
                  <a:close/>
                </a:path>
              </a:pathLst>
            </a:custGeom>
            <a:solidFill>
              <a:srgbClr val="99A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7" name="Freeform 49">
              <a:extLst>
                <a:ext uri="{FF2B5EF4-FFF2-40B4-BE49-F238E27FC236}">
                  <a16:creationId xmlns:a16="http://schemas.microsoft.com/office/drawing/2014/main" id="{41B143BD-CD1B-A5C9-DB81-3E3E43F37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" y="1911"/>
              <a:ext cx="369" cy="147"/>
            </a:xfrm>
            <a:custGeom>
              <a:avLst/>
              <a:gdLst>
                <a:gd name="T0" fmla="*/ 7 w 156"/>
                <a:gd name="T1" fmla="*/ 0 h 62"/>
                <a:gd name="T2" fmla="*/ 0 w 156"/>
                <a:gd name="T3" fmla="*/ 46 h 62"/>
                <a:gd name="T4" fmla="*/ 151 w 156"/>
                <a:gd name="T5" fmla="*/ 62 h 62"/>
                <a:gd name="T6" fmla="*/ 156 w 156"/>
                <a:gd name="T7" fmla="*/ 31 h 62"/>
                <a:gd name="T8" fmla="*/ 7 w 156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62">
                  <a:moveTo>
                    <a:pt x="7" y="0"/>
                  </a:moveTo>
                  <a:cubicBezTo>
                    <a:pt x="4" y="15"/>
                    <a:pt x="1" y="30"/>
                    <a:pt x="0" y="46"/>
                  </a:cubicBezTo>
                  <a:cubicBezTo>
                    <a:pt x="151" y="62"/>
                    <a:pt x="151" y="62"/>
                    <a:pt x="151" y="62"/>
                  </a:cubicBezTo>
                  <a:cubicBezTo>
                    <a:pt x="153" y="52"/>
                    <a:pt x="154" y="41"/>
                    <a:pt x="156" y="31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99A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8" name="Freeform 50">
              <a:extLst>
                <a:ext uri="{FF2B5EF4-FFF2-40B4-BE49-F238E27FC236}">
                  <a16:creationId xmlns:a16="http://schemas.microsoft.com/office/drawing/2014/main" id="{0663DAB3-EE4C-4F73-32E2-D7351330A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3" y="2939"/>
              <a:ext cx="246" cy="361"/>
            </a:xfrm>
            <a:custGeom>
              <a:avLst/>
              <a:gdLst>
                <a:gd name="T0" fmla="*/ 0 w 104"/>
                <a:gd name="T1" fmla="*/ 132 h 153"/>
                <a:gd name="T2" fmla="*/ 42 w 104"/>
                <a:gd name="T3" fmla="*/ 153 h 153"/>
                <a:gd name="T4" fmla="*/ 104 w 104"/>
                <a:gd name="T5" fmla="*/ 14 h 153"/>
                <a:gd name="T6" fmla="*/ 76 w 104"/>
                <a:gd name="T7" fmla="*/ 0 h 153"/>
                <a:gd name="T8" fmla="*/ 0 w 104"/>
                <a:gd name="T9" fmla="*/ 13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53">
                  <a:moveTo>
                    <a:pt x="0" y="132"/>
                  </a:moveTo>
                  <a:cubicBezTo>
                    <a:pt x="13" y="140"/>
                    <a:pt x="27" y="147"/>
                    <a:pt x="42" y="153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94" y="9"/>
                    <a:pt x="85" y="5"/>
                    <a:pt x="76" y="0"/>
                  </a:cubicBezTo>
                  <a:lnTo>
                    <a:pt x="0" y="132"/>
                  </a:lnTo>
                  <a:close/>
                </a:path>
              </a:pathLst>
            </a:custGeom>
            <a:solidFill>
              <a:srgbClr val="99A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9" name="Freeform 51">
              <a:extLst>
                <a:ext uri="{FF2B5EF4-FFF2-40B4-BE49-F238E27FC236}">
                  <a16:creationId xmlns:a16="http://schemas.microsoft.com/office/drawing/2014/main" id="{A30D826E-5A43-F7C8-BDB2-DDE0D0B5F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6" y="2887"/>
              <a:ext cx="271" cy="354"/>
            </a:xfrm>
            <a:custGeom>
              <a:avLst/>
              <a:gdLst>
                <a:gd name="T0" fmla="*/ 76 w 115"/>
                <a:gd name="T1" fmla="*/ 150 h 150"/>
                <a:gd name="T2" fmla="*/ 115 w 115"/>
                <a:gd name="T3" fmla="*/ 124 h 150"/>
                <a:gd name="T4" fmla="*/ 26 w 115"/>
                <a:gd name="T5" fmla="*/ 0 h 150"/>
                <a:gd name="T6" fmla="*/ 0 w 115"/>
                <a:gd name="T7" fmla="*/ 17 h 150"/>
                <a:gd name="T8" fmla="*/ 76 w 115"/>
                <a:gd name="T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50">
                  <a:moveTo>
                    <a:pt x="76" y="150"/>
                  </a:moveTo>
                  <a:cubicBezTo>
                    <a:pt x="89" y="142"/>
                    <a:pt x="103" y="133"/>
                    <a:pt x="115" y="12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7" y="6"/>
                    <a:pt x="8" y="12"/>
                    <a:pt x="0" y="17"/>
                  </a:cubicBezTo>
                  <a:lnTo>
                    <a:pt x="76" y="150"/>
                  </a:lnTo>
                  <a:close/>
                </a:path>
              </a:pathLst>
            </a:custGeom>
            <a:solidFill>
              <a:srgbClr val="99A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0" name="Freeform 52">
              <a:extLst>
                <a:ext uri="{FF2B5EF4-FFF2-40B4-BE49-F238E27FC236}">
                  <a16:creationId xmlns:a16="http://schemas.microsoft.com/office/drawing/2014/main" id="{2E879198-DCAE-576B-D0B4-6DAB82730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6" y="2979"/>
              <a:ext cx="215" cy="371"/>
            </a:xfrm>
            <a:custGeom>
              <a:avLst/>
              <a:gdLst>
                <a:gd name="T0" fmla="*/ 47 w 91"/>
                <a:gd name="T1" fmla="*/ 157 h 157"/>
                <a:gd name="T2" fmla="*/ 91 w 91"/>
                <a:gd name="T3" fmla="*/ 140 h 157"/>
                <a:gd name="T4" fmla="*/ 29 w 91"/>
                <a:gd name="T5" fmla="*/ 0 h 157"/>
                <a:gd name="T6" fmla="*/ 0 w 91"/>
                <a:gd name="T7" fmla="*/ 11 h 157"/>
                <a:gd name="T8" fmla="*/ 47 w 91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57">
                  <a:moveTo>
                    <a:pt x="47" y="157"/>
                  </a:moveTo>
                  <a:cubicBezTo>
                    <a:pt x="62" y="152"/>
                    <a:pt x="77" y="146"/>
                    <a:pt x="91" y="14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9" y="4"/>
                    <a:pt x="10" y="8"/>
                    <a:pt x="0" y="11"/>
                  </a:cubicBezTo>
                  <a:lnTo>
                    <a:pt x="47" y="157"/>
                  </a:lnTo>
                  <a:close/>
                </a:path>
              </a:pathLst>
            </a:custGeom>
            <a:solidFill>
              <a:srgbClr val="99A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1" name="Freeform 53">
              <a:extLst>
                <a:ext uri="{FF2B5EF4-FFF2-40B4-BE49-F238E27FC236}">
                  <a16:creationId xmlns:a16="http://schemas.microsoft.com/office/drawing/2014/main" id="{272974B7-F08C-FAEC-CD46-24CDE5B0E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1238"/>
              <a:ext cx="321" cy="319"/>
            </a:xfrm>
            <a:custGeom>
              <a:avLst/>
              <a:gdLst>
                <a:gd name="T0" fmla="*/ 136 w 136"/>
                <a:gd name="T1" fmla="*/ 113 h 135"/>
                <a:gd name="T2" fmla="*/ 33 w 136"/>
                <a:gd name="T3" fmla="*/ 0 h 135"/>
                <a:gd name="T4" fmla="*/ 0 w 136"/>
                <a:gd name="T5" fmla="*/ 33 h 135"/>
                <a:gd name="T6" fmla="*/ 114 w 136"/>
                <a:gd name="T7" fmla="*/ 135 h 135"/>
                <a:gd name="T8" fmla="*/ 136 w 136"/>
                <a:gd name="T9" fmla="*/ 11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35">
                  <a:moveTo>
                    <a:pt x="136" y="113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22" y="10"/>
                    <a:pt x="11" y="21"/>
                    <a:pt x="0" y="33"/>
                  </a:cubicBezTo>
                  <a:cubicBezTo>
                    <a:pt x="114" y="135"/>
                    <a:pt x="114" y="135"/>
                    <a:pt x="114" y="135"/>
                  </a:cubicBezTo>
                  <a:cubicBezTo>
                    <a:pt x="121" y="127"/>
                    <a:pt x="128" y="120"/>
                    <a:pt x="136" y="113"/>
                  </a:cubicBezTo>
                  <a:close/>
                </a:path>
              </a:pathLst>
            </a:custGeom>
            <a:solidFill>
              <a:srgbClr val="99A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2" name="Freeform 54">
              <a:extLst>
                <a:ext uri="{FF2B5EF4-FFF2-40B4-BE49-F238E27FC236}">
                  <a16:creationId xmlns:a16="http://schemas.microsoft.com/office/drawing/2014/main" id="{A6466652-3A12-D215-39DD-07BC1643A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3" y="1021"/>
              <a:ext cx="246" cy="363"/>
            </a:xfrm>
            <a:custGeom>
              <a:avLst/>
              <a:gdLst>
                <a:gd name="T0" fmla="*/ 42 w 104"/>
                <a:gd name="T1" fmla="*/ 0 h 154"/>
                <a:gd name="T2" fmla="*/ 0 w 104"/>
                <a:gd name="T3" fmla="*/ 22 h 154"/>
                <a:gd name="T4" fmla="*/ 76 w 104"/>
                <a:gd name="T5" fmla="*/ 154 h 154"/>
                <a:gd name="T6" fmla="*/ 104 w 104"/>
                <a:gd name="T7" fmla="*/ 140 h 154"/>
                <a:gd name="T8" fmla="*/ 42 w 104"/>
                <a:gd name="T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54">
                  <a:moveTo>
                    <a:pt x="42" y="0"/>
                  </a:moveTo>
                  <a:cubicBezTo>
                    <a:pt x="27" y="7"/>
                    <a:pt x="13" y="14"/>
                    <a:pt x="0" y="22"/>
                  </a:cubicBezTo>
                  <a:cubicBezTo>
                    <a:pt x="76" y="154"/>
                    <a:pt x="76" y="154"/>
                    <a:pt x="76" y="154"/>
                  </a:cubicBezTo>
                  <a:cubicBezTo>
                    <a:pt x="85" y="149"/>
                    <a:pt x="94" y="144"/>
                    <a:pt x="104" y="140"/>
                  </a:cubicBezTo>
                  <a:lnTo>
                    <a:pt x="42" y="0"/>
                  </a:lnTo>
                  <a:close/>
                </a:path>
              </a:pathLst>
            </a:custGeom>
            <a:noFill/>
            <a:ln w="9525">
              <a:solidFill>
                <a:srgbClr val="BFBFB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3" name="Freeform 55">
              <a:extLst>
                <a:ext uri="{FF2B5EF4-FFF2-40B4-BE49-F238E27FC236}">
                  <a16:creationId xmlns:a16="http://schemas.microsoft.com/office/drawing/2014/main" id="{82D62026-440E-319D-C775-EE42DADDB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" y="1330"/>
              <a:ext cx="338" cy="298"/>
            </a:xfrm>
            <a:custGeom>
              <a:avLst/>
              <a:gdLst>
                <a:gd name="T0" fmla="*/ 29 w 143"/>
                <a:gd name="T1" fmla="*/ 0 h 126"/>
                <a:gd name="T2" fmla="*/ 0 w 143"/>
                <a:gd name="T3" fmla="*/ 37 h 126"/>
                <a:gd name="T4" fmla="*/ 123 w 143"/>
                <a:gd name="T5" fmla="*/ 126 h 126"/>
                <a:gd name="T6" fmla="*/ 143 w 143"/>
                <a:gd name="T7" fmla="*/ 102 h 126"/>
                <a:gd name="T8" fmla="*/ 29 w 143"/>
                <a:gd name="T9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26">
                  <a:moveTo>
                    <a:pt x="29" y="0"/>
                  </a:moveTo>
                  <a:cubicBezTo>
                    <a:pt x="19" y="12"/>
                    <a:pt x="9" y="24"/>
                    <a:pt x="0" y="37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30" y="118"/>
                    <a:pt x="136" y="110"/>
                    <a:pt x="143" y="102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99A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4" name="Freeform 56">
              <a:extLst>
                <a:ext uri="{FF2B5EF4-FFF2-40B4-BE49-F238E27FC236}">
                  <a16:creationId xmlns:a16="http://schemas.microsoft.com/office/drawing/2014/main" id="{3EBAB1C4-D740-CFD2-4441-ACFF808D9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" y="1153"/>
              <a:ext cx="298" cy="338"/>
            </a:xfrm>
            <a:custGeom>
              <a:avLst/>
              <a:gdLst>
                <a:gd name="T0" fmla="*/ 36 w 126"/>
                <a:gd name="T1" fmla="*/ 0 h 143"/>
                <a:gd name="T2" fmla="*/ 0 w 126"/>
                <a:gd name="T3" fmla="*/ 30 h 143"/>
                <a:gd name="T4" fmla="*/ 102 w 126"/>
                <a:gd name="T5" fmla="*/ 143 h 143"/>
                <a:gd name="T6" fmla="*/ 126 w 126"/>
                <a:gd name="T7" fmla="*/ 124 h 143"/>
                <a:gd name="T8" fmla="*/ 36 w 126"/>
                <a:gd name="T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43">
                  <a:moveTo>
                    <a:pt x="36" y="0"/>
                  </a:moveTo>
                  <a:cubicBezTo>
                    <a:pt x="24" y="10"/>
                    <a:pt x="11" y="20"/>
                    <a:pt x="0" y="30"/>
                  </a:cubicBezTo>
                  <a:cubicBezTo>
                    <a:pt x="102" y="143"/>
                    <a:pt x="102" y="143"/>
                    <a:pt x="102" y="143"/>
                  </a:cubicBezTo>
                  <a:cubicBezTo>
                    <a:pt x="110" y="137"/>
                    <a:pt x="118" y="130"/>
                    <a:pt x="126" y="124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99A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5" name="Freeform 57">
              <a:extLst>
                <a:ext uri="{FF2B5EF4-FFF2-40B4-BE49-F238E27FC236}">
                  <a16:creationId xmlns:a16="http://schemas.microsoft.com/office/drawing/2014/main" id="{CE561605-8AB3-C177-5866-4E51FAA51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3" y="2939"/>
              <a:ext cx="246" cy="361"/>
            </a:xfrm>
            <a:custGeom>
              <a:avLst/>
              <a:gdLst>
                <a:gd name="T0" fmla="*/ 62 w 104"/>
                <a:gd name="T1" fmla="*/ 153 h 153"/>
                <a:gd name="T2" fmla="*/ 104 w 104"/>
                <a:gd name="T3" fmla="*/ 132 h 153"/>
                <a:gd name="T4" fmla="*/ 27 w 104"/>
                <a:gd name="T5" fmla="*/ 0 h 153"/>
                <a:gd name="T6" fmla="*/ 0 w 104"/>
                <a:gd name="T7" fmla="*/ 14 h 153"/>
                <a:gd name="T8" fmla="*/ 62 w 104"/>
                <a:gd name="T9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53">
                  <a:moveTo>
                    <a:pt x="62" y="153"/>
                  </a:moveTo>
                  <a:cubicBezTo>
                    <a:pt x="76" y="147"/>
                    <a:pt x="90" y="140"/>
                    <a:pt x="104" y="132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8" y="5"/>
                    <a:pt x="9" y="9"/>
                    <a:pt x="0" y="14"/>
                  </a:cubicBezTo>
                  <a:lnTo>
                    <a:pt x="62" y="153"/>
                  </a:lnTo>
                  <a:close/>
                </a:path>
              </a:pathLst>
            </a:custGeom>
            <a:solidFill>
              <a:srgbClr val="99A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6" name="Freeform 58">
              <a:extLst>
                <a:ext uri="{FF2B5EF4-FFF2-40B4-BE49-F238E27FC236}">
                  <a16:creationId xmlns:a16="http://schemas.microsoft.com/office/drawing/2014/main" id="{C13A6765-DDA2-78DC-7ADA-3FE59E00C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" y="1434"/>
              <a:ext cx="352" cy="272"/>
            </a:xfrm>
            <a:custGeom>
              <a:avLst/>
              <a:gdLst>
                <a:gd name="T0" fmla="*/ 26 w 149"/>
                <a:gd name="T1" fmla="*/ 0 h 115"/>
                <a:gd name="T2" fmla="*/ 0 w 149"/>
                <a:gd name="T3" fmla="*/ 39 h 115"/>
                <a:gd name="T4" fmla="*/ 133 w 149"/>
                <a:gd name="T5" fmla="*/ 115 h 115"/>
                <a:gd name="T6" fmla="*/ 149 w 149"/>
                <a:gd name="T7" fmla="*/ 89 h 115"/>
                <a:gd name="T8" fmla="*/ 26 w 149"/>
                <a:gd name="T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15">
                  <a:moveTo>
                    <a:pt x="26" y="0"/>
                  </a:moveTo>
                  <a:cubicBezTo>
                    <a:pt x="17" y="12"/>
                    <a:pt x="8" y="25"/>
                    <a:pt x="0" y="39"/>
                  </a:cubicBezTo>
                  <a:cubicBezTo>
                    <a:pt x="133" y="115"/>
                    <a:pt x="133" y="115"/>
                    <a:pt x="133" y="115"/>
                  </a:cubicBezTo>
                  <a:cubicBezTo>
                    <a:pt x="138" y="106"/>
                    <a:pt x="143" y="98"/>
                    <a:pt x="149" y="89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99A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7" name="Freeform 59">
              <a:extLst>
                <a:ext uri="{FF2B5EF4-FFF2-40B4-BE49-F238E27FC236}">
                  <a16:creationId xmlns:a16="http://schemas.microsoft.com/office/drawing/2014/main" id="{93B8911D-0118-089E-2B14-F50869C85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" y="1661"/>
              <a:ext cx="371" cy="215"/>
            </a:xfrm>
            <a:custGeom>
              <a:avLst/>
              <a:gdLst>
                <a:gd name="T0" fmla="*/ 17 w 157"/>
                <a:gd name="T1" fmla="*/ 0 h 91"/>
                <a:gd name="T2" fmla="*/ 0 w 157"/>
                <a:gd name="T3" fmla="*/ 44 h 91"/>
                <a:gd name="T4" fmla="*/ 146 w 157"/>
                <a:gd name="T5" fmla="*/ 91 h 91"/>
                <a:gd name="T6" fmla="*/ 157 w 157"/>
                <a:gd name="T7" fmla="*/ 62 h 91"/>
                <a:gd name="T8" fmla="*/ 17 w 157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91">
                  <a:moveTo>
                    <a:pt x="17" y="0"/>
                  </a:moveTo>
                  <a:cubicBezTo>
                    <a:pt x="11" y="14"/>
                    <a:pt x="5" y="29"/>
                    <a:pt x="0" y="44"/>
                  </a:cubicBezTo>
                  <a:cubicBezTo>
                    <a:pt x="146" y="91"/>
                    <a:pt x="146" y="91"/>
                    <a:pt x="146" y="91"/>
                  </a:cubicBezTo>
                  <a:cubicBezTo>
                    <a:pt x="149" y="81"/>
                    <a:pt x="153" y="72"/>
                    <a:pt x="157" y="62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99A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8" name="Freeform 60">
              <a:extLst>
                <a:ext uri="{FF2B5EF4-FFF2-40B4-BE49-F238E27FC236}">
                  <a16:creationId xmlns:a16="http://schemas.microsoft.com/office/drawing/2014/main" id="{0BBC37FB-074B-364A-B06B-8C5290FD7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4" y="3036"/>
              <a:ext cx="146" cy="368"/>
            </a:xfrm>
            <a:custGeom>
              <a:avLst/>
              <a:gdLst>
                <a:gd name="T0" fmla="*/ 16 w 62"/>
                <a:gd name="T1" fmla="*/ 156 h 156"/>
                <a:gd name="T2" fmla="*/ 62 w 62"/>
                <a:gd name="T3" fmla="*/ 149 h 156"/>
                <a:gd name="T4" fmla="*/ 30 w 62"/>
                <a:gd name="T5" fmla="*/ 0 h 156"/>
                <a:gd name="T6" fmla="*/ 0 w 62"/>
                <a:gd name="T7" fmla="*/ 4 h 156"/>
                <a:gd name="T8" fmla="*/ 16 w 62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56">
                  <a:moveTo>
                    <a:pt x="16" y="156"/>
                  </a:moveTo>
                  <a:cubicBezTo>
                    <a:pt x="31" y="155"/>
                    <a:pt x="47" y="152"/>
                    <a:pt x="62" y="149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0" y="2"/>
                    <a:pt x="10" y="3"/>
                    <a:pt x="0" y="4"/>
                  </a:cubicBezTo>
                  <a:lnTo>
                    <a:pt x="16" y="156"/>
                  </a:lnTo>
                  <a:close/>
                </a:path>
              </a:pathLst>
            </a:custGeom>
            <a:solidFill>
              <a:srgbClr val="99A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9" name="Freeform 61">
              <a:extLst>
                <a:ext uri="{FF2B5EF4-FFF2-40B4-BE49-F238E27FC236}">
                  <a16:creationId xmlns:a16="http://schemas.microsoft.com/office/drawing/2014/main" id="{1BA56829-9067-038B-D8C8-1BAC9A111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9" y="973"/>
              <a:ext cx="217" cy="369"/>
            </a:xfrm>
            <a:custGeom>
              <a:avLst/>
              <a:gdLst>
                <a:gd name="T0" fmla="*/ 44 w 92"/>
                <a:gd name="T1" fmla="*/ 0 h 156"/>
                <a:gd name="T2" fmla="*/ 0 w 92"/>
                <a:gd name="T3" fmla="*/ 17 h 156"/>
                <a:gd name="T4" fmla="*/ 63 w 92"/>
                <a:gd name="T5" fmla="*/ 156 h 156"/>
                <a:gd name="T6" fmla="*/ 92 w 92"/>
                <a:gd name="T7" fmla="*/ 145 h 156"/>
                <a:gd name="T8" fmla="*/ 44 w 92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56">
                  <a:moveTo>
                    <a:pt x="44" y="0"/>
                  </a:moveTo>
                  <a:cubicBezTo>
                    <a:pt x="29" y="5"/>
                    <a:pt x="15" y="10"/>
                    <a:pt x="0" y="17"/>
                  </a:cubicBezTo>
                  <a:cubicBezTo>
                    <a:pt x="63" y="156"/>
                    <a:pt x="63" y="156"/>
                    <a:pt x="63" y="156"/>
                  </a:cubicBezTo>
                  <a:cubicBezTo>
                    <a:pt x="72" y="152"/>
                    <a:pt x="82" y="148"/>
                    <a:pt x="92" y="145"/>
                  </a:cubicBezTo>
                  <a:lnTo>
                    <a:pt x="44" y="0"/>
                  </a:lnTo>
                  <a:close/>
                </a:path>
              </a:pathLst>
            </a:custGeom>
            <a:noFill/>
            <a:ln w="9525">
              <a:solidFill>
                <a:srgbClr val="BFBFB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0" name="Freeform 62">
              <a:extLst>
                <a:ext uri="{FF2B5EF4-FFF2-40B4-BE49-F238E27FC236}">
                  <a16:creationId xmlns:a16="http://schemas.microsoft.com/office/drawing/2014/main" id="{43ECA8E4-3142-9138-9A74-C14AB135F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6" y="3012"/>
              <a:ext cx="182" cy="371"/>
            </a:xfrm>
            <a:custGeom>
              <a:avLst/>
              <a:gdLst>
                <a:gd name="T0" fmla="*/ 32 w 77"/>
                <a:gd name="T1" fmla="*/ 157 h 157"/>
                <a:gd name="T2" fmla="*/ 77 w 77"/>
                <a:gd name="T3" fmla="*/ 145 h 157"/>
                <a:gd name="T4" fmla="*/ 30 w 77"/>
                <a:gd name="T5" fmla="*/ 0 h 157"/>
                <a:gd name="T6" fmla="*/ 0 w 77"/>
                <a:gd name="T7" fmla="*/ 8 h 157"/>
                <a:gd name="T8" fmla="*/ 32 w 77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57">
                  <a:moveTo>
                    <a:pt x="32" y="157"/>
                  </a:moveTo>
                  <a:cubicBezTo>
                    <a:pt x="47" y="154"/>
                    <a:pt x="62" y="150"/>
                    <a:pt x="77" y="145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0" y="3"/>
                    <a:pt x="10" y="6"/>
                    <a:pt x="0" y="8"/>
                  </a:cubicBezTo>
                  <a:lnTo>
                    <a:pt x="32" y="157"/>
                  </a:lnTo>
                  <a:close/>
                </a:path>
              </a:pathLst>
            </a:custGeom>
            <a:solidFill>
              <a:srgbClr val="99A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1" name="Freeform 63">
              <a:extLst>
                <a:ext uri="{FF2B5EF4-FFF2-40B4-BE49-F238E27FC236}">
                  <a16:creationId xmlns:a16="http://schemas.microsoft.com/office/drawing/2014/main" id="{B8C44157-D7F6-07C7-B423-0B65C3EFD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" y="1543"/>
              <a:ext cx="361" cy="245"/>
            </a:xfrm>
            <a:custGeom>
              <a:avLst/>
              <a:gdLst>
                <a:gd name="T0" fmla="*/ 21 w 153"/>
                <a:gd name="T1" fmla="*/ 0 h 104"/>
                <a:gd name="T2" fmla="*/ 0 w 153"/>
                <a:gd name="T3" fmla="*/ 42 h 104"/>
                <a:gd name="T4" fmla="*/ 139 w 153"/>
                <a:gd name="T5" fmla="*/ 104 h 104"/>
                <a:gd name="T6" fmla="*/ 153 w 153"/>
                <a:gd name="T7" fmla="*/ 77 h 104"/>
                <a:gd name="T8" fmla="*/ 21 w 153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04">
                  <a:moveTo>
                    <a:pt x="21" y="0"/>
                  </a:moveTo>
                  <a:cubicBezTo>
                    <a:pt x="13" y="14"/>
                    <a:pt x="6" y="28"/>
                    <a:pt x="0" y="42"/>
                  </a:cubicBezTo>
                  <a:cubicBezTo>
                    <a:pt x="139" y="104"/>
                    <a:pt x="139" y="104"/>
                    <a:pt x="139" y="104"/>
                  </a:cubicBezTo>
                  <a:cubicBezTo>
                    <a:pt x="143" y="95"/>
                    <a:pt x="148" y="86"/>
                    <a:pt x="153" y="77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99A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2" name="Freeform 64">
              <a:extLst>
                <a:ext uri="{FF2B5EF4-FFF2-40B4-BE49-F238E27FC236}">
                  <a16:creationId xmlns:a16="http://schemas.microsoft.com/office/drawing/2014/main" id="{62DC5FA4-8DCC-04BA-1BD4-85BEA8108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2" y="1082"/>
              <a:ext cx="274" cy="352"/>
            </a:xfrm>
            <a:custGeom>
              <a:avLst/>
              <a:gdLst>
                <a:gd name="T0" fmla="*/ 39 w 116"/>
                <a:gd name="T1" fmla="*/ 0 h 149"/>
                <a:gd name="T2" fmla="*/ 0 w 116"/>
                <a:gd name="T3" fmla="*/ 25 h 149"/>
                <a:gd name="T4" fmla="*/ 90 w 116"/>
                <a:gd name="T5" fmla="*/ 149 h 149"/>
                <a:gd name="T6" fmla="*/ 116 w 116"/>
                <a:gd name="T7" fmla="*/ 132 h 149"/>
                <a:gd name="T8" fmla="*/ 39 w 116"/>
                <a:gd name="T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49">
                  <a:moveTo>
                    <a:pt x="39" y="0"/>
                  </a:moveTo>
                  <a:cubicBezTo>
                    <a:pt x="26" y="8"/>
                    <a:pt x="13" y="16"/>
                    <a:pt x="0" y="25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98" y="143"/>
                    <a:pt x="107" y="137"/>
                    <a:pt x="116" y="132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99A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3" name="Freeform 65">
              <a:extLst>
                <a:ext uri="{FF2B5EF4-FFF2-40B4-BE49-F238E27FC236}">
                  <a16:creationId xmlns:a16="http://schemas.microsoft.com/office/drawing/2014/main" id="{A060959F-17A4-4801-F78D-17E95514E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1784"/>
              <a:ext cx="371" cy="181"/>
            </a:xfrm>
            <a:custGeom>
              <a:avLst/>
              <a:gdLst>
                <a:gd name="T0" fmla="*/ 12 w 157"/>
                <a:gd name="T1" fmla="*/ 0 h 77"/>
                <a:gd name="T2" fmla="*/ 0 w 157"/>
                <a:gd name="T3" fmla="*/ 45 h 77"/>
                <a:gd name="T4" fmla="*/ 149 w 157"/>
                <a:gd name="T5" fmla="*/ 77 h 77"/>
                <a:gd name="T6" fmla="*/ 157 w 157"/>
                <a:gd name="T7" fmla="*/ 47 h 77"/>
                <a:gd name="T8" fmla="*/ 12 w 157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77">
                  <a:moveTo>
                    <a:pt x="12" y="0"/>
                  </a:moveTo>
                  <a:cubicBezTo>
                    <a:pt x="7" y="15"/>
                    <a:pt x="3" y="30"/>
                    <a:pt x="0" y="45"/>
                  </a:cubicBezTo>
                  <a:cubicBezTo>
                    <a:pt x="149" y="77"/>
                    <a:pt x="149" y="77"/>
                    <a:pt x="149" y="77"/>
                  </a:cubicBezTo>
                  <a:cubicBezTo>
                    <a:pt x="151" y="67"/>
                    <a:pt x="154" y="57"/>
                    <a:pt x="157" y="47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99A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2B5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04" name="文本框 303">
            <a:extLst>
              <a:ext uri="{FF2B5EF4-FFF2-40B4-BE49-F238E27FC236}">
                <a16:creationId xmlns:a16="http://schemas.microsoft.com/office/drawing/2014/main" id="{A9857064-2442-7384-E49D-070F49DE1A3A}"/>
              </a:ext>
            </a:extLst>
          </p:cNvPr>
          <p:cNvSpPr txBox="1"/>
          <p:nvPr/>
        </p:nvSpPr>
        <p:spPr>
          <a:xfrm>
            <a:off x="7624926" y="3623793"/>
            <a:ext cx="12028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11%</a:t>
            </a:r>
          </a:p>
        </p:txBody>
      </p:sp>
      <p:grpSp>
        <p:nvGrpSpPr>
          <p:cNvPr id="314" name="组合 313">
            <a:extLst>
              <a:ext uri="{FF2B5EF4-FFF2-40B4-BE49-F238E27FC236}">
                <a16:creationId xmlns:a16="http://schemas.microsoft.com/office/drawing/2014/main" id="{B3106A0F-A7DA-B5D1-82A1-94E57D3DA9D8}"/>
              </a:ext>
            </a:extLst>
          </p:cNvPr>
          <p:cNvGrpSpPr/>
          <p:nvPr/>
        </p:nvGrpSpPr>
        <p:grpSpPr>
          <a:xfrm>
            <a:off x="730300" y="3379414"/>
            <a:ext cx="2390681" cy="954253"/>
            <a:chOff x="681395" y="2834288"/>
            <a:chExt cx="2390681" cy="954253"/>
          </a:xfrm>
        </p:grpSpPr>
        <p:sp>
          <p:nvSpPr>
            <p:cNvPr id="308" name="TextBox 71">
              <a:extLst>
                <a:ext uri="{FF2B5EF4-FFF2-40B4-BE49-F238E27FC236}">
                  <a16:creationId xmlns:a16="http://schemas.microsoft.com/office/drawing/2014/main" id="{9ED95292-321A-3786-3FAA-4C71655D1743}"/>
                </a:ext>
              </a:extLst>
            </p:cNvPr>
            <p:cNvSpPr txBox="1"/>
            <p:nvPr/>
          </p:nvSpPr>
          <p:spPr>
            <a:xfrm>
              <a:off x="991225" y="2834288"/>
              <a:ext cx="17274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WHO</a:t>
              </a: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目标</a:t>
              </a:r>
            </a:p>
          </p:txBody>
        </p:sp>
        <p:sp>
          <p:nvSpPr>
            <p:cNvPr id="311" name="Text">
              <a:extLst>
                <a:ext uri="{FF2B5EF4-FFF2-40B4-BE49-F238E27FC236}">
                  <a16:creationId xmlns:a16="http://schemas.microsoft.com/office/drawing/2014/main" id="{58C105D1-F360-35D6-6D48-E536951F8D06}"/>
                </a:ext>
              </a:extLst>
            </p:cNvPr>
            <p:cNvSpPr txBox="1"/>
            <p:nvPr/>
          </p:nvSpPr>
          <p:spPr>
            <a:xfrm>
              <a:off x="681395" y="3305354"/>
              <a:ext cx="2390681" cy="483187"/>
            </a:xfrm>
            <a:prstGeom prst="rect">
              <a:avLst/>
            </a:prstGeom>
          </p:spPr>
          <p:txBody>
            <a:bodyPr wrap="square" lIns="0" tIns="0" rIns="0" bIns="0" anchor="ctr" anchorCtr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80%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5" name="组合 314">
            <a:extLst>
              <a:ext uri="{FF2B5EF4-FFF2-40B4-BE49-F238E27FC236}">
                <a16:creationId xmlns:a16="http://schemas.microsoft.com/office/drawing/2014/main" id="{2C148C17-90F6-68F9-C681-CEA18564E7D4}"/>
              </a:ext>
            </a:extLst>
          </p:cNvPr>
          <p:cNvGrpSpPr/>
          <p:nvPr/>
        </p:nvGrpSpPr>
        <p:grpSpPr>
          <a:xfrm>
            <a:off x="9352618" y="3379414"/>
            <a:ext cx="2390681" cy="954253"/>
            <a:chOff x="8883554" y="3015401"/>
            <a:chExt cx="2390681" cy="954253"/>
          </a:xfrm>
        </p:grpSpPr>
        <p:sp>
          <p:nvSpPr>
            <p:cNvPr id="312" name="TextBox 71">
              <a:extLst>
                <a:ext uri="{FF2B5EF4-FFF2-40B4-BE49-F238E27FC236}">
                  <a16:creationId xmlns:a16="http://schemas.microsoft.com/office/drawing/2014/main" id="{343CFB0B-C644-2E9C-BB61-357070248141}"/>
                </a:ext>
              </a:extLst>
            </p:cNvPr>
            <p:cNvSpPr txBox="1"/>
            <p:nvPr/>
          </p:nvSpPr>
          <p:spPr>
            <a:xfrm>
              <a:off x="9315225" y="3015401"/>
              <a:ext cx="17274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99AEC3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WHO</a:t>
              </a: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99AEC3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目标</a:t>
              </a:r>
            </a:p>
          </p:txBody>
        </p:sp>
        <p:sp>
          <p:nvSpPr>
            <p:cNvPr id="313" name="Text">
              <a:extLst>
                <a:ext uri="{FF2B5EF4-FFF2-40B4-BE49-F238E27FC236}">
                  <a16:creationId xmlns:a16="http://schemas.microsoft.com/office/drawing/2014/main" id="{A6D16781-B4DF-5A2B-A933-6BA10521D7B9}"/>
                </a:ext>
              </a:extLst>
            </p:cNvPr>
            <p:cNvSpPr txBox="1"/>
            <p:nvPr/>
          </p:nvSpPr>
          <p:spPr>
            <a:xfrm>
              <a:off x="8883554" y="3486467"/>
              <a:ext cx="2390681" cy="483187"/>
            </a:xfrm>
            <a:prstGeom prst="rect">
              <a:avLst/>
            </a:prstGeom>
          </p:spPr>
          <p:txBody>
            <a:bodyPr wrap="square" lIns="0" tIns="0" rIns="0" bIns="0" anchor="ctr" anchorCtr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99AEC3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90%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9AEC3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16" name="iconfont-11592-5504471">
            <a:extLst>
              <a:ext uri="{FF2B5EF4-FFF2-40B4-BE49-F238E27FC236}">
                <a16:creationId xmlns:a16="http://schemas.microsoft.com/office/drawing/2014/main" id="{FB654CF5-F833-E268-30C5-97431D7432BB}"/>
              </a:ext>
            </a:extLst>
          </p:cNvPr>
          <p:cNvSpPr/>
          <p:nvPr/>
        </p:nvSpPr>
        <p:spPr>
          <a:xfrm>
            <a:off x="9724078" y="3390218"/>
            <a:ext cx="321508" cy="321508"/>
          </a:xfrm>
          <a:custGeom>
            <a:avLst/>
            <a:gdLst>
              <a:gd name="T0" fmla="*/ 6944 w 11868"/>
              <a:gd name="T1" fmla="*/ 2582 h 11868"/>
              <a:gd name="T2" fmla="*/ 5334 w 11868"/>
              <a:gd name="T3" fmla="*/ 2268 h 11868"/>
              <a:gd name="T4" fmla="*/ 1067 w 11868"/>
              <a:gd name="T5" fmla="*/ 6534 h 11868"/>
              <a:gd name="T6" fmla="*/ 5334 w 11868"/>
              <a:gd name="T7" fmla="*/ 10801 h 11868"/>
              <a:gd name="T8" fmla="*/ 9600 w 11868"/>
              <a:gd name="T9" fmla="*/ 6534 h 11868"/>
              <a:gd name="T10" fmla="*/ 9286 w 11868"/>
              <a:gd name="T11" fmla="*/ 4924 h 11868"/>
              <a:gd name="T12" fmla="*/ 9070 w 11868"/>
              <a:gd name="T13" fmla="*/ 4922 h 11868"/>
              <a:gd name="T14" fmla="*/ 7942 w 11868"/>
              <a:gd name="T15" fmla="*/ 4680 h 11868"/>
              <a:gd name="T16" fmla="*/ 8534 w 11868"/>
              <a:gd name="T17" fmla="*/ 6534 h 11868"/>
              <a:gd name="T18" fmla="*/ 5334 w 11868"/>
              <a:gd name="T19" fmla="*/ 9734 h 11868"/>
              <a:gd name="T20" fmla="*/ 2134 w 11868"/>
              <a:gd name="T21" fmla="*/ 6534 h 11868"/>
              <a:gd name="T22" fmla="*/ 5334 w 11868"/>
              <a:gd name="T23" fmla="*/ 3334 h 11868"/>
              <a:gd name="T24" fmla="*/ 7188 w 11868"/>
              <a:gd name="T25" fmla="*/ 3926 h 11868"/>
              <a:gd name="T26" fmla="*/ 7188 w 11868"/>
              <a:gd name="T27" fmla="*/ 3926 h 11868"/>
              <a:gd name="T28" fmla="*/ 6946 w 11868"/>
              <a:gd name="T29" fmla="*/ 2798 h 11868"/>
              <a:gd name="T30" fmla="*/ 6944 w 11868"/>
              <a:gd name="T31" fmla="*/ 2582 h 11868"/>
              <a:gd name="T32" fmla="*/ 7592 w 11868"/>
              <a:gd name="T33" fmla="*/ 1701 h 11868"/>
              <a:gd name="T34" fmla="*/ 8732 w 11868"/>
              <a:gd name="T35" fmla="*/ 327 h 11868"/>
              <a:gd name="T36" fmla="*/ 9653 w 11868"/>
              <a:gd name="T37" fmla="*/ 514 h 11868"/>
              <a:gd name="T38" fmla="*/ 10046 w 11868"/>
              <a:gd name="T39" fmla="*/ 1822 h 11868"/>
              <a:gd name="T40" fmla="*/ 11354 w 11868"/>
              <a:gd name="T41" fmla="*/ 2215 h 11868"/>
              <a:gd name="T42" fmla="*/ 11541 w 11868"/>
              <a:gd name="T43" fmla="*/ 3136 h 11868"/>
              <a:gd name="T44" fmla="*/ 10167 w 11868"/>
              <a:gd name="T45" fmla="*/ 4276 h 11868"/>
              <a:gd name="T46" fmla="*/ 10667 w 11868"/>
              <a:gd name="T47" fmla="*/ 6534 h 11868"/>
              <a:gd name="T48" fmla="*/ 5334 w 11868"/>
              <a:gd name="T49" fmla="*/ 11868 h 11868"/>
              <a:gd name="T50" fmla="*/ 0 w 11868"/>
              <a:gd name="T51" fmla="*/ 6534 h 11868"/>
              <a:gd name="T52" fmla="*/ 5334 w 11868"/>
              <a:gd name="T53" fmla="*/ 1201 h 11868"/>
              <a:gd name="T54" fmla="*/ 7592 w 11868"/>
              <a:gd name="T55" fmla="*/ 1701 h 11868"/>
              <a:gd name="T56" fmla="*/ 6417 w 11868"/>
              <a:gd name="T57" fmla="*/ 4696 h 11868"/>
              <a:gd name="T58" fmla="*/ 3647 w 11868"/>
              <a:gd name="T59" fmla="*/ 5228 h 11868"/>
              <a:gd name="T60" fmla="*/ 3826 w 11868"/>
              <a:gd name="T61" fmla="*/ 8042 h 11868"/>
              <a:gd name="T62" fmla="*/ 6640 w 11868"/>
              <a:gd name="T63" fmla="*/ 8221 h 11868"/>
              <a:gd name="T64" fmla="*/ 7172 w 11868"/>
              <a:gd name="T65" fmla="*/ 5451 h 11868"/>
              <a:gd name="T66" fmla="*/ 6364 w 11868"/>
              <a:gd name="T67" fmla="*/ 6258 h 11868"/>
              <a:gd name="T68" fmla="*/ 5334 w 11868"/>
              <a:gd name="T69" fmla="*/ 7601 h 11868"/>
              <a:gd name="T70" fmla="*/ 4278 w 11868"/>
              <a:gd name="T71" fmla="*/ 6395 h 11868"/>
              <a:gd name="T72" fmla="*/ 5610 w 11868"/>
              <a:gd name="T73" fmla="*/ 5504 h 11868"/>
              <a:gd name="T74" fmla="*/ 6417 w 11868"/>
              <a:gd name="T75" fmla="*/ 4696 h 11868"/>
              <a:gd name="T76" fmla="*/ 9464 w 11868"/>
              <a:gd name="T77" fmla="*/ 2762 h 11868"/>
              <a:gd name="T78" fmla="*/ 9106 w 11868"/>
              <a:gd name="T79" fmla="*/ 2404 h 11868"/>
              <a:gd name="T80" fmla="*/ 8917 w 11868"/>
              <a:gd name="T81" fmla="*/ 1774 h 11868"/>
              <a:gd name="T82" fmla="*/ 8043 w 11868"/>
              <a:gd name="T83" fmla="*/ 2827 h 11868"/>
              <a:gd name="T84" fmla="*/ 8220 w 11868"/>
              <a:gd name="T85" fmla="*/ 3648 h 11868"/>
              <a:gd name="T86" fmla="*/ 9041 w 11868"/>
              <a:gd name="T87" fmla="*/ 3825 h 11868"/>
              <a:gd name="T88" fmla="*/ 10094 w 11868"/>
              <a:gd name="T89" fmla="*/ 2951 h 11868"/>
              <a:gd name="T90" fmla="*/ 9464 w 11868"/>
              <a:gd name="T91" fmla="*/ 2762 h 11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868" h="11868">
                <a:moveTo>
                  <a:pt x="6944" y="2582"/>
                </a:moveTo>
                <a:cubicBezTo>
                  <a:pt x="6433" y="2374"/>
                  <a:pt x="5886" y="2267"/>
                  <a:pt x="5334" y="2268"/>
                </a:cubicBezTo>
                <a:cubicBezTo>
                  <a:pt x="2977" y="2268"/>
                  <a:pt x="1067" y="4178"/>
                  <a:pt x="1067" y="6534"/>
                </a:cubicBezTo>
                <a:cubicBezTo>
                  <a:pt x="1067" y="8891"/>
                  <a:pt x="2977" y="10801"/>
                  <a:pt x="5334" y="10801"/>
                </a:cubicBezTo>
                <a:cubicBezTo>
                  <a:pt x="7690" y="10801"/>
                  <a:pt x="9600" y="8891"/>
                  <a:pt x="9600" y="6534"/>
                </a:cubicBezTo>
                <a:cubicBezTo>
                  <a:pt x="9600" y="5965"/>
                  <a:pt x="9489" y="5421"/>
                  <a:pt x="9286" y="4924"/>
                </a:cubicBezTo>
                <a:cubicBezTo>
                  <a:pt x="9215" y="4938"/>
                  <a:pt x="9141" y="4938"/>
                  <a:pt x="9070" y="4922"/>
                </a:cubicBezTo>
                <a:lnTo>
                  <a:pt x="7942" y="4680"/>
                </a:lnTo>
                <a:cubicBezTo>
                  <a:pt x="8328" y="5221"/>
                  <a:pt x="8535" y="5870"/>
                  <a:pt x="8534" y="6534"/>
                </a:cubicBezTo>
                <a:cubicBezTo>
                  <a:pt x="8534" y="8302"/>
                  <a:pt x="7101" y="9734"/>
                  <a:pt x="5334" y="9734"/>
                </a:cubicBezTo>
                <a:cubicBezTo>
                  <a:pt x="3566" y="9734"/>
                  <a:pt x="2134" y="8302"/>
                  <a:pt x="2134" y="6534"/>
                </a:cubicBezTo>
                <a:cubicBezTo>
                  <a:pt x="2134" y="4767"/>
                  <a:pt x="3566" y="3334"/>
                  <a:pt x="5334" y="3334"/>
                </a:cubicBezTo>
                <a:cubicBezTo>
                  <a:pt x="6025" y="3334"/>
                  <a:pt x="6665" y="3554"/>
                  <a:pt x="7188" y="3926"/>
                </a:cubicBezTo>
                <a:lnTo>
                  <a:pt x="7188" y="3926"/>
                </a:lnTo>
                <a:lnTo>
                  <a:pt x="6946" y="2798"/>
                </a:lnTo>
                <a:cubicBezTo>
                  <a:pt x="6930" y="2727"/>
                  <a:pt x="6930" y="2653"/>
                  <a:pt x="6944" y="2582"/>
                </a:cubicBezTo>
                <a:close/>
                <a:moveTo>
                  <a:pt x="7592" y="1701"/>
                </a:moveTo>
                <a:lnTo>
                  <a:pt x="8732" y="327"/>
                </a:lnTo>
                <a:cubicBezTo>
                  <a:pt x="9004" y="0"/>
                  <a:pt x="9531" y="107"/>
                  <a:pt x="9653" y="514"/>
                </a:cubicBezTo>
                <a:lnTo>
                  <a:pt x="10046" y="1822"/>
                </a:lnTo>
                <a:lnTo>
                  <a:pt x="11354" y="2215"/>
                </a:lnTo>
                <a:cubicBezTo>
                  <a:pt x="11761" y="2337"/>
                  <a:pt x="11868" y="2864"/>
                  <a:pt x="11541" y="3136"/>
                </a:cubicBezTo>
                <a:lnTo>
                  <a:pt x="10167" y="4276"/>
                </a:lnTo>
                <a:cubicBezTo>
                  <a:pt x="10497" y="4983"/>
                  <a:pt x="10668" y="5754"/>
                  <a:pt x="10667" y="6534"/>
                </a:cubicBezTo>
                <a:cubicBezTo>
                  <a:pt x="10667" y="9480"/>
                  <a:pt x="8279" y="11868"/>
                  <a:pt x="5334" y="11868"/>
                </a:cubicBezTo>
                <a:cubicBezTo>
                  <a:pt x="2388" y="11868"/>
                  <a:pt x="0" y="9480"/>
                  <a:pt x="0" y="6534"/>
                </a:cubicBezTo>
                <a:cubicBezTo>
                  <a:pt x="0" y="3589"/>
                  <a:pt x="2388" y="1201"/>
                  <a:pt x="5334" y="1201"/>
                </a:cubicBezTo>
                <a:cubicBezTo>
                  <a:pt x="6141" y="1201"/>
                  <a:pt x="6906" y="1380"/>
                  <a:pt x="7592" y="1701"/>
                </a:cubicBezTo>
                <a:close/>
                <a:moveTo>
                  <a:pt x="6417" y="4696"/>
                </a:moveTo>
                <a:cubicBezTo>
                  <a:pt x="5492" y="4151"/>
                  <a:pt x="4305" y="4378"/>
                  <a:pt x="3647" y="5228"/>
                </a:cubicBezTo>
                <a:cubicBezTo>
                  <a:pt x="2990" y="6077"/>
                  <a:pt x="3067" y="7282"/>
                  <a:pt x="3826" y="8042"/>
                </a:cubicBezTo>
                <a:cubicBezTo>
                  <a:pt x="4586" y="8801"/>
                  <a:pt x="5791" y="8878"/>
                  <a:pt x="6640" y="8221"/>
                </a:cubicBezTo>
                <a:cubicBezTo>
                  <a:pt x="7490" y="7563"/>
                  <a:pt x="7717" y="6376"/>
                  <a:pt x="7172" y="5451"/>
                </a:cubicBezTo>
                <a:lnTo>
                  <a:pt x="6364" y="6258"/>
                </a:lnTo>
                <a:cubicBezTo>
                  <a:pt x="6545" y="6935"/>
                  <a:pt x="6035" y="7600"/>
                  <a:pt x="5334" y="7601"/>
                </a:cubicBezTo>
                <a:cubicBezTo>
                  <a:pt x="4690" y="7600"/>
                  <a:pt x="4194" y="7033"/>
                  <a:pt x="4278" y="6395"/>
                </a:cubicBezTo>
                <a:cubicBezTo>
                  <a:pt x="4362" y="5757"/>
                  <a:pt x="4988" y="5338"/>
                  <a:pt x="5610" y="5504"/>
                </a:cubicBezTo>
                <a:lnTo>
                  <a:pt x="6417" y="4696"/>
                </a:lnTo>
                <a:close/>
                <a:moveTo>
                  <a:pt x="9464" y="2762"/>
                </a:moveTo>
                <a:cubicBezTo>
                  <a:pt x="9292" y="2710"/>
                  <a:pt x="9158" y="2576"/>
                  <a:pt x="9106" y="2404"/>
                </a:cubicBezTo>
                <a:lnTo>
                  <a:pt x="8917" y="1774"/>
                </a:lnTo>
                <a:lnTo>
                  <a:pt x="8043" y="2827"/>
                </a:lnTo>
                <a:lnTo>
                  <a:pt x="8220" y="3648"/>
                </a:lnTo>
                <a:lnTo>
                  <a:pt x="9041" y="3825"/>
                </a:lnTo>
                <a:lnTo>
                  <a:pt x="10094" y="2951"/>
                </a:lnTo>
                <a:lnTo>
                  <a:pt x="9464" y="2762"/>
                </a:lnTo>
                <a:close/>
              </a:path>
            </a:pathLst>
          </a:custGeom>
          <a:solidFill>
            <a:srgbClr val="99AE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7" name="iconfont-11592-5504471">
            <a:extLst>
              <a:ext uri="{FF2B5EF4-FFF2-40B4-BE49-F238E27FC236}">
                <a16:creationId xmlns:a16="http://schemas.microsoft.com/office/drawing/2014/main" id="{F49A3D08-A0C6-C5D5-5B98-866C609F6C9B}"/>
              </a:ext>
            </a:extLst>
          </p:cNvPr>
          <p:cNvSpPr/>
          <p:nvPr/>
        </p:nvSpPr>
        <p:spPr>
          <a:xfrm>
            <a:off x="1013993" y="3390218"/>
            <a:ext cx="321508" cy="321508"/>
          </a:xfrm>
          <a:custGeom>
            <a:avLst/>
            <a:gdLst>
              <a:gd name="T0" fmla="*/ 6944 w 11868"/>
              <a:gd name="T1" fmla="*/ 2582 h 11868"/>
              <a:gd name="T2" fmla="*/ 5334 w 11868"/>
              <a:gd name="T3" fmla="*/ 2268 h 11868"/>
              <a:gd name="T4" fmla="*/ 1067 w 11868"/>
              <a:gd name="T5" fmla="*/ 6534 h 11868"/>
              <a:gd name="T6" fmla="*/ 5334 w 11868"/>
              <a:gd name="T7" fmla="*/ 10801 h 11868"/>
              <a:gd name="T8" fmla="*/ 9600 w 11868"/>
              <a:gd name="T9" fmla="*/ 6534 h 11868"/>
              <a:gd name="T10" fmla="*/ 9286 w 11868"/>
              <a:gd name="T11" fmla="*/ 4924 h 11868"/>
              <a:gd name="T12" fmla="*/ 9070 w 11868"/>
              <a:gd name="T13" fmla="*/ 4922 h 11868"/>
              <a:gd name="T14" fmla="*/ 7942 w 11868"/>
              <a:gd name="T15" fmla="*/ 4680 h 11868"/>
              <a:gd name="T16" fmla="*/ 8534 w 11868"/>
              <a:gd name="T17" fmla="*/ 6534 h 11868"/>
              <a:gd name="T18" fmla="*/ 5334 w 11868"/>
              <a:gd name="T19" fmla="*/ 9734 h 11868"/>
              <a:gd name="T20" fmla="*/ 2134 w 11868"/>
              <a:gd name="T21" fmla="*/ 6534 h 11868"/>
              <a:gd name="T22" fmla="*/ 5334 w 11868"/>
              <a:gd name="T23" fmla="*/ 3334 h 11868"/>
              <a:gd name="T24" fmla="*/ 7188 w 11868"/>
              <a:gd name="T25" fmla="*/ 3926 h 11868"/>
              <a:gd name="T26" fmla="*/ 7188 w 11868"/>
              <a:gd name="T27" fmla="*/ 3926 h 11868"/>
              <a:gd name="T28" fmla="*/ 6946 w 11868"/>
              <a:gd name="T29" fmla="*/ 2798 h 11868"/>
              <a:gd name="T30" fmla="*/ 6944 w 11868"/>
              <a:gd name="T31" fmla="*/ 2582 h 11868"/>
              <a:gd name="T32" fmla="*/ 7592 w 11868"/>
              <a:gd name="T33" fmla="*/ 1701 h 11868"/>
              <a:gd name="T34" fmla="*/ 8732 w 11868"/>
              <a:gd name="T35" fmla="*/ 327 h 11868"/>
              <a:gd name="T36" fmla="*/ 9653 w 11868"/>
              <a:gd name="T37" fmla="*/ 514 h 11868"/>
              <a:gd name="T38" fmla="*/ 10046 w 11868"/>
              <a:gd name="T39" fmla="*/ 1822 h 11868"/>
              <a:gd name="T40" fmla="*/ 11354 w 11868"/>
              <a:gd name="T41" fmla="*/ 2215 h 11868"/>
              <a:gd name="T42" fmla="*/ 11541 w 11868"/>
              <a:gd name="T43" fmla="*/ 3136 h 11868"/>
              <a:gd name="T44" fmla="*/ 10167 w 11868"/>
              <a:gd name="T45" fmla="*/ 4276 h 11868"/>
              <a:gd name="T46" fmla="*/ 10667 w 11868"/>
              <a:gd name="T47" fmla="*/ 6534 h 11868"/>
              <a:gd name="T48" fmla="*/ 5334 w 11868"/>
              <a:gd name="T49" fmla="*/ 11868 h 11868"/>
              <a:gd name="T50" fmla="*/ 0 w 11868"/>
              <a:gd name="T51" fmla="*/ 6534 h 11868"/>
              <a:gd name="T52" fmla="*/ 5334 w 11868"/>
              <a:gd name="T53" fmla="*/ 1201 h 11868"/>
              <a:gd name="T54" fmla="*/ 7592 w 11868"/>
              <a:gd name="T55" fmla="*/ 1701 h 11868"/>
              <a:gd name="T56" fmla="*/ 6417 w 11868"/>
              <a:gd name="T57" fmla="*/ 4696 h 11868"/>
              <a:gd name="T58" fmla="*/ 3647 w 11868"/>
              <a:gd name="T59" fmla="*/ 5228 h 11868"/>
              <a:gd name="T60" fmla="*/ 3826 w 11868"/>
              <a:gd name="T61" fmla="*/ 8042 h 11868"/>
              <a:gd name="T62" fmla="*/ 6640 w 11868"/>
              <a:gd name="T63" fmla="*/ 8221 h 11868"/>
              <a:gd name="T64" fmla="*/ 7172 w 11868"/>
              <a:gd name="T65" fmla="*/ 5451 h 11868"/>
              <a:gd name="T66" fmla="*/ 6364 w 11868"/>
              <a:gd name="T67" fmla="*/ 6258 h 11868"/>
              <a:gd name="T68" fmla="*/ 5334 w 11868"/>
              <a:gd name="T69" fmla="*/ 7601 h 11868"/>
              <a:gd name="T70" fmla="*/ 4278 w 11868"/>
              <a:gd name="T71" fmla="*/ 6395 h 11868"/>
              <a:gd name="T72" fmla="*/ 5610 w 11868"/>
              <a:gd name="T73" fmla="*/ 5504 h 11868"/>
              <a:gd name="T74" fmla="*/ 6417 w 11868"/>
              <a:gd name="T75" fmla="*/ 4696 h 11868"/>
              <a:gd name="T76" fmla="*/ 9464 w 11868"/>
              <a:gd name="T77" fmla="*/ 2762 h 11868"/>
              <a:gd name="T78" fmla="*/ 9106 w 11868"/>
              <a:gd name="T79" fmla="*/ 2404 h 11868"/>
              <a:gd name="T80" fmla="*/ 8917 w 11868"/>
              <a:gd name="T81" fmla="*/ 1774 h 11868"/>
              <a:gd name="T82" fmla="*/ 8043 w 11868"/>
              <a:gd name="T83" fmla="*/ 2827 h 11868"/>
              <a:gd name="T84" fmla="*/ 8220 w 11868"/>
              <a:gd name="T85" fmla="*/ 3648 h 11868"/>
              <a:gd name="T86" fmla="*/ 9041 w 11868"/>
              <a:gd name="T87" fmla="*/ 3825 h 11868"/>
              <a:gd name="T88" fmla="*/ 10094 w 11868"/>
              <a:gd name="T89" fmla="*/ 2951 h 11868"/>
              <a:gd name="T90" fmla="*/ 9464 w 11868"/>
              <a:gd name="T91" fmla="*/ 2762 h 11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868" h="11868">
                <a:moveTo>
                  <a:pt x="6944" y="2582"/>
                </a:moveTo>
                <a:cubicBezTo>
                  <a:pt x="6433" y="2374"/>
                  <a:pt x="5886" y="2267"/>
                  <a:pt x="5334" y="2268"/>
                </a:cubicBezTo>
                <a:cubicBezTo>
                  <a:pt x="2977" y="2268"/>
                  <a:pt x="1067" y="4178"/>
                  <a:pt x="1067" y="6534"/>
                </a:cubicBezTo>
                <a:cubicBezTo>
                  <a:pt x="1067" y="8891"/>
                  <a:pt x="2977" y="10801"/>
                  <a:pt x="5334" y="10801"/>
                </a:cubicBezTo>
                <a:cubicBezTo>
                  <a:pt x="7690" y="10801"/>
                  <a:pt x="9600" y="8891"/>
                  <a:pt x="9600" y="6534"/>
                </a:cubicBezTo>
                <a:cubicBezTo>
                  <a:pt x="9600" y="5965"/>
                  <a:pt x="9489" y="5421"/>
                  <a:pt x="9286" y="4924"/>
                </a:cubicBezTo>
                <a:cubicBezTo>
                  <a:pt x="9215" y="4938"/>
                  <a:pt x="9141" y="4938"/>
                  <a:pt x="9070" y="4922"/>
                </a:cubicBezTo>
                <a:lnTo>
                  <a:pt x="7942" y="4680"/>
                </a:lnTo>
                <a:cubicBezTo>
                  <a:pt x="8328" y="5221"/>
                  <a:pt x="8535" y="5870"/>
                  <a:pt x="8534" y="6534"/>
                </a:cubicBezTo>
                <a:cubicBezTo>
                  <a:pt x="8534" y="8302"/>
                  <a:pt x="7101" y="9734"/>
                  <a:pt x="5334" y="9734"/>
                </a:cubicBezTo>
                <a:cubicBezTo>
                  <a:pt x="3566" y="9734"/>
                  <a:pt x="2134" y="8302"/>
                  <a:pt x="2134" y="6534"/>
                </a:cubicBezTo>
                <a:cubicBezTo>
                  <a:pt x="2134" y="4767"/>
                  <a:pt x="3566" y="3334"/>
                  <a:pt x="5334" y="3334"/>
                </a:cubicBezTo>
                <a:cubicBezTo>
                  <a:pt x="6025" y="3334"/>
                  <a:pt x="6665" y="3554"/>
                  <a:pt x="7188" y="3926"/>
                </a:cubicBezTo>
                <a:lnTo>
                  <a:pt x="7188" y="3926"/>
                </a:lnTo>
                <a:lnTo>
                  <a:pt x="6946" y="2798"/>
                </a:lnTo>
                <a:cubicBezTo>
                  <a:pt x="6930" y="2727"/>
                  <a:pt x="6930" y="2653"/>
                  <a:pt x="6944" y="2582"/>
                </a:cubicBezTo>
                <a:close/>
                <a:moveTo>
                  <a:pt x="7592" y="1701"/>
                </a:moveTo>
                <a:lnTo>
                  <a:pt x="8732" y="327"/>
                </a:lnTo>
                <a:cubicBezTo>
                  <a:pt x="9004" y="0"/>
                  <a:pt x="9531" y="107"/>
                  <a:pt x="9653" y="514"/>
                </a:cubicBezTo>
                <a:lnTo>
                  <a:pt x="10046" y="1822"/>
                </a:lnTo>
                <a:lnTo>
                  <a:pt x="11354" y="2215"/>
                </a:lnTo>
                <a:cubicBezTo>
                  <a:pt x="11761" y="2337"/>
                  <a:pt x="11868" y="2864"/>
                  <a:pt x="11541" y="3136"/>
                </a:cubicBezTo>
                <a:lnTo>
                  <a:pt x="10167" y="4276"/>
                </a:lnTo>
                <a:cubicBezTo>
                  <a:pt x="10497" y="4983"/>
                  <a:pt x="10668" y="5754"/>
                  <a:pt x="10667" y="6534"/>
                </a:cubicBezTo>
                <a:cubicBezTo>
                  <a:pt x="10667" y="9480"/>
                  <a:pt x="8279" y="11868"/>
                  <a:pt x="5334" y="11868"/>
                </a:cubicBezTo>
                <a:cubicBezTo>
                  <a:pt x="2388" y="11868"/>
                  <a:pt x="0" y="9480"/>
                  <a:pt x="0" y="6534"/>
                </a:cubicBezTo>
                <a:cubicBezTo>
                  <a:pt x="0" y="3589"/>
                  <a:pt x="2388" y="1201"/>
                  <a:pt x="5334" y="1201"/>
                </a:cubicBezTo>
                <a:cubicBezTo>
                  <a:pt x="6141" y="1201"/>
                  <a:pt x="6906" y="1380"/>
                  <a:pt x="7592" y="1701"/>
                </a:cubicBezTo>
                <a:close/>
                <a:moveTo>
                  <a:pt x="6417" y="4696"/>
                </a:moveTo>
                <a:cubicBezTo>
                  <a:pt x="5492" y="4151"/>
                  <a:pt x="4305" y="4378"/>
                  <a:pt x="3647" y="5228"/>
                </a:cubicBezTo>
                <a:cubicBezTo>
                  <a:pt x="2990" y="6077"/>
                  <a:pt x="3067" y="7282"/>
                  <a:pt x="3826" y="8042"/>
                </a:cubicBezTo>
                <a:cubicBezTo>
                  <a:pt x="4586" y="8801"/>
                  <a:pt x="5791" y="8878"/>
                  <a:pt x="6640" y="8221"/>
                </a:cubicBezTo>
                <a:cubicBezTo>
                  <a:pt x="7490" y="7563"/>
                  <a:pt x="7717" y="6376"/>
                  <a:pt x="7172" y="5451"/>
                </a:cubicBezTo>
                <a:lnTo>
                  <a:pt x="6364" y="6258"/>
                </a:lnTo>
                <a:cubicBezTo>
                  <a:pt x="6545" y="6935"/>
                  <a:pt x="6035" y="7600"/>
                  <a:pt x="5334" y="7601"/>
                </a:cubicBezTo>
                <a:cubicBezTo>
                  <a:pt x="4690" y="7600"/>
                  <a:pt x="4194" y="7033"/>
                  <a:pt x="4278" y="6395"/>
                </a:cubicBezTo>
                <a:cubicBezTo>
                  <a:pt x="4362" y="5757"/>
                  <a:pt x="4988" y="5338"/>
                  <a:pt x="5610" y="5504"/>
                </a:cubicBezTo>
                <a:lnTo>
                  <a:pt x="6417" y="4696"/>
                </a:lnTo>
                <a:close/>
                <a:moveTo>
                  <a:pt x="9464" y="2762"/>
                </a:moveTo>
                <a:cubicBezTo>
                  <a:pt x="9292" y="2710"/>
                  <a:pt x="9158" y="2576"/>
                  <a:pt x="9106" y="2404"/>
                </a:cubicBezTo>
                <a:lnTo>
                  <a:pt x="8917" y="1774"/>
                </a:lnTo>
                <a:lnTo>
                  <a:pt x="8043" y="2827"/>
                </a:lnTo>
                <a:lnTo>
                  <a:pt x="8220" y="3648"/>
                </a:lnTo>
                <a:lnTo>
                  <a:pt x="9041" y="3825"/>
                </a:lnTo>
                <a:lnTo>
                  <a:pt x="10094" y="2951"/>
                </a:lnTo>
                <a:lnTo>
                  <a:pt x="9464" y="2762"/>
                </a:lnTo>
                <a:close/>
              </a:path>
            </a:pathLst>
          </a:custGeom>
          <a:solidFill>
            <a:srgbClr val="003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3" name="TextBox 72">
            <a:extLst>
              <a:ext uri="{FF2B5EF4-FFF2-40B4-BE49-F238E27FC236}">
                <a16:creationId xmlns:a16="http://schemas.microsoft.com/office/drawing/2014/main" id="{E083774F-E444-0B83-3CC7-5C928538F8D5}"/>
              </a:ext>
            </a:extLst>
          </p:cNvPr>
          <p:cNvSpPr txBox="1"/>
          <p:nvPr/>
        </p:nvSpPr>
        <p:spPr>
          <a:xfrm>
            <a:off x="5243590" y="5631817"/>
            <a:ext cx="1863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数据截止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2020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66E583E-B2DD-DD9B-EE91-30CF96F67D5E}"/>
              </a:ext>
            </a:extLst>
          </p:cNvPr>
          <p:cNvSpPr txBox="1"/>
          <p:nvPr/>
        </p:nvSpPr>
        <p:spPr>
          <a:xfrm>
            <a:off x="3500844" y="3313066"/>
            <a:ext cx="804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完成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1F13CBB-1D4F-814D-B065-BC9126B49850}"/>
              </a:ext>
            </a:extLst>
          </p:cNvPr>
          <p:cNvSpPr txBox="1"/>
          <p:nvPr/>
        </p:nvSpPr>
        <p:spPr>
          <a:xfrm>
            <a:off x="7824274" y="3313066"/>
            <a:ext cx="804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完成</a:t>
            </a:r>
          </a:p>
        </p:txBody>
      </p:sp>
      <p:sp>
        <p:nvSpPr>
          <p:cNvPr id="13" name="内容占位符 5">
            <a:extLst>
              <a:ext uri="{FF2B5EF4-FFF2-40B4-BE49-F238E27FC236}">
                <a16:creationId xmlns:a16="http://schemas.microsoft.com/office/drawing/2014/main" id="{47AE70B0-6269-8DD0-4886-4ABB77CE0563}"/>
              </a:ext>
            </a:extLst>
          </p:cNvPr>
          <p:cNvSpPr txBox="1">
            <a:spLocks/>
          </p:cNvSpPr>
          <p:nvPr/>
        </p:nvSpPr>
        <p:spPr>
          <a:xfrm>
            <a:off x="678380" y="6102252"/>
            <a:ext cx="11214101" cy="19018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HCV</a:t>
            </a: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：丙型肝炎病毒；</a:t>
            </a:r>
            <a:r>
              <a:rPr lang="en-US" altLang="zh-CN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WHO:</a:t>
            </a: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世界卫生组织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46D6FAC6-D249-E27A-DBCF-67F864835880}"/>
              </a:ext>
            </a:extLst>
          </p:cNvPr>
          <p:cNvGrpSpPr/>
          <p:nvPr/>
        </p:nvGrpSpPr>
        <p:grpSpPr>
          <a:xfrm>
            <a:off x="1474312" y="1223666"/>
            <a:ext cx="3546200" cy="420573"/>
            <a:chOff x="1790331" y="1223666"/>
            <a:chExt cx="3546200" cy="420573"/>
          </a:xfrm>
        </p:grpSpPr>
        <p:sp>
          <p:nvSpPr>
            <p:cNvPr id="18" name="同侧圆角矩形 6">
              <a:extLst>
                <a:ext uri="{FF2B5EF4-FFF2-40B4-BE49-F238E27FC236}">
                  <a16:creationId xmlns:a16="http://schemas.microsoft.com/office/drawing/2014/main" id="{215496CC-6359-6933-A5A0-60D571899C03}"/>
                </a:ext>
              </a:extLst>
            </p:cNvPr>
            <p:cNvSpPr/>
            <p:nvPr/>
          </p:nvSpPr>
          <p:spPr>
            <a:xfrm>
              <a:off x="1790331" y="1223666"/>
              <a:ext cx="3546200" cy="420573"/>
            </a:xfrm>
            <a:custGeom>
              <a:avLst/>
              <a:gdLst>
                <a:gd name="connsiteX0" fmla="*/ 0 w 4999675"/>
                <a:gd name="connsiteY0" fmla="*/ 0 h 547617"/>
                <a:gd name="connsiteX1" fmla="*/ 4999675 w 4999675"/>
                <a:gd name="connsiteY1" fmla="*/ 0 h 547617"/>
                <a:gd name="connsiteX2" fmla="*/ 4999675 w 4999675"/>
                <a:gd name="connsiteY2" fmla="*/ 0 h 547617"/>
                <a:gd name="connsiteX3" fmla="*/ 4999675 w 4999675"/>
                <a:gd name="connsiteY3" fmla="*/ 452364 h 547617"/>
                <a:gd name="connsiteX4" fmla="*/ 4904422 w 4999675"/>
                <a:gd name="connsiteY4" fmla="*/ 547617 h 547617"/>
                <a:gd name="connsiteX5" fmla="*/ 95253 w 4999675"/>
                <a:gd name="connsiteY5" fmla="*/ 547617 h 547617"/>
                <a:gd name="connsiteX6" fmla="*/ 0 w 4999675"/>
                <a:gd name="connsiteY6" fmla="*/ 452364 h 547617"/>
                <a:gd name="connsiteX7" fmla="*/ 0 w 4999675"/>
                <a:gd name="connsiteY7" fmla="*/ 0 h 547617"/>
                <a:gd name="connsiteX8" fmla="*/ 0 w 4999675"/>
                <a:gd name="connsiteY8" fmla="*/ 0 h 547617"/>
                <a:gd name="connsiteX0-1" fmla="*/ 0 w 5047300"/>
                <a:gd name="connsiteY0-2" fmla="*/ 0 h 547617"/>
                <a:gd name="connsiteX1-3" fmla="*/ 5047300 w 5047300"/>
                <a:gd name="connsiteY1-4" fmla="*/ 0 h 547617"/>
                <a:gd name="connsiteX2-5" fmla="*/ 5047300 w 5047300"/>
                <a:gd name="connsiteY2-6" fmla="*/ 0 h 547617"/>
                <a:gd name="connsiteX3-7" fmla="*/ 5047300 w 5047300"/>
                <a:gd name="connsiteY3-8" fmla="*/ 452364 h 547617"/>
                <a:gd name="connsiteX4-9" fmla="*/ 4952047 w 5047300"/>
                <a:gd name="connsiteY4-10" fmla="*/ 547617 h 547617"/>
                <a:gd name="connsiteX5-11" fmla="*/ 142878 w 5047300"/>
                <a:gd name="connsiteY5-12" fmla="*/ 547617 h 547617"/>
                <a:gd name="connsiteX6-13" fmla="*/ 47625 w 5047300"/>
                <a:gd name="connsiteY6-14" fmla="*/ 452364 h 547617"/>
                <a:gd name="connsiteX7-15" fmla="*/ 47625 w 5047300"/>
                <a:gd name="connsiteY7-16" fmla="*/ 0 h 547617"/>
                <a:gd name="connsiteX8-17" fmla="*/ 0 w 5047300"/>
                <a:gd name="connsiteY8-18" fmla="*/ 0 h 547617"/>
                <a:gd name="connsiteX0-19" fmla="*/ 0 w 4999675"/>
                <a:gd name="connsiteY0-20" fmla="*/ 0 h 547617"/>
                <a:gd name="connsiteX1-21" fmla="*/ 4999675 w 4999675"/>
                <a:gd name="connsiteY1-22" fmla="*/ 0 h 547617"/>
                <a:gd name="connsiteX2-23" fmla="*/ 4999675 w 4999675"/>
                <a:gd name="connsiteY2-24" fmla="*/ 0 h 547617"/>
                <a:gd name="connsiteX3-25" fmla="*/ 4999675 w 4999675"/>
                <a:gd name="connsiteY3-26" fmla="*/ 452364 h 547617"/>
                <a:gd name="connsiteX4-27" fmla="*/ 4904422 w 4999675"/>
                <a:gd name="connsiteY4-28" fmla="*/ 547617 h 547617"/>
                <a:gd name="connsiteX5-29" fmla="*/ 95253 w 4999675"/>
                <a:gd name="connsiteY5-30" fmla="*/ 547617 h 547617"/>
                <a:gd name="connsiteX6-31" fmla="*/ 0 w 4999675"/>
                <a:gd name="connsiteY6-32" fmla="*/ 452364 h 547617"/>
                <a:gd name="connsiteX7-33" fmla="*/ 0 w 4999675"/>
                <a:gd name="connsiteY7-34" fmla="*/ 0 h 547617"/>
                <a:gd name="connsiteX0-35" fmla="*/ 0 w 5047300"/>
                <a:gd name="connsiteY0-36" fmla="*/ 0 h 547617"/>
                <a:gd name="connsiteX1-37" fmla="*/ 5047300 w 5047300"/>
                <a:gd name="connsiteY1-38" fmla="*/ 0 h 547617"/>
                <a:gd name="connsiteX2-39" fmla="*/ 5047300 w 5047300"/>
                <a:gd name="connsiteY2-40" fmla="*/ 0 h 547617"/>
                <a:gd name="connsiteX3-41" fmla="*/ 5047300 w 5047300"/>
                <a:gd name="connsiteY3-42" fmla="*/ 452364 h 547617"/>
                <a:gd name="connsiteX4-43" fmla="*/ 4952047 w 5047300"/>
                <a:gd name="connsiteY4-44" fmla="*/ 547617 h 547617"/>
                <a:gd name="connsiteX5-45" fmla="*/ 142878 w 5047300"/>
                <a:gd name="connsiteY5-46" fmla="*/ 547617 h 547617"/>
                <a:gd name="connsiteX6-47" fmla="*/ 47625 w 5047300"/>
                <a:gd name="connsiteY6-48" fmla="*/ 452364 h 547617"/>
                <a:gd name="connsiteX7-49" fmla="*/ 0 w 5047300"/>
                <a:gd name="connsiteY7-50" fmla="*/ 0 h 547617"/>
                <a:gd name="connsiteX0-51" fmla="*/ 0 w 5128262"/>
                <a:gd name="connsiteY0-52" fmla="*/ 14287 h 561904"/>
                <a:gd name="connsiteX1-53" fmla="*/ 5047300 w 5128262"/>
                <a:gd name="connsiteY1-54" fmla="*/ 14287 h 561904"/>
                <a:gd name="connsiteX2-55" fmla="*/ 5128262 w 5128262"/>
                <a:gd name="connsiteY2-56" fmla="*/ 0 h 561904"/>
                <a:gd name="connsiteX3-57" fmla="*/ 5047300 w 5128262"/>
                <a:gd name="connsiteY3-58" fmla="*/ 466651 h 561904"/>
                <a:gd name="connsiteX4-59" fmla="*/ 4952047 w 5128262"/>
                <a:gd name="connsiteY4-60" fmla="*/ 561904 h 561904"/>
                <a:gd name="connsiteX5-61" fmla="*/ 142878 w 5128262"/>
                <a:gd name="connsiteY5-62" fmla="*/ 561904 h 561904"/>
                <a:gd name="connsiteX6-63" fmla="*/ 47625 w 5128262"/>
                <a:gd name="connsiteY6-64" fmla="*/ 466651 h 561904"/>
                <a:gd name="connsiteX7-65" fmla="*/ 0 w 5128262"/>
                <a:gd name="connsiteY7-66" fmla="*/ 14287 h 561904"/>
                <a:gd name="connsiteX0-67" fmla="*/ 0 w 5047300"/>
                <a:gd name="connsiteY0-68" fmla="*/ 0 h 547617"/>
                <a:gd name="connsiteX1-69" fmla="*/ 5047300 w 5047300"/>
                <a:gd name="connsiteY1-70" fmla="*/ 0 h 547617"/>
                <a:gd name="connsiteX2-71" fmla="*/ 5047300 w 5047300"/>
                <a:gd name="connsiteY2-72" fmla="*/ 452364 h 547617"/>
                <a:gd name="connsiteX3-73" fmla="*/ 4952047 w 5047300"/>
                <a:gd name="connsiteY3-74" fmla="*/ 547617 h 547617"/>
                <a:gd name="connsiteX4-75" fmla="*/ 142878 w 5047300"/>
                <a:gd name="connsiteY4-76" fmla="*/ 547617 h 547617"/>
                <a:gd name="connsiteX5-77" fmla="*/ 47625 w 5047300"/>
                <a:gd name="connsiteY5-78" fmla="*/ 452364 h 547617"/>
                <a:gd name="connsiteX6-79" fmla="*/ 0 w 5047300"/>
                <a:gd name="connsiteY6-80" fmla="*/ 0 h 547617"/>
                <a:gd name="connsiteX0-81" fmla="*/ 0 w 5137788"/>
                <a:gd name="connsiteY0-82" fmla="*/ 4762 h 552379"/>
                <a:gd name="connsiteX1-83" fmla="*/ 5137788 w 5137788"/>
                <a:gd name="connsiteY1-84" fmla="*/ 0 h 552379"/>
                <a:gd name="connsiteX2-85" fmla="*/ 5047300 w 5137788"/>
                <a:gd name="connsiteY2-86" fmla="*/ 457126 h 552379"/>
                <a:gd name="connsiteX3-87" fmla="*/ 4952047 w 5137788"/>
                <a:gd name="connsiteY3-88" fmla="*/ 552379 h 552379"/>
                <a:gd name="connsiteX4-89" fmla="*/ 142878 w 5137788"/>
                <a:gd name="connsiteY4-90" fmla="*/ 552379 h 552379"/>
                <a:gd name="connsiteX5-91" fmla="*/ 47625 w 5137788"/>
                <a:gd name="connsiteY5-92" fmla="*/ 457126 h 552379"/>
                <a:gd name="connsiteX6-93" fmla="*/ 0 w 5137788"/>
                <a:gd name="connsiteY6-94" fmla="*/ 4762 h 552379"/>
                <a:gd name="connsiteX0-95" fmla="*/ 0 w 5109213"/>
                <a:gd name="connsiteY0-96" fmla="*/ 0 h 547617"/>
                <a:gd name="connsiteX1-97" fmla="*/ 5109213 w 5109213"/>
                <a:gd name="connsiteY1-98" fmla="*/ 0 h 547617"/>
                <a:gd name="connsiteX2-99" fmla="*/ 5047300 w 5109213"/>
                <a:gd name="connsiteY2-100" fmla="*/ 452364 h 547617"/>
                <a:gd name="connsiteX3-101" fmla="*/ 4952047 w 5109213"/>
                <a:gd name="connsiteY3-102" fmla="*/ 547617 h 547617"/>
                <a:gd name="connsiteX4-103" fmla="*/ 142878 w 5109213"/>
                <a:gd name="connsiteY4-104" fmla="*/ 547617 h 547617"/>
                <a:gd name="connsiteX5-105" fmla="*/ 47625 w 5109213"/>
                <a:gd name="connsiteY5-106" fmla="*/ 452364 h 547617"/>
                <a:gd name="connsiteX6-107" fmla="*/ 0 w 5109213"/>
                <a:gd name="connsiteY6-108" fmla="*/ 0 h 547617"/>
                <a:gd name="connsiteX0-109" fmla="*/ 0 w 5123500"/>
                <a:gd name="connsiteY0-110" fmla="*/ 0 h 547617"/>
                <a:gd name="connsiteX1-111" fmla="*/ 5123500 w 5123500"/>
                <a:gd name="connsiteY1-112" fmla="*/ 0 h 547617"/>
                <a:gd name="connsiteX2-113" fmla="*/ 5061587 w 5123500"/>
                <a:gd name="connsiteY2-114" fmla="*/ 452364 h 547617"/>
                <a:gd name="connsiteX3-115" fmla="*/ 4966334 w 5123500"/>
                <a:gd name="connsiteY3-116" fmla="*/ 547617 h 547617"/>
                <a:gd name="connsiteX4-117" fmla="*/ 157165 w 5123500"/>
                <a:gd name="connsiteY4-118" fmla="*/ 547617 h 547617"/>
                <a:gd name="connsiteX5-119" fmla="*/ 61912 w 5123500"/>
                <a:gd name="connsiteY5-120" fmla="*/ 452364 h 547617"/>
                <a:gd name="connsiteX6-121" fmla="*/ 0 w 5123500"/>
                <a:gd name="connsiteY6-122" fmla="*/ 0 h 547617"/>
                <a:gd name="connsiteX0-123" fmla="*/ 0 w 5152075"/>
                <a:gd name="connsiteY0-124" fmla="*/ 0 h 547617"/>
                <a:gd name="connsiteX1-125" fmla="*/ 5152075 w 5152075"/>
                <a:gd name="connsiteY1-126" fmla="*/ 0 h 547617"/>
                <a:gd name="connsiteX2-127" fmla="*/ 5090162 w 5152075"/>
                <a:gd name="connsiteY2-128" fmla="*/ 452364 h 547617"/>
                <a:gd name="connsiteX3-129" fmla="*/ 4994909 w 5152075"/>
                <a:gd name="connsiteY3-130" fmla="*/ 547617 h 547617"/>
                <a:gd name="connsiteX4-131" fmla="*/ 185740 w 5152075"/>
                <a:gd name="connsiteY4-132" fmla="*/ 547617 h 547617"/>
                <a:gd name="connsiteX5-133" fmla="*/ 90487 w 5152075"/>
                <a:gd name="connsiteY5-134" fmla="*/ 452364 h 547617"/>
                <a:gd name="connsiteX6-135" fmla="*/ 0 w 5152075"/>
                <a:gd name="connsiteY6-136" fmla="*/ 0 h 547617"/>
                <a:gd name="connsiteX0-137" fmla="*/ 0 w 5175887"/>
                <a:gd name="connsiteY0-138" fmla="*/ 0 h 547617"/>
                <a:gd name="connsiteX1-139" fmla="*/ 5175887 w 5175887"/>
                <a:gd name="connsiteY1-140" fmla="*/ 0 h 547617"/>
                <a:gd name="connsiteX2-141" fmla="*/ 5113974 w 5175887"/>
                <a:gd name="connsiteY2-142" fmla="*/ 452364 h 547617"/>
                <a:gd name="connsiteX3-143" fmla="*/ 5018721 w 5175887"/>
                <a:gd name="connsiteY3-144" fmla="*/ 547617 h 547617"/>
                <a:gd name="connsiteX4-145" fmla="*/ 209552 w 5175887"/>
                <a:gd name="connsiteY4-146" fmla="*/ 547617 h 547617"/>
                <a:gd name="connsiteX5-147" fmla="*/ 114299 w 5175887"/>
                <a:gd name="connsiteY5-148" fmla="*/ 452364 h 547617"/>
                <a:gd name="connsiteX6-149" fmla="*/ 0 w 5175887"/>
                <a:gd name="connsiteY6-150" fmla="*/ 0 h 54761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5175887" h="547617">
                  <a:moveTo>
                    <a:pt x="0" y="0"/>
                  </a:moveTo>
                  <a:lnTo>
                    <a:pt x="5175887" y="0"/>
                  </a:lnTo>
                  <a:lnTo>
                    <a:pt x="5113974" y="452364"/>
                  </a:lnTo>
                  <a:cubicBezTo>
                    <a:pt x="5113974" y="504971"/>
                    <a:pt x="5071328" y="547617"/>
                    <a:pt x="5018721" y="547617"/>
                  </a:cubicBezTo>
                  <a:lnTo>
                    <a:pt x="209552" y="547617"/>
                  </a:lnTo>
                  <a:cubicBezTo>
                    <a:pt x="156945" y="547617"/>
                    <a:pt x="114299" y="504971"/>
                    <a:pt x="114299" y="45236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同侧圆角矩形 6">
              <a:extLst>
                <a:ext uri="{FF2B5EF4-FFF2-40B4-BE49-F238E27FC236}">
                  <a16:creationId xmlns:a16="http://schemas.microsoft.com/office/drawing/2014/main" id="{21752541-34A0-44FC-474C-D4B4218A4C01}"/>
                </a:ext>
              </a:extLst>
            </p:cNvPr>
            <p:cNvSpPr/>
            <p:nvPr/>
          </p:nvSpPr>
          <p:spPr>
            <a:xfrm>
              <a:off x="1872874" y="1223666"/>
              <a:ext cx="3381114" cy="420573"/>
            </a:xfrm>
            <a:custGeom>
              <a:avLst/>
              <a:gdLst>
                <a:gd name="connsiteX0" fmla="*/ 0 w 4999675"/>
                <a:gd name="connsiteY0" fmla="*/ 0 h 547617"/>
                <a:gd name="connsiteX1" fmla="*/ 4999675 w 4999675"/>
                <a:gd name="connsiteY1" fmla="*/ 0 h 547617"/>
                <a:gd name="connsiteX2" fmla="*/ 4999675 w 4999675"/>
                <a:gd name="connsiteY2" fmla="*/ 0 h 547617"/>
                <a:gd name="connsiteX3" fmla="*/ 4999675 w 4999675"/>
                <a:gd name="connsiteY3" fmla="*/ 452364 h 547617"/>
                <a:gd name="connsiteX4" fmla="*/ 4904422 w 4999675"/>
                <a:gd name="connsiteY4" fmla="*/ 547617 h 547617"/>
                <a:gd name="connsiteX5" fmla="*/ 95253 w 4999675"/>
                <a:gd name="connsiteY5" fmla="*/ 547617 h 547617"/>
                <a:gd name="connsiteX6" fmla="*/ 0 w 4999675"/>
                <a:gd name="connsiteY6" fmla="*/ 452364 h 547617"/>
                <a:gd name="connsiteX7" fmla="*/ 0 w 4999675"/>
                <a:gd name="connsiteY7" fmla="*/ 0 h 547617"/>
                <a:gd name="connsiteX8" fmla="*/ 0 w 4999675"/>
                <a:gd name="connsiteY8" fmla="*/ 0 h 547617"/>
                <a:gd name="connsiteX0-1" fmla="*/ 0 w 5047300"/>
                <a:gd name="connsiteY0-2" fmla="*/ 0 h 547617"/>
                <a:gd name="connsiteX1-3" fmla="*/ 5047300 w 5047300"/>
                <a:gd name="connsiteY1-4" fmla="*/ 0 h 547617"/>
                <a:gd name="connsiteX2-5" fmla="*/ 5047300 w 5047300"/>
                <a:gd name="connsiteY2-6" fmla="*/ 0 h 547617"/>
                <a:gd name="connsiteX3-7" fmla="*/ 5047300 w 5047300"/>
                <a:gd name="connsiteY3-8" fmla="*/ 452364 h 547617"/>
                <a:gd name="connsiteX4-9" fmla="*/ 4952047 w 5047300"/>
                <a:gd name="connsiteY4-10" fmla="*/ 547617 h 547617"/>
                <a:gd name="connsiteX5-11" fmla="*/ 142878 w 5047300"/>
                <a:gd name="connsiteY5-12" fmla="*/ 547617 h 547617"/>
                <a:gd name="connsiteX6-13" fmla="*/ 47625 w 5047300"/>
                <a:gd name="connsiteY6-14" fmla="*/ 452364 h 547617"/>
                <a:gd name="connsiteX7-15" fmla="*/ 47625 w 5047300"/>
                <a:gd name="connsiteY7-16" fmla="*/ 0 h 547617"/>
                <a:gd name="connsiteX8-17" fmla="*/ 0 w 5047300"/>
                <a:gd name="connsiteY8-18" fmla="*/ 0 h 547617"/>
                <a:gd name="connsiteX0-19" fmla="*/ 0 w 4999675"/>
                <a:gd name="connsiteY0-20" fmla="*/ 0 h 547617"/>
                <a:gd name="connsiteX1-21" fmla="*/ 4999675 w 4999675"/>
                <a:gd name="connsiteY1-22" fmla="*/ 0 h 547617"/>
                <a:gd name="connsiteX2-23" fmla="*/ 4999675 w 4999675"/>
                <a:gd name="connsiteY2-24" fmla="*/ 0 h 547617"/>
                <a:gd name="connsiteX3-25" fmla="*/ 4999675 w 4999675"/>
                <a:gd name="connsiteY3-26" fmla="*/ 452364 h 547617"/>
                <a:gd name="connsiteX4-27" fmla="*/ 4904422 w 4999675"/>
                <a:gd name="connsiteY4-28" fmla="*/ 547617 h 547617"/>
                <a:gd name="connsiteX5-29" fmla="*/ 95253 w 4999675"/>
                <a:gd name="connsiteY5-30" fmla="*/ 547617 h 547617"/>
                <a:gd name="connsiteX6-31" fmla="*/ 0 w 4999675"/>
                <a:gd name="connsiteY6-32" fmla="*/ 452364 h 547617"/>
                <a:gd name="connsiteX7-33" fmla="*/ 0 w 4999675"/>
                <a:gd name="connsiteY7-34" fmla="*/ 0 h 547617"/>
                <a:gd name="connsiteX0-35" fmla="*/ 0 w 5047300"/>
                <a:gd name="connsiteY0-36" fmla="*/ 0 h 547617"/>
                <a:gd name="connsiteX1-37" fmla="*/ 5047300 w 5047300"/>
                <a:gd name="connsiteY1-38" fmla="*/ 0 h 547617"/>
                <a:gd name="connsiteX2-39" fmla="*/ 5047300 w 5047300"/>
                <a:gd name="connsiteY2-40" fmla="*/ 0 h 547617"/>
                <a:gd name="connsiteX3-41" fmla="*/ 5047300 w 5047300"/>
                <a:gd name="connsiteY3-42" fmla="*/ 452364 h 547617"/>
                <a:gd name="connsiteX4-43" fmla="*/ 4952047 w 5047300"/>
                <a:gd name="connsiteY4-44" fmla="*/ 547617 h 547617"/>
                <a:gd name="connsiteX5-45" fmla="*/ 142878 w 5047300"/>
                <a:gd name="connsiteY5-46" fmla="*/ 547617 h 547617"/>
                <a:gd name="connsiteX6-47" fmla="*/ 47625 w 5047300"/>
                <a:gd name="connsiteY6-48" fmla="*/ 452364 h 547617"/>
                <a:gd name="connsiteX7-49" fmla="*/ 0 w 5047300"/>
                <a:gd name="connsiteY7-50" fmla="*/ 0 h 547617"/>
                <a:gd name="connsiteX0-51" fmla="*/ 0 w 5128262"/>
                <a:gd name="connsiteY0-52" fmla="*/ 14287 h 561904"/>
                <a:gd name="connsiteX1-53" fmla="*/ 5047300 w 5128262"/>
                <a:gd name="connsiteY1-54" fmla="*/ 14287 h 561904"/>
                <a:gd name="connsiteX2-55" fmla="*/ 5128262 w 5128262"/>
                <a:gd name="connsiteY2-56" fmla="*/ 0 h 561904"/>
                <a:gd name="connsiteX3-57" fmla="*/ 5047300 w 5128262"/>
                <a:gd name="connsiteY3-58" fmla="*/ 466651 h 561904"/>
                <a:gd name="connsiteX4-59" fmla="*/ 4952047 w 5128262"/>
                <a:gd name="connsiteY4-60" fmla="*/ 561904 h 561904"/>
                <a:gd name="connsiteX5-61" fmla="*/ 142878 w 5128262"/>
                <a:gd name="connsiteY5-62" fmla="*/ 561904 h 561904"/>
                <a:gd name="connsiteX6-63" fmla="*/ 47625 w 5128262"/>
                <a:gd name="connsiteY6-64" fmla="*/ 466651 h 561904"/>
                <a:gd name="connsiteX7-65" fmla="*/ 0 w 5128262"/>
                <a:gd name="connsiteY7-66" fmla="*/ 14287 h 561904"/>
                <a:gd name="connsiteX0-67" fmla="*/ 0 w 5047300"/>
                <a:gd name="connsiteY0-68" fmla="*/ 0 h 547617"/>
                <a:gd name="connsiteX1-69" fmla="*/ 5047300 w 5047300"/>
                <a:gd name="connsiteY1-70" fmla="*/ 0 h 547617"/>
                <a:gd name="connsiteX2-71" fmla="*/ 5047300 w 5047300"/>
                <a:gd name="connsiteY2-72" fmla="*/ 452364 h 547617"/>
                <a:gd name="connsiteX3-73" fmla="*/ 4952047 w 5047300"/>
                <a:gd name="connsiteY3-74" fmla="*/ 547617 h 547617"/>
                <a:gd name="connsiteX4-75" fmla="*/ 142878 w 5047300"/>
                <a:gd name="connsiteY4-76" fmla="*/ 547617 h 547617"/>
                <a:gd name="connsiteX5-77" fmla="*/ 47625 w 5047300"/>
                <a:gd name="connsiteY5-78" fmla="*/ 452364 h 547617"/>
                <a:gd name="connsiteX6-79" fmla="*/ 0 w 5047300"/>
                <a:gd name="connsiteY6-80" fmla="*/ 0 h 547617"/>
                <a:gd name="connsiteX0-81" fmla="*/ 0 w 5137788"/>
                <a:gd name="connsiteY0-82" fmla="*/ 4762 h 552379"/>
                <a:gd name="connsiteX1-83" fmla="*/ 5137788 w 5137788"/>
                <a:gd name="connsiteY1-84" fmla="*/ 0 h 552379"/>
                <a:gd name="connsiteX2-85" fmla="*/ 5047300 w 5137788"/>
                <a:gd name="connsiteY2-86" fmla="*/ 457126 h 552379"/>
                <a:gd name="connsiteX3-87" fmla="*/ 4952047 w 5137788"/>
                <a:gd name="connsiteY3-88" fmla="*/ 552379 h 552379"/>
                <a:gd name="connsiteX4-89" fmla="*/ 142878 w 5137788"/>
                <a:gd name="connsiteY4-90" fmla="*/ 552379 h 552379"/>
                <a:gd name="connsiteX5-91" fmla="*/ 47625 w 5137788"/>
                <a:gd name="connsiteY5-92" fmla="*/ 457126 h 552379"/>
                <a:gd name="connsiteX6-93" fmla="*/ 0 w 5137788"/>
                <a:gd name="connsiteY6-94" fmla="*/ 4762 h 552379"/>
                <a:gd name="connsiteX0-95" fmla="*/ 0 w 5109213"/>
                <a:gd name="connsiteY0-96" fmla="*/ 0 h 547617"/>
                <a:gd name="connsiteX1-97" fmla="*/ 5109213 w 5109213"/>
                <a:gd name="connsiteY1-98" fmla="*/ 0 h 547617"/>
                <a:gd name="connsiteX2-99" fmla="*/ 5047300 w 5109213"/>
                <a:gd name="connsiteY2-100" fmla="*/ 452364 h 547617"/>
                <a:gd name="connsiteX3-101" fmla="*/ 4952047 w 5109213"/>
                <a:gd name="connsiteY3-102" fmla="*/ 547617 h 547617"/>
                <a:gd name="connsiteX4-103" fmla="*/ 142878 w 5109213"/>
                <a:gd name="connsiteY4-104" fmla="*/ 547617 h 547617"/>
                <a:gd name="connsiteX5-105" fmla="*/ 47625 w 5109213"/>
                <a:gd name="connsiteY5-106" fmla="*/ 452364 h 547617"/>
                <a:gd name="connsiteX6-107" fmla="*/ 0 w 5109213"/>
                <a:gd name="connsiteY6-108" fmla="*/ 0 h 547617"/>
                <a:gd name="connsiteX0-109" fmla="*/ 0 w 5123500"/>
                <a:gd name="connsiteY0-110" fmla="*/ 0 h 547617"/>
                <a:gd name="connsiteX1-111" fmla="*/ 5123500 w 5123500"/>
                <a:gd name="connsiteY1-112" fmla="*/ 0 h 547617"/>
                <a:gd name="connsiteX2-113" fmla="*/ 5061587 w 5123500"/>
                <a:gd name="connsiteY2-114" fmla="*/ 452364 h 547617"/>
                <a:gd name="connsiteX3-115" fmla="*/ 4966334 w 5123500"/>
                <a:gd name="connsiteY3-116" fmla="*/ 547617 h 547617"/>
                <a:gd name="connsiteX4-117" fmla="*/ 157165 w 5123500"/>
                <a:gd name="connsiteY4-118" fmla="*/ 547617 h 547617"/>
                <a:gd name="connsiteX5-119" fmla="*/ 61912 w 5123500"/>
                <a:gd name="connsiteY5-120" fmla="*/ 452364 h 547617"/>
                <a:gd name="connsiteX6-121" fmla="*/ 0 w 5123500"/>
                <a:gd name="connsiteY6-122" fmla="*/ 0 h 547617"/>
                <a:gd name="connsiteX0-123" fmla="*/ 0 w 5152075"/>
                <a:gd name="connsiteY0-124" fmla="*/ 0 h 547617"/>
                <a:gd name="connsiteX1-125" fmla="*/ 5152075 w 5152075"/>
                <a:gd name="connsiteY1-126" fmla="*/ 0 h 547617"/>
                <a:gd name="connsiteX2-127" fmla="*/ 5090162 w 5152075"/>
                <a:gd name="connsiteY2-128" fmla="*/ 452364 h 547617"/>
                <a:gd name="connsiteX3-129" fmla="*/ 4994909 w 5152075"/>
                <a:gd name="connsiteY3-130" fmla="*/ 547617 h 547617"/>
                <a:gd name="connsiteX4-131" fmla="*/ 185740 w 5152075"/>
                <a:gd name="connsiteY4-132" fmla="*/ 547617 h 547617"/>
                <a:gd name="connsiteX5-133" fmla="*/ 90487 w 5152075"/>
                <a:gd name="connsiteY5-134" fmla="*/ 452364 h 547617"/>
                <a:gd name="connsiteX6-135" fmla="*/ 0 w 5152075"/>
                <a:gd name="connsiteY6-136" fmla="*/ 0 h 547617"/>
                <a:gd name="connsiteX0-137" fmla="*/ 0 w 5175887"/>
                <a:gd name="connsiteY0-138" fmla="*/ 0 h 547617"/>
                <a:gd name="connsiteX1-139" fmla="*/ 5175887 w 5175887"/>
                <a:gd name="connsiteY1-140" fmla="*/ 0 h 547617"/>
                <a:gd name="connsiteX2-141" fmla="*/ 5113974 w 5175887"/>
                <a:gd name="connsiteY2-142" fmla="*/ 452364 h 547617"/>
                <a:gd name="connsiteX3-143" fmla="*/ 5018721 w 5175887"/>
                <a:gd name="connsiteY3-144" fmla="*/ 547617 h 547617"/>
                <a:gd name="connsiteX4-145" fmla="*/ 209552 w 5175887"/>
                <a:gd name="connsiteY4-146" fmla="*/ 547617 h 547617"/>
                <a:gd name="connsiteX5-147" fmla="*/ 114299 w 5175887"/>
                <a:gd name="connsiteY5-148" fmla="*/ 452364 h 547617"/>
                <a:gd name="connsiteX6-149" fmla="*/ 0 w 5175887"/>
                <a:gd name="connsiteY6-150" fmla="*/ 0 h 54761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5175887" h="547617">
                  <a:moveTo>
                    <a:pt x="0" y="0"/>
                  </a:moveTo>
                  <a:lnTo>
                    <a:pt x="5175887" y="0"/>
                  </a:lnTo>
                  <a:lnTo>
                    <a:pt x="5113974" y="452364"/>
                  </a:lnTo>
                  <a:cubicBezTo>
                    <a:pt x="5113974" y="504971"/>
                    <a:pt x="5071328" y="547617"/>
                    <a:pt x="5018721" y="547617"/>
                  </a:cubicBezTo>
                  <a:lnTo>
                    <a:pt x="209552" y="547617"/>
                  </a:lnTo>
                  <a:cubicBezTo>
                    <a:pt x="156945" y="547617"/>
                    <a:pt x="114299" y="504971"/>
                    <a:pt x="114299" y="45236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469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中国</a:t>
              </a:r>
              <a:r>
                <a:rPr kumimoji="0" lang="en-US" altLang="zh-CN" sz="1600" b="1" i="0" u="none" strike="noStrike" kern="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HCV</a:t>
              </a:r>
              <a:r>
                <a:rPr kumimoji="0" lang="zh-CN" altLang="en-US" sz="1600" b="1" i="0" u="none" strike="noStrike" kern="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累积诊断率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14F464B5-49E1-084A-414D-25489F6B0A90}"/>
              </a:ext>
            </a:extLst>
          </p:cNvPr>
          <p:cNvGrpSpPr/>
          <p:nvPr/>
        </p:nvGrpSpPr>
        <p:grpSpPr>
          <a:xfrm>
            <a:off x="7194102" y="1223666"/>
            <a:ext cx="3546200" cy="420573"/>
            <a:chOff x="1790331" y="1223666"/>
            <a:chExt cx="3546200" cy="420573"/>
          </a:xfrm>
        </p:grpSpPr>
        <p:sp>
          <p:nvSpPr>
            <p:cNvPr id="22" name="同侧圆角矩形 6">
              <a:extLst>
                <a:ext uri="{FF2B5EF4-FFF2-40B4-BE49-F238E27FC236}">
                  <a16:creationId xmlns:a16="http://schemas.microsoft.com/office/drawing/2014/main" id="{E56C7308-63D6-71CE-D5BA-466558AF79A1}"/>
                </a:ext>
              </a:extLst>
            </p:cNvPr>
            <p:cNvSpPr/>
            <p:nvPr/>
          </p:nvSpPr>
          <p:spPr>
            <a:xfrm>
              <a:off x="1790331" y="1223666"/>
              <a:ext cx="3546200" cy="420573"/>
            </a:xfrm>
            <a:custGeom>
              <a:avLst/>
              <a:gdLst>
                <a:gd name="connsiteX0" fmla="*/ 0 w 4999675"/>
                <a:gd name="connsiteY0" fmla="*/ 0 h 547617"/>
                <a:gd name="connsiteX1" fmla="*/ 4999675 w 4999675"/>
                <a:gd name="connsiteY1" fmla="*/ 0 h 547617"/>
                <a:gd name="connsiteX2" fmla="*/ 4999675 w 4999675"/>
                <a:gd name="connsiteY2" fmla="*/ 0 h 547617"/>
                <a:gd name="connsiteX3" fmla="*/ 4999675 w 4999675"/>
                <a:gd name="connsiteY3" fmla="*/ 452364 h 547617"/>
                <a:gd name="connsiteX4" fmla="*/ 4904422 w 4999675"/>
                <a:gd name="connsiteY4" fmla="*/ 547617 h 547617"/>
                <a:gd name="connsiteX5" fmla="*/ 95253 w 4999675"/>
                <a:gd name="connsiteY5" fmla="*/ 547617 h 547617"/>
                <a:gd name="connsiteX6" fmla="*/ 0 w 4999675"/>
                <a:gd name="connsiteY6" fmla="*/ 452364 h 547617"/>
                <a:gd name="connsiteX7" fmla="*/ 0 w 4999675"/>
                <a:gd name="connsiteY7" fmla="*/ 0 h 547617"/>
                <a:gd name="connsiteX8" fmla="*/ 0 w 4999675"/>
                <a:gd name="connsiteY8" fmla="*/ 0 h 547617"/>
                <a:gd name="connsiteX0-1" fmla="*/ 0 w 5047300"/>
                <a:gd name="connsiteY0-2" fmla="*/ 0 h 547617"/>
                <a:gd name="connsiteX1-3" fmla="*/ 5047300 w 5047300"/>
                <a:gd name="connsiteY1-4" fmla="*/ 0 h 547617"/>
                <a:gd name="connsiteX2-5" fmla="*/ 5047300 w 5047300"/>
                <a:gd name="connsiteY2-6" fmla="*/ 0 h 547617"/>
                <a:gd name="connsiteX3-7" fmla="*/ 5047300 w 5047300"/>
                <a:gd name="connsiteY3-8" fmla="*/ 452364 h 547617"/>
                <a:gd name="connsiteX4-9" fmla="*/ 4952047 w 5047300"/>
                <a:gd name="connsiteY4-10" fmla="*/ 547617 h 547617"/>
                <a:gd name="connsiteX5-11" fmla="*/ 142878 w 5047300"/>
                <a:gd name="connsiteY5-12" fmla="*/ 547617 h 547617"/>
                <a:gd name="connsiteX6-13" fmla="*/ 47625 w 5047300"/>
                <a:gd name="connsiteY6-14" fmla="*/ 452364 h 547617"/>
                <a:gd name="connsiteX7-15" fmla="*/ 47625 w 5047300"/>
                <a:gd name="connsiteY7-16" fmla="*/ 0 h 547617"/>
                <a:gd name="connsiteX8-17" fmla="*/ 0 w 5047300"/>
                <a:gd name="connsiteY8-18" fmla="*/ 0 h 547617"/>
                <a:gd name="connsiteX0-19" fmla="*/ 0 w 4999675"/>
                <a:gd name="connsiteY0-20" fmla="*/ 0 h 547617"/>
                <a:gd name="connsiteX1-21" fmla="*/ 4999675 w 4999675"/>
                <a:gd name="connsiteY1-22" fmla="*/ 0 h 547617"/>
                <a:gd name="connsiteX2-23" fmla="*/ 4999675 w 4999675"/>
                <a:gd name="connsiteY2-24" fmla="*/ 0 h 547617"/>
                <a:gd name="connsiteX3-25" fmla="*/ 4999675 w 4999675"/>
                <a:gd name="connsiteY3-26" fmla="*/ 452364 h 547617"/>
                <a:gd name="connsiteX4-27" fmla="*/ 4904422 w 4999675"/>
                <a:gd name="connsiteY4-28" fmla="*/ 547617 h 547617"/>
                <a:gd name="connsiteX5-29" fmla="*/ 95253 w 4999675"/>
                <a:gd name="connsiteY5-30" fmla="*/ 547617 h 547617"/>
                <a:gd name="connsiteX6-31" fmla="*/ 0 w 4999675"/>
                <a:gd name="connsiteY6-32" fmla="*/ 452364 h 547617"/>
                <a:gd name="connsiteX7-33" fmla="*/ 0 w 4999675"/>
                <a:gd name="connsiteY7-34" fmla="*/ 0 h 547617"/>
                <a:gd name="connsiteX0-35" fmla="*/ 0 w 5047300"/>
                <a:gd name="connsiteY0-36" fmla="*/ 0 h 547617"/>
                <a:gd name="connsiteX1-37" fmla="*/ 5047300 w 5047300"/>
                <a:gd name="connsiteY1-38" fmla="*/ 0 h 547617"/>
                <a:gd name="connsiteX2-39" fmla="*/ 5047300 w 5047300"/>
                <a:gd name="connsiteY2-40" fmla="*/ 0 h 547617"/>
                <a:gd name="connsiteX3-41" fmla="*/ 5047300 w 5047300"/>
                <a:gd name="connsiteY3-42" fmla="*/ 452364 h 547617"/>
                <a:gd name="connsiteX4-43" fmla="*/ 4952047 w 5047300"/>
                <a:gd name="connsiteY4-44" fmla="*/ 547617 h 547617"/>
                <a:gd name="connsiteX5-45" fmla="*/ 142878 w 5047300"/>
                <a:gd name="connsiteY5-46" fmla="*/ 547617 h 547617"/>
                <a:gd name="connsiteX6-47" fmla="*/ 47625 w 5047300"/>
                <a:gd name="connsiteY6-48" fmla="*/ 452364 h 547617"/>
                <a:gd name="connsiteX7-49" fmla="*/ 0 w 5047300"/>
                <a:gd name="connsiteY7-50" fmla="*/ 0 h 547617"/>
                <a:gd name="connsiteX0-51" fmla="*/ 0 w 5128262"/>
                <a:gd name="connsiteY0-52" fmla="*/ 14287 h 561904"/>
                <a:gd name="connsiteX1-53" fmla="*/ 5047300 w 5128262"/>
                <a:gd name="connsiteY1-54" fmla="*/ 14287 h 561904"/>
                <a:gd name="connsiteX2-55" fmla="*/ 5128262 w 5128262"/>
                <a:gd name="connsiteY2-56" fmla="*/ 0 h 561904"/>
                <a:gd name="connsiteX3-57" fmla="*/ 5047300 w 5128262"/>
                <a:gd name="connsiteY3-58" fmla="*/ 466651 h 561904"/>
                <a:gd name="connsiteX4-59" fmla="*/ 4952047 w 5128262"/>
                <a:gd name="connsiteY4-60" fmla="*/ 561904 h 561904"/>
                <a:gd name="connsiteX5-61" fmla="*/ 142878 w 5128262"/>
                <a:gd name="connsiteY5-62" fmla="*/ 561904 h 561904"/>
                <a:gd name="connsiteX6-63" fmla="*/ 47625 w 5128262"/>
                <a:gd name="connsiteY6-64" fmla="*/ 466651 h 561904"/>
                <a:gd name="connsiteX7-65" fmla="*/ 0 w 5128262"/>
                <a:gd name="connsiteY7-66" fmla="*/ 14287 h 561904"/>
                <a:gd name="connsiteX0-67" fmla="*/ 0 w 5047300"/>
                <a:gd name="connsiteY0-68" fmla="*/ 0 h 547617"/>
                <a:gd name="connsiteX1-69" fmla="*/ 5047300 w 5047300"/>
                <a:gd name="connsiteY1-70" fmla="*/ 0 h 547617"/>
                <a:gd name="connsiteX2-71" fmla="*/ 5047300 w 5047300"/>
                <a:gd name="connsiteY2-72" fmla="*/ 452364 h 547617"/>
                <a:gd name="connsiteX3-73" fmla="*/ 4952047 w 5047300"/>
                <a:gd name="connsiteY3-74" fmla="*/ 547617 h 547617"/>
                <a:gd name="connsiteX4-75" fmla="*/ 142878 w 5047300"/>
                <a:gd name="connsiteY4-76" fmla="*/ 547617 h 547617"/>
                <a:gd name="connsiteX5-77" fmla="*/ 47625 w 5047300"/>
                <a:gd name="connsiteY5-78" fmla="*/ 452364 h 547617"/>
                <a:gd name="connsiteX6-79" fmla="*/ 0 w 5047300"/>
                <a:gd name="connsiteY6-80" fmla="*/ 0 h 547617"/>
                <a:gd name="connsiteX0-81" fmla="*/ 0 w 5137788"/>
                <a:gd name="connsiteY0-82" fmla="*/ 4762 h 552379"/>
                <a:gd name="connsiteX1-83" fmla="*/ 5137788 w 5137788"/>
                <a:gd name="connsiteY1-84" fmla="*/ 0 h 552379"/>
                <a:gd name="connsiteX2-85" fmla="*/ 5047300 w 5137788"/>
                <a:gd name="connsiteY2-86" fmla="*/ 457126 h 552379"/>
                <a:gd name="connsiteX3-87" fmla="*/ 4952047 w 5137788"/>
                <a:gd name="connsiteY3-88" fmla="*/ 552379 h 552379"/>
                <a:gd name="connsiteX4-89" fmla="*/ 142878 w 5137788"/>
                <a:gd name="connsiteY4-90" fmla="*/ 552379 h 552379"/>
                <a:gd name="connsiteX5-91" fmla="*/ 47625 w 5137788"/>
                <a:gd name="connsiteY5-92" fmla="*/ 457126 h 552379"/>
                <a:gd name="connsiteX6-93" fmla="*/ 0 w 5137788"/>
                <a:gd name="connsiteY6-94" fmla="*/ 4762 h 552379"/>
                <a:gd name="connsiteX0-95" fmla="*/ 0 w 5109213"/>
                <a:gd name="connsiteY0-96" fmla="*/ 0 h 547617"/>
                <a:gd name="connsiteX1-97" fmla="*/ 5109213 w 5109213"/>
                <a:gd name="connsiteY1-98" fmla="*/ 0 h 547617"/>
                <a:gd name="connsiteX2-99" fmla="*/ 5047300 w 5109213"/>
                <a:gd name="connsiteY2-100" fmla="*/ 452364 h 547617"/>
                <a:gd name="connsiteX3-101" fmla="*/ 4952047 w 5109213"/>
                <a:gd name="connsiteY3-102" fmla="*/ 547617 h 547617"/>
                <a:gd name="connsiteX4-103" fmla="*/ 142878 w 5109213"/>
                <a:gd name="connsiteY4-104" fmla="*/ 547617 h 547617"/>
                <a:gd name="connsiteX5-105" fmla="*/ 47625 w 5109213"/>
                <a:gd name="connsiteY5-106" fmla="*/ 452364 h 547617"/>
                <a:gd name="connsiteX6-107" fmla="*/ 0 w 5109213"/>
                <a:gd name="connsiteY6-108" fmla="*/ 0 h 547617"/>
                <a:gd name="connsiteX0-109" fmla="*/ 0 w 5123500"/>
                <a:gd name="connsiteY0-110" fmla="*/ 0 h 547617"/>
                <a:gd name="connsiteX1-111" fmla="*/ 5123500 w 5123500"/>
                <a:gd name="connsiteY1-112" fmla="*/ 0 h 547617"/>
                <a:gd name="connsiteX2-113" fmla="*/ 5061587 w 5123500"/>
                <a:gd name="connsiteY2-114" fmla="*/ 452364 h 547617"/>
                <a:gd name="connsiteX3-115" fmla="*/ 4966334 w 5123500"/>
                <a:gd name="connsiteY3-116" fmla="*/ 547617 h 547617"/>
                <a:gd name="connsiteX4-117" fmla="*/ 157165 w 5123500"/>
                <a:gd name="connsiteY4-118" fmla="*/ 547617 h 547617"/>
                <a:gd name="connsiteX5-119" fmla="*/ 61912 w 5123500"/>
                <a:gd name="connsiteY5-120" fmla="*/ 452364 h 547617"/>
                <a:gd name="connsiteX6-121" fmla="*/ 0 w 5123500"/>
                <a:gd name="connsiteY6-122" fmla="*/ 0 h 547617"/>
                <a:gd name="connsiteX0-123" fmla="*/ 0 w 5152075"/>
                <a:gd name="connsiteY0-124" fmla="*/ 0 h 547617"/>
                <a:gd name="connsiteX1-125" fmla="*/ 5152075 w 5152075"/>
                <a:gd name="connsiteY1-126" fmla="*/ 0 h 547617"/>
                <a:gd name="connsiteX2-127" fmla="*/ 5090162 w 5152075"/>
                <a:gd name="connsiteY2-128" fmla="*/ 452364 h 547617"/>
                <a:gd name="connsiteX3-129" fmla="*/ 4994909 w 5152075"/>
                <a:gd name="connsiteY3-130" fmla="*/ 547617 h 547617"/>
                <a:gd name="connsiteX4-131" fmla="*/ 185740 w 5152075"/>
                <a:gd name="connsiteY4-132" fmla="*/ 547617 h 547617"/>
                <a:gd name="connsiteX5-133" fmla="*/ 90487 w 5152075"/>
                <a:gd name="connsiteY5-134" fmla="*/ 452364 h 547617"/>
                <a:gd name="connsiteX6-135" fmla="*/ 0 w 5152075"/>
                <a:gd name="connsiteY6-136" fmla="*/ 0 h 547617"/>
                <a:gd name="connsiteX0-137" fmla="*/ 0 w 5175887"/>
                <a:gd name="connsiteY0-138" fmla="*/ 0 h 547617"/>
                <a:gd name="connsiteX1-139" fmla="*/ 5175887 w 5175887"/>
                <a:gd name="connsiteY1-140" fmla="*/ 0 h 547617"/>
                <a:gd name="connsiteX2-141" fmla="*/ 5113974 w 5175887"/>
                <a:gd name="connsiteY2-142" fmla="*/ 452364 h 547617"/>
                <a:gd name="connsiteX3-143" fmla="*/ 5018721 w 5175887"/>
                <a:gd name="connsiteY3-144" fmla="*/ 547617 h 547617"/>
                <a:gd name="connsiteX4-145" fmla="*/ 209552 w 5175887"/>
                <a:gd name="connsiteY4-146" fmla="*/ 547617 h 547617"/>
                <a:gd name="connsiteX5-147" fmla="*/ 114299 w 5175887"/>
                <a:gd name="connsiteY5-148" fmla="*/ 452364 h 547617"/>
                <a:gd name="connsiteX6-149" fmla="*/ 0 w 5175887"/>
                <a:gd name="connsiteY6-150" fmla="*/ 0 h 54761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5175887" h="547617">
                  <a:moveTo>
                    <a:pt x="0" y="0"/>
                  </a:moveTo>
                  <a:lnTo>
                    <a:pt x="5175887" y="0"/>
                  </a:lnTo>
                  <a:lnTo>
                    <a:pt x="5113974" y="452364"/>
                  </a:lnTo>
                  <a:cubicBezTo>
                    <a:pt x="5113974" y="504971"/>
                    <a:pt x="5071328" y="547617"/>
                    <a:pt x="5018721" y="547617"/>
                  </a:cubicBezTo>
                  <a:lnTo>
                    <a:pt x="209552" y="547617"/>
                  </a:lnTo>
                  <a:cubicBezTo>
                    <a:pt x="156945" y="547617"/>
                    <a:pt x="114299" y="504971"/>
                    <a:pt x="114299" y="45236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同侧圆角矩形 6">
              <a:extLst>
                <a:ext uri="{FF2B5EF4-FFF2-40B4-BE49-F238E27FC236}">
                  <a16:creationId xmlns:a16="http://schemas.microsoft.com/office/drawing/2014/main" id="{F5C852E7-94A8-093B-2FC7-853ACD0E055A}"/>
                </a:ext>
              </a:extLst>
            </p:cNvPr>
            <p:cNvSpPr/>
            <p:nvPr/>
          </p:nvSpPr>
          <p:spPr>
            <a:xfrm>
              <a:off x="1872874" y="1223666"/>
              <a:ext cx="3381114" cy="420573"/>
            </a:xfrm>
            <a:custGeom>
              <a:avLst/>
              <a:gdLst>
                <a:gd name="connsiteX0" fmla="*/ 0 w 4999675"/>
                <a:gd name="connsiteY0" fmla="*/ 0 h 547617"/>
                <a:gd name="connsiteX1" fmla="*/ 4999675 w 4999675"/>
                <a:gd name="connsiteY1" fmla="*/ 0 h 547617"/>
                <a:gd name="connsiteX2" fmla="*/ 4999675 w 4999675"/>
                <a:gd name="connsiteY2" fmla="*/ 0 h 547617"/>
                <a:gd name="connsiteX3" fmla="*/ 4999675 w 4999675"/>
                <a:gd name="connsiteY3" fmla="*/ 452364 h 547617"/>
                <a:gd name="connsiteX4" fmla="*/ 4904422 w 4999675"/>
                <a:gd name="connsiteY4" fmla="*/ 547617 h 547617"/>
                <a:gd name="connsiteX5" fmla="*/ 95253 w 4999675"/>
                <a:gd name="connsiteY5" fmla="*/ 547617 h 547617"/>
                <a:gd name="connsiteX6" fmla="*/ 0 w 4999675"/>
                <a:gd name="connsiteY6" fmla="*/ 452364 h 547617"/>
                <a:gd name="connsiteX7" fmla="*/ 0 w 4999675"/>
                <a:gd name="connsiteY7" fmla="*/ 0 h 547617"/>
                <a:gd name="connsiteX8" fmla="*/ 0 w 4999675"/>
                <a:gd name="connsiteY8" fmla="*/ 0 h 547617"/>
                <a:gd name="connsiteX0-1" fmla="*/ 0 w 5047300"/>
                <a:gd name="connsiteY0-2" fmla="*/ 0 h 547617"/>
                <a:gd name="connsiteX1-3" fmla="*/ 5047300 w 5047300"/>
                <a:gd name="connsiteY1-4" fmla="*/ 0 h 547617"/>
                <a:gd name="connsiteX2-5" fmla="*/ 5047300 w 5047300"/>
                <a:gd name="connsiteY2-6" fmla="*/ 0 h 547617"/>
                <a:gd name="connsiteX3-7" fmla="*/ 5047300 w 5047300"/>
                <a:gd name="connsiteY3-8" fmla="*/ 452364 h 547617"/>
                <a:gd name="connsiteX4-9" fmla="*/ 4952047 w 5047300"/>
                <a:gd name="connsiteY4-10" fmla="*/ 547617 h 547617"/>
                <a:gd name="connsiteX5-11" fmla="*/ 142878 w 5047300"/>
                <a:gd name="connsiteY5-12" fmla="*/ 547617 h 547617"/>
                <a:gd name="connsiteX6-13" fmla="*/ 47625 w 5047300"/>
                <a:gd name="connsiteY6-14" fmla="*/ 452364 h 547617"/>
                <a:gd name="connsiteX7-15" fmla="*/ 47625 w 5047300"/>
                <a:gd name="connsiteY7-16" fmla="*/ 0 h 547617"/>
                <a:gd name="connsiteX8-17" fmla="*/ 0 w 5047300"/>
                <a:gd name="connsiteY8-18" fmla="*/ 0 h 547617"/>
                <a:gd name="connsiteX0-19" fmla="*/ 0 w 4999675"/>
                <a:gd name="connsiteY0-20" fmla="*/ 0 h 547617"/>
                <a:gd name="connsiteX1-21" fmla="*/ 4999675 w 4999675"/>
                <a:gd name="connsiteY1-22" fmla="*/ 0 h 547617"/>
                <a:gd name="connsiteX2-23" fmla="*/ 4999675 w 4999675"/>
                <a:gd name="connsiteY2-24" fmla="*/ 0 h 547617"/>
                <a:gd name="connsiteX3-25" fmla="*/ 4999675 w 4999675"/>
                <a:gd name="connsiteY3-26" fmla="*/ 452364 h 547617"/>
                <a:gd name="connsiteX4-27" fmla="*/ 4904422 w 4999675"/>
                <a:gd name="connsiteY4-28" fmla="*/ 547617 h 547617"/>
                <a:gd name="connsiteX5-29" fmla="*/ 95253 w 4999675"/>
                <a:gd name="connsiteY5-30" fmla="*/ 547617 h 547617"/>
                <a:gd name="connsiteX6-31" fmla="*/ 0 w 4999675"/>
                <a:gd name="connsiteY6-32" fmla="*/ 452364 h 547617"/>
                <a:gd name="connsiteX7-33" fmla="*/ 0 w 4999675"/>
                <a:gd name="connsiteY7-34" fmla="*/ 0 h 547617"/>
                <a:gd name="connsiteX0-35" fmla="*/ 0 w 5047300"/>
                <a:gd name="connsiteY0-36" fmla="*/ 0 h 547617"/>
                <a:gd name="connsiteX1-37" fmla="*/ 5047300 w 5047300"/>
                <a:gd name="connsiteY1-38" fmla="*/ 0 h 547617"/>
                <a:gd name="connsiteX2-39" fmla="*/ 5047300 w 5047300"/>
                <a:gd name="connsiteY2-40" fmla="*/ 0 h 547617"/>
                <a:gd name="connsiteX3-41" fmla="*/ 5047300 w 5047300"/>
                <a:gd name="connsiteY3-42" fmla="*/ 452364 h 547617"/>
                <a:gd name="connsiteX4-43" fmla="*/ 4952047 w 5047300"/>
                <a:gd name="connsiteY4-44" fmla="*/ 547617 h 547617"/>
                <a:gd name="connsiteX5-45" fmla="*/ 142878 w 5047300"/>
                <a:gd name="connsiteY5-46" fmla="*/ 547617 h 547617"/>
                <a:gd name="connsiteX6-47" fmla="*/ 47625 w 5047300"/>
                <a:gd name="connsiteY6-48" fmla="*/ 452364 h 547617"/>
                <a:gd name="connsiteX7-49" fmla="*/ 0 w 5047300"/>
                <a:gd name="connsiteY7-50" fmla="*/ 0 h 547617"/>
                <a:gd name="connsiteX0-51" fmla="*/ 0 w 5128262"/>
                <a:gd name="connsiteY0-52" fmla="*/ 14287 h 561904"/>
                <a:gd name="connsiteX1-53" fmla="*/ 5047300 w 5128262"/>
                <a:gd name="connsiteY1-54" fmla="*/ 14287 h 561904"/>
                <a:gd name="connsiteX2-55" fmla="*/ 5128262 w 5128262"/>
                <a:gd name="connsiteY2-56" fmla="*/ 0 h 561904"/>
                <a:gd name="connsiteX3-57" fmla="*/ 5047300 w 5128262"/>
                <a:gd name="connsiteY3-58" fmla="*/ 466651 h 561904"/>
                <a:gd name="connsiteX4-59" fmla="*/ 4952047 w 5128262"/>
                <a:gd name="connsiteY4-60" fmla="*/ 561904 h 561904"/>
                <a:gd name="connsiteX5-61" fmla="*/ 142878 w 5128262"/>
                <a:gd name="connsiteY5-62" fmla="*/ 561904 h 561904"/>
                <a:gd name="connsiteX6-63" fmla="*/ 47625 w 5128262"/>
                <a:gd name="connsiteY6-64" fmla="*/ 466651 h 561904"/>
                <a:gd name="connsiteX7-65" fmla="*/ 0 w 5128262"/>
                <a:gd name="connsiteY7-66" fmla="*/ 14287 h 561904"/>
                <a:gd name="connsiteX0-67" fmla="*/ 0 w 5047300"/>
                <a:gd name="connsiteY0-68" fmla="*/ 0 h 547617"/>
                <a:gd name="connsiteX1-69" fmla="*/ 5047300 w 5047300"/>
                <a:gd name="connsiteY1-70" fmla="*/ 0 h 547617"/>
                <a:gd name="connsiteX2-71" fmla="*/ 5047300 w 5047300"/>
                <a:gd name="connsiteY2-72" fmla="*/ 452364 h 547617"/>
                <a:gd name="connsiteX3-73" fmla="*/ 4952047 w 5047300"/>
                <a:gd name="connsiteY3-74" fmla="*/ 547617 h 547617"/>
                <a:gd name="connsiteX4-75" fmla="*/ 142878 w 5047300"/>
                <a:gd name="connsiteY4-76" fmla="*/ 547617 h 547617"/>
                <a:gd name="connsiteX5-77" fmla="*/ 47625 w 5047300"/>
                <a:gd name="connsiteY5-78" fmla="*/ 452364 h 547617"/>
                <a:gd name="connsiteX6-79" fmla="*/ 0 w 5047300"/>
                <a:gd name="connsiteY6-80" fmla="*/ 0 h 547617"/>
                <a:gd name="connsiteX0-81" fmla="*/ 0 w 5137788"/>
                <a:gd name="connsiteY0-82" fmla="*/ 4762 h 552379"/>
                <a:gd name="connsiteX1-83" fmla="*/ 5137788 w 5137788"/>
                <a:gd name="connsiteY1-84" fmla="*/ 0 h 552379"/>
                <a:gd name="connsiteX2-85" fmla="*/ 5047300 w 5137788"/>
                <a:gd name="connsiteY2-86" fmla="*/ 457126 h 552379"/>
                <a:gd name="connsiteX3-87" fmla="*/ 4952047 w 5137788"/>
                <a:gd name="connsiteY3-88" fmla="*/ 552379 h 552379"/>
                <a:gd name="connsiteX4-89" fmla="*/ 142878 w 5137788"/>
                <a:gd name="connsiteY4-90" fmla="*/ 552379 h 552379"/>
                <a:gd name="connsiteX5-91" fmla="*/ 47625 w 5137788"/>
                <a:gd name="connsiteY5-92" fmla="*/ 457126 h 552379"/>
                <a:gd name="connsiteX6-93" fmla="*/ 0 w 5137788"/>
                <a:gd name="connsiteY6-94" fmla="*/ 4762 h 552379"/>
                <a:gd name="connsiteX0-95" fmla="*/ 0 w 5109213"/>
                <a:gd name="connsiteY0-96" fmla="*/ 0 h 547617"/>
                <a:gd name="connsiteX1-97" fmla="*/ 5109213 w 5109213"/>
                <a:gd name="connsiteY1-98" fmla="*/ 0 h 547617"/>
                <a:gd name="connsiteX2-99" fmla="*/ 5047300 w 5109213"/>
                <a:gd name="connsiteY2-100" fmla="*/ 452364 h 547617"/>
                <a:gd name="connsiteX3-101" fmla="*/ 4952047 w 5109213"/>
                <a:gd name="connsiteY3-102" fmla="*/ 547617 h 547617"/>
                <a:gd name="connsiteX4-103" fmla="*/ 142878 w 5109213"/>
                <a:gd name="connsiteY4-104" fmla="*/ 547617 h 547617"/>
                <a:gd name="connsiteX5-105" fmla="*/ 47625 w 5109213"/>
                <a:gd name="connsiteY5-106" fmla="*/ 452364 h 547617"/>
                <a:gd name="connsiteX6-107" fmla="*/ 0 w 5109213"/>
                <a:gd name="connsiteY6-108" fmla="*/ 0 h 547617"/>
                <a:gd name="connsiteX0-109" fmla="*/ 0 w 5123500"/>
                <a:gd name="connsiteY0-110" fmla="*/ 0 h 547617"/>
                <a:gd name="connsiteX1-111" fmla="*/ 5123500 w 5123500"/>
                <a:gd name="connsiteY1-112" fmla="*/ 0 h 547617"/>
                <a:gd name="connsiteX2-113" fmla="*/ 5061587 w 5123500"/>
                <a:gd name="connsiteY2-114" fmla="*/ 452364 h 547617"/>
                <a:gd name="connsiteX3-115" fmla="*/ 4966334 w 5123500"/>
                <a:gd name="connsiteY3-116" fmla="*/ 547617 h 547617"/>
                <a:gd name="connsiteX4-117" fmla="*/ 157165 w 5123500"/>
                <a:gd name="connsiteY4-118" fmla="*/ 547617 h 547617"/>
                <a:gd name="connsiteX5-119" fmla="*/ 61912 w 5123500"/>
                <a:gd name="connsiteY5-120" fmla="*/ 452364 h 547617"/>
                <a:gd name="connsiteX6-121" fmla="*/ 0 w 5123500"/>
                <a:gd name="connsiteY6-122" fmla="*/ 0 h 547617"/>
                <a:gd name="connsiteX0-123" fmla="*/ 0 w 5152075"/>
                <a:gd name="connsiteY0-124" fmla="*/ 0 h 547617"/>
                <a:gd name="connsiteX1-125" fmla="*/ 5152075 w 5152075"/>
                <a:gd name="connsiteY1-126" fmla="*/ 0 h 547617"/>
                <a:gd name="connsiteX2-127" fmla="*/ 5090162 w 5152075"/>
                <a:gd name="connsiteY2-128" fmla="*/ 452364 h 547617"/>
                <a:gd name="connsiteX3-129" fmla="*/ 4994909 w 5152075"/>
                <a:gd name="connsiteY3-130" fmla="*/ 547617 h 547617"/>
                <a:gd name="connsiteX4-131" fmla="*/ 185740 w 5152075"/>
                <a:gd name="connsiteY4-132" fmla="*/ 547617 h 547617"/>
                <a:gd name="connsiteX5-133" fmla="*/ 90487 w 5152075"/>
                <a:gd name="connsiteY5-134" fmla="*/ 452364 h 547617"/>
                <a:gd name="connsiteX6-135" fmla="*/ 0 w 5152075"/>
                <a:gd name="connsiteY6-136" fmla="*/ 0 h 547617"/>
                <a:gd name="connsiteX0-137" fmla="*/ 0 w 5175887"/>
                <a:gd name="connsiteY0-138" fmla="*/ 0 h 547617"/>
                <a:gd name="connsiteX1-139" fmla="*/ 5175887 w 5175887"/>
                <a:gd name="connsiteY1-140" fmla="*/ 0 h 547617"/>
                <a:gd name="connsiteX2-141" fmla="*/ 5113974 w 5175887"/>
                <a:gd name="connsiteY2-142" fmla="*/ 452364 h 547617"/>
                <a:gd name="connsiteX3-143" fmla="*/ 5018721 w 5175887"/>
                <a:gd name="connsiteY3-144" fmla="*/ 547617 h 547617"/>
                <a:gd name="connsiteX4-145" fmla="*/ 209552 w 5175887"/>
                <a:gd name="connsiteY4-146" fmla="*/ 547617 h 547617"/>
                <a:gd name="connsiteX5-147" fmla="*/ 114299 w 5175887"/>
                <a:gd name="connsiteY5-148" fmla="*/ 452364 h 547617"/>
                <a:gd name="connsiteX6-149" fmla="*/ 0 w 5175887"/>
                <a:gd name="connsiteY6-150" fmla="*/ 0 h 54761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5175887" h="547617">
                  <a:moveTo>
                    <a:pt x="0" y="0"/>
                  </a:moveTo>
                  <a:lnTo>
                    <a:pt x="5175887" y="0"/>
                  </a:lnTo>
                  <a:lnTo>
                    <a:pt x="5113974" y="452364"/>
                  </a:lnTo>
                  <a:cubicBezTo>
                    <a:pt x="5113974" y="504971"/>
                    <a:pt x="5071328" y="547617"/>
                    <a:pt x="5018721" y="547617"/>
                  </a:cubicBezTo>
                  <a:lnTo>
                    <a:pt x="209552" y="547617"/>
                  </a:lnTo>
                  <a:cubicBezTo>
                    <a:pt x="156945" y="547617"/>
                    <a:pt x="114299" y="504971"/>
                    <a:pt x="114299" y="45236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469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中国</a:t>
              </a:r>
              <a:r>
                <a:rPr kumimoji="0" lang="en-US" altLang="zh-CN" sz="1600" b="1" i="0" u="none" strike="noStrike" kern="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HCV</a:t>
              </a:r>
              <a:r>
                <a:rPr kumimoji="0" lang="zh-CN" altLang="en-US" sz="1600" b="1" i="0" u="none" strike="noStrike" kern="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累积治疗率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061993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>
            <a:extLst>
              <a:ext uri="{FF2B5EF4-FFF2-40B4-BE49-F238E27FC236}">
                <a16:creationId xmlns:a16="http://schemas.microsoft.com/office/drawing/2014/main" id="{27291789-A524-AE82-3ABC-7C05E70179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cs typeface="+mn-ea"/>
                <a:sym typeface="Arial" panose="020B0604020202020204" pitchFamily="34" charset="0"/>
              </a:rPr>
              <a:t>总结</a:t>
            </a:r>
          </a:p>
        </p:txBody>
      </p:sp>
      <p:sp>
        <p:nvSpPr>
          <p:cNvPr id="10" name="内容占位符 5">
            <a:extLst>
              <a:ext uri="{FF2B5EF4-FFF2-40B4-BE49-F238E27FC236}">
                <a16:creationId xmlns:a16="http://schemas.microsoft.com/office/drawing/2014/main" id="{67FFE408-1490-BCB8-DCBB-A02AEB17514A}"/>
              </a:ext>
            </a:extLst>
          </p:cNvPr>
          <p:cNvSpPr txBox="1">
            <a:spLocks/>
          </p:cNvSpPr>
          <p:nvPr/>
        </p:nvSpPr>
        <p:spPr>
          <a:xfrm>
            <a:off x="701603" y="6102252"/>
            <a:ext cx="11214101" cy="19018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注：文中“治愈”指实现持续病毒学应答； </a:t>
            </a:r>
            <a:r>
              <a:rPr lang="en-US" altLang="zh-CN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HCV</a:t>
            </a: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：丙型肝炎病毒；</a:t>
            </a:r>
            <a:r>
              <a:rPr lang="en-US" altLang="zh-CN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DAA</a:t>
            </a: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：直接抗病毒药物；</a:t>
            </a:r>
            <a:r>
              <a:rPr lang="en-US" altLang="zh-CN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DDI</a:t>
            </a: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：药物相互作用； </a:t>
            </a:r>
            <a:r>
              <a:rPr lang="en-US" altLang="zh-CN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SOF/VEL</a:t>
            </a: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：索磷布韦维帕他韦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7F5B17E8-FB59-3FAB-AAB8-2BF9A639B9C9}"/>
              </a:ext>
            </a:extLst>
          </p:cNvPr>
          <p:cNvGrpSpPr/>
          <p:nvPr/>
        </p:nvGrpSpPr>
        <p:grpSpPr>
          <a:xfrm>
            <a:off x="743093" y="1586115"/>
            <a:ext cx="10705815" cy="4176535"/>
            <a:chOff x="1006762" y="1433715"/>
            <a:chExt cx="10705815" cy="4176535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7835CDEF-492B-16DC-224F-7B12B99E5EE7}"/>
                </a:ext>
              </a:extLst>
            </p:cNvPr>
            <p:cNvGrpSpPr/>
            <p:nvPr/>
          </p:nvGrpSpPr>
          <p:grpSpPr>
            <a:xfrm>
              <a:off x="1395213" y="1611665"/>
              <a:ext cx="10317364" cy="879775"/>
              <a:chOff x="1106774" y="3013417"/>
              <a:chExt cx="10179389" cy="574941"/>
            </a:xfrm>
          </p:grpSpPr>
          <p:sp>
            <p:nvSpPr>
              <p:cNvPr id="3" name="平行四边形 2">
                <a:extLst>
                  <a:ext uri="{FF2B5EF4-FFF2-40B4-BE49-F238E27FC236}">
                    <a16:creationId xmlns:a16="http://schemas.microsoft.com/office/drawing/2014/main" id="{9D1BBCB2-999B-964C-2B50-5084C76576F0}"/>
                  </a:ext>
                </a:extLst>
              </p:cNvPr>
              <p:cNvSpPr/>
              <p:nvPr/>
            </p:nvSpPr>
            <p:spPr>
              <a:xfrm flipV="1">
                <a:off x="1150143" y="3013417"/>
                <a:ext cx="10034287" cy="522515"/>
              </a:xfrm>
              <a:prstGeom prst="parallelogram">
                <a:avLst>
                  <a:gd name="adj" fmla="val 34419"/>
                </a:avLst>
              </a:pr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E7F7FF"/>
                  </a:gs>
                </a:gsLst>
                <a:lin ang="162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cxnSp>
            <p:nvCxnSpPr>
              <p:cNvPr id="4" name="直接连接符 3">
                <a:extLst>
                  <a:ext uri="{FF2B5EF4-FFF2-40B4-BE49-F238E27FC236}">
                    <a16:creationId xmlns:a16="http://schemas.microsoft.com/office/drawing/2014/main" id="{D6AACD9B-F88A-2318-FEFC-DEE7C87152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97693" y="3588358"/>
                <a:ext cx="9988470" cy="0"/>
              </a:xfrm>
              <a:prstGeom prst="line">
                <a:avLst/>
              </a:prstGeom>
              <a:noFill/>
              <a:ln w="15875" cap="flat" cmpd="sng" algn="ctr">
                <a:solidFill>
                  <a:srgbClr val="05265D"/>
                </a:solidFill>
                <a:prstDash val="sysDot"/>
                <a:miter lim="800000"/>
              </a:ln>
              <a:effectLst/>
            </p:spPr>
          </p:cxnSp>
          <p:cxnSp>
            <p:nvCxnSpPr>
              <p:cNvPr id="5" name="直接连接符 4">
                <a:extLst>
                  <a:ext uri="{FF2B5EF4-FFF2-40B4-BE49-F238E27FC236}">
                    <a16:creationId xmlns:a16="http://schemas.microsoft.com/office/drawing/2014/main" id="{D0C721C1-01CD-3AEC-82A7-B3551522D5BE}"/>
                  </a:ext>
                </a:extLst>
              </p:cNvPr>
              <p:cNvCxnSpPr/>
              <p:nvPr/>
            </p:nvCxnSpPr>
            <p:spPr>
              <a:xfrm>
                <a:off x="1106774" y="3095989"/>
                <a:ext cx="180000" cy="468000"/>
              </a:xfrm>
              <a:prstGeom prst="line">
                <a:avLst/>
              </a:prstGeom>
              <a:noFill/>
              <a:ln w="9525" cap="flat" cmpd="sng" algn="ctr">
                <a:solidFill>
                  <a:srgbClr val="05265D"/>
                </a:solidFill>
                <a:prstDash val="sysDot"/>
                <a:round/>
                <a:tailEnd type="oval"/>
              </a:ln>
              <a:effectLst/>
            </p:spPr>
          </p:cxn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044F9F22-F0FF-68E9-4264-91973E97A92F}"/>
                </a:ext>
              </a:extLst>
            </p:cNvPr>
            <p:cNvGrpSpPr/>
            <p:nvPr/>
          </p:nvGrpSpPr>
          <p:grpSpPr>
            <a:xfrm>
              <a:off x="1006762" y="1434704"/>
              <a:ext cx="881460" cy="881460"/>
              <a:chOff x="5348022" y="2188027"/>
              <a:chExt cx="459923" cy="459923"/>
            </a:xfrm>
          </p:grpSpPr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2D0A18BD-0E04-86BE-AFA4-2A507CA8A6E3}"/>
                  </a:ext>
                </a:extLst>
              </p:cNvPr>
              <p:cNvSpPr/>
              <p:nvPr/>
            </p:nvSpPr>
            <p:spPr>
              <a:xfrm>
                <a:off x="5348023" y="2188027"/>
                <a:ext cx="459922" cy="459923"/>
              </a:xfrm>
              <a:prstGeom prst="ellipse">
                <a:avLst/>
              </a:prstGeom>
              <a:solidFill>
                <a:schemeClr val="bg1"/>
              </a:solidFill>
              <a:ln w="12700"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61000">
                      <a:srgbClr val="ABE9FF">
                        <a:alpha val="10000"/>
                      </a:srgbClr>
                    </a:gs>
                    <a:gs pos="100000">
                      <a:srgbClr val="ABE9FF"/>
                    </a:gs>
                  </a:gsLst>
                  <a:lin ang="108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"/>
                  <a:ea typeface="微软雅黑"/>
                  <a:cs typeface="+mn-cs"/>
                </a:endParaRPr>
              </a:p>
            </p:txBody>
          </p:sp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03996C35-8FFD-DE83-CCCD-B980225DBFCE}"/>
                  </a:ext>
                </a:extLst>
              </p:cNvPr>
              <p:cNvSpPr/>
              <p:nvPr/>
            </p:nvSpPr>
            <p:spPr>
              <a:xfrm flipH="1">
                <a:off x="5348022" y="2188027"/>
                <a:ext cx="459922" cy="459923"/>
              </a:xfrm>
              <a:prstGeom prst="ellipse">
                <a:avLst/>
              </a:prstGeom>
              <a:solidFill>
                <a:schemeClr val="bg1"/>
              </a:solidFill>
              <a:ln w="6350"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61000">
                      <a:srgbClr val="ABE9FF">
                        <a:alpha val="10000"/>
                      </a:srgbClr>
                    </a:gs>
                    <a:gs pos="100000">
                      <a:srgbClr val="ABE9FF"/>
                    </a:gs>
                  </a:gsLst>
                  <a:lin ang="108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"/>
                  <a:ea typeface="微软雅黑"/>
                  <a:cs typeface="+mn-cs"/>
                </a:endParaRPr>
              </a:p>
            </p:txBody>
          </p:sp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7A709853-4F6A-2707-BB70-D49849C009A9}"/>
                  </a:ext>
                </a:extLst>
              </p:cNvPr>
              <p:cNvSpPr/>
              <p:nvPr/>
            </p:nvSpPr>
            <p:spPr>
              <a:xfrm>
                <a:off x="5383101" y="2223105"/>
                <a:ext cx="389766" cy="389767"/>
              </a:xfrm>
              <a:prstGeom prst="ellipse">
                <a:avLst/>
              </a:prstGeom>
              <a:solidFill>
                <a:srgbClr val="05265D"/>
              </a:solidFill>
              <a:ln w="6350">
                <a:solidFill>
                  <a:srgbClr val="05265D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"/>
                  <a:ea typeface="微软雅黑"/>
                  <a:cs typeface="+mn-cs"/>
                </a:endParaRPr>
              </a:p>
            </p:txBody>
          </p:sp>
        </p:grp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FBFF0AE5-EA83-EB3A-FBAA-7D0363540CCE}"/>
                </a:ext>
              </a:extLst>
            </p:cNvPr>
            <p:cNvSpPr txBox="1"/>
            <p:nvPr/>
          </p:nvSpPr>
          <p:spPr>
            <a:xfrm>
              <a:off x="2025107" y="1433715"/>
              <a:ext cx="8729035" cy="98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57188" marR="0" lvl="0" indent="-357188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Blip>
                  <a:blip r:embed="rId4"/>
                </a:buBlip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5265D"/>
                  </a:solidFill>
                  <a:effectLst/>
                  <a:uLnTx/>
                  <a:uFillTx/>
                  <a:latin typeface="Apis for office (正文)"/>
                  <a:ea typeface="微软雅黑"/>
                  <a:cs typeface="+mn-cs"/>
                  <a:sym typeface="Verdana" panose="020B0604030504040204" pitchFamily="34" charset="0"/>
                </a:rPr>
                <a:t>中国丙肝消除进行时，实践中面临诊疗衔接率低的挑战，而主要障碍之一为诊疗流程复杂。</a:t>
              </a:r>
              <a:r>
                <a: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pis for office (正文)"/>
                  <a:ea typeface="微软雅黑"/>
                  <a:cs typeface="+mn-cs"/>
                  <a:sym typeface="Verdana" panose="020B0604030504040204" pitchFamily="34" charset="0"/>
                </a:rPr>
                <a:t>全球四大肝病学会与</a:t>
              </a:r>
              <a:r>
                <a:rPr kumimoji="0" lang="en-US" altLang="zh-CN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pis for office (正文)"/>
                  <a:ea typeface="微软雅黑"/>
                  <a:cs typeface="+mn-cs"/>
                  <a:sym typeface="Verdana" panose="020B0604030504040204" pitchFamily="34" charset="0"/>
                </a:rPr>
                <a:t>WHO</a:t>
              </a:r>
              <a:r>
                <a: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pis for office (正文)"/>
                  <a:ea typeface="微软雅黑"/>
                  <a:cs typeface="+mn-cs"/>
                  <a:sym typeface="Verdana" panose="020B0604030504040204" pitchFamily="34" charset="0"/>
                </a:rPr>
                <a:t>指南均强调简化诊疗对丙肝消除的重要性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5265D"/>
                  </a:solidFill>
                  <a:effectLst/>
                  <a:uLnTx/>
                  <a:uFillTx/>
                  <a:latin typeface="Apis for office (正文)"/>
                  <a:ea typeface="微软雅黑"/>
                  <a:cs typeface="+mn-cs"/>
                  <a:sym typeface="Verdana" panose="020B0604030504040204" pitchFamily="34" charset="0"/>
                </a:rPr>
                <a:t>，且真实世界数据证实应用泛基因型</a:t>
              </a:r>
              <a:r>
                <a: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srgbClr val="05265D"/>
                  </a:solidFill>
                  <a:effectLst/>
                  <a:uLnTx/>
                  <a:uFillTx/>
                  <a:latin typeface="Apis for office (正文)"/>
                  <a:ea typeface="微软雅黑"/>
                  <a:cs typeface="+mn-cs"/>
                  <a:sym typeface="Verdana" panose="020B0604030504040204" pitchFamily="34" charset="0"/>
                </a:rPr>
                <a:t>DAA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5265D"/>
                  </a:solidFill>
                  <a:effectLst/>
                  <a:uLnTx/>
                  <a:uFillTx/>
                  <a:latin typeface="Apis for office (正文)"/>
                  <a:ea typeface="微软雅黑"/>
                  <a:cs typeface="+mn-cs"/>
                  <a:sym typeface="Verdana" panose="020B0604030504040204" pitchFamily="34" charset="0"/>
                </a:rPr>
                <a:t>简化治疗可节省医疗资源</a:t>
              </a:r>
            </a:p>
          </p:txBody>
        </p:sp>
        <p:sp>
          <p:nvSpPr>
            <p:cNvPr id="103" name="Freeform 5">
              <a:extLst>
                <a:ext uri="{FF2B5EF4-FFF2-40B4-BE49-F238E27FC236}">
                  <a16:creationId xmlns:a16="http://schemas.microsoft.com/office/drawing/2014/main" id="{16557866-4A88-B76E-B2F4-9990B8548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8725" y="1682203"/>
              <a:ext cx="377532" cy="376805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  <a:gd name="connsiteX83" fmla="*/ 373273 h 605239"/>
                <a:gd name="connsiteY83" fmla="*/ 373273 h 605239"/>
                <a:gd name="connsiteX84" fmla="*/ 373273 h 605239"/>
                <a:gd name="connsiteY84" fmla="*/ 373273 h 605239"/>
                <a:gd name="connsiteX85" fmla="*/ 373273 h 605239"/>
                <a:gd name="connsiteY85" fmla="*/ 373273 h 605239"/>
                <a:gd name="connsiteX86" fmla="*/ 373273 h 605239"/>
                <a:gd name="connsiteY86" fmla="*/ 373273 h 605239"/>
                <a:gd name="connsiteX87" fmla="*/ 373273 h 605239"/>
                <a:gd name="connsiteY87" fmla="*/ 373273 h 605239"/>
                <a:gd name="connsiteX88" fmla="*/ 373273 h 605239"/>
                <a:gd name="connsiteY88" fmla="*/ 373273 h 605239"/>
                <a:gd name="connsiteX89" fmla="*/ 373273 h 605239"/>
                <a:gd name="connsiteY89" fmla="*/ 373273 h 605239"/>
                <a:gd name="connsiteX90" fmla="*/ 373273 h 605239"/>
                <a:gd name="connsiteY90" fmla="*/ 373273 h 605239"/>
                <a:gd name="connsiteX91" fmla="*/ 373273 h 605239"/>
                <a:gd name="connsiteY91" fmla="*/ 373273 h 605239"/>
                <a:gd name="connsiteX92" fmla="*/ 373273 h 605239"/>
                <a:gd name="connsiteY92" fmla="*/ 373273 h 605239"/>
                <a:gd name="connsiteX93" fmla="*/ 373273 h 605239"/>
                <a:gd name="connsiteY93" fmla="*/ 373273 h 605239"/>
                <a:gd name="connsiteX94" fmla="*/ 373273 h 605239"/>
                <a:gd name="connsiteY94" fmla="*/ 373273 h 605239"/>
                <a:gd name="connsiteX95" fmla="*/ 373273 h 605239"/>
                <a:gd name="connsiteY95" fmla="*/ 373273 h 605239"/>
                <a:gd name="connsiteX96" fmla="*/ 373273 h 605239"/>
                <a:gd name="connsiteY96" fmla="*/ 373273 h 605239"/>
                <a:gd name="connsiteX97" fmla="*/ 373273 h 605239"/>
                <a:gd name="connsiteY97" fmla="*/ 373273 h 605239"/>
                <a:gd name="connsiteX98" fmla="*/ 373273 h 605239"/>
                <a:gd name="connsiteY98" fmla="*/ 373273 h 605239"/>
                <a:gd name="connsiteX99" fmla="*/ 373273 h 605239"/>
                <a:gd name="connsiteY99" fmla="*/ 373273 h 605239"/>
                <a:gd name="connsiteX100" fmla="*/ 373273 h 605239"/>
                <a:gd name="connsiteY100" fmla="*/ 373273 h 605239"/>
                <a:gd name="connsiteX101" fmla="*/ 373273 h 605239"/>
                <a:gd name="connsiteY101" fmla="*/ 373273 h 605239"/>
                <a:gd name="connsiteX102" fmla="*/ 373273 h 605239"/>
                <a:gd name="connsiteY102" fmla="*/ 373273 h 605239"/>
                <a:gd name="connsiteX103" fmla="*/ 373273 h 605239"/>
                <a:gd name="connsiteY103" fmla="*/ 373273 h 605239"/>
                <a:gd name="connsiteX104" fmla="*/ 373273 h 605239"/>
                <a:gd name="connsiteY104" fmla="*/ 373273 h 605239"/>
                <a:gd name="connsiteX105" fmla="*/ 373273 h 605239"/>
                <a:gd name="connsiteY105" fmla="*/ 373273 h 605239"/>
                <a:gd name="connsiteX106" fmla="*/ 373273 h 605239"/>
                <a:gd name="connsiteY106" fmla="*/ 373273 h 605239"/>
                <a:gd name="connsiteX107" fmla="*/ 373273 h 605239"/>
                <a:gd name="connsiteY107" fmla="*/ 373273 h 605239"/>
                <a:gd name="connsiteX108" fmla="*/ 373273 h 605239"/>
                <a:gd name="connsiteY108" fmla="*/ 373273 h 605239"/>
                <a:gd name="connsiteX109" fmla="*/ 373273 h 605239"/>
                <a:gd name="connsiteY109" fmla="*/ 373273 h 605239"/>
                <a:gd name="connsiteX110" fmla="*/ 373273 h 605239"/>
                <a:gd name="connsiteY110" fmla="*/ 373273 h 605239"/>
                <a:gd name="connsiteX111" fmla="*/ 373273 h 605239"/>
                <a:gd name="connsiteY111" fmla="*/ 373273 h 605239"/>
                <a:gd name="connsiteX112" fmla="*/ 373273 h 605239"/>
                <a:gd name="connsiteY112" fmla="*/ 373273 h 605239"/>
                <a:gd name="connsiteX113" fmla="*/ 373273 h 605239"/>
                <a:gd name="connsiteY113" fmla="*/ 373273 h 605239"/>
                <a:gd name="connsiteX114" fmla="*/ 373273 h 605239"/>
                <a:gd name="connsiteY114" fmla="*/ 373273 h 605239"/>
                <a:gd name="connsiteX115" fmla="*/ 373273 h 605239"/>
                <a:gd name="connsiteY115" fmla="*/ 373273 h 605239"/>
                <a:gd name="connsiteX116" fmla="*/ 373273 h 605239"/>
                <a:gd name="connsiteY116" fmla="*/ 373273 h 605239"/>
                <a:gd name="connsiteX117" fmla="*/ 373273 h 605239"/>
                <a:gd name="connsiteY117" fmla="*/ 373273 h 605239"/>
                <a:gd name="connsiteX118" fmla="*/ 373273 h 605239"/>
                <a:gd name="connsiteY118" fmla="*/ 373273 h 605239"/>
                <a:gd name="connsiteX119" fmla="*/ 373273 h 605239"/>
                <a:gd name="connsiteY119" fmla="*/ 373273 h 605239"/>
                <a:gd name="connsiteX120" fmla="*/ 373273 h 605239"/>
                <a:gd name="connsiteY120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609614" h="608697">
                  <a:moveTo>
                    <a:pt x="467097" y="421293"/>
                  </a:moveTo>
                  <a:lnTo>
                    <a:pt x="421927" y="466395"/>
                  </a:lnTo>
                  <a:lnTo>
                    <a:pt x="535590" y="579795"/>
                  </a:lnTo>
                  <a:cubicBezTo>
                    <a:pt x="541582" y="585778"/>
                    <a:pt x="549602" y="589092"/>
                    <a:pt x="558083" y="589092"/>
                  </a:cubicBezTo>
                  <a:cubicBezTo>
                    <a:pt x="575690" y="589092"/>
                    <a:pt x="589979" y="574824"/>
                    <a:pt x="589979" y="557244"/>
                  </a:cubicBezTo>
                  <a:cubicBezTo>
                    <a:pt x="589979" y="548776"/>
                    <a:pt x="586660" y="540768"/>
                    <a:pt x="580668" y="534785"/>
                  </a:cubicBezTo>
                  <a:close/>
                  <a:moveTo>
                    <a:pt x="443314" y="397637"/>
                  </a:moveTo>
                  <a:cubicBezTo>
                    <a:pt x="431330" y="415402"/>
                    <a:pt x="416027" y="430681"/>
                    <a:pt x="398236" y="442647"/>
                  </a:cubicBezTo>
                  <a:lnTo>
                    <a:pt x="408099" y="452496"/>
                  </a:lnTo>
                  <a:lnTo>
                    <a:pt x="453177" y="407486"/>
                  </a:lnTo>
                  <a:close/>
                  <a:moveTo>
                    <a:pt x="304840" y="265102"/>
                  </a:moveTo>
                  <a:cubicBezTo>
                    <a:pt x="299402" y="265102"/>
                    <a:pt x="294977" y="269519"/>
                    <a:pt x="294977" y="274948"/>
                  </a:cubicBezTo>
                  <a:lnTo>
                    <a:pt x="294977" y="333841"/>
                  </a:lnTo>
                  <a:cubicBezTo>
                    <a:pt x="294977" y="339271"/>
                    <a:pt x="299402" y="343595"/>
                    <a:pt x="304840" y="343595"/>
                  </a:cubicBezTo>
                  <a:cubicBezTo>
                    <a:pt x="310279" y="343595"/>
                    <a:pt x="314611" y="339271"/>
                    <a:pt x="314611" y="333841"/>
                  </a:cubicBezTo>
                  <a:lnTo>
                    <a:pt x="314611" y="274948"/>
                  </a:lnTo>
                  <a:cubicBezTo>
                    <a:pt x="314611" y="269519"/>
                    <a:pt x="310279" y="265102"/>
                    <a:pt x="304840" y="265102"/>
                  </a:cubicBezTo>
                  <a:close/>
                  <a:moveTo>
                    <a:pt x="294977" y="225809"/>
                  </a:moveTo>
                  <a:lnTo>
                    <a:pt x="314611" y="225809"/>
                  </a:lnTo>
                  <a:lnTo>
                    <a:pt x="314611" y="247250"/>
                  </a:lnTo>
                  <a:cubicBezTo>
                    <a:pt x="320971" y="249551"/>
                    <a:pt x="326318" y="253876"/>
                    <a:pt x="329820" y="259581"/>
                  </a:cubicBezTo>
                  <a:lnTo>
                    <a:pt x="348533" y="247158"/>
                  </a:lnTo>
                  <a:lnTo>
                    <a:pt x="359409" y="263446"/>
                  </a:lnTo>
                  <a:lnTo>
                    <a:pt x="334337" y="280193"/>
                  </a:lnTo>
                  <a:lnTo>
                    <a:pt x="334337" y="294549"/>
                  </a:lnTo>
                  <a:lnTo>
                    <a:pt x="363834" y="294549"/>
                  </a:lnTo>
                  <a:lnTo>
                    <a:pt x="363834" y="314149"/>
                  </a:lnTo>
                  <a:lnTo>
                    <a:pt x="334337" y="314149"/>
                  </a:lnTo>
                  <a:lnTo>
                    <a:pt x="334337" y="333841"/>
                  </a:lnTo>
                  <a:cubicBezTo>
                    <a:pt x="334337" y="335590"/>
                    <a:pt x="334061" y="337338"/>
                    <a:pt x="333784" y="338994"/>
                  </a:cubicBezTo>
                  <a:lnTo>
                    <a:pt x="351114" y="356294"/>
                  </a:lnTo>
                  <a:lnTo>
                    <a:pt x="337195" y="370189"/>
                  </a:lnTo>
                  <a:lnTo>
                    <a:pt x="323460" y="356478"/>
                  </a:lnTo>
                  <a:cubicBezTo>
                    <a:pt x="320787" y="358595"/>
                    <a:pt x="317837" y="360343"/>
                    <a:pt x="314611" y="361447"/>
                  </a:cubicBezTo>
                  <a:lnTo>
                    <a:pt x="314611" y="382888"/>
                  </a:lnTo>
                  <a:lnTo>
                    <a:pt x="294977" y="382888"/>
                  </a:lnTo>
                  <a:lnTo>
                    <a:pt x="294977" y="361447"/>
                  </a:lnTo>
                  <a:cubicBezTo>
                    <a:pt x="288617" y="359147"/>
                    <a:pt x="283271" y="354822"/>
                    <a:pt x="279768" y="349209"/>
                  </a:cubicBezTo>
                  <a:lnTo>
                    <a:pt x="261056" y="361632"/>
                  </a:lnTo>
                  <a:lnTo>
                    <a:pt x="250179" y="345252"/>
                  </a:lnTo>
                  <a:lnTo>
                    <a:pt x="275343" y="328596"/>
                  </a:lnTo>
                  <a:lnTo>
                    <a:pt x="275343" y="312032"/>
                  </a:lnTo>
                  <a:lnTo>
                    <a:pt x="243450" y="304027"/>
                  </a:lnTo>
                  <a:lnTo>
                    <a:pt x="248151" y="285070"/>
                  </a:lnTo>
                  <a:lnTo>
                    <a:pt x="275343" y="291788"/>
                  </a:lnTo>
                  <a:lnTo>
                    <a:pt x="275343" y="274948"/>
                  </a:lnTo>
                  <a:cubicBezTo>
                    <a:pt x="275343" y="274028"/>
                    <a:pt x="275528" y="273108"/>
                    <a:pt x="275620" y="272280"/>
                  </a:cubicBezTo>
                  <a:lnTo>
                    <a:pt x="252576" y="264550"/>
                  </a:lnTo>
                  <a:lnTo>
                    <a:pt x="258752" y="245962"/>
                  </a:lnTo>
                  <a:lnTo>
                    <a:pt x="283824" y="254336"/>
                  </a:lnTo>
                  <a:cubicBezTo>
                    <a:pt x="286866" y="251115"/>
                    <a:pt x="290737" y="248814"/>
                    <a:pt x="294977" y="247250"/>
                  </a:cubicBezTo>
                  <a:close/>
                  <a:moveTo>
                    <a:pt x="304853" y="196371"/>
                  </a:moveTo>
                  <a:cubicBezTo>
                    <a:pt x="245203" y="196371"/>
                    <a:pt x="196616" y="244878"/>
                    <a:pt x="196616" y="304430"/>
                  </a:cubicBezTo>
                  <a:cubicBezTo>
                    <a:pt x="196616" y="363982"/>
                    <a:pt x="245203" y="412396"/>
                    <a:pt x="304853" y="412396"/>
                  </a:cubicBezTo>
                  <a:cubicBezTo>
                    <a:pt x="364504" y="412396"/>
                    <a:pt x="412998" y="363982"/>
                    <a:pt x="412998" y="304430"/>
                  </a:cubicBezTo>
                  <a:cubicBezTo>
                    <a:pt x="412998" y="244878"/>
                    <a:pt x="364504" y="196371"/>
                    <a:pt x="304853" y="196371"/>
                  </a:cubicBezTo>
                  <a:close/>
                  <a:moveTo>
                    <a:pt x="304853" y="176766"/>
                  </a:moveTo>
                  <a:cubicBezTo>
                    <a:pt x="375290" y="176766"/>
                    <a:pt x="432636" y="234017"/>
                    <a:pt x="432636" y="304430"/>
                  </a:cubicBezTo>
                  <a:cubicBezTo>
                    <a:pt x="432636" y="374751"/>
                    <a:pt x="375290" y="432001"/>
                    <a:pt x="304853" y="432001"/>
                  </a:cubicBezTo>
                  <a:cubicBezTo>
                    <a:pt x="234324" y="432001"/>
                    <a:pt x="176978" y="374751"/>
                    <a:pt x="176978" y="304430"/>
                  </a:cubicBezTo>
                  <a:cubicBezTo>
                    <a:pt x="176978" y="234017"/>
                    <a:pt x="234324" y="176766"/>
                    <a:pt x="304853" y="176766"/>
                  </a:cubicBezTo>
                  <a:close/>
                  <a:moveTo>
                    <a:pt x="304853" y="157121"/>
                  </a:moveTo>
                  <a:cubicBezTo>
                    <a:pt x="223454" y="157121"/>
                    <a:pt x="157358" y="223118"/>
                    <a:pt x="157358" y="304395"/>
                  </a:cubicBezTo>
                  <a:cubicBezTo>
                    <a:pt x="157358" y="385579"/>
                    <a:pt x="223454" y="451668"/>
                    <a:pt x="304853" y="451668"/>
                  </a:cubicBezTo>
                  <a:cubicBezTo>
                    <a:pt x="386160" y="451668"/>
                    <a:pt x="452348" y="385579"/>
                    <a:pt x="452348" y="304395"/>
                  </a:cubicBezTo>
                  <a:cubicBezTo>
                    <a:pt x="452348" y="223118"/>
                    <a:pt x="386160" y="157121"/>
                    <a:pt x="304853" y="157121"/>
                  </a:cubicBezTo>
                  <a:close/>
                  <a:moveTo>
                    <a:pt x="422296" y="39303"/>
                  </a:moveTo>
                  <a:cubicBezTo>
                    <a:pt x="417687" y="39303"/>
                    <a:pt x="413170" y="40316"/>
                    <a:pt x="409113" y="42341"/>
                  </a:cubicBezTo>
                  <a:lnTo>
                    <a:pt x="384685" y="54583"/>
                  </a:lnTo>
                  <a:cubicBezTo>
                    <a:pt x="390308" y="66641"/>
                    <a:pt x="393350" y="79895"/>
                    <a:pt x="393350" y="93610"/>
                  </a:cubicBezTo>
                  <a:lnTo>
                    <a:pt x="393258" y="163012"/>
                  </a:lnTo>
                  <a:cubicBezTo>
                    <a:pt x="406348" y="171204"/>
                    <a:pt x="418147" y="181053"/>
                    <a:pt x="428472" y="192467"/>
                  </a:cubicBezTo>
                  <a:lnTo>
                    <a:pt x="580668" y="80448"/>
                  </a:lnTo>
                  <a:cubicBezTo>
                    <a:pt x="586476" y="76121"/>
                    <a:pt x="589979" y="69310"/>
                    <a:pt x="589979" y="62038"/>
                  </a:cubicBezTo>
                  <a:cubicBezTo>
                    <a:pt x="589979" y="49520"/>
                    <a:pt x="579746" y="39303"/>
                    <a:pt x="567117" y="39303"/>
                  </a:cubicBezTo>
                  <a:close/>
                  <a:moveTo>
                    <a:pt x="167130" y="19605"/>
                  </a:moveTo>
                  <a:cubicBezTo>
                    <a:pt x="85823" y="19605"/>
                    <a:pt x="19635" y="85694"/>
                    <a:pt x="19635" y="166878"/>
                  </a:cubicBezTo>
                  <a:lnTo>
                    <a:pt x="19635" y="346644"/>
                  </a:lnTo>
                  <a:cubicBezTo>
                    <a:pt x="19635" y="372048"/>
                    <a:pt x="40377" y="392758"/>
                    <a:pt x="65820" y="392758"/>
                  </a:cubicBezTo>
                  <a:cubicBezTo>
                    <a:pt x="82320" y="392758"/>
                    <a:pt x="97715" y="383830"/>
                    <a:pt x="105920" y="369471"/>
                  </a:cubicBezTo>
                  <a:lnTo>
                    <a:pt x="125463" y="335230"/>
                  </a:lnTo>
                  <a:cubicBezTo>
                    <a:pt x="129150" y="328879"/>
                    <a:pt x="133483" y="322436"/>
                    <a:pt x="138276" y="316177"/>
                  </a:cubicBezTo>
                  <a:cubicBezTo>
                    <a:pt x="138000" y="312219"/>
                    <a:pt x="137631" y="308353"/>
                    <a:pt x="137631" y="304395"/>
                  </a:cubicBezTo>
                  <a:cubicBezTo>
                    <a:pt x="137631" y="212349"/>
                    <a:pt x="212669" y="137424"/>
                    <a:pt x="304853" y="137424"/>
                  </a:cubicBezTo>
                  <a:cubicBezTo>
                    <a:pt x="329374" y="137424"/>
                    <a:pt x="352605" y="142946"/>
                    <a:pt x="373623" y="152427"/>
                  </a:cubicBezTo>
                  <a:lnTo>
                    <a:pt x="373623" y="93610"/>
                  </a:lnTo>
                  <a:cubicBezTo>
                    <a:pt x="373623" y="73820"/>
                    <a:pt x="365971" y="55319"/>
                    <a:pt x="351959" y="41328"/>
                  </a:cubicBezTo>
                  <a:cubicBezTo>
                    <a:pt x="337947" y="27337"/>
                    <a:pt x="319326" y="19605"/>
                    <a:pt x="299599" y="19605"/>
                  </a:cubicBezTo>
                  <a:close/>
                  <a:moveTo>
                    <a:pt x="167130" y="0"/>
                  </a:moveTo>
                  <a:lnTo>
                    <a:pt x="299599" y="0"/>
                  </a:lnTo>
                  <a:cubicBezTo>
                    <a:pt x="324581" y="0"/>
                    <a:pt x="348180" y="9757"/>
                    <a:pt x="365879" y="27429"/>
                  </a:cubicBezTo>
                  <a:cubicBezTo>
                    <a:pt x="369105" y="30651"/>
                    <a:pt x="371963" y="34057"/>
                    <a:pt x="374637" y="37646"/>
                  </a:cubicBezTo>
                  <a:lnTo>
                    <a:pt x="400264" y="24852"/>
                  </a:lnTo>
                  <a:cubicBezTo>
                    <a:pt x="407085" y="21446"/>
                    <a:pt x="414644" y="19605"/>
                    <a:pt x="422296" y="19605"/>
                  </a:cubicBezTo>
                  <a:lnTo>
                    <a:pt x="567117" y="19605"/>
                  </a:lnTo>
                  <a:cubicBezTo>
                    <a:pt x="590624" y="19605"/>
                    <a:pt x="609614" y="38659"/>
                    <a:pt x="609614" y="62038"/>
                  </a:cubicBezTo>
                  <a:cubicBezTo>
                    <a:pt x="609614" y="75477"/>
                    <a:pt x="603161" y="88271"/>
                    <a:pt x="592376" y="96187"/>
                  </a:cubicBezTo>
                  <a:lnTo>
                    <a:pt x="440825" y="207654"/>
                  </a:lnTo>
                  <a:cubicBezTo>
                    <a:pt x="460368" y="234992"/>
                    <a:pt x="471983" y="268313"/>
                    <a:pt x="471983" y="304395"/>
                  </a:cubicBezTo>
                  <a:cubicBezTo>
                    <a:pt x="471983" y="331640"/>
                    <a:pt x="465254" y="357321"/>
                    <a:pt x="453546" y="380148"/>
                  </a:cubicBezTo>
                  <a:lnTo>
                    <a:pt x="467097" y="393587"/>
                  </a:lnTo>
                  <a:lnTo>
                    <a:pt x="484704" y="376006"/>
                  </a:lnTo>
                  <a:lnTo>
                    <a:pt x="498624" y="389813"/>
                  </a:lnTo>
                  <a:lnTo>
                    <a:pt x="480925" y="407486"/>
                  </a:lnTo>
                  <a:lnTo>
                    <a:pt x="594588" y="520886"/>
                  </a:lnTo>
                  <a:cubicBezTo>
                    <a:pt x="604267" y="530551"/>
                    <a:pt x="609614" y="543529"/>
                    <a:pt x="609614" y="557244"/>
                  </a:cubicBezTo>
                  <a:cubicBezTo>
                    <a:pt x="609614" y="585594"/>
                    <a:pt x="586476" y="608697"/>
                    <a:pt x="558083" y="608697"/>
                  </a:cubicBezTo>
                  <a:cubicBezTo>
                    <a:pt x="544348" y="608697"/>
                    <a:pt x="531350" y="603359"/>
                    <a:pt x="521670" y="593694"/>
                  </a:cubicBezTo>
                  <a:lnTo>
                    <a:pt x="408099" y="480202"/>
                  </a:lnTo>
                  <a:lnTo>
                    <a:pt x="390400" y="497874"/>
                  </a:lnTo>
                  <a:lnTo>
                    <a:pt x="376572" y="483976"/>
                  </a:lnTo>
                  <a:lnTo>
                    <a:pt x="394180" y="466395"/>
                  </a:lnTo>
                  <a:lnTo>
                    <a:pt x="380721" y="452864"/>
                  </a:lnTo>
                  <a:cubicBezTo>
                    <a:pt x="357859" y="464554"/>
                    <a:pt x="332140" y="471273"/>
                    <a:pt x="304853" y="471273"/>
                  </a:cubicBezTo>
                  <a:cubicBezTo>
                    <a:pt x="226589" y="471273"/>
                    <a:pt x="160954" y="417243"/>
                    <a:pt x="142793" y="344711"/>
                  </a:cubicBezTo>
                  <a:cubicBezTo>
                    <a:pt x="142701" y="344803"/>
                    <a:pt x="142609" y="344895"/>
                    <a:pt x="142609" y="344987"/>
                  </a:cubicBezTo>
                  <a:lnTo>
                    <a:pt x="122974" y="379228"/>
                  </a:lnTo>
                  <a:cubicBezTo>
                    <a:pt x="111266" y="399662"/>
                    <a:pt x="89419" y="412364"/>
                    <a:pt x="65820" y="412364"/>
                  </a:cubicBezTo>
                  <a:cubicBezTo>
                    <a:pt x="29499" y="412364"/>
                    <a:pt x="0" y="382910"/>
                    <a:pt x="0" y="346644"/>
                  </a:cubicBezTo>
                  <a:lnTo>
                    <a:pt x="0" y="166878"/>
                  </a:lnTo>
                  <a:cubicBezTo>
                    <a:pt x="0" y="74833"/>
                    <a:pt x="74946" y="0"/>
                    <a:pt x="167130" y="0"/>
                  </a:cubicBezTo>
                  <a:close/>
                </a:path>
              </a:pathLst>
            </a:custGeom>
            <a:solidFill>
              <a:srgbClr val="E5EA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EF761252-EFDB-028F-056C-425E2946AC9F}"/>
                </a:ext>
              </a:extLst>
            </p:cNvPr>
            <p:cNvGrpSpPr/>
            <p:nvPr/>
          </p:nvGrpSpPr>
          <p:grpSpPr>
            <a:xfrm>
              <a:off x="1395213" y="3171979"/>
              <a:ext cx="10317364" cy="879775"/>
              <a:chOff x="1106774" y="3013417"/>
              <a:chExt cx="10179389" cy="574941"/>
            </a:xfrm>
          </p:grpSpPr>
          <p:sp>
            <p:nvSpPr>
              <p:cNvPr id="17" name="平行四边形 16">
                <a:extLst>
                  <a:ext uri="{FF2B5EF4-FFF2-40B4-BE49-F238E27FC236}">
                    <a16:creationId xmlns:a16="http://schemas.microsoft.com/office/drawing/2014/main" id="{D7374C40-4356-8735-04D4-E71F2CE8DB77}"/>
                  </a:ext>
                </a:extLst>
              </p:cNvPr>
              <p:cNvSpPr/>
              <p:nvPr/>
            </p:nvSpPr>
            <p:spPr>
              <a:xfrm flipV="1">
                <a:off x="1150143" y="3013417"/>
                <a:ext cx="10034287" cy="522515"/>
              </a:xfrm>
              <a:prstGeom prst="parallelogram">
                <a:avLst>
                  <a:gd name="adj" fmla="val 34419"/>
                </a:avLst>
              </a:pr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E7F7FF"/>
                  </a:gs>
                </a:gsLst>
                <a:lin ang="162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id="{7288C199-C3A8-6A09-B45A-5E58BA42A7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97693" y="3588358"/>
                <a:ext cx="9988470" cy="0"/>
              </a:xfrm>
              <a:prstGeom prst="line">
                <a:avLst/>
              </a:prstGeom>
              <a:noFill/>
              <a:ln w="15875" cap="flat" cmpd="sng" algn="ctr">
                <a:solidFill>
                  <a:srgbClr val="05265D"/>
                </a:solidFill>
                <a:prstDash val="sysDot"/>
                <a:miter lim="800000"/>
              </a:ln>
              <a:effectLst/>
            </p:spPr>
          </p:cxnSp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id="{CDE16945-4B86-FA68-0FB1-3A3DD790ED7C}"/>
                  </a:ext>
                </a:extLst>
              </p:cNvPr>
              <p:cNvCxnSpPr/>
              <p:nvPr/>
            </p:nvCxnSpPr>
            <p:spPr>
              <a:xfrm>
                <a:off x="1106774" y="3095989"/>
                <a:ext cx="180000" cy="468000"/>
              </a:xfrm>
              <a:prstGeom prst="line">
                <a:avLst/>
              </a:prstGeom>
              <a:noFill/>
              <a:ln w="9525" cap="flat" cmpd="sng" algn="ctr">
                <a:solidFill>
                  <a:srgbClr val="05265D"/>
                </a:solidFill>
                <a:prstDash val="sysDot"/>
                <a:round/>
                <a:tailEnd type="oval"/>
              </a:ln>
              <a:effectLst/>
            </p:spPr>
          </p:cxnSp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C0DD1909-98CF-6993-4AE0-622C83D975F0}"/>
                </a:ext>
              </a:extLst>
            </p:cNvPr>
            <p:cNvGrpSpPr/>
            <p:nvPr/>
          </p:nvGrpSpPr>
          <p:grpSpPr>
            <a:xfrm>
              <a:off x="1006762" y="2990243"/>
              <a:ext cx="881460" cy="881460"/>
              <a:chOff x="5348022" y="2188027"/>
              <a:chExt cx="459923" cy="459923"/>
            </a:xfrm>
          </p:grpSpPr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506A15F5-CAEC-8A66-5A36-7FF0DD914CAB}"/>
                  </a:ext>
                </a:extLst>
              </p:cNvPr>
              <p:cNvSpPr/>
              <p:nvPr/>
            </p:nvSpPr>
            <p:spPr>
              <a:xfrm>
                <a:off x="5348023" y="2188027"/>
                <a:ext cx="459922" cy="459923"/>
              </a:xfrm>
              <a:prstGeom prst="ellipse">
                <a:avLst/>
              </a:prstGeom>
              <a:solidFill>
                <a:schemeClr val="bg1"/>
              </a:solidFill>
              <a:ln w="12700"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61000">
                      <a:srgbClr val="ABE9FF">
                        <a:alpha val="10000"/>
                      </a:srgbClr>
                    </a:gs>
                    <a:gs pos="100000">
                      <a:srgbClr val="ABE9FF"/>
                    </a:gs>
                  </a:gsLst>
                  <a:lin ang="108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"/>
                  <a:ea typeface="微软雅黑"/>
                  <a:cs typeface="+mn-cs"/>
                </a:endParaRPr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A039B0EA-3592-E888-C0E0-8A94D16AF0DE}"/>
                  </a:ext>
                </a:extLst>
              </p:cNvPr>
              <p:cNvSpPr/>
              <p:nvPr/>
            </p:nvSpPr>
            <p:spPr>
              <a:xfrm flipH="1">
                <a:off x="5348022" y="2188027"/>
                <a:ext cx="459922" cy="459923"/>
              </a:xfrm>
              <a:prstGeom prst="ellipse">
                <a:avLst/>
              </a:prstGeom>
              <a:solidFill>
                <a:schemeClr val="bg1"/>
              </a:solidFill>
              <a:ln w="6350"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61000">
                      <a:srgbClr val="ABE9FF">
                        <a:alpha val="10000"/>
                      </a:srgbClr>
                    </a:gs>
                    <a:gs pos="100000">
                      <a:srgbClr val="ABE9FF"/>
                    </a:gs>
                  </a:gsLst>
                  <a:lin ang="108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"/>
                  <a:ea typeface="微软雅黑"/>
                  <a:cs typeface="+mn-cs"/>
                </a:endParaRPr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F2317947-2506-934D-3DC5-B953D02C18C2}"/>
                  </a:ext>
                </a:extLst>
              </p:cNvPr>
              <p:cNvSpPr/>
              <p:nvPr/>
            </p:nvSpPr>
            <p:spPr>
              <a:xfrm>
                <a:off x="5383101" y="2223105"/>
                <a:ext cx="389766" cy="389767"/>
              </a:xfrm>
              <a:prstGeom prst="ellipse">
                <a:avLst/>
              </a:prstGeom>
              <a:solidFill>
                <a:srgbClr val="05265D"/>
              </a:solidFill>
              <a:ln w="6350">
                <a:solidFill>
                  <a:srgbClr val="05265D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"/>
                  <a:ea typeface="微软雅黑"/>
                  <a:cs typeface="+mn-cs"/>
                </a:endParaRPr>
              </a:p>
            </p:txBody>
          </p:sp>
        </p:grpSp>
        <p:sp>
          <p:nvSpPr>
            <p:cNvPr id="68" name="Freeform 11">
              <a:extLst>
                <a:ext uri="{FF2B5EF4-FFF2-40B4-BE49-F238E27FC236}">
                  <a16:creationId xmlns:a16="http://schemas.microsoft.com/office/drawing/2014/main" id="{37D384F1-935C-D5C3-D76E-B65D4E63D0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1062" y="3273945"/>
              <a:ext cx="370947" cy="346318"/>
            </a:xfrm>
            <a:custGeom>
              <a:avLst/>
              <a:gdLst>
                <a:gd name="T0" fmla="*/ 73 w 303"/>
                <a:gd name="T1" fmla="*/ 70 h 279"/>
                <a:gd name="T2" fmla="*/ 116 w 303"/>
                <a:gd name="T3" fmla="*/ 86 h 279"/>
                <a:gd name="T4" fmla="*/ 109 w 303"/>
                <a:gd name="T5" fmla="*/ 32 h 279"/>
                <a:gd name="T6" fmla="*/ 115 w 303"/>
                <a:gd name="T7" fmla="*/ 45 h 279"/>
                <a:gd name="T8" fmla="*/ 44 w 303"/>
                <a:gd name="T9" fmla="*/ 63 h 279"/>
                <a:gd name="T10" fmla="*/ 36 w 303"/>
                <a:gd name="T11" fmla="*/ 103 h 279"/>
                <a:gd name="T12" fmla="*/ 44 w 303"/>
                <a:gd name="T13" fmla="*/ 63 h 279"/>
                <a:gd name="T14" fmla="*/ 19 w 303"/>
                <a:gd name="T15" fmla="*/ 89 h 279"/>
                <a:gd name="T16" fmla="*/ 114 w 303"/>
                <a:gd name="T17" fmla="*/ 86 h 279"/>
                <a:gd name="T18" fmla="*/ 69 w 303"/>
                <a:gd name="T19" fmla="*/ 121 h 279"/>
                <a:gd name="T20" fmla="*/ 106 w 303"/>
                <a:gd name="T21" fmla="*/ 109 h 279"/>
                <a:gd name="T22" fmla="*/ 68 w 303"/>
                <a:gd name="T23" fmla="*/ 101 h 279"/>
                <a:gd name="T24" fmla="*/ 77 w 303"/>
                <a:gd name="T25" fmla="*/ 103 h 279"/>
                <a:gd name="T26" fmla="*/ 112 w 303"/>
                <a:gd name="T27" fmla="*/ 119 h 279"/>
                <a:gd name="T28" fmla="*/ 180 w 303"/>
                <a:gd name="T29" fmla="*/ 123 h 279"/>
                <a:gd name="T30" fmla="*/ 169 w 303"/>
                <a:gd name="T31" fmla="*/ 100 h 279"/>
                <a:gd name="T32" fmla="*/ 164 w 303"/>
                <a:gd name="T33" fmla="*/ 93 h 279"/>
                <a:gd name="T34" fmla="*/ 126 w 303"/>
                <a:gd name="T35" fmla="*/ 149 h 279"/>
                <a:gd name="T36" fmla="*/ 162 w 303"/>
                <a:gd name="T37" fmla="*/ 186 h 279"/>
                <a:gd name="T38" fmla="*/ 182 w 303"/>
                <a:gd name="T39" fmla="*/ 166 h 279"/>
                <a:gd name="T40" fmla="*/ 187 w 303"/>
                <a:gd name="T41" fmla="*/ 158 h 279"/>
                <a:gd name="T42" fmla="*/ 57 w 303"/>
                <a:gd name="T43" fmla="*/ 144 h 279"/>
                <a:gd name="T44" fmla="*/ 120 w 303"/>
                <a:gd name="T45" fmla="*/ 147 h 279"/>
                <a:gd name="T46" fmla="*/ 94 w 303"/>
                <a:gd name="T47" fmla="*/ 117 h 279"/>
                <a:gd name="T48" fmla="*/ 97 w 303"/>
                <a:gd name="T49" fmla="*/ 130 h 279"/>
                <a:gd name="T50" fmla="*/ 36 w 303"/>
                <a:gd name="T51" fmla="*/ 105 h 279"/>
                <a:gd name="T52" fmla="*/ 54 w 303"/>
                <a:gd name="T53" fmla="*/ 145 h 279"/>
                <a:gd name="T54" fmla="*/ 20 w 303"/>
                <a:gd name="T55" fmla="*/ 135 h 279"/>
                <a:gd name="T56" fmla="*/ 20 w 303"/>
                <a:gd name="T57" fmla="*/ 126 h 279"/>
                <a:gd name="T58" fmla="*/ 64 w 303"/>
                <a:gd name="T59" fmla="*/ 148 h 279"/>
                <a:gd name="T60" fmla="*/ 88 w 303"/>
                <a:gd name="T61" fmla="*/ 205 h 279"/>
                <a:gd name="T62" fmla="*/ 50 w 303"/>
                <a:gd name="T63" fmla="*/ 190 h 279"/>
                <a:gd name="T64" fmla="*/ 50 w 303"/>
                <a:gd name="T65" fmla="*/ 181 h 279"/>
                <a:gd name="T66" fmla="*/ 84 w 303"/>
                <a:gd name="T67" fmla="*/ 184 h 279"/>
                <a:gd name="T68" fmla="*/ 120 w 303"/>
                <a:gd name="T69" fmla="*/ 152 h 279"/>
                <a:gd name="T70" fmla="*/ 96 w 303"/>
                <a:gd name="T71" fmla="*/ 182 h 279"/>
                <a:gd name="T72" fmla="*/ 290 w 303"/>
                <a:gd name="T73" fmla="*/ 236 h 279"/>
                <a:gd name="T74" fmla="*/ 290 w 303"/>
                <a:gd name="T75" fmla="*/ 133 h 279"/>
                <a:gd name="T76" fmla="*/ 299 w 303"/>
                <a:gd name="T77" fmla="*/ 28 h 279"/>
                <a:gd name="T78" fmla="*/ 299 w 303"/>
                <a:gd name="T79" fmla="*/ 1 h 279"/>
                <a:gd name="T80" fmla="*/ 192 w 303"/>
                <a:gd name="T81" fmla="*/ 24 h 279"/>
                <a:gd name="T82" fmla="*/ 205 w 303"/>
                <a:gd name="T83" fmla="*/ 137 h 279"/>
                <a:gd name="T84" fmla="*/ 218 w 303"/>
                <a:gd name="T85" fmla="*/ 266 h 279"/>
                <a:gd name="T86" fmla="*/ 282 w 303"/>
                <a:gd name="T87" fmla="*/ 28 h 279"/>
                <a:gd name="T88" fmla="*/ 258 w 303"/>
                <a:gd name="T89" fmla="*/ 68 h 279"/>
                <a:gd name="T90" fmla="*/ 258 w 303"/>
                <a:gd name="T91" fmla="*/ 91 h 279"/>
                <a:gd name="T92" fmla="*/ 282 w 303"/>
                <a:gd name="T93" fmla="*/ 133 h 279"/>
                <a:gd name="T94" fmla="*/ 282 w 303"/>
                <a:gd name="T95" fmla="*/ 28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3" h="279">
                  <a:moveTo>
                    <a:pt x="109" y="32"/>
                  </a:moveTo>
                  <a:cubicBezTo>
                    <a:pt x="89" y="32"/>
                    <a:pt x="72" y="47"/>
                    <a:pt x="72" y="65"/>
                  </a:cubicBezTo>
                  <a:cubicBezTo>
                    <a:pt x="72" y="67"/>
                    <a:pt x="72" y="69"/>
                    <a:pt x="73" y="70"/>
                  </a:cubicBezTo>
                  <a:cubicBezTo>
                    <a:pt x="75" y="73"/>
                    <a:pt x="78" y="76"/>
                    <a:pt x="79" y="79"/>
                  </a:cubicBezTo>
                  <a:cubicBezTo>
                    <a:pt x="83" y="78"/>
                    <a:pt x="87" y="78"/>
                    <a:pt x="91" y="78"/>
                  </a:cubicBezTo>
                  <a:cubicBezTo>
                    <a:pt x="100" y="78"/>
                    <a:pt x="109" y="81"/>
                    <a:pt x="116" y="86"/>
                  </a:cubicBezTo>
                  <a:cubicBezTo>
                    <a:pt x="123" y="79"/>
                    <a:pt x="133" y="75"/>
                    <a:pt x="144" y="74"/>
                  </a:cubicBezTo>
                  <a:cubicBezTo>
                    <a:pt x="145" y="72"/>
                    <a:pt x="145" y="69"/>
                    <a:pt x="145" y="65"/>
                  </a:cubicBezTo>
                  <a:cubicBezTo>
                    <a:pt x="145" y="47"/>
                    <a:pt x="129" y="32"/>
                    <a:pt x="109" y="32"/>
                  </a:cubicBezTo>
                  <a:close/>
                  <a:moveTo>
                    <a:pt x="129" y="51"/>
                  </a:moveTo>
                  <a:cubicBezTo>
                    <a:pt x="128" y="54"/>
                    <a:pt x="124" y="54"/>
                    <a:pt x="120" y="53"/>
                  </a:cubicBezTo>
                  <a:cubicBezTo>
                    <a:pt x="116" y="51"/>
                    <a:pt x="114" y="48"/>
                    <a:pt x="115" y="45"/>
                  </a:cubicBezTo>
                  <a:cubicBezTo>
                    <a:pt x="116" y="43"/>
                    <a:pt x="120" y="42"/>
                    <a:pt x="124" y="44"/>
                  </a:cubicBezTo>
                  <a:cubicBezTo>
                    <a:pt x="128" y="45"/>
                    <a:pt x="130" y="49"/>
                    <a:pt x="129" y="51"/>
                  </a:cubicBezTo>
                  <a:close/>
                  <a:moveTo>
                    <a:pt x="44" y="63"/>
                  </a:moveTo>
                  <a:cubicBezTo>
                    <a:pt x="24" y="63"/>
                    <a:pt x="7" y="77"/>
                    <a:pt x="7" y="94"/>
                  </a:cubicBezTo>
                  <a:cubicBezTo>
                    <a:pt x="7" y="100"/>
                    <a:pt x="9" y="105"/>
                    <a:pt x="12" y="109"/>
                  </a:cubicBezTo>
                  <a:cubicBezTo>
                    <a:pt x="19" y="105"/>
                    <a:pt x="27" y="103"/>
                    <a:pt x="36" y="103"/>
                  </a:cubicBezTo>
                  <a:cubicBezTo>
                    <a:pt x="42" y="103"/>
                    <a:pt x="47" y="104"/>
                    <a:pt x="52" y="105"/>
                  </a:cubicBezTo>
                  <a:cubicBezTo>
                    <a:pt x="55" y="94"/>
                    <a:pt x="64" y="85"/>
                    <a:pt x="76" y="80"/>
                  </a:cubicBezTo>
                  <a:cubicBezTo>
                    <a:pt x="70" y="70"/>
                    <a:pt x="58" y="63"/>
                    <a:pt x="44" y="63"/>
                  </a:cubicBezTo>
                  <a:close/>
                  <a:moveTo>
                    <a:pt x="27" y="93"/>
                  </a:moveTo>
                  <a:cubicBezTo>
                    <a:pt x="26" y="97"/>
                    <a:pt x="22" y="99"/>
                    <a:pt x="20" y="98"/>
                  </a:cubicBezTo>
                  <a:cubicBezTo>
                    <a:pt x="18" y="97"/>
                    <a:pt x="17" y="93"/>
                    <a:pt x="19" y="89"/>
                  </a:cubicBezTo>
                  <a:cubicBezTo>
                    <a:pt x="20" y="85"/>
                    <a:pt x="24" y="83"/>
                    <a:pt x="26" y="85"/>
                  </a:cubicBezTo>
                  <a:cubicBezTo>
                    <a:pt x="29" y="86"/>
                    <a:pt x="29" y="89"/>
                    <a:pt x="27" y="93"/>
                  </a:cubicBezTo>
                  <a:close/>
                  <a:moveTo>
                    <a:pt x="114" y="86"/>
                  </a:moveTo>
                  <a:cubicBezTo>
                    <a:pt x="108" y="81"/>
                    <a:pt x="100" y="79"/>
                    <a:pt x="90" y="79"/>
                  </a:cubicBezTo>
                  <a:cubicBezTo>
                    <a:pt x="72" y="79"/>
                    <a:pt x="56" y="91"/>
                    <a:pt x="53" y="107"/>
                  </a:cubicBezTo>
                  <a:cubicBezTo>
                    <a:pt x="60" y="110"/>
                    <a:pt x="65" y="115"/>
                    <a:pt x="69" y="121"/>
                  </a:cubicBezTo>
                  <a:cubicBezTo>
                    <a:pt x="76" y="117"/>
                    <a:pt x="84" y="114"/>
                    <a:pt x="93" y="114"/>
                  </a:cubicBezTo>
                  <a:cubicBezTo>
                    <a:pt x="98" y="114"/>
                    <a:pt x="102" y="115"/>
                    <a:pt x="107" y="116"/>
                  </a:cubicBezTo>
                  <a:cubicBezTo>
                    <a:pt x="106" y="114"/>
                    <a:pt x="106" y="112"/>
                    <a:pt x="106" y="109"/>
                  </a:cubicBezTo>
                  <a:cubicBezTo>
                    <a:pt x="106" y="100"/>
                    <a:pt x="109" y="92"/>
                    <a:pt x="114" y="86"/>
                  </a:cubicBezTo>
                  <a:close/>
                  <a:moveTo>
                    <a:pt x="77" y="103"/>
                  </a:moveTo>
                  <a:cubicBezTo>
                    <a:pt x="73" y="104"/>
                    <a:pt x="69" y="103"/>
                    <a:pt x="68" y="101"/>
                  </a:cubicBezTo>
                  <a:cubicBezTo>
                    <a:pt x="66" y="98"/>
                    <a:pt x="69" y="95"/>
                    <a:pt x="73" y="93"/>
                  </a:cubicBezTo>
                  <a:cubicBezTo>
                    <a:pt x="77" y="91"/>
                    <a:pt x="81" y="92"/>
                    <a:pt x="82" y="95"/>
                  </a:cubicBezTo>
                  <a:cubicBezTo>
                    <a:pt x="83" y="97"/>
                    <a:pt x="81" y="101"/>
                    <a:pt x="77" y="103"/>
                  </a:cubicBezTo>
                  <a:close/>
                  <a:moveTo>
                    <a:pt x="147" y="79"/>
                  </a:moveTo>
                  <a:cubicBezTo>
                    <a:pt x="127" y="79"/>
                    <a:pt x="111" y="93"/>
                    <a:pt x="111" y="111"/>
                  </a:cubicBezTo>
                  <a:cubicBezTo>
                    <a:pt x="111" y="114"/>
                    <a:pt x="111" y="117"/>
                    <a:pt x="112" y="119"/>
                  </a:cubicBezTo>
                  <a:cubicBezTo>
                    <a:pt x="119" y="122"/>
                    <a:pt x="124" y="127"/>
                    <a:pt x="128" y="132"/>
                  </a:cubicBezTo>
                  <a:cubicBezTo>
                    <a:pt x="135" y="124"/>
                    <a:pt x="147" y="118"/>
                    <a:pt x="160" y="118"/>
                  </a:cubicBezTo>
                  <a:cubicBezTo>
                    <a:pt x="168" y="118"/>
                    <a:pt x="174" y="120"/>
                    <a:pt x="180" y="123"/>
                  </a:cubicBezTo>
                  <a:cubicBezTo>
                    <a:pt x="182" y="119"/>
                    <a:pt x="183" y="115"/>
                    <a:pt x="183" y="111"/>
                  </a:cubicBezTo>
                  <a:cubicBezTo>
                    <a:pt x="183" y="93"/>
                    <a:pt x="167" y="79"/>
                    <a:pt x="147" y="79"/>
                  </a:cubicBezTo>
                  <a:close/>
                  <a:moveTo>
                    <a:pt x="169" y="100"/>
                  </a:moveTo>
                  <a:cubicBezTo>
                    <a:pt x="168" y="103"/>
                    <a:pt x="164" y="103"/>
                    <a:pt x="160" y="102"/>
                  </a:cubicBezTo>
                  <a:cubicBezTo>
                    <a:pt x="156" y="100"/>
                    <a:pt x="154" y="97"/>
                    <a:pt x="156" y="94"/>
                  </a:cubicBezTo>
                  <a:cubicBezTo>
                    <a:pt x="157" y="92"/>
                    <a:pt x="161" y="91"/>
                    <a:pt x="164" y="93"/>
                  </a:cubicBezTo>
                  <a:cubicBezTo>
                    <a:pt x="168" y="94"/>
                    <a:pt x="170" y="98"/>
                    <a:pt x="169" y="100"/>
                  </a:cubicBezTo>
                  <a:close/>
                  <a:moveTo>
                    <a:pt x="162" y="121"/>
                  </a:moveTo>
                  <a:cubicBezTo>
                    <a:pt x="143" y="121"/>
                    <a:pt x="128" y="133"/>
                    <a:pt x="126" y="149"/>
                  </a:cubicBezTo>
                  <a:cubicBezTo>
                    <a:pt x="146" y="151"/>
                    <a:pt x="162" y="167"/>
                    <a:pt x="162" y="186"/>
                  </a:cubicBezTo>
                  <a:cubicBezTo>
                    <a:pt x="162" y="186"/>
                    <a:pt x="162" y="186"/>
                    <a:pt x="162" y="186"/>
                  </a:cubicBezTo>
                  <a:cubicBezTo>
                    <a:pt x="162" y="186"/>
                    <a:pt x="162" y="186"/>
                    <a:pt x="162" y="186"/>
                  </a:cubicBezTo>
                  <a:cubicBezTo>
                    <a:pt x="182" y="186"/>
                    <a:pt x="199" y="172"/>
                    <a:pt x="199" y="154"/>
                  </a:cubicBezTo>
                  <a:cubicBezTo>
                    <a:pt x="199" y="135"/>
                    <a:pt x="182" y="121"/>
                    <a:pt x="162" y="121"/>
                  </a:cubicBezTo>
                  <a:close/>
                  <a:moveTo>
                    <a:pt x="182" y="166"/>
                  </a:moveTo>
                  <a:cubicBezTo>
                    <a:pt x="178" y="168"/>
                    <a:pt x="174" y="167"/>
                    <a:pt x="173" y="164"/>
                  </a:cubicBezTo>
                  <a:cubicBezTo>
                    <a:pt x="172" y="162"/>
                    <a:pt x="175" y="158"/>
                    <a:pt x="178" y="157"/>
                  </a:cubicBezTo>
                  <a:cubicBezTo>
                    <a:pt x="182" y="155"/>
                    <a:pt x="186" y="156"/>
                    <a:pt x="187" y="158"/>
                  </a:cubicBezTo>
                  <a:cubicBezTo>
                    <a:pt x="188" y="161"/>
                    <a:pt x="186" y="164"/>
                    <a:pt x="182" y="166"/>
                  </a:cubicBezTo>
                  <a:close/>
                  <a:moveTo>
                    <a:pt x="94" y="117"/>
                  </a:moveTo>
                  <a:cubicBezTo>
                    <a:pt x="75" y="117"/>
                    <a:pt x="60" y="129"/>
                    <a:pt x="57" y="144"/>
                  </a:cubicBezTo>
                  <a:cubicBezTo>
                    <a:pt x="59" y="144"/>
                    <a:pt x="61" y="144"/>
                    <a:pt x="63" y="144"/>
                  </a:cubicBezTo>
                  <a:cubicBezTo>
                    <a:pt x="75" y="144"/>
                    <a:pt x="86" y="148"/>
                    <a:pt x="93" y="155"/>
                  </a:cubicBezTo>
                  <a:cubicBezTo>
                    <a:pt x="100" y="150"/>
                    <a:pt x="110" y="147"/>
                    <a:pt x="120" y="147"/>
                  </a:cubicBezTo>
                  <a:cubicBezTo>
                    <a:pt x="120" y="147"/>
                    <a:pt x="120" y="147"/>
                    <a:pt x="120" y="147"/>
                  </a:cubicBezTo>
                  <a:cubicBezTo>
                    <a:pt x="121" y="142"/>
                    <a:pt x="123" y="137"/>
                    <a:pt x="126" y="133"/>
                  </a:cubicBezTo>
                  <a:cubicBezTo>
                    <a:pt x="119" y="123"/>
                    <a:pt x="108" y="117"/>
                    <a:pt x="94" y="117"/>
                  </a:cubicBezTo>
                  <a:close/>
                  <a:moveTo>
                    <a:pt x="112" y="135"/>
                  </a:moveTo>
                  <a:cubicBezTo>
                    <a:pt x="111" y="137"/>
                    <a:pt x="107" y="138"/>
                    <a:pt x="103" y="137"/>
                  </a:cubicBezTo>
                  <a:cubicBezTo>
                    <a:pt x="99" y="136"/>
                    <a:pt x="97" y="133"/>
                    <a:pt x="97" y="130"/>
                  </a:cubicBezTo>
                  <a:cubicBezTo>
                    <a:pt x="98" y="128"/>
                    <a:pt x="102" y="127"/>
                    <a:pt x="106" y="128"/>
                  </a:cubicBezTo>
                  <a:cubicBezTo>
                    <a:pt x="110" y="129"/>
                    <a:pt x="113" y="132"/>
                    <a:pt x="112" y="135"/>
                  </a:cubicBezTo>
                  <a:close/>
                  <a:moveTo>
                    <a:pt x="36" y="105"/>
                  </a:moveTo>
                  <a:cubicBezTo>
                    <a:pt x="16" y="105"/>
                    <a:pt x="0" y="120"/>
                    <a:pt x="0" y="137"/>
                  </a:cubicBezTo>
                  <a:cubicBezTo>
                    <a:pt x="0" y="151"/>
                    <a:pt x="10" y="163"/>
                    <a:pt x="26" y="167"/>
                  </a:cubicBezTo>
                  <a:cubicBezTo>
                    <a:pt x="30" y="156"/>
                    <a:pt x="41" y="147"/>
                    <a:pt x="54" y="145"/>
                  </a:cubicBezTo>
                  <a:cubicBezTo>
                    <a:pt x="55" y="135"/>
                    <a:pt x="61" y="127"/>
                    <a:pt x="68" y="122"/>
                  </a:cubicBezTo>
                  <a:cubicBezTo>
                    <a:pt x="62" y="112"/>
                    <a:pt x="50" y="105"/>
                    <a:pt x="36" y="105"/>
                  </a:cubicBezTo>
                  <a:close/>
                  <a:moveTo>
                    <a:pt x="20" y="135"/>
                  </a:moveTo>
                  <a:cubicBezTo>
                    <a:pt x="18" y="139"/>
                    <a:pt x="14" y="140"/>
                    <a:pt x="12" y="139"/>
                  </a:cubicBezTo>
                  <a:cubicBezTo>
                    <a:pt x="10" y="137"/>
                    <a:pt x="10" y="133"/>
                    <a:pt x="12" y="130"/>
                  </a:cubicBezTo>
                  <a:cubicBezTo>
                    <a:pt x="14" y="126"/>
                    <a:pt x="18" y="125"/>
                    <a:pt x="20" y="126"/>
                  </a:cubicBezTo>
                  <a:cubicBezTo>
                    <a:pt x="22" y="128"/>
                    <a:pt x="22" y="132"/>
                    <a:pt x="20" y="135"/>
                  </a:cubicBezTo>
                  <a:close/>
                  <a:moveTo>
                    <a:pt x="91" y="158"/>
                  </a:moveTo>
                  <a:cubicBezTo>
                    <a:pt x="85" y="152"/>
                    <a:pt x="75" y="148"/>
                    <a:pt x="64" y="148"/>
                  </a:cubicBezTo>
                  <a:cubicBezTo>
                    <a:pt x="43" y="148"/>
                    <a:pt x="26" y="162"/>
                    <a:pt x="26" y="181"/>
                  </a:cubicBezTo>
                  <a:cubicBezTo>
                    <a:pt x="26" y="198"/>
                    <a:pt x="43" y="213"/>
                    <a:pt x="64" y="213"/>
                  </a:cubicBezTo>
                  <a:cubicBezTo>
                    <a:pt x="73" y="213"/>
                    <a:pt x="82" y="210"/>
                    <a:pt x="88" y="205"/>
                  </a:cubicBezTo>
                  <a:cubicBezTo>
                    <a:pt x="83" y="199"/>
                    <a:pt x="80" y="192"/>
                    <a:pt x="80" y="183"/>
                  </a:cubicBezTo>
                  <a:cubicBezTo>
                    <a:pt x="80" y="174"/>
                    <a:pt x="84" y="165"/>
                    <a:pt x="91" y="158"/>
                  </a:cubicBezTo>
                  <a:close/>
                  <a:moveTo>
                    <a:pt x="50" y="190"/>
                  </a:moveTo>
                  <a:cubicBezTo>
                    <a:pt x="47" y="191"/>
                    <a:pt x="44" y="190"/>
                    <a:pt x="42" y="186"/>
                  </a:cubicBezTo>
                  <a:cubicBezTo>
                    <a:pt x="39" y="182"/>
                    <a:pt x="40" y="178"/>
                    <a:pt x="42" y="177"/>
                  </a:cubicBezTo>
                  <a:cubicBezTo>
                    <a:pt x="44" y="175"/>
                    <a:pt x="48" y="177"/>
                    <a:pt x="50" y="181"/>
                  </a:cubicBezTo>
                  <a:cubicBezTo>
                    <a:pt x="52" y="185"/>
                    <a:pt x="52" y="189"/>
                    <a:pt x="50" y="190"/>
                  </a:cubicBezTo>
                  <a:close/>
                  <a:moveTo>
                    <a:pt x="120" y="152"/>
                  </a:moveTo>
                  <a:cubicBezTo>
                    <a:pt x="100" y="152"/>
                    <a:pt x="84" y="166"/>
                    <a:pt x="84" y="184"/>
                  </a:cubicBezTo>
                  <a:cubicBezTo>
                    <a:pt x="84" y="202"/>
                    <a:pt x="100" y="217"/>
                    <a:pt x="120" y="217"/>
                  </a:cubicBezTo>
                  <a:cubicBezTo>
                    <a:pt x="140" y="217"/>
                    <a:pt x="157" y="202"/>
                    <a:pt x="157" y="184"/>
                  </a:cubicBezTo>
                  <a:cubicBezTo>
                    <a:pt x="157" y="166"/>
                    <a:pt x="140" y="152"/>
                    <a:pt x="120" y="152"/>
                  </a:cubicBezTo>
                  <a:close/>
                  <a:moveTo>
                    <a:pt x="103" y="196"/>
                  </a:moveTo>
                  <a:cubicBezTo>
                    <a:pt x="101" y="197"/>
                    <a:pt x="97" y="195"/>
                    <a:pt x="95" y="191"/>
                  </a:cubicBezTo>
                  <a:cubicBezTo>
                    <a:pt x="93" y="188"/>
                    <a:pt x="93" y="184"/>
                    <a:pt x="96" y="182"/>
                  </a:cubicBezTo>
                  <a:cubicBezTo>
                    <a:pt x="98" y="181"/>
                    <a:pt x="101" y="183"/>
                    <a:pt x="103" y="186"/>
                  </a:cubicBezTo>
                  <a:cubicBezTo>
                    <a:pt x="106" y="190"/>
                    <a:pt x="105" y="194"/>
                    <a:pt x="103" y="196"/>
                  </a:cubicBezTo>
                  <a:close/>
                  <a:moveTo>
                    <a:pt x="290" y="236"/>
                  </a:moveTo>
                  <a:cubicBezTo>
                    <a:pt x="290" y="138"/>
                    <a:pt x="290" y="138"/>
                    <a:pt x="290" y="138"/>
                  </a:cubicBezTo>
                  <a:cubicBezTo>
                    <a:pt x="290" y="138"/>
                    <a:pt x="290" y="137"/>
                    <a:pt x="290" y="137"/>
                  </a:cubicBezTo>
                  <a:cubicBezTo>
                    <a:pt x="290" y="133"/>
                    <a:pt x="290" y="133"/>
                    <a:pt x="290" y="133"/>
                  </a:cubicBezTo>
                  <a:cubicBezTo>
                    <a:pt x="290" y="133"/>
                    <a:pt x="290" y="133"/>
                    <a:pt x="290" y="133"/>
                  </a:cubicBezTo>
                  <a:cubicBezTo>
                    <a:pt x="290" y="28"/>
                    <a:pt x="290" y="28"/>
                    <a:pt x="290" y="28"/>
                  </a:cubicBezTo>
                  <a:cubicBezTo>
                    <a:pt x="299" y="28"/>
                    <a:pt x="299" y="28"/>
                    <a:pt x="299" y="28"/>
                  </a:cubicBezTo>
                  <a:cubicBezTo>
                    <a:pt x="301" y="28"/>
                    <a:pt x="303" y="26"/>
                    <a:pt x="303" y="24"/>
                  </a:cubicBezTo>
                  <a:cubicBezTo>
                    <a:pt x="303" y="5"/>
                    <a:pt x="303" y="5"/>
                    <a:pt x="303" y="5"/>
                  </a:cubicBezTo>
                  <a:cubicBezTo>
                    <a:pt x="303" y="2"/>
                    <a:pt x="301" y="0"/>
                    <a:pt x="299" y="1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194" y="1"/>
                    <a:pt x="193" y="2"/>
                    <a:pt x="192" y="4"/>
                  </a:cubicBezTo>
                  <a:cubicBezTo>
                    <a:pt x="192" y="24"/>
                    <a:pt x="192" y="24"/>
                    <a:pt x="192" y="24"/>
                  </a:cubicBezTo>
                  <a:cubicBezTo>
                    <a:pt x="192" y="26"/>
                    <a:pt x="194" y="28"/>
                    <a:pt x="197" y="28"/>
                  </a:cubicBezTo>
                  <a:cubicBezTo>
                    <a:pt x="205" y="28"/>
                    <a:pt x="205" y="28"/>
                    <a:pt x="205" y="28"/>
                  </a:cubicBezTo>
                  <a:cubicBezTo>
                    <a:pt x="205" y="137"/>
                    <a:pt x="205" y="137"/>
                    <a:pt x="205" y="137"/>
                  </a:cubicBezTo>
                  <a:cubicBezTo>
                    <a:pt x="205" y="143"/>
                    <a:pt x="205" y="174"/>
                    <a:pt x="205" y="203"/>
                  </a:cubicBezTo>
                  <a:cubicBezTo>
                    <a:pt x="205" y="236"/>
                    <a:pt x="205" y="236"/>
                    <a:pt x="205" y="236"/>
                  </a:cubicBezTo>
                  <a:cubicBezTo>
                    <a:pt x="205" y="248"/>
                    <a:pt x="210" y="258"/>
                    <a:pt x="218" y="266"/>
                  </a:cubicBezTo>
                  <a:cubicBezTo>
                    <a:pt x="226" y="274"/>
                    <a:pt x="236" y="279"/>
                    <a:pt x="248" y="279"/>
                  </a:cubicBezTo>
                  <a:cubicBezTo>
                    <a:pt x="271" y="279"/>
                    <a:pt x="290" y="260"/>
                    <a:pt x="290" y="236"/>
                  </a:cubicBezTo>
                  <a:close/>
                  <a:moveTo>
                    <a:pt x="282" y="28"/>
                  </a:moveTo>
                  <a:cubicBezTo>
                    <a:pt x="282" y="55"/>
                    <a:pt x="282" y="55"/>
                    <a:pt x="282" y="55"/>
                  </a:cubicBezTo>
                  <a:cubicBezTo>
                    <a:pt x="258" y="55"/>
                    <a:pt x="258" y="55"/>
                    <a:pt x="258" y="55"/>
                  </a:cubicBezTo>
                  <a:cubicBezTo>
                    <a:pt x="258" y="68"/>
                    <a:pt x="258" y="68"/>
                    <a:pt x="258" y="68"/>
                  </a:cubicBezTo>
                  <a:cubicBezTo>
                    <a:pt x="282" y="68"/>
                    <a:pt x="282" y="68"/>
                    <a:pt x="282" y="68"/>
                  </a:cubicBezTo>
                  <a:cubicBezTo>
                    <a:pt x="282" y="91"/>
                    <a:pt x="282" y="91"/>
                    <a:pt x="282" y="91"/>
                  </a:cubicBezTo>
                  <a:cubicBezTo>
                    <a:pt x="258" y="91"/>
                    <a:pt x="258" y="91"/>
                    <a:pt x="258" y="91"/>
                  </a:cubicBezTo>
                  <a:cubicBezTo>
                    <a:pt x="258" y="107"/>
                    <a:pt x="258" y="107"/>
                    <a:pt x="258" y="107"/>
                  </a:cubicBezTo>
                  <a:cubicBezTo>
                    <a:pt x="282" y="107"/>
                    <a:pt x="282" y="107"/>
                    <a:pt x="282" y="107"/>
                  </a:cubicBezTo>
                  <a:cubicBezTo>
                    <a:pt x="282" y="133"/>
                    <a:pt x="282" y="133"/>
                    <a:pt x="282" y="133"/>
                  </a:cubicBezTo>
                  <a:cubicBezTo>
                    <a:pt x="213" y="133"/>
                    <a:pt x="213" y="133"/>
                    <a:pt x="213" y="133"/>
                  </a:cubicBezTo>
                  <a:cubicBezTo>
                    <a:pt x="213" y="28"/>
                    <a:pt x="213" y="28"/>
                    <a:pt x="213" y="28"/>
                  </a:cubicBezTo>
                  <a:cubicBezTo>
                    <a:pt x="282" y="28"/>
                    <a:pt x="282" y="28"/>
                    <a:pt x="282" y="28"/>
                  </a:cubicBezTo>
                  <a:cubicBezTo>
                    <a:pt x="282" y="28"/>
                    <a:pt x="282" y="28"/>
                    <a:pt x="282" y="28"/>
                  </a:cubicBezTo>
                  <a:close/>
                </a:path>
              </a:pathLst>
            </a:custGeom>
            <a:solidFill>
              <a:srgbClr val="E5EA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is For Office" panose="020B0504010101010104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7" name="文本框 106">
              <a:extLst>
                <a:ext uri="{FF2B5EF4-FFF2-40B4-BE49-F238E27FC236}">
                  <a16:creationId xmlns:a16="http://schemas.microsoft.com/office/drawing/2014/main" id="{194F64B4-169A-7996-88F1-7417602CFA49}"/>
                </a:ext>
              </a:extLst>
            </p:cNvPr>
            <p:cNvSpPr txBox="1"/>
            <p:nvPr/>
          </p:nvSpPr>
          <p:spPr>
            <a:xfrm>
              <a:off x="2025107" y="2988425"/>
              <a:ext cx="8851899" cy="98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57188" marR="0" lvl="0" indent="-357188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Blip>
                  <a:blip r:embed="rId4"/>
                </a:buBlip>
                <a:tabLst/>
                <a:defRPr/>
              </a:pPr>
              <a:r>
                <a: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srgbClr val="05265D"/>
                  </a:solidFill>
                  <a:effectLst/>
                  <a:uLnTx/>
                  <a:uFillTx/>
                  <a:latin typeface="Apis for office (正文)"/>
                  <a:ea typeface="微软雅黑"/>
                  <a:cs typeface="+mn-cs"/>
                  <a:sym typeface="Verdana" panose="020B0604030504040204" pitchFamily="34" charset="0"/>
                </a:rPr>
                <a:t>2022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5265D"/>
                  </a:solidFill>
                  <a:effectLst/>
                  <a:uLnTx/>
                  <a:uFillTx/>
                  <a:latin typeface="Apis for office (正文)"/>
                  <a:ea typeface="微软雅黑"/>
                  <a:cs typeface="+mn-cs"/>
                  <a:sym typeface="Verdana" panose="020B0604030504040204" pitchFamily="34" charset="0"/>
                </a:rPr>
                <a:t>年版指南 </a:t>
              </a:r>
              <a:r>
                <a: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srgbClr val="05265D"/>
                  </a:solidFill>
                  <a:effectLst/>
                  <a:uLnTx/>
                  <a:uFillTx/>
                  <a:latin typeface="Apis for office (正文)"/>
                  <a:ea typeface="微软雅黑"/>
                  <a:cs typeface="+mn-cs"/>
                  <a:sym typeface="Verdana" panose="020B0604030504040204" pitchFamily="34" charset="0"/>
                </a:rPr>
                <a:t>HCV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5265D"/>
                  </a:solidFill>
                  <a:effectLst/>
                  <a:uLnTx/>
                  <a:uFillTx/>
                  <a:latin typeface="Apis for office (正文)"/>
                  <a:ea typeface="微软雅黑"/>
                  <a:cs typeface="+mn-cs"/>
                  <a:sym typeface="Verdana" panose="020B0604030504040204" pitchFamily="34" charset="0"/>
                </a:rPr>
                <a:t>筛查、诊断、治疗流程已进一步简化，泛基因型</a:t>
              </a:r>
              <a:r>
                <a: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srgbClr val="05265D"/>
                  </a:solidFill>
                  <a:effectLst/>
                  <a:uLnTx/>
                  <a:uFillTx/>
                  <a:latin typeface="Apis for office (正文)"/>
                  <a:ea typeface="微软雅黑"/>
                  <a:cs typeface="+mn-cs"/>
                  <a:sym typeface="Verdana" panose="020B0604030504040204" pitchFamily="34" charset="0"/>
                </a:rPr>
                <a:t>DAA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5265D"/>
                  </a:solidFill>
                  <a:effectLst/>
                  <a:uLnTx/>
                  <a:uFillTx/>
                  <a:latin typeface="Apis for office (正文)"/>
                  <a:ea typeface="微软雅黑"/>
                  <a:cs typeface="+mn-cs"/>
                  <a:sym typeface="Verdana" panose="020B0604030504040204" pitchFamily="34" charset="0"/>
                </a:rPr>
                <a:t>方案是首选方案，但诊疗流程中</a:t>
              </a:r>
              <a:r>
                <a: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pis for office (正文)"/>
                  <a:ea typeface="微软雅黑"/>
                  <a:cs typeface="+mn-cs"/>
                  <a:sym typeface="Verdana" panose="020B0604030504040204" pitchFamily="34" charset="0"/>
                </a:rPr>
                <a:t>“基因型检测”、“肝纤维化评估”、“肾功能评估”、“</a:t>
              </a:r>
              <a:r>
                <a:rPr kumimoji="0" lang="en-US" altLang="zh-CN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pis for office (正文)"/>
                  <a:ea typeface="微软雅黑"/>
                  <a:cs typeface="+mn-cs"/>
                  <a:sym typeface="Verdana" panose="020B0604030504040204" pitchFamily="34" charset="0"/>
                </a:rPr>
                <a:t>DDI</a:t>
              </a:r>
              <a:r>
                <a: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pis for office (正文)"/>
                  <a:ea typeface="微软雅黑"/>
                  <a:cs typeface="+mn-cs"/>
                  <a:sym typeface="Verdana" panose="020B0604030504040204" pitchFamily="34" charset="0"/>
                </a:rPr>
                <a:t>管理”等环节仍有简化空间</a:t>
              </a: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F037F284-53B3-7884-80F2-636CBA2F2CB8}"/>
                </a:ext>
              </a:extLst>
            </p:cNvPr>
            <p:cNvGrpSpPr/>
            <p:nvPr/>
          </p:nvGrpSpPr>
          <p:grpSpPr>
            <a:xfrm>
              <a:off x="1395211" y="4730475"/>
              <a:ext cx="10317364" cy="879775"/>
              <a:chOff x="1106774" y="3013417"/>
              <a:chExt cx="10179389" cy="574941"/>
            </a:xfrm>
          </p:grpSpPr>
          <p:sp>
            <p:nvSpPr>
              <p:cNvPr id="46" name="平行四边形 45">
                <a:extLst>
                  <a:ext uri="{FF2B5EF4-FFF2-40B4-BE49-F238E27FC236}">
                    <a16:creationId xmlns:a16="http://schemas.microsoft.com/office/drawing/2014/main" id="{17886767-9B8F-79DC-AB2B-47D5ABE57139}"/>
                  </a:ext>
                </a:extLst>
              </p:cNvPr>
              <p:cNvSpPr/>
              <p:nvPr/>
            </p:nvSpPr>
            <p:spPr>
              <a:xfrm flipV="1">
                <a:off x="1150143" y="3013417"/>
                <a:ext cx="10034287" cy="522515"/>
              </a:xfrm>
              <a:prstGeom prst="parallelogram">
                <a:avLst>
                  <a:gd name="adj" fmla="val 34419"/>
                </a:avLst>
              </a:pr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E7F7FF"/>
                  </a:gs>
                </a:gsLst>
                <a:lin ang="162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cxnSp>
            <p:nvCxnSpPr>
              <p:cNvPr id="47" name="直接连接符 46">
                <a:extLst>
                  <a:ext uri="{FF2B5EF4-FFF2-40B4-BE49-F238E27FC236}">
                    <a16:creationId xmlns:a16="http://schemas.microsoft.com/office/drawing/2014/main" id="{83E729A0-0749-0C93-73F8-76D2F3AD00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97693" y="3588358"/>
                <a:ext cx="9988470" cy="0"/>
              </a:xfrm>
              <a:prstGeom prst="line">
                <a:avLst/>
              </a:prstGeom>
              <a:noFill/>
              <a:ln w="15875" cap="flat" cmpd="sng" algn="ctr">
                <a:solidFill>
                  <a:srgbClr val="05265D"/>
                </a:solidFill>
                <a:prstDash val="sysDot"/>
                <a:miter lim="800000"/>
              </a:ln>
              <a:effectLst/>
            </p:spPr>
          </p:cxnSp>
          <p:cxnSp>
            <p:nvCxnSpPr>
              <p:cNvPr id="50" name="直接连接符 49">
                <a:extLst>
                  <a:ext uri="{FF2B5EF4-FFF2-40B4-BE49-F238E27FC236}">
                    <a16:creationId xmlns:a16="http://schemas.microsoft.com/office/drawing/2014/main" id="{324A6D5B-0354-DF52-3624-0D2215241EA4}"/>
                  </a:ext>
                </a:extLst>
              </p:cNvPr>
              <p:cNvCxnSpPr/>
              <p:nvPr/>
            </p:nvCxnSpPr>
            <p:spPr>
              <a:xfrm>
                <a:off x="1106774" y="3095989"/>
                <a:ext cx="180000" cy="468000"/>
              </a:xfrm>
              <a:prstGeom prst="line">
                <a:avLst/>
              </a:prstGeom>
              <a:noFill/>
              <a:ln w="9525" cap="flat" cmpd="sng" algn="ctr">
                <a:solidFill>
                  <a:srgbClr val="05265D"/>
                </a:solidFill>
                <a:prstDash val="sysDot"/>
                <a:round/>
                <a:tailEnd type="oval"/>
              </a:ln>
              <a:effectLst/>
            </p:spPr>
          </p:cxnSp>
        </p:grpSp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id="{94A3B25C-98DA-D700-D2D6-86C8B1BD1B82}"/>
                </a:ext>
              </a:extLst>
            </p:cNvPr>
            <p:cNvGrpSpPr/>
            <p:nvPr/>
          </p:nvGrpSpPr>
          <p:grpSpPr>
            <a:xfrm>
              <a:off x="1006762" y="4548739"/>
              <a:ext cx="881460" cy="881460"/>
              <a:chOff x="5348022" y="2188027"/>
              <a:chExt cx="459923" cy="459923"/>
            </a:xfrm>
          </p:grpSpPr>
          <p:sp>
            <p:nvSpPr>
              <p:cNvPr id="59" name="椭圆 58">
                <a:extLst>
                  <a:ext uri="{FF2B5EF4-FFF2-40B4-BE49-F238E27FC236}">
                    <a16:creationId xmlns:a16="http://schemas.microsoft.com/office/drawing/2014/main" id="{CC143C46-BB81-C75F-913D-CBD8D882A8D0}"/>
                  </a:ext>
                </a:extLst>
              </p:cNvPr>
              <p:cNvSpPr/>
              <p:nvPr/>
            </p:nvSpPr>
            <p:spPr>
              <a:xfrm>
                <a:off x="5348023" y="2188027"/>
                <a:ext cx="459922" cy="459923"/>
              </a:xfrm>
              <a:prstGeom prst="ellipse">
                <a:avLst/>
              </a:prstGeom>
              <a:solidFill>
                <a:schemeClr val="bg1"/>
              </a:solidFill>
              <a:ln w="12700"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61000">
                      <a:srgbClr val="ABE9FF">
                        <a:alpha val="10000"/>
                      </a:srgbClr>
                    </a:gs>
                    <a:gs pos="100000">
                      <a:srgbClr val="ABE9FF"/>
                    </a:gs>
                  </a:gsLst>
                  <a:lin ang="108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"/>
                  <a:ea typeface="微软雅黑"/>
                  <a:cs typeface="+mn-cs"/>
                </a:endParaRPr>
              </a:p>
            </p:txBody>
          </p:sp>
          <p:sp>
            <p:nvSpPr>
              <p:cNvPr id="62" name="椭圆 61">
                <a:extLst>
                  <a:ext uri="{FF2B5EF4-FFF2-40B4-BE49-F238E27FC236}">
                    <a16:creationId xmlns:a16="http://schemas.microsoft.com/office/drawing/2014/main" id="{9230708F-5D82-D105-3757-929D0807DE9D}"/>
                  </a:ext>
                </a:extLst>
              </p:cNvPr>
              <p:cNvSpPr/>
              <p:nvPr/>
            </p:nvSpPr>
            <p:spPr>
              <a:xfrm flipH="1">
                <a:off x="5348022" y="2188027"/>
                <a:ext cx="459922" cy="459923"/>
              </a:xfrm>
              <a:prstGeom prst="ellipse">
                <a:avLst/>
              </a:prstGeom>
              <a:solidFill>
                <a:schemeClr val="bg1"/>
              </a:solidFill>
              <a:ln w="6350"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61000">
                      <a:srgbClr val="ABE9FF">
                        <a:alpha val="10000"/>
                      </a:srgbClr>
                    </a:gs>
                    <a:gs pos="100000">
                      <a:srgbClr val="ABE9FF"/>
                    </a:gs>
                  </a:gsLst>
                  <a:lin ang="108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"/>
                  <a:ea typeface="微软雅黑"/>
                  <a:cs typeface="+mn-cs"/>
                </a:endParaRPr>
              </a:p>
            </p:txBody>
          </p:sp>
          <p:sp>
            <p:nvSpPr>
              <p:cNvPr id="65" name="椭圆 64">
                <a:extLst>
                  <a:ext uri="{FF2B5EF4-FFF2-40B4-BE49-F238E27FC236}">
                    <a16:creationId xmlns:a16="http://schemas.microsoft.com/office/drawing/2014/main" id="{354D82BE-30CD-BB3D-5571-36E868C3379C}"/>
                  </a:ext>
                </a:extLst>
              </p:cNvPr>
              <p:cNvSpPr/>
              <p:nvPr/>
            </p:nvSpPr>
            <p:spPr>
              <a:xfrm>
                <a:off x="5383101" y="2223105"/>
                <a:ext cx="389766" cy="389767"/>
              </a:xfrm>
              <a:prstGeom prst="ellipse">
                <a:avLst/>
              </a:prstGeom>
              <a:solidFill>
                <a:srgbClr val="05265D"/>
              </a:solidFill>
              <a:ln w="6350">
                <a:solidFill>
                  <a:srgbClr val="05265D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"/>
                  <a:ea typeface="微软雅黑"/>
                  <a:cs typeface="+mn-cs"/>
                </a:endParaRPr>
              </a:p>
            </p:txBody>
          </p:sp>
        </p:grpSp>
        <p:sp>
          <p:nvSpPr>
            <p:cNvPr id="97" name="newspaper_283221">
              <a:extLst>
                <a:ext uri="{FF2B5EF4-FFF2-40B4-BE49-F238E27FC236}">
                  <a16:creationId xmlns:a16="http://schemas.microsoft.com/office/drawing/2014/main" id="{70207898-B371-AC95-D0F4-B1B2CAC39592}"/>
                </a:ext>
              </a:extLst>
            </p:cNvPr>
            <p:cNvSpPr/>
            <p:nvPr/>
          </p:nvSpPr>
          <p:spPr>
            <a:xfrm>
              <a:off x="1273461" y="4817292"/>
              <a:ext cx="379214" cy="378641"/>
            </a:xfrm>
            <a:custGeom>
              <a:avLst/>
              <a:gdLst>
                <a:gd name="connsiteX0" fmla="*/ 75918 w 607639"/>
                <a:gd name="connsiteY0" fmla="*/ 480259 h 606722"/>
                <a:gd name="connsiteX1" fmla="*/ 75918 w 607639"/>
                <a:gd name="connsiteY1" fmla="*/ 530826 h 606722"/>
                <a:gd name="connsiteX2" fmla="*/ 430412 w 607639"/>
                <a:gd name="connsiteY2" fmla="*/ 530826 h 606722"/>
                <a:gd name="connsiteX3" fmla="*/ 430412 w 607639"/>
                <a:gd name="connsiteY3" fmla="*/ 480259 h 606722"/>
                <a:gd name="connsiteX4" fmla="*/ 75918 w 607639"/>
                <a:gd name="connsiteY4" fmla="*/ 379212 h 606722"/>
                <a:gd name="connsiteX5" fmla="*/ 75918 w 607639"/>
                <a:gd name="connsiteY5" fmla="*/ 429780 h 606722"/>
                <a:gd name="connsiteX6" fmla="*/ 430412 w 607639"/>
                <a:gd name="connsiteY6" fmla="*/ 429780 h 606722"/>
                <a:gd name="connsiteX7" fmla="*/ 430412 w 607639"/>
                <a:gd name="connsiteY7" fmla="*/ 379212 h 606722"/>
                <a:gd name="connsiteX8" fmla="*/ 75918 w 607639"/>
                <a:gd name="connsiteY8" fmla="*/ 278077 h 606722"/>
                <a:gd name="connsiteX9" fmla="*/ 75918 w 607639"/>
                <a:gd name="connsiteY9" fmla="*/ 328645 h 606722"/>
                <a:gd name="connsiteX10" fmla="*/ 227844 w 607639"/>
                <a:gd name="connsiteY10" fmla="*/ 328645 h 606722"/>
                <a:gd name="connsiteX11" fmla="*/ 227844 w 607639"/>
                <a:gd name="connsiteY11" fmla="*/ 278077 h 606722"/>
                <a:gd name="connsiteX12" fmla="*/ 75918 w 607639"/>
                <a:gd name="connsiteY12" fmla="*/ 176942 h 606722"/>
                <a:gd name="connsiteX13" fmla="*/ 75918 w 607639"/>
                <a:gd name="connsiteY13" fmla="*/ 227510 h 606722"/>
                <a:gd name="connsiteX14" fmla="*/ 227844 w 607639"/>
                <a:gd name="connsiteY14" fmla="*/ 227510 h 606722"/>
                <a:gd name="connsiteX15" fmla="*/ 227844 w 607639"/>
                <a:gd name="connsiteY15" fmla="*/ 176942 h 606722"/>
                <a:gd name="connsiteX16" fmla="*/ 556973 w 607639"/>
                <a:gd name="connsiteY16" fmla="*/ 84255 h 606722"/>
                <a:gd name="connsiteX17" fmla="*/ 607639 w 607639"/>
                <a:gd name="connsiteY17" fmla="*/ 84255 h 606722"/>
                <a:gd name="connsiteX18" fmla="*/ 607639 w 607639"/>
                <a:gd name="connsiteY18" fmla="*/ 539310 h 606722"/>
                <a:gd name="connsiteX19" fmla="*/ 604701 w 607639"/>
                <a:gd name="connsiteY19" fmla="*/ 556197 h 606722"/>
                <a:gd name="connsiteX20" fmla="*/ 556973 w 607639"/>
                <a:gd name="connsiteY20" fmla="*/ 556197 h 606722"/>
                <a:gd name="connsiteX21" fmla="*/ 278486 w 607639"/>
                <a:gd name="connsiteY21" fmla="*/ 75807 h 606722"/>
                <a:gd name="connsiteX22" fmla="*/ 278486 w 607639"/>
                <a:gd name="connsiteY22" fmla="*/ 328645 h 606722"/>
                <a:gd name="connsiteX23" fmla="*/ 430412 w 607639"/>
                <a:gd name="connsiteY23" fmla="*/ 328645 h 606722"/>
                <a:gd name="connsiteX24" fmla="*/ 430412 w 607639"/>
                <a:gd name="connsiteY24" fmla="*/ 75807 h 606722"/>
                <a:gd name="connsiteX25" fmla="*/ 75918 w 607639"/>
                <a:gd name="connsiteY25" fmla="*/ 75807 h 606722"/>
                <a:gd name="connsiteX26" fmla="*/ 75918 w 607639"/>
                <a:gd name="connsiteY26" fmla="*/ 126374 h 606722"/>
                <a:gd name="connsiteX27" fmla="*/ 227844 w 607639"/>
                <a:gd name="connsiteY27" fmla="*/ 126374 h 606722"/>
                <a:gd name="connsiteX28" fmla="*/ 227844 w 607639"/>
                <a:gd name="connsiteY28" fmla="*/ 75807 h 606722"/>
                <a:gd name="connsiteX29" fmla="*/ 0 w 607639"/>
                <a:gd name="connsiteY29" fmla="*/ 0 h 606722"/>
                <a:gd name="connsiteX30" fmla="*/ 506331 w 607639"/>
                <a:gd name="connsiteY30" fmla="*/ 0 h 606722"/>
                <a:gd name="connsiteX31" fmla="*/ 506331 w 607639"/>
                <a:gd name="connsiteY31" fmla="*/ 556154 h 606722"/>
                <a:gd name="connsiteX32" fmla="*/ 556973 w 607639"/>
                <a:gd name="connsiteY32" fmla="*/ 606722 h 606722"/>
                <a:gd name="connsiteX33" fmla="*/ 50642 w 607639"/>
                <a:gd name="connsiteY33" fmla="*/ 606722 h 606722"/>
                <a:gd name="connsiteX34" fmla="*/ 0 w 607639"/>
                <a:gd name="connsiteY34" fmla="*/ 556154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7639" h="606722">
                  <a:moveTo>
                    <a:pt x="75918" y="480259"/>
                  </a:moveTo>
                  <a:lnTo>
                    <a:pt x="75918" y="530826"/>
                  </a:lnTo>
                  <a:lnTo>
                    <a:pt x="430412" y="530826"/>
                  </a:lnTo>
                  <a:lnTo>
                    <a:pt x="430412" y="480259"/>
                  </a:lnTo>
                  <a:close/>
                  <a:moveTo>
                    <a:pt x="75918" y="379212"/>
                  </a:moveTo>
                  <a:lnTo>
                    <a:pt x="75918" y="429780"/>
                  </a:lnTo>
                  <a:lnTo>
                    <a:pt x="430412" y="429780"/>
                  </a:lnTo>
                  <a:lnTo>
                    <a:pt x="430412" y="379212"/>
                  </a:lnTo>
                  <a:close/>
                  <a:moveTo>
                    <a:pt x="75918" y="278077"/>
                  </a:moveTo>
                  <a:lnTo>
                    <a:pt x="75918" y="328645"/>
                  </a:lnTo>
                  <a:lnTo>
                    <a:pt x="227844" y="328645"/>
                  </a:lnTo>
                  <a:lnTo>
                    <a:pt x="227844" y="278077"/>
                  </a:lnTo>
                  <a:close/>
                  <a:moveTo>
                    <a:pt x="75918" y="176942"/>
                  </a:moveTo>
                  <a:lnTo>
                    <a:pt x="75918" y="227510"/>
                  </a:lnTo>
                  <a:lnTo>
                    <a:pt x="227844" y="227510"/>
                  </a:lnTo>
                  <a:lnTo>
                    <a:pt x="227844" y="176942"/>
                  </a:lnTo>
                  <a:close/>
                  <a:moveTo>
                    <a:pt x="556973" y="84255"/>
                  </a:moveTo>
                  <a:lnTo>
                    <a:pt x="607639" y="84255"/>
                  </a:lnTo>
                  <a:lnTo>
                    <a:pt x="607639" y="539310"/>
                  </a:lnTo>
                  <a:cubicBezTo>
                    <a:pt x="607639" y="545265"/>
                    <a:pt x="606571" y="550864"/>
                    <a:pt x="604701" y="556197"/>
                  </a:cubicBezTo>
                  <a:lnTo>
                    <a:pt x="556973" y="556197"/>
                  </a:lnTo>
                  <a:close/>
                  <a:moveTo>
                    <a:pt x="278486" y="75807"/>
                  </a:moveTo>
                  <a:lnTo>
                    <a:pt x="278486" y="328645"/>
                  </a:lnTo>
                  <a:lnTo>
                    <a:pt x="430412" y="328645"/>
                  </a:lnTo>
                  <a:lnTo>
                    <a:pt x="430412" y="75807"/>
                  </a:lnTo>
                  <a:close/>
                  <a:moveTo>
                    <a:pt x="75918" y="75807"/>
                  </a:moveTo>
                  <a:lnTo>
                    <a:pt x="75918" y="126374"/>
                  </a:lnTo>
                  <a:lnTo>
                    <a:pt x="227844" y="126374"/>
                  </a:lnTo>
                  <a:lnTo>
                    <a:pt x="227844" y="75807"/>
                  </a:lnTo>
                  <a:close/>
                  <a:moveTo>
                    <a:pt x="0" y="0"/>
                  </a:moveTo>
                  <a:lnTo>
                    <a:pt x="506331" y="0"/>
                  </a:lnTo>
                  <a:lnTo>
                    <a:pt x="506331" y="556154"/>
                  </a:lnTo>
                  <a:cubicBezTo>
                    <a:pt x="506331" y="584060"/>
                    <a:pt x="529026" y="606722"/>
                    <a:pt x="556973" y="606722"/>
                  </a:cubicBezTo>
                  <a:lnTo>
                    <a:pt x="50642" y="606722"/>
                  </a:lnTo>
                  <a:cubicBezTo>
                    <a:pt x="22695" y="606722"/>
                    <a:pt x="0" y="584060"/>
                    <a:pt x="0" y="556154"/>
                  </a:cubicBezTo>
                  <a:close/>
                </a:path>
              </a:pathLst>
            </a:custGeom>
            <a:solidFill>
              <a:srgbClr val="E5EA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8" name="文本框 107">
              <a:extLst>
                <a:ext uri="{FF2B5EF4-FFF2-40B4-BE49-F238E27FC236}">
                  <a16:creationId xmlns:a16="http://schemas.microsoft.com/office/drawing/2014/main" id="{C9FA8233-DE7F-5C70-6052-8757A5D35C82}"/>
                </a:ext>
              </a:extLst>
            </p:cNvPr>
            <p:cNvSpPr txBox="1"/>
            <p:nvPr/>
          </p:nvSpPr>
          <p:spPr>
            <a:xfrm>
              <a:off x="2025107" y="4702173"/>
              <a:ext cx="9279459" cy="685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57188" marR="0" lvl="0" indent="-357188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Blip>
                  <a:blip r:embed="rId4"/>
                </a:buBlip>
                <a:tabLst/>
                <a:defRPr/>
              </a:pPr>
              <a:r>
                <a:rPr kumimoji="0" lang="en-US" altLang="zh-CN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pis for office (正文)"/>
                  <a:ea typeface="微软雅黑"/>
                  <a:cs typeface="+mn-cs"/>
                  <a:sym typeface="Verdana" panose="020B0604030504040204" pitchFamily="34" charset="0"/>
                </a:rPr>
                <a:t>SOF/VEL</a:t>
              </a:r>
              <a:r>
                <a: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pis for office (正文)"/>
                  <a:ea typeface="微软雅黑"/>
                  <a:cs typeface="+mn-cs"/>
                  <a:sym typeface="Verdana" panose="020B0604030504040204" pitchFamily="34" charset="0"/>
                </a:rPr>
                <a:t>治疗简单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5265D"/>
                  </a:solidFill>
                  <a:effectLst/>
                  <a:uLnTx/>
                  <a:uFillTx/>
                  <a:latin typeface="Apis for office (正文)"/>
                  <a:ea typeface="微软雅黑"/>
                  <a:cs typeface="+mn-cs"/>
                  <a:sym typeface="Verdana" panose="020B0604030504040204" pitchFamily="34" charset="0"/>
                </a:rPr>
                <a:t>，基于其治疗不同基因型</a:t>
              </a:r>
              <a:r>
                <a: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srgbClr val="05265D"/>
                  </a:solidFill>
                  <a:effectLst/>
                  <a:uLnTx/>
                  <a:uFillTx/>
                  <a:latin typeface="Apis for office (正文)"/>
                  <a:ea typeface="微软雅黑"/>
                  <a:cs typeface="+mn-cs"/>
                  <a:sym typeface="Verdana" panose="020B0604030504040204" pitchFamily="34" charset="0"/>
                </a:rPr>
                <a:t>/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5265D"/>
                  </a:solidFill>
                  <a:effectLst/>
                  <a:uLnTx/>
                  <a:uFillTx/>
                  <a:latin typeface="Apis for office (正文)"/>
                  <a:ea typeface="微软雅黑"/>
                  <a:cs typeface="+mn-cs"/>
                  <a:sym typeface="Verdana" panose="020B0604030504040204" pitchFamily="34" charset="0"/>
                </a:rPr>
                <a:t>肝纤维化状态</a:t>
              </a:r>
              <a:r>
                <a: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srgbClr val="05265D"/>
                  </a:solidFill>
                  <a:effectLst/>
                  <a:uLnTx/>
                  <a:uFillTx/>
                  <a:latin typeface="Apis for office (正文)"/>
                  <a:ea typeface="微软雅黑"/>
                  <a:cs typeface="+mn-cs"/>
                  <a:sym typeface="Verdana" panose="020B0604030504040204" pitchFamily="34" charset="0"/>
                </a:rPr>
                <a:t>/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5265D"/>
                  </a:solidFill>
                  <a:effectLst/>
                  <a:uLnTx/>
                  <a:uFillTx/>
                  <a:latin typeface="Apis for office (正文)"/>
                  <a:ea typeface="微软雅黑"/>
                  <a:cs typeface="+mn-cs"/>
                  <a:sym typeface="Verdana" panose="020B0604030504040204" pitchFamily="34" charset="0"/>
                </a:rPr>
                <a:t>肾功能状态人群的高治愈率</a:t>
              </a:r>
              <a:r>
                <a: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srgbClr val="05265D"/>
                  </a:solidFill>
                  <a:effectLst/>
                  <a:uLnTx/>
                  <a:uFillTx/>
                  <a:latin typeface="Apis for office (正文)"/>
                  <a:ea typeface="微软雅黑"/>
                  <a:cs typeface="+mn-cs"/>
                  <a:sym typeface="Verdana" panose="020B0604030504040204" pitchFamily="34" charset="0"/>
                </a:rPr>
                <a:t>*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5265D"/>
                  </a:solidFill>
                  <a:effectLst/>
                  <a:uLnTx/>
                  <a:uFillTx/>
                  <a:latin typeface="Apis for office (正文)"/>
                  <a:ea typeface="微软雅黑"/>
                  <a:cs typeface="+mn-cs"/>
                  <a:sym typeface="Verdana" panose="020B0604030504040204" pitchFamily="34" charset="0"/>
                </a:rPr>
                <a:t>，同时</a:t>
              </a:r>
              <a:r>
                <a: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srgbClr val="05265D"/>
                  </a:solidFill>
                  <a:effectLst/>
                  <a:uLnTx/>
                  <a:uFillTx/>
                  <a:latin typeface="Apis for office (正文)"/>
                  <a:ea typeface="微软雅黑"/>
                  <a:cs typeface="+mn-cs"/>
                  <a:sym typeface="Verdana" panose="020B0604030504040204" pitchFamily="34" charset="0"/>
                </a:rPr>
                <a:t>DDI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5265D"/>
                  </a:solidFill>
                  <a:effectLst/>
                  <a:uLnTx/>
                  <a:uFillTx/>
                  <a:latin typeface="Apis for office (正文)"/>
                  <a:ea typeface="微软雅黑"/>
                  <a:cs typeface="+mn-cs"/>
                  <a:sym typeface="Verdana" panose="020B0604030504040204" pitchFamily="34" charset="0"/>
                </a:rPr>
                <a:t>明确且较少，可</a:t>
              </a:r>
              <a:r>
                <a: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pis for office (正文)"/>
                  <a:ea typeface="微软雅黑"/>
                  <a:cs typeface="+mn-cs"/>
                  <a:sym typeface="Verdana" panose="020B0604030504040204" pitchFamily="34" charset="0"/>
                </a:rPr>
                <a:t>真正的简化诊疗流程，助力丙肝消除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23874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74">
            <a:extLst>
              <a:ext uri="{FF2B5EF4-FFF2-40B4-BE49-F238E27FC236}">
                <a16:creationId xmlns:a16="http://schemas.microsoft.com/office/drawing/2014/main" id="{417B0CDA-CC32-2349-62B1-2BBCEB5D6F9D}"/>
              </a:ext>
            </a:extLst>
          </p:cNvPr>
          <p:cNvSpPr/>
          <p:nvPr/>
        </p:nvSpPr>
        <p:spPr>
          <a:xfrm>
            <a:off x="657796" y="2148936"/>
            <a:ext cx="10899204" cy="3945668"/>
          </a:xfrm>
          <a:prstGeom prst="roundRect">
            <a:avLst>
              <a:gd name="adj" fmla="val 3850"/>
            </a:avLst>
          </a:prstGeom>
          <a:solidFill>
            <a:schemeClr val="bg1"/>
          </a:solidFill>
          <a:ln w="12700" cap="flat" cmpd="sng" algn="ctr">
            <a:gradFill flip="none" rotWithShape="1">
              <a:gsLst>
                <a:gs pos="0">
                  <a:srgbClr val="003469"/>
                </a:gs>
                <a:gs pos="100000">
                  <a:srgbClr val="003469"/>
                </a:gs>
                <a:gs pos="47000">
                  <a:srgbClr val="003469">
                    <a:alpha val="0"/>
                  </a:srgbClr>
                </a:gs>
              </a:gsLst>
              <a:lin ang="16200000" scaled="1"/>
              <a:tileRect/>
            </a:gradFill>
            <a:prstDash val="solid"/>
          </a:ln>
          <a:effectLst/>
        </p:spPr>
        <p:txBody>
          <a:bodyPr lIns="360000" rtlCol="0" anchor="ctr"/>
          <a:lstStyle/>
          <a:p>
            <a:pPr marL="179705" marR="0" lvl="0" indent="-179705" defTabSz="121920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6FBC976F-5893-6C27-223C-8C76F82AC3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>
                <a:cs typeface="+mn-ea"/>
                <a:sym typeface="Arial" panose="020B0604020202020204" pitchFamily="34" charset="0"/>
              </a:rPr>
              <a:t>Zhi-Wei </a:t>
            </a:r>
            <a:r>
              <a:rPr lang="en-US" altLang="zh-CN" dirty="0" err="1">
                <a:cs typeface="+mn-ea"/>
                <a:sym typeface="Arial" panose="020B0604020202020204" pitchFamily="34" charset="0"/>
              </a:rPr>
              <a:t>Chen,et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cs typeface="+mn-ea"/>
                <a:sym typeface="Arial" panose="020B0604020202020204" pitchFamily="34" charset="0"/>
              </a:rPr>
              <a:t>al.J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 Clin </a:t>
            </a:r>
            <a:r>
              <a:rPr lang="en-US" altLang="zh-CN" dirty="0" err="1">
                <a:cs typeface="+mn-ea"/>
                <a:sym typeface="Arial" panose="020B0604020202020204" pitchFamily="34" charset="0"/>
              </a:rPr>
              <a:t>Transl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 Hepatol . 2018 Dec 28;6(4):385-390.</a:t>
            </a: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DF2063BD-9678-1A46-3FD2-72DABE195C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cs typeface="+mn-ea"/>
                <a:sym typeface="Arial" panose="020B0604020202020204" pitchFamily="34" charset="0"/>
              </a:rPr>
              <a:t>中国丙肝消除实践，面临诊疗衔接率低的挑战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2A694B13-C644-5683-864C-470545BD645B}"/>
              </a:ext>
            </a:extLst>
          </p:cNvPr>
          <p:cNvGrpSpPr/>
          <p:nvPr/>
        </p:nvGrpSpPr>
        <p:grpSpPr>
          <a:xfrm>
            <a:off x="1182084" y="2255439"/>
            <a:ext cx="9986661" cy="3839164"/>
            <a:chOff x="921577" y="2514601"/>
            <a:chExt cx="9986661" cy="3435857"/>
          </a:xfrm>
        </p:grpSpPr>
        <p:graphicFrame>
          <p:nvGraphicFramePr>
            <p:cNvPr id="13" name="Content Placeholder 7">
              <a:extLst>
                <a:ext uri="{FF2B5EF4-FFF2-40B4-BE49-F238E27FC236}">
                  <a16:creationId xmlns:a16="http://schemas.microsoft.com/office/drawing/2014/main" id="{AC7B4865-A7F1-405A-9A89-710819C859F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31023350"/>
                </p:ext>
              </p:extLst>
            </p:nvPr>
          </p:nvGraphicFramePr>
          <p:xfrm>
            <a:off x="1283762" y="2514601"/>
            <a:ext cx="9624476" cy="343585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76C24650-DA8F-43B7-BE32-507B4528118E}"/>
                </a:ext>
              </a:extLst>
            </p:cNvPr>
            <p:cNvSpPr txBox="1"/>
            <p:nvPr/>
          </p:nvSpPr>
          <p:spPr>
            <a:xfrm rot="16200000">
              <a:off x="150147" y="3806962"/>
              <a:ext cx="185063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>
                <a:defRPr sz="1400" b="1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defRPr>
              </a:pPr>
              <a:r>
                <a:rPr lang="zh-CN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患者比例</a:t>
              </a:r>
              <a:endParaRPr lang="en-SG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9" name="内容占位符 5">
            <a:extLst>
              <a:ext uri="{FF2B5EF4-FFF2-40B4-BE49-F238E27FC236}">
                <a16:creationId xmlns:a16="http://schemas.microsoft.com/office/drawing/2014/main" id="{2A72A8F4-5CDB-3BE4-6D5E-94F5011E5E18}"/>
              </a:ext>
            </a:extLst>
          </p:cNvPr>
          <p:cNvSpPr txBox="1">
            <a:spLocks/>
          </p:cNvSpPr>
          <p:nvPr/>
        </p:nvSpPr>
        <p:spPr>
          <a:xfrm>
            <a:off x="1076232" y="1195819"/>
            <a:ext cx="10456956" cy="86867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457200" indent="-4572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u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u"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u"/>
              <a:defRPr sz="16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400" dirty="0">
                <a:solidFill>
                  <a:srgbClr val="404040"/>
                </a:solidFill>
                <a:cs typeface="+mn-ea"/>
                <a:sym typeface="Arial" panose="020B0604020202020204" pitchFamily="34" charset="0"/>
              </a:rPr>
              <a:t>回顾性研究分析重庆医科大学第二附属医院的</a:t>
            </a:r>
            <a:r>
              <a:rPr lang="en-US" altLang="zh-CN" sz="1400" b="1" dirty="0">
                <a:solidFill>
                  <a:srgbClr val="404040"/>
                </a:solidFill>
                <a:cs typeface="+mn-ea"/>
                <a:sym typeface="Arial" panose="020B0604020202020204" pitchFamily="34" charset="0"/>
              </a:rPr>
              <a:t>111,916</a:t>
            </a:r>
            <a:r>
              <a:rPr lang="zh-CN" altLang="en-US" sz="1400" b="1" dirty="0">
                <a:solidFill>
                  <a:srgbClr val="404040"/>
                </a:solidFill>
                <a:cs typeface="+mn-ea"/>
                <a:sym typeface="Arial" panose="020B0604020202020204" pitchFamily="34" charset="0"/>
              </a:rPr>
              <a:t>例</a:t>
            </a:r>
            <a:r>
              <a:rPr lang="zh-CN" altLang="en-US" sz="1400" dirty="0">
                <a:solidFill>
                  <a:srgbClr val="404040"/>
                </a:solidFill>
                <a:cs typeface="+mn-ea"/>
                <a:sym typeface="Arial" panose="020B0604020202020204" pitchFamily="34" charset="0"/>
              </a:rPr>
              <a:t>患者抗</a:t>
            </a:r>
            <a:r>
              <a:rPr lang="en-US" altLang="zh-CN" sz="1400" dirty="0">
                <a:solidFill>
                  <a:srgbClr val="404040"/>
                </a:solidFill>
                <a:cs typeface="+mn-ea"/>
                <a:sym typeface="Arial" panose="020B0604020202020204" pitchFamily="34" charset="0"/>
              </a:rPr>
              <a:t>-HCV</a:t>
            </a:r>
            <a:r>
              <a:rPr lang="zh-CN" altLang="en-US" sz="1400" dirty="0">
                <a:solidFill>
                  <a:srgbClr val="404040"/>
                </a:solidFill>
                <a:cs typeface="+mn-ea"/>
                <a:sym typeface="Arial" panose="020B0604020202020204" pitchFamily="34" charset="0"/>
              </a:rPr>
              <a:t>抗体检测结果</a:t>
            </a:r>
            <a:endParaRPr lang="en-US" altLang="zh-CN" sz="1400" dirty="0">
              <a:solidFill>
                <a:srgbClr val="404040"/>
              </a:solidFill>
              <a:cs typeface="+mn-ea"/>
              <a:sym typeface="Arial" panose="020B0604020202020204" pitchFamily="34" charset="0"/>
            </a:endParaRPr>
          </a:p>
          <a:p>
            <a:pPr marL="0" indent="0">
              <a:buNone/>
            </a:pPr>
            <a:r>
              <a:rPr lang="zh-CN" altLang="en-US" sz="1400" dirty="0">
                <a:solidFill>
                  <a:srgbClr val="404040"/>
                </a:solidFill>
                <a:cs typeface="+mn-ea"/>
                <a:sym typeface="Arial" panose="020B0604020202020204" pitchFamily="34" charset="0"/>
              </a:rPr>
              <a:t>丙肝抗体阳性患者比例为</a:t>
            </a:r>
            <a:r>
              <a:rPr lang="en-US" altLang="zh-CN" sz="1400" dirty="0">
                <a:solidFill>
                  <a:srgbClr val="404040"/>
                </a:solidFill>
                <a:cs typeface="+mn-ea"/>
                <a:sym typeface="Arial" panose="020B0604020202020204" pitchFamily="34" charset="0"/>
              </a:rPr>
              <a:t>1.4%(n=1611)</a:t>
            </a:r>
            <a:r>
              <a:rPr lang="zh-CN" altLang="en-US" sz="1400" dirty="0">
                <a:solidFill>
                  <a:srgbClr val="404040"/>
                </a:solidFill>
                <a:cs typeface="+mn-ea"/>
                <a:sym typeface="Arial" panose="020B0604020202020204" pitchFamily="34" charset="0"/>
              </a:rPr>
              <a:t>，其中</a:t>
            </a:r>
            <a:r>
              <a:rPr lang="zh-CN" altLang="en-US" sz="1400" b="1" dirty="0">
                <a:solidFill>
                  <a:srgbClr val="404040"/>
                </a:solidFill>
                <a:cs typeface="+mn-ea"/>
                <a:sym typeface="Arial" panose="020B0604020202020204" pitchFamily="34" charset="0"/>
              </a:rPr>
              <a:t>接受</a:t>
            </a:r>
            <a:r>
              <a:rPr lang="en-US" altLang="zh-CN" sz="1400" b="1" dirty="0">
                <a:solidFill>
                  <a:srgbClr val="404040"/>
                </a:solidFill>
                <a:cs typeface="+mn-ea"/>
                <a:sym typeface="Arial" panose="020B0604020202020204" pitchFamily="34" charset="0"/>
              </a:rPr>
              <a:t>HCV RNA</a:t>
            </a:r>
            <a:r>
              <a:rPr lang="zh-CN" altLang="en-US" sz="1400" b="1" dirty="0">
                <a:solidFill>
                  <a:srgbClr val="404040"/>
                </a:solidFill>
                <a:cs typeface="+mn-ea"/>
                <a:sym typeface="Arial" panose="020B0604020202020204" pitchFamily="34" charset="0"/>
              </a:rPr>
              <a:t>检测的比例为</a:t>
            </a:r>
            <a:r>
              <a:rPr lang="en-US" altLang="zh-CN" sz="1400" b="1" dirty="0">
                <a:solidFill>
                  <a:srgbClr val="404040"/>
                </a:solidFill>
                <a:cs typeface="+mn-ea"/>
                <a:sym typeface="Arial" panose="020B0604020202020204" pitchFamily="34" charset="0"/>
              </a:rPr>
              <a:t>79.08%</a:t>
            </a:r>
            <a:r>
              <a:rPr lang="zh-CN" altLang="en-US" sz="1400" dirty="0">
                <a:solidFill>
                  <a:srgbClr val="404040"/>
                </a:solidFill>
                <a:cs typeface="+mn-ea"/>
                <a:sym typeface="Arial" panose="020B0604020202020204" pitchFamily="34" charset="0"/>
              </a:rPr>
              <a:t>，</a:t>
            </a:r>
            <a:r>
              <a:rPr lang="en-US" altLang="zh-CN" sz="1400" dirty="0">
                <a:solidFill>
                  <a:srgbClr val="404040"/>
                </a:solidFill>
                <a:cs typeface="+mn-ea"/>
                <a:sym typeface="Arial" panose="020B0604020202020204" pitchFamily="34" charset="0"/>
              </a:rPr>
              <a:t>HBV RNA</a:t>
            </a:r>
            <a:r>
              <a:rPr lang="zh-CN" altLang="en-US" sz="1400" dirty="0">
                <a:solidFill>
                  <a:srgbClr val="404040"/>
                </a:solidFill>
                <a:cs typeface="+mn-ea"/>
                <a:sym typeface="Arial" panose="020B0604020202020204" pitchFamily="34" charset="0"/>
              </a:rPr>
              <a:t>阳性率为</a:t>
            </a:r>
            <a:r>
              <a:rPr lang="en-US" altLang="zh-CN" sz="1400" dirty="0">
                <a:solidFill>
                  <a:srgbClr val="404040"/>
                </a:solidFill>
                <a:cs typeface="+mn-ea"/>
                <a:sym typeface="Arial" panose="020B0604020202020204" pitchFamily="34" charset="0"/>
              </a:rPr>
              <a:t>58.85%</a:t>
            </a:r>
            <a:r>
              <a:rPr lang="zh-CN" altLang="en-US" sz="1400" dirty="0">
                <a:solidFill>
                  <a:srgbClr val="404040"/>
                </a:solidFill>
                <a:cs typeface="+mn-ea"/>
                <a:sym typeface="Arial" panose="020B0604020202020204" pitchFamily="34" charset="0"/>
              </a:rPr>
              <a:t>，</a:t>
            </a:r>
            <a:r>
              <a:rPr lang="zh-CN" altLang="en-US" sz="1400" b="1" dirty="0">
                <a:solidFill>
                  <a:srgbClr val="404040"/>
                </a:solidFill>
                <a:cs typeface="+mn-ea"/>
                <a:sym typeface="Arial" panose="020B0604020202020204" pitchFamily="34" charset="0"/>
              </a:rPr>
              <a:t>开始抗病毒治疗的患者比例为</a:t>
            </a:r>
            <a:r>
              <a:rPr lang="en-US" altLang="zh-CN" sz="1400" b="1" dirty="0">
                <a:solidFill>
                  <a:srgbClr val="404040"/>
                </a:solidFill>
                <a:cs typeface="+mn-ea"/>
                <a:sym typeface="Arial" panose="020B0604020202020204" pitchFamily="34" charset="0"/>
              </a:rPr>
              <a:t>26.86%</a:t>
            </a:r>
            <a:r>
              <a:rPr lang="zh-CN" altLang="en-US" sz="1400" b="1" dirty="0">
                <a:solidFill>
                  <a:srgbClr val="404040"/>
                </a:solidFill>
                <a:cs typeface="+mn-ea"/>
                <a:sym typeface="Arial" panose="020B0604020202020204" pitchFamily="34" charset="0"/>
              </a:rPr>
              <a:t>，完成治疗的患者比例仅</a:t>
            </a:r>
            <a:r>
              <a:rPr lang="en-US" altLang="zh-CN" sz="1400" b="1" dirty="0">
                <a:solidFill>
                  <a:srgbClr val="404040"/>
                </a:solidFill>
                <a:cs typeface="+mn-ea"/>
                <a:sym typeface="Arial" panose="020B0604020202020204" pitchFamily="34" charset="0"/>
              </a:rPr>
              <a:t>22.9%</a:t>
            </a:r>
            <a:r>
              <a:rPr lang="zh-CN" altLang="en-US" sz="1400" dirty="0">
                <a:solidFill>
                  <a:srgbClr val="404040"/>
                </a:solidFill>
                <a:cs typeface="+mn-ea"/>
                <a:sym typeface="Arial" panose="020B0604020202020204" pitchFamily="34" charset="0"/>
              </a:rPr>
              <a:t>，实现</a:t>
            </a:r>
            <a:r>
              <a:rPr lang="en-US" altLang="zh-CN" sz="1400" dirty="0">
                <a:solidFill>
                  <a:srgbClr val="404040"/>
                </a:solidFill>
                <a:cs typeface="+mn-ea"/>
                <a:sym typeface="Arial" panose="020B0604020202020204" pitchFamily="34" charset="0"/>
              </a:rPr>
              <a:t>SVR</a:t>
            </a:r>
            <a:r>
              <a:rPr lang="zh-CN" altLang="en-US" sz="1400" dirty="0">
                <a:solidFill>
                  <a:srgbClr val="404040"/>
                </a:solidFill>
                <a:cs typeface="+mn-ea"/>
                <a:sym typeface="Arial" panose="020B0604020202020204" pitchFamily="34" charset="0"/>
              </a:rPr>
              <a:t>的患者比例仅</a:t>
            </a:r>
            <a:r>
              <a:rPr lang="en-US" altLang="zh-CN" sz="1400" dirty="0">
                <a:solidFill>
                  <a:srgbClr val="404040"/>
                </a:solidFill>
                <a:cs typeface="+mn-ea"/>
                <a:sym typeface="Arial" panose="020B0604020202020204" pitchFamily="34" charset="0"/>
              </a:rPr>
              <a:t>16.83%</a:t>
            </a:r>
            <a:endParaRPr lang="zh-CN" altLang="en-US" sz="1400" dirty="0">
              <a:solidFill>
                <a:srgbClr val="404040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内容占位符 5">
            <a:extLst>
              <a:ext uri="{FF2B5EF4-FFF2-40B4-BE49-F238E27FC236}">
                <a16:creationId xmlns:a16="http://schemas.microsoft.com/office/drawing/2014/main" id="{6015861C-A48A-984F-8DB9-6DBC913B3A3C}"/>
              </a:ext>
            </a:extLst>
          </p:cNvPr>
          <p:cNvSpPr txBox="1">
            <a:spLocks/>
          </p:cNvSpPr>
          <p:nvPr/>
        </p:nvSpPr>
        <p:spPr>
          <a:xfrm>
            <a:off x="654049" y="6099508"/>
            <a:ext cx="11214101" cy="19018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HCV</a:t>
            </a: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：丙型肝炎病毒 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AFEB549-5EE3-F5C9-BEA5-1C1E7D505055}"/>
              </a:ext>
            </a:extLst>
          </p:cNvPr>
          <p:cNvGrpSpPr/>
          <p:nvPr/>
        </p:nvGrpSpPr>
        <p:grpSpPr>
          <a:xfrm>
            <a:off x="657796" y="1268715"/>
            <a:ext cx="219075" cy="169418"/>
            <a:chOff x="491109" y="1080516"/>
            <a:chExt cx="219075" cy="169418"/>
          </a:xfrm>
        </p:grpSpPr>
        <p:sp>
          <p:nvSpPr>
            <p:cNvPr id="17" name="等腰三角形 16">
              <a:extLst>
                <a:ext uri="{FF2B5EF4-FFF2-40B4-BE49-F238E27FC236}">
                  <a16:creationId xmlns:a16="http://schemas.microsoft.com/office/drawing/2014/main" id="{BA5C0A84-8400-4441-FEB4-41DD72B8A8F8}"/>
                </a:ext>
              </a:extLst>
            </p:cNvPr>
            <p:cNvSpPr/>
            <p:nvPr/>
          </p:nvSpPr>
          <p:spPr>
            <a:xfrm rot="5400000">
              <a:off x="552450" y="1092200"/>
              <a:ext cx="169418" cy="146050"/>
            </a:xfrm>
            <a:prstGeom prst="triangle">
              <a:avLst/>
            </a:prstGeom>
            <a:solidFill>
              <a:srgbClr val="003469"/>
            </a:solidFill>
            <a:ln>
              <a:solidFill>
                <a:srgbClr val="0034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等腰三角形 17">
              <a:extLst>
                <a:ext uri="{FF2B5EF4-FFF2-40B4-BE49-F238E27FC236}">
                  <a16:creationId xmlns:a16="http://schemas.microsoft.com/office/drawing/2014/main" id="{FE41C4BE-75A7-6A78-A7D0-D4C56218F361}"/>
                </a:ext>
              </a:extLst>
            </p:cNvPr>
            <p:cNvSpPr/>
            <p:nvPr/>
          </p:nvSpPr>
          <p:spPr>
            <a:xfrm rot="5400000">
              <a:off x="479425" y="1092200"/>
              <a:ext cx="169418" cy="146050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CBD9BF1C-2A0C-F14D-0A5E-21881F8CA277}"/>
              </a:ext>
            </a:extLst>
          </p:cNvPr>
          <p:cNvGrpSpPr/>
          <p:nvPr/>
        </p:nvGrpSpPr>
        <p:grpSpPr>
          <a:xfrm>
            <a:off x="657796" y="1591833"/>
            <a:ext cx="219075" cy="169418"/>
            <a:chOff x="491109" y="1080516"/>
            <a:chExt cx="219075" cy="169418"/>
          </a:xfrm>
        </p:grpSpPr>
        <p:sp>
          <p:nvSpPr>
            <p:cNvPr id="21" name="等腰三角形 20">
              <a:extLst>
                <a:ext uri="{FF2B5EF4-FFF2-40B4-BE49-F238E27FC236}">
                  <a16:creationId xmlns:a16="http://schemas.microsoft.com/office/drawing/2014/main" id="{DEE29FED-A2F8-988B-24DB-A5D49A241BCC}"/>
                </a:ext>
              </a:extLst>
            </p:cNvPr>
            <p:cNvSpPr/>
            <p:nvPr/>
          </p:nvSpPr>
          <p:spPr>
            <a:xfrm rot="5400000">
              <a:off x="552450" y="1092200"/>
              <a:ext cx="169418" cy="146050"/>
            </a:xfrm>
            <a:prstGeom prst="triangle">
              <a:avLst/>
            </a:prstGeom>
            <a:solidFill>
              <a:srgbClr val="003469"/>
            </a:solidFill>
            <a:ln>
              <a:solidFill>
                <a:srgbClr val="0034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等腰三角形 21">
              <a:extLst>
                <a:ext uri="{FF2B5EF4-FFF2-40B4-BE49-F238E27FC236}">
                  <a16:creationId xmlns:a16="http://schemas.microsoft.com/office/drawing/2014/main" id="{5B87D881-D9BE-B522-2531-81DEBA68E63D}"/>
                </a:ext>
              </a:extLst>
            </p:cNvPr>
            <p:cNvSpPr/>
            <p:nvPr/>
          </p:nvSpPr>
          <p:spPr>
            <a:xfrm rot="5400000">
              <a:off x="479425" y="1092200"/>
              <a:ext cx="169418" cy="146050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8687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C5EBC701-3FBD-595B-FD4E-4CF42D62BB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>
                <a:cs typeface="+mn-ea"/>
                <a:sym typeface="Arial" panose="020B0604020202020204" pitchFamily="34" charset="0"/>
              </a:rPr>
              <a:t>Khokhar et al. Dig Dis Sci. 2007;52(5):1168-76. </a:t>
            </a:r>
          </a:p>
          <a:p>
            <a:r>
              <a:rPr lang="en-US" altLang="zh-CN" dirty="0" err="1">
                <a:cs typeface="+mn-ea"/>
                <a:sym typeface="Arial" panose="020B0604020202020204" pitchFamily="34" charset="0"/>
              </a:rPr>
              <a:t>Vy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 H. </a:t>
            </a:r>
            <a:r>
              <a:rPr lang="en-US" altLang="zh-CN" dirty="0" err="1">
                <a:cs typeface="+mn-ea"/>
                <a:sym typeface="Arial" panose="020B0604020202020204" pitchFamily="34" charset="0"/>
              </a:rPr>
              <a:t>Nguyen,et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cs typeface="+mn-ea"/>
                <a:sym typeface="Arial" panose="020B0604020202020204" pitchFamily="34" charset="0"/>
              </a:rPr>
              <a:t>al.AASLD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 2022.Abstract 1279.</a:t>
            </a:r>
          </a:p>
          <a:p>
            <a:r>
              <a:rPr lang="en-US" altLang="zh-CN" dirty="0">
                <a:cs typeface="+mn-ea"/>
                <a:sym typeface="Arial" panose="020B0604020202020204" pitchFamily="34" charset="0"/>
              </a:rPr>
              <a:t>M Elle </a:t>
            </a:r>
            <a:r>
              <a:rPr lang="en-US" altLang="zh-CN" dirty="0" err="1">
                <a:cs typeface="+mn-ea"/>
                <a:sym typeface="Arial" panose="020B0604020202020204" pitchFamily="34" charset="0"/>
              </a:rPr>
              <a:t>Saine,et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cs typeface="+mn-ea"/>
                <a:sym typeface="Arial" panose="020B0604020202020204" pitchFamily="34" charset="0"/>
              </a:rPr>
              <a:t>al.J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 Viral </a:t>
            </a:r>
            <a:r>
              <a:rPr lang="en-US" altLang="zh-CN" dirty="0" err="1">
                <a:cs typeface="+mn-ea"/>
                <a:sym typeface="Arial" panose="020B0604020202020204" pitchFamily="34" charset="0"/>
              </a:rPr>
              <a:t>Hepat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. 2020 Jun 5.</a:t>
            </a:r>
          </a:p>
          <a:p>
            <a:r>
              <a:rPr lang="en-US" altLang="zh-CN" dirty="0">
                <a:cs typeface="+mn-ea"/>
                <a:sym typeface="Arial" panose="020B0604020202020204" pitchFamily="34" charset="0"/>
              </a:rPr>
              <a:t>Dan-Dan </a:t>
            </a:r>
            <a:r>
              <a:rPr lang="en-US" altLang="zh-CN" dirty="0" err="1">
                <a:cs typeface="+mn-ea"/>
                <a:sym typeface="Arial" panose="020B0604020202020204" pitchFamily="34" charset="0"/>
              </a:rPr>
              <a:t>Bian,et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cs typeface="+mn-ea"/>
                <a:sym typeface="Arial" panose="020B0604020202020204" pitchFamily="34" charset="0"/>
              </a:rPr>
              <a:t>al.Medicine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 (Baltimore) . 2017 Aug;96(34)e7885.</a:t>
            </a:r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D639434F-541A-A438-0BEC-AAA329713A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cs typeface="+mn-ea"/>
                <a:sym typeface="Arial" panose="020B0604020202020204" pitchFamily="34" charset="0"/>
              </a:rPr>
              <a:t>丙肝诊疗衔接率低的主要障碍之一为诊疗流程复杂</a:t>
            </a:r>
          </a:p>
        </p:txBody>
      </p:sp>
      <p:sp>
        <p:nvSpPr>
          <p:cNvPr id="15" name="内容占位符 5">
            <a:extLst>
              <a:ext uri="{FF2B5EF4-FFF2-40B4-BE49-F238E27FC236}">
                <a16:creationId xmlns:a16="http://schemas.microsoft.com/office/drawing/2014/main" id="{4A1889C8-5318-94BB-1966-C9F84562D269}"/>
              </a:ext>
            </a:extLst>
          </p:cNvPr>
          <p:cNvSpPr txBox="1">
            <a:spLocks/>
          </p:cNvSpPr>
          <p:nvPr/>
        </p:nvSpPr>
        <p:spPr>
          <a:xfrm>
            <a:off x="668523" y="6102252"/>
            <a:ext cx="11214101" cy="19018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HCV</a:t>
            </a: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：丙型肝炎病毒 </a:t>
            </a:r>
          </a:p>
        </p:txBody>
      </p:sp>
      <p:sp>
        <p:nvSpPr>
          <p:cNvPr id="16" name="文本占位符 12">
            <a:extLst>
              <a:ext uri="{FF2B5EF4-FFF2-40B4-BE49-F238E27FC236}">
                <a16:creationId xmlns:a16="http://schemas.microsoft.com/office/drawing/2014/main" id="{72EBA13E-BD32-49C3-1A15-A1C17E318242}"/>
              </a:ext>
            </a:extLst>
          </p:cNvPr>
          <p:cNvSpPr txBox="1">
            <a:spLocks/>
          </p:cNvSpPr>
          <p:nvPr/>
        </p:nvSpPr>
        <p:spPr>
          <a:xfrm>
            <a:off x="4551892" y="6288291"/>
            <a:ext cx="5847455" cy="569709"/>
          </a:xfrm>
          <a:prstGeom prst="rect">
            <a:avLst/>
          </a:prstGeom>
        </p:spPr>
        <p:txBody>
          <a:bodyPr vert="horz" lIns="0" tIns="0" rIns="0" bIns="3600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800" kern="12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 startAt="4"/>
            </a:pPr>
            <a:r>
              <a:rPr lang="da-DK" altLang="zh-CN" dirty="0">
                <a:cs typeface="+mn-ea"/>
                <a:sym typeface="Arial" panose="020B0604020202020204" pitchFamily="34" charset="0"/>
              </a:rPr>
              <a:t>Coffin et al. Hepat Med. 2014;6:79-87. </a:t>
            </a:r>
          </a:p>
          <a:p>
            <a:pPr>
              <a:buFont typeface="+mj-lt"/>
              <a:buAutoNum type="arabicPeriod" startAt="4"/>
            </a:pPr>
            <a:r>
              <a:rPr lang="da-DK" altLang="zh-CN" dirty="0">
                <a:cs typeface="+mn-ea"/>
                <a:sym typeface="Arial" panose="020B0604020202020204" pitchFamily="34" charset="0"/>
              </a:rPr>
              <a:t>Fusfeld et al. BMC Infect Dis. 2013;13(1):234.</a:t>
            </a:r>
          </a:p>
          <a:p>
            <a:pPr>
              <a:buFont typeface="+mj-lt"/>
              <a:buAutoNum type="arabicPeriod" startAt="4"/>
            </a:pPr>
            <a:r>
              <a:rPr lang="da-DK" altLang="zh-CN" dirty="0">
                <a:cs typeface="+mn-ea"/>
                <a:sym typeface="Arial" panose="020B0604020202020204" pitchFamily="34" charset="0"/>
              </a:rPr>
              <a:t> Clark et al. Patient Prefer Adher. 2012;6:285</a:t>
            </a:r>
          </a:p>
        </p:txBody>
      </p:sp>
      <p:grpSp>
        <p:nvGrpSpPr>
          <p:cNvPr id="185" name="组合 184">
            <a:extLst>
              <a:ext uri="{FF2B5EF4-FFF2-40B4-BE49-F238E27FC236}">
                <a16:creationId xmlns:a16="http://schemas.microsoft.com/office/drawing/2014/main" id="{D6659A49-F5FB-0487-DE3B-53E573D973F8}"/>
              </a:ext>
            </a:extLst>
          </p:cNvPr>
          <p:cNvGrpSpPr/>
          <p:nvPr/>
        </p:nvGrpSpPr>
        <p:grpSpPr>
          <a:xfrm>
            <a:off x="654254" y="1344057"/>
            <a:ext cx="10883492" cy="4536043"/>
            <a:chOff x="514771" y="1357163"/>
            <a:chExt cx="11315210" cy="4715975"/>
          </a:xfrm>
        </p:grpSpPr>
        <p:sp>
          <p:nvSpPr>
            <p:cNvPr id="181" name="矩形: 圆角 180">
              <a:extLst>
                <a:ext uri="{FF2B5EF4-FFF2-40B4-BE49-F238E27FC236}">
                  <a16:creationId xmlns:a16="http://schemas.microsoft.com/office/drawing/2014/main" id="{19B479E9-8AAD-3909-D6BF-2463557AE43A}"/>
                </a:ext>
              </a:extLst>
            </p:cNvPr>
            <p:cNvSpPr/>
            <p:nvPr/>
          </p:nvSpPr>
          <p:spPr>
            <a:xfrm>
              <a:off x="5734215" y="4070805"/>
              <a:ext cx="3763885" cy="64438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rgbClr val="003469"/>
              </a:solidFill>
            </a:ln>
            <a:effectLst>
              <a:outerShdw blurRad="50800" dist="38100" dir="2700000" algn="tl" rotWithShape="0">
                <a:srgbClr val="00346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2" name="矩形: 圆角 181">
              <a:extLst>
                <a:ext uri="{FF2B5EF4-FFF2-40B4-BE49-F238E27FC236}">
                  <a16:creationId xmlns:a16="http://schemas.microsoft.com/office/drawing/2014/main" id="{57E80571-6F2A-D023-DD55-66AC523F45FD}"/>
                </a:ext>
              </a:extLst>
            </p:cNvPr>
            <p:cNvSpPr/>
            <p:nvPr/>
          </p:nvSpPr>
          <p:spPr>
            <a:xfrm>
              <a:off x="1438594" y="5185107"/>
              <a:ext cx="3715514" cy="64438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rgbClr val="003469"/>
              </a:solidFill>
            </a:ln>
            <a:effectLst>
              <a:outerShdw blurRad="50800" dist="38100" dir="2700000" algn="tl" rotWithShape="0">
                <a:srgbClr val="00346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4" name="矩形: 圆角 183">
              <a:extLst>
                <a:ext uri="{FF2B5EF4-FFF2-40B4-BE49-F238E27FC236}">
                  <a16:creationId xmlns:a16="http://schemas.microsoft.com/office/drawing/2014/main" id="{2CC52DA0-7A4F-1934-6B17-3D94C4F336D4}"/>
                </a:ext>
              </a:extLst>
            </p:cNvPr>
            <p:cNvSpPr/>
            <p:nvPr/>
          </p:nvSpPr>
          <p:spPr>
            <a:xfrm>
              <a:off x="5734215" y="5185107"/>
              <a:ext cx="3763885" cy="64438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rgbClr val="003469"/>
              </a:solidFill>
            </a:ln>
            <a:effectLst>
              <a:outerShdw blurRad="50800" dist="38100" dir="2700000" algn="tl" rotWithShape="0">
                <a:srgbClr val="00346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0" name="矩形: 圆角 179">
              <a:extLst>
                <a:ext uri="{FF2B5EF4-FFF2-40B4-BE49-F238E27FC236}">
                  <a16:creationId xmlns:a16="http://schemas.microsoft.com/office/drawing/2014/main" id="{80055972-1943-170E-0A05-728A9EAE9C37}"/>
                </a:ext>
              </a:extLst>
            </p:cNvPr>
            <p:cNvSpPr/>
            <p:nvPr/>
          </p:nvSpPr>
          <p:spPr>
            <a:xfrm>
              <a:off x="1425800" y="4070805"/>
              <a:ext cx="3728308" cy="64438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rgbClr val="003469"/>
              </a:solidFill>
            </a:ln>
            <a:effectLst>
              <a:outerShdw blurRad="50800" dist="38100" dir="2700000" algn="tl" rotWithShape="0">
                <a:srgbClr val="00346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68" name="组合 67">
              <a:extLst>
                <a:ext uri="{FF2B5EF4-FFF2-40B4-BE49-F238E27FC236}">
                  <a16:creationId xmlns:a16="http://schemas.microsoft.com/office/drawing/2014/main" id="{1AFB701D-9D26-D9EE-93B9-A5DC39275A70}"/>
                </a:ext>
              </a:extLst>
            </p:cNvPr>
            <p:cNvGrpSpPr/>
            <p:nvPr/>
          </p:nvGrpSpPr>
          <p:grpSpPr>
            <a:xfrm>
              <a:off x="5600969" y="5122990"/>
              <a:ext cx="768621" cy="768621"/>
              <a:chOff x="2313240" y="6977636"/>
              <a:chExt cx="827762" cy="827762"/>
            </a:xfrm>
          </p:grpSpPr>
          <p:sp>
            <p:nvSpPr>
              <p:cNvPr id="92" name="椭圆 91">
                <a:extLst>
                  <a:ext uri="{FF2B5EF4-FFF2-40B4-BE49-F238E27FC236}">
                    <a16:creationId xmlns:a16="http://schemas.microsoft.com/office/drawing/2014/main" id="{FD2F8F2A-1A27-4F58-BCA1-0A2C1F0FA955}"/>
                  </a:ext>
                </a:extLst>
              </p:cNvPr>
              <p:cNvSpPr/>
              <p:nvPr/>
            </p:nvSpPr>
            <p:spPr>
              <a:xfrm>
                <a:off x="2313240" y="6977636"/>
                <a:ext cx="827762" cy="827762"/>
              </a:xfrm>
              <a:prstGeom prst="ellipse">
                <a:avLst/>
              </a:prstGeom>
              <a:solidFill>
                <a:srgbClr val="0034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pic>
            <p:nvPicPr>
              <p:cNvPr id="94" name="Graphic 12" descr="Boardroom">
                <a:extLst>
                  <a:ext uri="{FF2B5EF4-FFF2-40B4-BE49-F238E27FC236}">
                    <a16:creationId xmlns:a16="http://schemas.microsoft.com/office/drawing/2014/main" id="{099D6D89-0AAF-41AB-8011-A496F596C4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427614" y="7131895"/>
                <a:ext cx="612861" cy="559128"/>
              </a:xfrm>
              <a:prstGeom prst="rect">
                <a:avLst/>
              </a:prstGeom>
            </p:spPr>
          </p:pic>
        </p:grpSp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839C55C6-78B9-9258-81BE-ACE5FD8B8974}"/>
                </a:ext>
              </a:extLst>
            </p:cNvPr>
            <p:cNvGrpSpPr/>
            <p:nvPr/>
          </p:nvGrpSpPr>
          <p:grpSpPr>
            <a:xfrm>
              <a:off x="5600969" y="4008688"/>
              <a:ext cx="768621" cy="768621"/>
              <a:chOff x="2313240" y="5860930"/>
              <a:chExt cx="827762" cy="827762"/>
            </a:xfrm>
          </p:grpSpPr>
          <p:sp>
            <p:nvSpPr>
              <p:cNvPr id="91" name="椭圆 90">
                <a:extLst>
                  <a:ext uri="{FF2B5EF4-FFF2-40B4-BE49-F238E27FC236}">
                    <a16:creationId xmlns:a16="http://schemas.microsoft.com/office/drawing/2014/main" id="{272F7A1C-5941-4E88-A7A3-2FE27A42B82C}"/>
                  </a:ext>
                </a:extLst>
              </p:cNvPr>
              <p:cNvSpPr/>
              <p:nvPr/>
            </p:nvSpPr>
            <p:spPr>
              <a:xfrm>
                <a:off x="2313240" y="5860930"/>
                <a:ext cx="827762" cy="827762"/>
              </a:xfrm>
              <a:prstGeom prst="ellipse">
                <a:avLst/>
              </a:prstGeom>
              <a:solidFill>
                <a:srgbClr val="0034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99" name="组合 98">
                <a:extLst>
                  <a:ext uri="{FF2B5EF4-FFF2-40B4-BE49-F238E27FC236}">
                    <a16:creationId xmlns:a16="http://schemas.microsoft.com/office/drawing/2014/main" id="{5A8C78A4-976B-40F4-BF31-FBA85F9E0CBB}"/>
                  </a:ext>
                </a:extLst>
              </p:cNvPr>
              <p:cNvGrpSpPr/>
              <p:nvPr/>
            </p:nvGrpSpPr>
            <p:grpSpPr>
              <a:xfrm>
                <a:off x="2568570" y="6086856"/>
                <a:ext cx="326094" cy="431148"/>
                <a:chOff x="12670412" y="4308358"/>
                <a:chExt cx="454106" cy="600399"/>
              </a:xfrm>
            </p:grpSpPr>
            <p:sp>
              <p:nvSpPr>
                <p:cNvPr id="96" name="Freeform 26">
                  <a:extLst>
                    <a:ext uri="{FF2B5EF4-FFF2-40B4-BE49-F238E27FC236}">
                      <a16:creationId xmlns:a16="http://schemas.microsoft.com/office/drawing/2014/main" id="{F07261B8-D83D-46DD-84B0-85138A0446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70412" y="4308358"/>
                  <a:ext cx="454106" cy="600399"/>
                </a:xfrm>
                <a:custGeom>
                  <a:avLst/>
                  <a:gdLst>
                    <a:gd name="T0" fmla="*/ 226 w 248"/>
                    <a:gd name="T1" fmla="*/ 56 h 345"/>
                    <a:gd name="T2" fmla="*/ 188 w 248"/>
                    <a:gd name="T3" fmla="*/ 18 h 345"/>
                    <a:gd name="T4" fmla="*/ 158 w 248"/>
                    <a:gd name="T5" fmla="*/ 5 h 345"/>
                    <a:gd name="T6" fmla="*/ 126 w 248"/>
                    <a:gd name="T7" fmla="*/ 0 h 345"/>
                    <a:gd name="T8" fmla="*/ 93 w 248"/>
                    <a:gd name="T9" fmla="*/ 4 h 345"/>
                    <a:gd name="T10" fmla="*/ 64 w 248"/>
                    <a:gd name="T11" fmla="*/ 16 h 345"/>
                    <a:gd name="T12" fmla="*/ 60 w 248"/>
                    <a:gd name="T13" fmla="*/ 18 h 345"/>
                    <a:gd name="T14" fmla="*/ 22 w 248"/>
                    <a:gd name="T15" fmla="*/ 56 h 345"/>
                    <a:gd name="T16" fmla="*/ 5 w 248"/>
                    <a:gd name="T17" fmla="*/ 141 h 345"/>
                    <a:gd name="T18" fmla="*/ 44 w 248"/>
                    <a:gd name="T19" fmla="*/ 224 h 345"/>
                    <a:gd name="T20" fmla="*/ 124 w 248"/>
                    <a:gd name="T21" fmla="*/ 345 h 345"/>
                    <a:gd name="T22" fmla="*/ 204 w 248"/>
                    <a:gd name="T23" fmla="*/ 224 h 345"/>
                    <a:gd name="T24" fmla="*/ 243 w 248"/>
                    <a:gd name="T25" fmla="*/ 141 h 345"/>
                    <a:gd name="T26" fmla="*/ 226 w 248"/>
                    <a:gd name="T27" fmla="*/ 56 h 3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48" h="345">
                      <a:moveTo>
                        <a:pt x="226" y="56"/>
                      </a:moveTo>
                      <a:cubicBezTo>
                        <a:pt x="217" y="41"/>
                        <a:pt x="203" y="28"/>
                        <a:pt x="188" y="18"/>
                      </a:cubicBezTo>
                      <a:cubicBezTo>
                        <a:pt x="178" y="12"/>
                        <a:pt x="169" y="8"/>
                        <a:pt x="158" y="5"/>
                      </a:cubicBezTo>
                      <a:cubicBezTo>
                        <a:pt x="148" y="2"/>
                        <a:pt x="137" y="0"/>
                        <a:pt x="126" y="0"/>
                      </a:cubicBezTo>
                      <a:cubicBezTo>
                        <a:pt x="115" y="0"/>
                        <a:pt x="104" y="1"/>
                        <a:pt x="93" y="4"/>
                      </a:cubicBezTo>
                      <a:cubicBezTo>
                        <a:pt x="83" y="7"/>
                        <a:pt x="73" y="11"/>
                        <a:pt x="64" y="16"/>
                      </a:cubicBezTo>
                      <a:cubicBezTo>
                        <a:pt x="63" y="17"/>
                        <a:pt x="61" y="17"/>
                        <a:pt x="60" y="18"/>
                      </a:cubicBezTo>
                      <a:cubicBezTo>
                        <a:pt x="45" y="28"/>
                        <a:pt x="31" y="41"/>
                        <a:pt x="22" y="56"/>
                      </a:cubicBezTo>
                      <a:cubicBezTo>
                        <a:pt x="6" y="81"/>
                        <a:pt x="0" y="112"/>
                        <a:pt x="5" y="141"/>
                      </a:cubicBezTo>
                      <a:cubicBezTo>
                        <a:pt x="10" y="171"/>
                        <a:pt x="27" y="198"/>
                        <a:pt x="44" y="224"/>
                      </a:cubicBezTo>
                      <a:cubicBezTo>
                        <a:pt x="70" y="264"/>
                        <a:pt x="97" y="305"/>
                        <a:pt x="124" y="345"/>
                      </a:cubicBezTo>
                      <a:cubicBezTo>
                        <a:pt x="151" y="305"/>
                        <a:pt x="178" y="264"/>
                        <a:pt x="204" y="224"/>
                      </a:cubicBezTo>
                      <a:cubicBezTo>
                        <a:pt x="221" y="198"/>
                        <a:pt x="238" y="171"/>
                        <a:pt x="243" y="141"/>
                      </a:cubicBezTo>
                      <a:cubicBezTo>
                        <a:pt x="248" y="112"/>
                        <a:pt x="242" y="81"/>
                        <a:pt x="226" y="5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8" name="Oval 27">
                  <a:extLst>
                    <a:ext uri="{FF2B5EF4-FFF2-40B4-BE49-F238E27FC236}">
                      <a16:creationId xmlns:a16="http://schemas.microsoft.com/office/drawing/2014/main" id="{DA9C972D-EAD8-4EF0-9239-6E6FA568F7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812605" y="4445648"/>
                  <a:ext cx="169416" cy="161550"/>
                </a:xfrm>
                <a:prstGeom prst="ellipse">
                  <a:avLst/>
                </a:prstGeom>
                <a:solidFill>
                  <a:srgbClr val="003469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65" name="组合 64">
              <a:extLst>
                <a:ext uri="{FF2B5EF4-FFF2-40B4-BE49-F238E27FC236}">
                  <a16:creationId xmlns:a16="http://schemas.microsoft.com/office/drawing/2014/main" id="{87DE75D1-23EA-36C7-981B-225DB194646C}"/>
                </a:ext>
              </a:extLst>
            </p:cNvPr>
            <p:cNvGrpSpPr/>
            <p:nvPr/>
          </p:nvGrpSpPr>
          <p:grpSpPr>
            <a:xfrm>
              <a:off x="1105663" y="4008688"/>
              <a:ext cx="768621" cy="768621"/>
              <a:chOff x="2313240" y="3627519"/>
              <a:chExt cx="827762" cy="827762"/>
            </a:xfrm>
          </p:grpSpPr>
          <p:sp>
            <p:nvSpPr>
              <p:cNvPr id="89" name="椭圆 88">
                <a:extLst>
                  <a:ext uri="{FF2B5EF4-FFF2-40B4-BE49-F238E27FC236}">
                    <a16:creationId xmlns:a16="http://schemas.microsoft.com/office/drawing/2014/main" id="{F727E92F-EA5A-4269-88BF-C15C5EA7BC7A}"/>
                  </a:ext>
                </a:extLst>
              </p:cNvPr>
              <p:cNvSpPr/>
              <p:nvPr/>
            </p:nvSpPr>
            <p:spPr>
              <a:xfrm>
                <a:off x="2313240" y="3627519"/>
                <a:ext cx="827762" cy="827762"/>
              </a:xfrm>
              <a:prstGeom prst="ellipse">
                <a:avLst/>
              </a:prstGeom>
              <a:solidFill>
                <a:srgbClr val="0034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2" name="组合 11">
                <a:extLst>
                  <a:ext uri="{FF2B5EF4-FFF2-40B4-BE49-F238E27FC236}">
                    <a16:creationId xmlns:a16="http://schemas.microsoft.com/office/drawing/2014/main" id="{E769DA84-D6DC-4414-841E-2020A5F52B83}"/>
                  </a:ext>
                </a:extLst>
              </p:cNvPr>
              <p:cNvGrpSpPr/>
              <p:nvPr/>
            </p:nvGrpSpPr>
            <p:grpSpPr>
              <a:xfrm>
                <a:off x="2453095" y="3821066"/>
                <a:ext cx="548051" cy="469758"/>
                <a:chOff x="7031736" y="2705721"/>
                <a:chExt cx="769485" cy="659558"/>
              </a:xfrm>
              <a:solidFill>
                <a:schemeClr val="bg1"/>
              </a:solidFill>
            </p:grpSpPr>
            <p:sp>
              <p:nvSpPr>
                <p:cNvPr id="21" name="Freeform 43">
                  <a:extLst>
                    <a:ext uri="{FF2B5EF4-FFF2-40B4-BE49-F238E27FC236}">
                      <a16:creationId xmlns:a16="http://schemas.microsoft.com/office/drawing/2014/main" id="{EF50F7AA-CD7B-4DA9-AA06-34AA5E498C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38948" y="2705721"/>
                  <a:ext cx="278209" cy="59713"/>
                </a:xfrm>
                <a:custGeom>
                  <a:avLst/>
                  <a:gdLst>
                    <a:gd name="T0" fmla="*/ 6 w 86"/>
                    <a:gd name="T1" fmla="*/ 0 h 18"/>
                    <a:gd name="T2" fmla="*/ 79 w 86"/>
                    <a:gd name="T3" fmla="*/ 0 h 18"/>
                    <a:gd name="T4" fmla="*/ 86 w 86"/>
                    <a:gd name="T5" fmla="*/ 4 h 18"/>
                    <a:gd name="T6" fmla="*/ 86 w 86"/>
                    <a:gd name="T7" fmla="*/ 13 h 18"/>
                    <a:gd name="T8" fmla="*/ 79 w 86"/>
                    <a:gd name="T9" fmla="*/ 18 h 18"/>
                    <a:gd name="T10" fmla="*/ 6 w 86"/>
                    <a:gd name="T11" fmla="*/ 18 h 18"/>
                    <a:gd name="T12" fmla="*/ 0 w 86"/>
                    <a:gd name="T13" fmla="*/ 13 h 18"/>
                    <a:gd name="T14" fmla="*/ 0 w 86"/>
                    <a:gd name="T15" fmla="*/ 4 h 18"/>
                    <a:gd name="T16" fmla="*/ 6 w 86"/>
                    <a:gd name="T17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6" h="18">
                      <a:moveTo>
                        <a:pt x="6" y="0"/>
                      </a:moveTo>
                      <a:cubicBezTo>
                        <a:pt x="79" y="0"/>
                        <a:pt x="79" y="0"/>
                        <a:pt x="79" y="0"/>
                      </a:cubicBezTo>
                      <a:cubicBezTo>
                        <a:pt x="83" y="0"/>
                        <a:pt x="86" y="2"/>
                        <a:pt x="86" y="4"/>
                      </a:cubicBezTo>
                      <a:cubicBezTo>
                        <a:pt x="86" y="13"/>
                        <a:pt x="86" y="13"/>
                        <a:pt x="86" y="13"/>
                      </a:cubicBezTo>
                      <a:cubicBezTo>
                        <a:pt x="86" y="16"/>
                        <a:pt x="83" y="18"/>
                        <a:pt x="79" y="18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3" y="18"/>
                        <a:pt x="0" y="16"/>
                        <a:pt x="0" y="1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3" y="0"/>
                        <a:pt x="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3" name="Freeform 44">
                  <a:extLst>
                    <a:ext uri="{FF2B5EF4-FFF2-40B4-BE49-F238E27FC236}">
                      <a16:creationId xmlns:a16="http://schemas.microsoft.com/office/drawing/2014/main" id="{46B6E882-3809-40D4-8FCE-364AB208D9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63725" y="2777648"/>
                  <a:ext cx="204925" cy="587631"/>
                </a:xfrm>
                <a:custGeom>
                  <a:avLst/>
                  <a:gdLst>
                    <a:gd name="T0" fmla="*/ 0 w 63"/>
                    <a:gd name="T1" fmla="*/ 0 h 181"/>
                    <a:gd name="T2" fmla="*/ 0 w 63"/>
                    <a:gd name="T3" fmla="*/ 151 h 181"/>
                    <a:gd name="T4" fmla="*/ 27 w 63"/>
                    <a:gd name="T5" fmla="*/ 179 h 181"/>
                    <a:gd name="T6" fmla="*/ 60 w 63"/>
                    <a:gd name="T7" fmla="*/ 160 h 181"/>
                    <a:gd name="T8" fmla="*/ 62 w 63"/>
                    <a:gd name="T9" fmla="*/ 133 h 181"/>
                    <a:gd name="T10" fmla="*/ 62 w 63"/>
                    <a:gd name="T11" fmla="*/ 0 h 181"/>
                    <a:gd name="T12" fmla="*/ 52 w 63"/>
                    <a:gd name="T13" fmla="*/ 0 h 181"/>
                    <a:gd name="T14" fmla="*/ 52 w 63"/>
                    <a:gd name="T15" fmla="*/ 150 h 181"/>
                    <a:gd name="T16" fmla="*/ 30 w 63"/>
                    <a:gd name="T17" fmla="*/ 170 h 181"/>
                    <a:gd name="T18" fmla="*/ 9 w 63"/>
                    <a:gd name="T19" fmla="*/ 149 h 181"/>
                    <a:gd name="T20" fmla="*/ 9 w 63"/>
                    <a:gd name="T21" fmla="*/ 0 h 181"/>
                    <a:gd name="T22" fmla="*/ 0 w 63"/>
                    <a:gd name="T23" fmla="*/ 0 h 1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3" h="181">
                      <a:moveTo>
                        <a:pt x="0" y="0"/>
                      </a:moveTo>
                      <a:cubicBezTo>
                        <a:pt x="0" y="49"/>
                        <a:pt x="0" y="102"/>
                        <a:pt x="0" y="151"/>
                      </a:cubicBezTo>
                      <a:cubicBezTo>
                        <a:pt x="0" y="165"/>
                        <a:pt x="12" y="177"/>
                        <a:pt x="27" y="179"/>
                      </a:cubicBezTo>
                      <a:cubicBezTo>
                        <a:pt x="41" y="181"/>
                        <a:pt x="55" y="172"/>
                        <a:pt x="60" y="160"/>
                      </a:cubicBezTo>
                      <a:cubicBezTo>
                        <a:pt x="63" y="151"/>
                        <a:pt x="62" y="142"/>
                        <a:pt x="62" y="133"/>
                      </a:cubicBezTo>
                      <a:cubicBezTo>
                        <a:pt x="62" y="90"/>
                        <a:pt x="62" y="43"/>
                        <a:pt x="62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52" y="49"/>
                        <a:pt x="52" y="101"/>
                        <a:pt x="52" y="150"/>
                      </a:cubicBezTo>
                      <a:cubicBezTo>
                        <a:pt x="52" y="160"/>
                        <a:pt x="39" y="171"/>
                        <a:pt x="30" y="170"/>
                      </a:cubicBezTo>
                      <a:cubicBezTo>
                        <a:pt x="20" y="170"/>
                        <a:pt x="9" y="158"/>
                        <a:pt x="9" y="149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4" name="Freeform 45">
                  <a:extLst>
                    <a:ext uri="{FF2B5EF4-FFF2-40B4-BE49-F238E27FC236}">
                      <a16:creationId xmlns:a16="http://schemas.microsoft.com/office/drawing/2014/main" id="{C28ADF8B-BE75-4F0D-BEAD-5829F84255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15296" y="2920145"/>
                  <a:ext cx="97712" cy="384063"/>
                </a:xfrm>
                <a:custGeom>
                  <a:avLst/>
                  <a:gdLst>
                    <a:gd name="T0" fmla="*/ 0 w 30"/>
                    <a:gd name="T1" fmla="*/ 0 h 118"/>
                    <a:gd name="T2" fmla="*/ 0 w 30"/>
                    <a:gd name="T3" fmla="*/ 105 h 118"/>
                    <a:gd name="T4" fmla="*/ 15 w 30"/>
                    <a:gd name="T5" fmla="*/ 118 h 118"/>
                    <a:gd name="T6" fmla="*/ 30 w 30"/>
                    <a:gd name="T7" fmla="*/ 105 h 118"/>
                    <a:gd name="T8" fmla="*/ 30 w 30"/>
                    <a:gd name="T9" fmla="*/ 0 h 118"/>
                    <a:gd name="T10" fmla="*/ 0 w 30"/>
                    <a:gd name="T11" fmla="*/ 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" h="118">
                      <a:moveTo>
                        <a:pt x="0" y="0"/>
                      </a:moveTo>
                      <a:cubicBezTo>
                        <a:pt x="0" y="105"/>
                        <a:pt x="0" y="105"/>
                        <a:pt x="0" y="105"/>
                      </a:cubicBezTo>
                      <a:cubicBezTo>
                        <a:pt x="0" y="112"/>
                        <a:pt x="7" y="118"/>
                        <a:pt x="15" y="118"/>
                      </a:cubicBezTo>
                      <a:cubicBezTo>
                        <a:pt x="23" y="118"/>
                        <a:pt x="30" y="112"/>
                        <a:pt x="30" y="105"/>
                      </a:cubicBezTo>
                      <a:cubicBezTo>
                        <a:pt x="30" y="0"/>
                        <a:pt x="30" y="0"/>
                        <a:pt x="3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5" name="Freeform 46">
                  <a:extLst>
                    <a:ext uri="{FF2B5EF4-FFF2-40B4-BE49-F238E27FC236}">
                      <a16:creationId xmlns:a16="http://schemas.microsoft.com/office/drawing/2014/main" id="{B5CC557A-5B86-4FB1-B71C-C26E3FFB3E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24369" y="2705721"/>
                  <a:ext cx="276852" cy="59713"/>
                </a:xfrm>
                <a:custGeom>
                  <a:avLst/>
                  <a:gdLst>
                    <a:gd name="T0" fmla="*/ 6 w 85"/>
                    <a:gd name="T1" fmla="*/ 0 h 18"/>
                    <a:gd name="T2" fmla="*/ 79 w 85"/>
                    <a:gd name="T3" fmla="*/ 0 h 18"/>
                    <a:gd name="T4" fmla="*/ 85 w 85"/>
                    <a:gd name="T5" fmla="*/ 4 h 18"/>
                    <a:gd name="T6" fmla="*/ 85 w 85"/>
                    <a:gd name="T7" fmla="*/ 13 h 18"/>
                    <a:gd name="T8" fmla="*/ 79 w 85"/>
                    <a:gd name="T9" fmla="*/ 18 h 18"/>
                    <a:gd name="T10" fmla="*/ 6 w 85"/>
                    <a:gd name="T11" fmla="*/ 18 h 18"/>
                    <a:gd name="T12" fmla="*/ 0 w 85"/>
                    <a:gd name="T13" fmla="*/ 13 h 18"/>
                    <a:gd name="T14" fmla="*/ 0 w 85"/>
                    <a:gd name="T15" fmla="*/ 4 h 18"/>
                    <a:gd name="T16" fmla="*/ 6 w 85"/>
                    <a:gd name="T17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18">
                      <a:moveTo>
                        <a:pt x="6" y="0"/>
                      </a:moveTo>
                      <a:cubicBezTo>
                        <a:pt x="79" y="0"/>
                        <a:pt x="79" y="0"/>
                        <a:pt x="79" y="0"/>
                      </a:cubicBezTo>
                      <a:cubicBezTo>
                        <a:pt x="83" y="0"/>
                        <a:pt x="85" y="2"/>
                        <a:pt x="85" y="4"/>
                      </a:cubicBezTo>
                      <a:cubicBezTo>
                        <a:pt x="85" y="13"/>
                        <a:pt x="85" y="13"/>
                        <a:pt x="85" y="13"/>
                      </a:cubicBezTo>
                      <a:cubicBezTo>
                        <a:pt x="85" y="16"/>
                        <a:pt x="83" y="18"/>
                        <a:pt x="79" y="18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3" y="18"/>
                        <a:pt x="0" y="16"/>
                        <a:pt x="0" y="1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3" y="0"/>
                        <a:pt x="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6" name="Freeform 47">
                  <a:extLst>
                    <a:ext uri="{FF2B5EF4-FFF2-40B4-BE49-F238E27FC236}">
                      <a16:creationId xmlns:a16="http://schemas.microsoft.com/office/drawing/2014/main" id="{5D78FCEB-490D-4BEF-975E-C78A2405D46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076521" y="3108784"/>
                  <a:ext cx="403064" cy="218495"/>
                </a:xfrm>
                <a:custGeom>
                  <a:avLst/>
                  <a:gdLst>
                    <a:gd name="T0" fmla="*/ 33 w 124"/>
                    <a:gd name="T1" fmla="*/ 0 h 67"/>
                    <a:gd name="T2" fmla="*/ 29 w 124"/>
                    <a:gd name="T3" fmla="*/ 7 h 67"/>
                    <a:gd name="T4" fmla="*/ 1 w 124"/>
                    <a:gd name="T5" fmla="*/ 56 h 67"/>
                    <a:gd name="T6" fmla="*/ 7 w 124"/>
                    <a:gd name="T7" fmla="*/ 65 h 67"/>
                    <a:gd name="T8" fmla="*/ 30 w 124"/>
                    <a:gd name="T9" fmla="*/ 66 h 67"/>
                    <a:gd name="T10" fmla="*/ 117 w 124"/>
                    <a:gd name="T11" fmla="*/ 66 h 67"/>
                    <a:gd name="T12" fmla="*/ 123 w 124"/>
                    <a:gd name="T13" fmla="*/ 57 h 67"/>
                    <a:gd name="T14" fmla="*/ 112 w 124"/>
                    <a:gd name="T15" fmla="*/ 36 h 67"/>
                    <a:gd name="T16" fmla="*/ 91 w 124"/>
                    <a:gd name="T17" fmla="*/ 0 h 67"/>
                    <a:gd name="T18" fmla="*/ 75 w 124"/>
                    <a:gd name="T19" fmla="*/ 0 h 67"/>
                    <a:gd name="T20" fmla="*/ 75 w 124"/>
                    <a:gd name="T21" fmla="*/ 0 h 67"/>
                    <a:gd name="T22" fmla="*/ 64 w 124"/>
                    <a:gd name="T23" fmla="*/ 10 h 67"/>
                    <a:gd name="T24" fmla="*/ 54 w 124"/>
                    <a:gd name="T25" fmla="*/ 0 h 67"/>
                    <a:gd name="T26" fmla="*/ 54 w 124"/>
                    <a:gd name="T27" fmla="*/ 0 h 67"/>
                    <a:gd name="T28" fmla="*/ 33 w 124"/>
                    <a:gd name="T29" fmla="*/ 0 h 67"/>
                    <a:gd name="T30" fmla="*/ 73 w 124"/>
                    <a:gd name="T31" fmla="*/ 26 h 67"/>
                    <a:gd name="T32" fmla="*/ 78 w 124"/>
                    <a:gd name="T33" fmla="*/ 31 h 67"/>
                    <a:gd name="T34" fmla="*/ 73 w 124"/>
                    <a:gd name="T35" fmla="*/ 37 h 67"/>
                    <a:gd name="T36" fmla="*/ 68 w 124"/>
                    <a:gd name="T37" fmla="*/ 31 h 67"/>
                    <a:gd name="T38" fmla="*/ 73 w 124"/>
                    <a:gd name="T39" fmla="*/ 26 h 67"/>
                    <a:gd name="T40" fmla="*/ 37 w 124"/>
                    <a:gd name="T41" fmla="*/ 32 h 67"/>
                    <a:gd name="T42" fmla="*/ 51 w 124"/>
                    <a:gd name="T43" fmla="*/ 45 h 67"/>
                    <a:gd name="T44" fmla="*/ 37 w 124"/>
                    <a:gd name="T45" fmla="*/ 59 h 67"/>
                    <a:gd name="T46" fmla="*/ 23 w 124"/>
                    <a:gd name="T47" fmla="*/ 45 h 67"/>
                    <a:gd name="T48" fmla="*/ 37 w 124"/>
                    <a:gd name="T49" fmla="*/ 32 h 67"/>
                    <a:gd name="T50" fmla="*/ 96 w 124"/>
                    <a:gd name="T51" fmla="*/ 41 h 67"/>
                    <a:gd name="T52" fmla="*/ 105 w 124"/>
                    <a:gd name="T53" fmla="*/ 49 h 67"/>
                    <a:gd name="T54" fmla="*/ 96 w 124"/>
                    <a:gd name="T55" fmla="*/ 57 h 67"/>
                    <a:gd name="T56" fmla="*/ 88 w 124"/>
                    <a:gd name="T57" fmla="*/ 49 h 67"/>
                    <a:gd name="T58" fmla="*/ 96 w 124"/>
                    <a:gd name="T59" fmla="*/ 41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24" h="67">
                      <a:moveTo>
                        <a:pt x="33" y="0"/>
                      </a:moveTo>
                      <a:cubicBezTo>
                        <a:pt x="32" y="2"/>
                        <a:pt x="30" y="5"/>
                        <a:pt x="29" y="7"/>
                      </a:cubicBezTo>
                      <a:cubicBezTo>
                        <a:pt x="19" y="24"/>
                        <a:pt x="9" y="40"/>
                        <a:pt x="1" y="56"/>
                      </a:cubicBezTo>
                      <a:cubicBezTo>
                        <a:pt x="0" y="60"/>
                        <a:pt x="2" y="65"/>
                        <a:pt x="7" y="65"/>
                      </a:cubicBezTo>
                      <a:cubicBezTo>
                        <a:pt x="14" y="67"/>
                        <a:pt x="22" y="66"/>
                        <a:pt x="30" y="66"/>
                      </a:cubicBezTo>
                      <a:cubicBezTo>
                        <a:pt x="59" y="66"/>
                        <a:pt x="88" y="67"/>
                        <a:pt x="117" y="66"/>
                      </a:cubicBezTo>
                      <a:cubicBezTo>
                        <a:pt x="121" y="65"/>
                        <a:pt x="124" y="61"/>
                        <a:pt x="123" y="57"/>
                      </a:cubicBezTo>
                      <a:cubicBezTo>
                        <a:pt x="121" y="49"/>
                        <a:pt x="115" y="43"/>
                        <a:pt x="112" y="36"/>
                      </a:cubicBezTo>
                      <a:cubicBezTo>
                        <a:pt x="105" y="24"/>
                        <a:pt x="98" y="12"/>
                        <a:pt x="91" y="0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75" y="6"/>
                        <a:pt x="70" y="10"/>
                        <a:pt x="64" y="10"/>
                      </a:cubicBezTo>
                      <a:cubicBezTo>
                        <a:pt x="59" y="10"/>
                        <a:pt x="54" y="6"/>
                        <a:pt x="54" y="0"/>
                      </a:cubicBezTo>
                      <a:cubicBezTo>
                        <a:pt x="54" y="0"/>
                        <a:pt x="54" y="0"/>
                        <a:pt x="54" y="0"/>
                      </a:cubicBezTo>
                      <a:lnTo>
                        <a:pt x="33" y="0"/>
                      </a:lnTo>
                      <a:close/>
                      <a:moveTo>
                        <a:pt x="73" y="26"/>
                      </a:moveTo>
                      <a:cubicBezTo>
                        <a:pt x="76" y="26"/>
                        <a:pt x="78" y="29"/>
                        <a:pt x="78" y="31"/>
                      </a:cubicBezTo>
                      <a:cubicBezTo>
                        <a:pt x="78" y="34"/>
                        <a:pt x="76" y="37"/>
                        <a:pt x="73" y="37"/>
                      </a:cubicBezTo>
                      <a:cubicBezTo>
                        <a:pt x="70" y="37"/>
                        <a:pt x="68" y="34"/>
                        <a:pt x="68" y="31"/>
                      </a:cubicBezTo>
                      <a:cubicBezTo>
                        <a:pt x="68" y="29"/>
                        <a:pt x="70" y="26"/>
                        <a:pt x="73" y="26"/>
                      </a:cubicBezTo>
                      <a:close/>
                      <a:moveTo>
                        <a:pt x="37" y="32"/>
                      </a:moveTo>
                      <a:cubicBezTo>
                        <a:pt x="44" y="32"/>
                        <a:pt x="51" y="38"/>
                        <a:pt x="51" y="45"/>
                      </a:cubicBezTo>
                      <a:cubicBezTo>
                        <a:pt x="51" y="53"/>
                        <a:pt x="44" y="59"/>
                        <a:pt x="37" y="59"/>
                      </a:cubicBezTo>
                      <a:cubicBezTo>
                        <a:pt x="29" y="59"/>
                        <a:pt x="23" y="53"/>
                        <a:pt x="23" y="45"/>
                      </a:cubicBezTo>
                      <a:cubicBezTo>
                        <a:pt x="23" y="38"/>
                        <a:pt x="29" y="32"/>
                        <a:pt x="37" y="32"/>
                      </a:cubicBezTo>
                      <a:close/>
                      <a:moveTo>
                        <a:pt x="96" y="41"/>
                      </a:moveTo>
                      <a:cubicBezTo>
                        <a:pt x="101" y="41"/>
                        <a:pt x="105" y="45"/>
                        <a:pt x="105" y="49"/>
                      </a:cubicBezTo>
                      <a:cubicBezTo>
                        <a:pt x="105" y="54"/>
                        <a:pt x="101" y="57"/>
                        <a:pt x="96" y="57"/>
                      </a:cubicBezTo>
                      <a:cubicBezTo>
                        <a:pt x="92" y="57"/>
                        <a:pt x="88" y="54"/>
                        <a:pt x="88" y="49"/>
                      </a:cubicBezTo>
                      <a:cubicBezTo>
                        <a:pt x="88" y="45"/>
                        <a:pt x="92" y="41"/>
                        <a:pt x="96" y="4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7" name="Freeform 48">
                  <a:extLst>
                    <a:ext uri="{FF2B5EF4-FFF2-40B4-BE49-F238E27FC236}">
                      <a16:creationId xmlns:a16="http://schemas.microsoft.com/office/drawing/2014/main" id="{C2305481-9ADB-4220-B72A-944DD6B181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51589" y="3076213"/>
                  <a:ext cx="67856" cy="32571"/>
                </a:xfrm>
                <a:custGeom>
                  <a:avLst/>
                  <a:gdLst>
                    <a:gd name="T0" fmla="*/ 10 w 21"/>
                    <a:gd name="T1" fmla="*/ 0 h 10"/>
                    <a:gd name="T2" fmla="*/ 21 w 21"/>
                    <a:gd name="T3" fmla="*/ 10 h 10"/>
                    <a:gd name="T4" fmla="*/ 0 w 21"/>
                    <a:gd name="T5" fmla="*/ 10 h 10"/>
                    <a:gd name="T6" fmla="*/ 10 w 21"/>
                    <a:gd name="T7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0">
                      <a:moveTo>
                        <a:pt x="10" y="0"/>
                      </a:moveTo>
                      <a:cubicBezTo>
                        <a:pt x="16" y="0"/>
                        <a:pt x="20" y="4"/>
                        <a:pt x="21" y="1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4"/>
                        <a:pt x="5" y="0"/>
                        <a:pt x="1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8" name="Freeform 49">
                  <a:extLst>
                    <a:ext uri="{FF2B5EF4-FFF2-40B4-BE49-F238E27FC236}">
                      <a16:creationId xmlns:a16="http://schemas.microsoft.com/office/drawing/2014/main" id="{EE1321CB-970E-470E-9754-8C989AF6703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031736" y="2777648"/>
                  <a:ext cx="492633" cy="587631"/>
                </a:xfrm>
                <a:custGeom>
                  <a:avLst/>
                  <a:gdLst>
                    <a:gd name="T0" fmla="*/ 109 w 152"/>
                    <a:gd name="T1" fmla="*/ 0 h 181"/>
                    <a:gd name="T2" fmla="*/ 109 w 152"/>
                    <a:gd name="T3" fmla="*/ 75 h 181"/>
                    <a:gd name="T4" fmla="*/ 146 w 152"/>
                    <a:gd name="T5" fmla="*/ 145 h 181"/>
                    <a:gd name="T6" fmla="*/ 148 w 152"/>
                    <a:gd name="T7" fmla="*/ 170 h 181"/>
                    <a:gd name="T8" fmla="*/ 126 w 152"/>
                    <a:gd name="T9" fmla="*/ 181 h 181"/>
                    <a:gd name="T10" fmla="*/ 25 w 152"/>
                    <a:gd name="T11" fmla="*/ 181 h 181"/>
                    <a:gd name="T12" fmla="*/ 4 w 152"/>
                    <a:gd name="T13" fmla="*/ 170 h 181"/>
                    <a:gd name="T14" fmla="*/ 6 w 152"/>
                    <a:gd name="T15" fmla="*/ 145 h 181"/>
                    <a:gd name="T16" fmla="*/ 43 w 152"/>
                    <a:gd name="T17" fmla="*/ 75 h 181"/>
                    <a:gd name="T18" fmla="*/ 43 w 152"/>
                    <a:gd name="T19" fmla="*/ 0 h 181"/>
                    <a:gd name="T20" fmla="*/ 43 w 152"/>
                    <a:gd name="T21" fmla="*/ 0 h 181"/>
                    <a:gd name="T22" fmla="*/ 112 w 152"/>
                    <a:gd name="T23" fmla="*/ 0 h 181"/>
                    <a:gd name="T24" fmla="*/ 51 w 152"/>
                    <a:gd name="T25" fmla="*/ 0 h 181"/>
                    <a:gd name="T26" fmla="*/ 51 w 152"/>
                    <a:gd name="T27" fmla="*/ 76 h 181"/>
                    <a:gd name="T28" fmla="*/ 51 w 152"/>
                    <a:gd name="T29" fmla="*/ 79 h 181"/>
                    <a:gd name="T30" fmla="*/ 13 w 152"/>
                    <a:gd name="T31" fmla="*/ 149 h 181"/>
                    <a:gd name="T32" fmla="*/ 11 w 152"/>
                    <a:gd name="T33" fmla="*/ 166 h 181"/>
                    <a:gd name="T34" fmla="*/ 11 w 152"/>
                    <a:gd name="T35" fmla="*/ 166 h 181"/>
                    <a:gd name="T36" fmla="*/ 25 w 152"/>
                    <a:gd name="T37" fmla="*/ 172 h 181"/>
                    <a:gd name="T38" fmla="*/ 126 w 152"/>
                    <a:gd name="T39" fmla="*/ 172 h 181"/>
                    <a:gd name="T40" fmla="*/ 140 w 152"/>
                    <a:gd name="T41" fmla="*/ 166 h 181"/>
                    <a:gd name="T42" fmla="*/ 139 w 152"/>
                    <a:gd name="T43" fmla="*/ 149 h 181"/>
                    <a:gd name="T44" fmla="*/ 101 w 152"/>
                    <a:gd name="T45" fmla="*/ 79 h 181"/>
                    <a:gd name="T46" fmla="*/ 100 w 152"/>
                    <a:gd name="T47" fmla="*/ 76 h 181"/>
                    <a:gd name="T48" fmla="*/ 100 w 152"/>
                    <a:gd name="T49" fmla="*/ 0 h 1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52" h="181">
                      <a:moveTo>
                        <a:pt x="109" y="0"/>
                      </a:moveTo>
                      <a:cubicBezTo>
                        <a:pt x="109" y="75"/>
                        <a:pt x="109" y="75"/>
                        <a:pt x="109" y="75"/>
                      </a:cubicBezTo>
                      <a:cubicBezTo>
                        <a:pt x="146" y="145"/>
                        <a:pt x="146" y="145"/>
                        <a:pt x="146" y="145"/>
                      </a:cubicBezTo>
                      <a:cubicBezTo>
                        <a:pt x="151" y="153"/>
                        <a:pt x="152" y="162"/>
                        <a:pt x="148" y="170"/>
                      </a:cubicBezTo>
                      <a:cubicBezTo>
                        <a:pt x="144" y="178"/>
                        <a:pt x="135" y="181"/>
                        <a:pt x="126" y="181"/>
                      </a:cubicBezTo>
                      <a:cubicBezTo>
                        <a:pt x="25" y="181"/>
                        <a:pt x="25" y="181"/>
                        <a:pt x="25" y="181"/>
                      </a:cubicBezTo>
                      <a:cubicBezTo>
                        <a:pt x="17" y="181"/>
                        <a:pt x="8" y="178"/>
                        <a:pt x="4" y="170"/>
                      </a:cubicBezTo>
                      <a:cubicBezTo>
                        <a:pt x="0" y="162"/>
                        <a:pt x="1" y="153"/>
                        <a:pt x="6" y="145"/>
                      </a:cubicBezTo>
                      <a:cubicBezTo>
                        <a:pt x="43" y="75"/>
                        <a:pt x="43" y="75"/>
                        <a:pt x="43" y="75"/>
                      </a:cubicBezTo>
                      <a:cubicBezTo>
                        <a:pt x="43" y="0"/>
                        <a:pt x="43" y="0"/>
                        <a:pt x="43" y="0"/>
                      </a:cubicBezTo>
                      <a:moveTo>
                        <a:pt x="43" y="0"/>
                      </a:moveTo>
                      <a:cubicBezTo>
                        <a:pt x="43" y="0"/>
                        <a:pt x="115" y="0"/>
                        <a:pt x="112" y="0"/>
                      </a:cubicBezTo>
                      <a:moveTo>
                        <a:pt x="51" y="0"/>
                      </a:moveTo>
                      <a:cubicBezTo>
                        <a:pt x="51" y="76"/>
                        <a:pt x="51" y="76"/>
                        <a:pt x="51" y="76"/>
                      </a:cubicBezTo>
                      <a:cubicBezTo>
                        <a:pt x="51" y="77"/>
                        <a:pt x="51" y="78"/>
                        <a:pt x="51" y="79"/>
                      </a:cubicBezTo>
                      <a:cubicBezTo>
                        <a:pt x="13" y="149"/>
                        <a:pt x="13" y="149"/>
                        <a:pt x="13" y="149"/>
                      </a:cubicBezTo>
                      <a:cubicBezTo>
                        <a:pt x="9" y="155"/>
                        <a:pt x="9" y="161"/>
                        <a:pt x="11" y="166"/>
                      </a:cubicBezTo>
                      <a:cubicBezTo>
                        <a:pt x="11" y="166"/>
                        <a:pt x="11" y="166"/>
                        <a:pt x="11" y="166"/>
                      </a:cubicBezTo>
                      <a:cubicBezTo>
                        <a:pt x="14" y="170"/>
                        <a:pt x="19" y="172"/>
                        <a:pt x="25" y="172"/>
                      </a:cubicBezTo>
                      <a:cubicBezTo>
                        <a:pt x="126" y="172"/>
                        <a:pt x="126" y="172"/>
                        <a:pt x="126" y="172"/>
                      </a:cubicBezTo>
                      <a:cubicBezTo>
                        <a:pt x="133" y="172"/>
                        <a:pt x="138" y="170"/>
                        <a:pt x="140" y="166"/>
                      </a:cubicBezTo>
                      <a:cubicBezTo>
                        <a:pt x="143" y="161"/>
                        <a:pt x="142" y="155"/>
                        <a:pt x="139" y="149"/>
                      </a:cubicBezTo>
                      <a:cubicBezTo>
                        <a:pt x="101" y="79"/>
                        <a:pt x="101" y="79"/>
                        <a:pt x="101" y="79"/>
                      </a:cubicBezTo>
                      <a:cubicBezTo>
                        <a:pt x="101" y="78"/>
                        <a:pt x="100" y="77"/>
                        <a:pt x="100" y="76"/>
                      </a:cubicBezTo>
                      <a:cubicBezTo>
                        <a:pt x="100" y="0"/>
                        <a:pt x="100" y="0"/>
                        <a:pt x="10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9" name="Oval 50">
                  <a:extLst>
                    <a:ext uri="{FF2B5EF4-FFF2-40B4-BE49-F238E27FC236}">
                      <a16:creationId xmlns:a16="http://schemas.microsoft.com/office/drawing/2014/main" id="{12D3D730-F416-4343-B4AB-E303D9346C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19018" y="2969001"/>
                  <a:ext cx="48856" cy="5292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66" name="组合 65">
              <a:extLst>
                <a:ext uri="{FF2B5EF4-FFF2-40B4-BE49-F238E27FC236}">
                  <a16:creationId xmlns:a16="http://schemas.microsoft.com/office/drawing/2014/main" id="{F8286D09-56A8-8DB4-95D3-93F61CC6EACA}"/>
                </a:ext>
              </a:extLst>
            </p:cNvPr>
            <p:cNvGrpSpPr/>
            <p:nvPr/>
          </p:nvGrpSpPr>
          <p:grpSpPr>
            <a:xfrm>
              <a:off x="1105663" y="5122990"/>
              <a:ext cx="768621" cy="768621"/>
              <a:chOff x="2313240" y="4744225"/>
              <a:chExt cx="827762" cy="827762"/>
            </a:xfrm>
          </p:grpSpPr>
          <p:sp>
            <p:nvSpPr>
              <p:cNvPr id="90" name="椭圆 89">
                <a:extLst>
                  <a:ext uri="{FF2B5EF4-FFF2-40B4-BE49-F238E27FC236}">
                    <a16:creationId xmlns:a16="http://schemas.microsoft.com/office/drawing/2014/main" id="{821DCC7D-7B29-4973-AEAC-458770C86053}"/>
                  </a:ext>
                </a:extLst>
              </p:cNvPr>
              <p:cNvSpPr/>
              <p:nvPr/>
            </p:nvSpPr>
            <p:spPr>
              <a:xfrm>
                <a:off x="2313240" y="4744225"/>
                <a:ext cx="827762" cy="827762"/>
              </a:xfrm>
              <a:prstGeom prst="ellipse">
                <a:avLst/>
              </a:prstGeom>
              <a:solidFill>
                <a:srgbClr val="0034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00" name="组合 99">
                <a:extLst>
                  <a:ext uri="{FF2B5EF4-FFF2-40B4-BE49-F238E27FC236}">
                    <a16:creationId xmlns:a16="http://schemas.microsoft.com/office/drawing/2014/main" id="{0667930D-7701-454C-A554-CAD422F8BE01}"/>
                  </a:ext>
                </a:extLst>
              </p:cNvPr>
              <p:cNvGrpSpPr/>
              <p:nvPr/>
            </p:nvGrpSpPr>
            <p:grpSpPr>
              <a:xfrm>
                <a:off x="2532521" y="4945180"/>
                <a:ext cx="428875" cy="445706"/>
                <a:chOff x="7188738" y="3612629"/>
                <a:chExt cx="537116" cy="558196"/>
              </a:xfrm>
              <a:solidFill>
                <a:schemeClr val="bg1"/>
              </a:solidFill>
            </p:grpSpPr>
            <p:sp>
              <p:nvSpPr>
                <p:cNvPr id="101" name="Freeform: Shape 55">
                  <a:extLst>
                    <a:ext uri="{FF2B5EF4-FFF2-40B4-BE49-F238E27FC236}">
                      <a16:creationId xmlns:a16="http://schemas.microsoft.com/office/drawing/2014/main" id="{B907972F-F211-4CE5-AAED-C7D9AC560205}"/>
                    </a:ext>
                  </a:extLst>
                </p:cNvPr>
                <p:cNvSpPr/>
                <p:nvPr/>
              </p:nvSpPr>
              <p:spPr>
                <a:xfrm>
                  <a:off x="7565465" y="4010516"/>
                  <a:ext cx="160309" cy="160309"/>
                </a:xfrm>
                <a:custGeom>
                  <a:avLst/>
                  <a:gdLst>
                    <a:gd name="connsiteX0" fmla="*/ 160309 w 160309"/>
                    <a:gd name="connsiteY0" fmla="*/ 80155 h 160309"/>
                    <a:gd name="connsiteX1" fmla="*/ 80155 w 160309"/>
                    <a:gd name="connsiteY1" fmla="*/ 160309 h 160309"/>
                    <a:gd name="connsiteX2" fmla="*/ 0 w 160309"/>
                    <a:gd name="connsiteY2" fmla="*/ 80155 h 160309"/>
                    <a:gd name="connsiteX3" fmla="*/ 80155 w 160309"/>
                    <a:gd name="connsiteY3" fmla="*/ 0 h 160309"/>
                    <a:gd name="connsiteX4" fmla="*/ 160309 w 160309"/>
                    <a:gd name="connsiteY4" fmla="*/ 80155 h 160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0309" h="160309">
                      <a:moveTo>
                        <a:pt x="160309" y="80155"/>
                      </a:moveTo>
                      <a:cubicBezTo>
                        <a:pt x="160309" y="124423"/>
                        <a:pt x="124423" y="160309"/>
                        <a:pt x="80155" y="160309"/>
                      </a:cubicBezTo>
                      <a:cubicBezTo>
                        <a:pt x="35886" y="160309"/>
                        <a:pt x="0" y="124423"/>
                        <a:pt x="0" y="80155"/>
                      </a:cubicBezTo>
                      <a:cubicBezTo>
                        <a:pt x="0" y="35886"/>
                        <a:pt x="35886" y="0"/>
                        <a:pt x="80155" y="0"/>
                      </a:cubicBezTo>
                      <a:cubicBezTo>
                        <a:pt x="124423" y="0"/>
                        <a:pt x="160309" y="35886"/>
                        <a:pt x="160309" y="80155"/>
                      </a:cubicBezTo>
                      <a:close/>
                    </a:path>
                  </a:pathLst>
                </a:custGeom>
                <a:grpFill/>
                <a:ln w="7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2" name="Freeform: Shape 56">
                  <a:extLst>
                    <a:ext uri="{FF2B5EF4-FFF2-40B4-BE49-F238E27FC236}">
                      <a16:creationId xmlns:a16="http://schemas.microsoft.com/office/drawing/2014/main" id="{A194D439-0B0A-4071-96F5-7A6836F66370}"/>
                    </a:ext>
                  </a:extLst>
                </p:cNvPr>
                <p:cNvSpPr/>
                <p:nvPr/>
              </p:nvSpPr>
              <p:spPr>
                <a:xfrm>
                  <a:off x="7188738" y="3617758"/>
                  <a:ext cx="160309" cy="160309"/>
                </a:xfrm>
                <a:custGeom>
                  <a:avLst/>
                  <a:gdLst>
                    <a:gd name="connsiteX0" fmla="*/ 160309 w 160309"/>
                    <a:gd name="connsiteY0" fmla="*/ 80155 h 160309"/>
                    <a:gd name="connsiteX1" fmla="*/ 80155 w 160309"/>
                    <a:gd name="connsiteY1" fmla="*/ 160309 h 160309"/>
                    <a:gd name="connsiteX2" fmla="*/ 0 w 160309"/>
                    <a:gd name="connsiteY2" fmla="*/ 80155 h 160309"/>
                    <a:gd name="connsiteX3" fmla="*/ 80155 w 160309"/>
                    <a:gd name="connsiteY3" fmla="*/ 0 h 160309"/>
                    <a:gd name="connsiteX4" fmla="*/ 160309 w 160309"/>
                    <a:gd name="connsiteY4" fmla="*/ 80155 h 160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0309" h="160309">
                      <a:moveTo>
                        <a:pt x="160309" y="80155"/>
                      </a:moveTo>
                      <a:cubicBezTo>
                        <a:pt x="160309" y="124423"/>
                        <a:pt x="124423" y="160309"/>
                        <a:pt x="80155" y="160309"/>
                      </a:cubicBezTo>
                      <a:cubicBezTo>
                        <a:pt x="35886" y="160309"/>
                        <a:pt x="0" y="124423"/>
                        <a:pt x="0" y="80155"/>
                      </a:cubicBezTo>
                      <a:cubicBezTo>
                        <a:pt x="0" y="35886"/>
                        <a:pt x="35886" y="0"/>
                        <a:pt x="80155" y="0"/>
                      </a:cubicBezTo>
                      <a:cubicBezTo>
                        <a:pt x="124423" y="0"/>
                        <a:pt x="160309" y="35886"/>
                        <a:pt x="160309" y="80155"/>
                      </a:cubicBezTo>
                      <a:close/>
                    </a:path>
                  </a:pathLst>
                </a:custGeom>
                <a:grpFill/>
                <a:ln w="7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3" name="Freeform: Shape 57">
                  <a:extLst>
                    <a:ext uri="{FF2B5EF4-FFF2-40B4-BE49-F238E27FC236}">
                      <a16:creationId xmlns:a16="http://schemas.microsoft.com/office/drawing/2014/main" id="{3AED1581-D866-4C9B-8465-793CDCE92AFC}"/>
                    </a:ext>
                  </a:extLst>
                </p:cNvPr>
                <p:cNvSpPr/>
                <p:nvPr/>
              </p:nvSpPr>
              <p:spPr>
                <a:xfrm>
                  <a:off x="7557529" y="3612629"/>
                  <a:ext cx="168325" cy="168325"/>
                </a:xfrm>
                <a:custGeom>
                  <a:avLst/>
                  <a:gdLst>
                    <a:gd name="connsiteX0" fmla="*/ 88090 w 168324"/>
                    <a:gd name="connsiteY0" fmla="*/ 173294 h 168324"/>
                    <a:gd name="connsiteX1" fmla="*/ 0 w 168324"/>
                    <a:gd name="connsiteY1" fmla="*/ 85204 h 168324"/>
                    <a:gd name="connsiteX2" fmla="*/ 88090 w 168324"/>
                    <a:gd name="connsiteY2" fmla="*/ 0 h 168324"/>
                    <a:gd name="connsiteX3" fmla="*/ 176180 w 168324"/>
                    <a:gd name="connsiteY3" fmla="*/ 85204 h 168324"/>
                    <a:gd name="connsiteX4" fmla="*/ 88090 w 168324"/>
                    <a:gd name="connsiteY4" fmla="*/ 173294 h 168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8324" h="168324">
                      <a:moveTo>
                        <a:pt x="88090" y="173294"/>
                      </a:moveTo>
                      <a:lnTo>
                        <a:pt x="0" y="85204"/>
                      </a:lnTo>
                      <a:lnTo>
                        <a:pt x="88090" y="0"/>
                      </a:lnTo>
                      <a:lnTo>
                        <a:pt x="176180" y="85204"/>
                      </a:lnTo>
                      <a:lnTo>
                        <a:pt x="88090" y="173294"/>
                      </a:lnTo>
                      <a:close/>
                    </a:path>
                  </a:pathLst>
                </a:custGeom>
                <a:grpFill/>
                <a:ln w="7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4" name="Freeform: Shape 58">
                  <a:extLst>
                    <a:ext uri="{FF2B5EF4-FFF2-40B4-BE49-F238E27FC236}">
                      <a16:creationId xmlns:a16="http://schemas.microsoft.com/office/drawing/2014/main" id="{BE8C2DDD-0F05-4F60-AF4F-CB2FE1473B0B}"/>
                    </a:ext>
                  </a:extLst>
                </p:cNvPr>
                <p:cNvSpPr/>
                <p:nvPr/>
              </p:nvSpPr>
              <p:spPr>
                <a:xfrm>
                  <a:off x="7188738" y="4010036"/>
                  <a:ext cx="160309" cy="160309"/>
                </a:xfrm>
                <a:custGeom>
                  <a:avLst/>
                  <a:gdLst>
                    <a:gd name="connsiteX0" fmla="*/ 0 w 160309"/>
                    <a:gd name="connsiteY0" fmla="*/ 0 h 160309"/>
                    <a:gd name="connsiteX1" fmla="*/ 160309 w 160309"/>
                    <a:gd name="connsiteY1" fmla="*/ 0 h 160309"/>
                    <a:gd name="connsiteX2" fmla="*/ 160309 w 160309"/>
                    <a:gd name="connsiteY2" fmla="*/ 160309 h 160309"/>
                    <a:gd name="connsiteX3" fmla="*/ 0 w 160309"/>
                    <a:gd name="connsiteY3" fmla="*/ 160309 h 160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0309" h="160309">
                      <a:moveTo>
                        <a:pt x="0" y="0"/>
                      </a:moveTo>
                      <a:lnTo>
                        <a:pt x="160309" y="0"/>
                      </a:lnTo>
                      <a:lnTo>
                        <a:pt x="160309" y="160309"/>
                      </a:lnTo>
                      <a:lnTo>
                        <a:pt x="0" y="160309"/>
                      </a:lnTo>
                      <a:close/>
                    </a:path>
                  </a:pathLst>
                </a:custGeom>
                <a:grpFill/>
                <a:ln w="7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5" name="Freeform: Shape 59">
                  <a:extLst>
                    <a:ext uri="{FF2B5EF4-FFF2-40B4-BE49-F238E27FC236}">
                      <a16:creationId xmlns:a16="http://schemas.microsoft.com/office/drawing/2014/main" id="{89847664-803A-4581-964A-04A6167F4226}"/>
                    </a:ext>
                  </a:extLst>
                </p:cNvPr>
                <p:cNvSpPr/>
                <p:nvPr/>
              </p:nvSpPr>
              <p:spPr>
                <a:xfrm>
                  <a:off x="7363154" y="4034614"/>
                  <a:ext cx="168325" cy="112217"/>
                </a:xfrm>
                <a:custGeom>
                  <a:avLst/>
                  <a:gdLst>
                    <a:gd name="connsiteX0" fmla="*/ 169207 w 168324"/>
                    <a:gd name="connsiteY0" fmla="*/ 40026 h 112216"/>
                    <a:gd name="connsiteX1" fmla="*/ 50017 w 168324"/>
                    <a:gd name="connsiteY1" fmla="*/ 40026 h 112216"/>
                    <a:gd name="connsiteX2" fmla="*/ 66047 w 168324"/>
                    <a:gd name="connsiteY2" fmla="*/ 23995 h 112216"/>
                    <a:gd name="connsiteX3" fmla="*/ 66047 w 168324"/>
                    <a:gd name="connsiteY3" fmla="*/ 4117 h 112216"/>
                    <a:gd name="connsiteX4" fmla="*/ 46169 w 168324"/>
                    <a:gd name="connsiteY4" fmla="*/ 4117 h 112216"/>
                    <a:gd name="connsiteX5" fmla="*/ 4088 w 168324"/>
                    <a:gd name="connsiteY5" fmla="*/ 46198 h 112216"/>
                    <a:gd name="connsiteX6" fmla="*/ 0 w 168324"/>
                    <a:gd name="connsiteY6" fmla="*/ 56137 h 112216"/>
                    <a:gd name="connsiteX7" fmla="*/ 4088 w 168324"/>
                    <a:gd name="connsiteY7" fmla="*/ 66076 h 112216"/>
                    <a:gd name="connsiteX8" fmla="*/ 46169 w 168324"/>
                    <a:gd name="connsiteY8" fmla="*/ 108157 h 112216"/>
                    <a:gd name="connsiteX9" fmla="*/ 66088 w 168324"/>
                    <a:gd name="connsiteY9" fmla="*/ 108117 h 112216"/>
                    <a:gd name="connsiteX10" fmla="*/ 66047 w 168324"/>
                    <a:gd name="connsiteY10" fmla="*/ 88199 h 112216"/>
                    <a:gd name="connsiteX11" fmla="*/ 50017 w 168324"/>
                    <a:gd name="connsiteY11" fmla="*/ 72168 h 112216"/>
                    <a:gd name="connsiteX12" fmla="*/ 169207 w 168324"/>
                    <a:gd name="connsiteY12" fmla="*/ 72168 h 112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68324" h="112216">
                      <a:moveTo>
                        <a:pt x="169207" y="40026"/>
                      </a:moveTo>
                      <a:lnTo>
                        <a:pt x="50017" y="40026"/>
                      </a:lnTo>
                      <a:lnTo>
                        <a:pt x="66047" y="23995"/>
                      </a:lnTo>
                      <a:cubicBezTo>
                        <a:pt x="71536" y="18506"/>
                        <a:pt x="71536" y="9606"/>
                        <a:pt x="66047" y="4117"/>
                      </a:cubicBezTo>
                      <a:cubicBezTo>
                        <a:pt x="60558" y="-1372"/>
                        <a:pt x="51658" y="-1372"/>
                        <a:pt x="46169" y="4117"/>
                      </a:cubicBezTo>
                      <a:lnTo>
                        <a:pt x="4088" y="46198"/>
                      </a:lnTo>
                      <a:cubicBezTo>
                        <a:pt x="1497" y="48861"/>
                        <a:pt x="32" y="52421"/>
                        <a:pt x="0" y="56137"/>
                      </a:cubicBezTo>
                      <a:cubicBezTo>
                        <a:pt x="15" y="59856"/>
                        <a:pt x="1482" y="63422"/>
                        <a:pt x="4088" y="66076"/>
                      </a:cubicBezTo>
                      <a:lnTo>
                        <a:pt x="46169" y="108157"/>
                      </a:lnTo>
                      <a:cubicBezTo>
                        <a:pt x="51681" y="113646"/>
                        <a:pt x="60599" y="113629"/>
                        <a:pt x="66088" y="108117"/>
                      </a:cubicBezTo>
                      <a:cubicBezTo>
                        <a:pt x="71577" y="102606"/>
                        <a:pt x="71559" y="93688"/>
                        <a:pt x="66047" y="88199"/>
                      </a:cubicBezTo>
                      <a:lnTo>
                        <a:pt x="50017" y="72168"/>
                      </a:lnTo>
                      <a:lnTo>
                        <a:pt x="169207" y="72168"/>
                      </a:lnTo>
                      <a:close/>
                    </a:path>
                  </a:pathLst>
                </a:custGeom>
                <a:grpFill/>
                <a:ln w="7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6" name="Freeform: Shape 60">
                  <a:extLst>
                    <a:ext uri="{FF2B5EF4-FFF2-40B4-BE49-F238E27FC236}">
                      <a16:creationId xmlns:a16="http://schemas.microsoft.com/office/drawing/2014/main" id="{FD6AE14F-908F-467B-9F19-3701B1DE31AB}"/>
                    </a:ext>
                  </a:extLst>
                </p:cNvPr>
                <p:cNvSpPr/>
                <p:nvPr/>
              </p:nvSpPr>
              <p:spPr>
                <a:xfrm>
                  <a:off x="7381109" y="3641403"/>
                  <a:ext cx="160309" cy="104201"/>
                </a:xfrm>
                <a:custGeom>
                  <a:avLst/>
                  <a:gdLst>
                    <a:gd name="connsiteX0" fmla="*/ 156702 w 160309"/>
                    <a:gd name="connsiteY0" fmla="*/ 46170 h 104201"/>
                    <a:gd name="connsiteX1" fmla="*/ 114621 w 160309"/>
                    <a:gd name="connsiteY1" fmla="*/ 4089 h 104201"/>
                    <a:gd name="connsiteX2" fmla="*/ 94783 w 160309"/>
                    <a:gd name="connsiteY2" fmla="*/ 4129 h 104201"/>
                    <a:gd name="connsiteX3" fmla="*/ 94823 w 160309"/>
                    <a:gd name="connsiteY3" fmla="*/ 23967 h 104201"/>
                    <a:gd name="connsiteX4" fmla="*/ 110854 w 160309"/>
                    <a:gd name="connsiteY4" fmla="*/ 39998 h 104201"/>
                    <a:gd name="connsiteX5" fmla="*/ 0 w 160309"/>
                    <a:gd name="connsiteY5" fmla="*/ 39998 h 104201"/>
                    <a:gd name="connsiteX6" fmla="*/ 0 w 160309"/>
                    <a:gd name="connsiteY6" fmla="*/ 72060 h 104201"/>
                    <a:gd name="connsiteX7" fmla="*/ 110934 w 160309"/>
                    <a:gd name="connsiteY7" fmla="*/ 72060 h 104201"/>
                    <a:gd name="connsiteX8" fmla="*/ 94903 w 160309"/>
                    <a:gd name="connsiteY8" fmla="*/ 88091 h 104201"/>
                    <a:gd name="connsiteX9" fmla="*/ 94743 w 160309"/>
                    <a:gd name="connsiteY9" fmla="*/ 107969 h 104201"/>
                    <a:gd name="connsiteX10" fmla="*/ 114621 w 160309"/>
                    <a:gd name="connsiteY10" fmla="*/ 108129 h 104201"/>
                    <a:gd name="connsiteX11" fmla="*/ 156702 w 160309"/>
                    <a:gd name="connsiteY11" fmla="*/ 66048 h 104201"/>
                    <a:gd name="connsiteX12" fmla="*/ 156702 w 160309"/>
                    <a:gd name="connsiteY12" fmla="*/ 46170 h 104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60309" h="104201">
                      <a:moveTo>
                        <a:pt x="156702" y="46170"/>
                      </a:moveTo>
                      <a:lnTo>
                        <a:pt x="114621" y="4089"/>
                      </a:lnTo>
                      <a:cubicBezTo>
                        <a:pt x="109132" y="-1379"/>
                        <a:pt x="100250" y="-1360"/>
                        <a:pt x="94783" y="4129"/>
                      </a:cubicBezTo>
                      <a:cubicBezTo>
                        <a:pt x="89316" y="9618"/>
                        <a:pt x="89334" y="18500"/>
                        <a:pt x="94823" y="23967"/>
                      </a:cubicBezTo>
                      <a:lnTo>
                        <a:pt x="110854" y="39998"/>
                      </a:lnTo>
                      <a:lnTo>
                        <a:pt x="0" y="39998"/>
                      </a:lnTo>
                      <a:lnTo>
                        <a:pt x="0" y="72060"/>
                      </a:lnTo>
                      <a:lnTo>
                        <a:pt x="110934" y="72060"/>
                      </a:lnTo>
                      <a:lnTo>
                        <a:pt x="94903" y="88091"/>
                      </a:lnTo>
                      <a:cubicBezTo>
                        <a:pt x="89369" y="93536"/>
                        <a:pt x="89298" y="102435"/>
                        <a:pt x="94743" y="107969"/>
                      </a:cubicBezTo>
                      <a:cubicBezTo>
                        <a:pt x="100188" y="113503"/>
                        <a:pt x="109087" y="113574"/>
                        <a:pt x="114621" y="108129"/>
                      </a:cubicBezTo>
                      <a:lnTo>
                        <a:pt x="156702" y="66048"/>
                      </a:lnTo>
                      <a:cubicBezTo>
                        <a:pt x="162163" y="60547"/>
                        <a:pt x="162163" y="51671"/>
                        <a:pt x="156702" y="46170"/>
                      </a:cubicBezTo>
                      <a:close/>
                    </a:path>
                  </a:pathLst>
                </a:custGeom>
                <a:grpFill/>
                <a:ln w="7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7" name="Freeform: Shape 61">
                  <a:extLst>
                    <a:ext uri="{FF2B5EF4-FFF2-40B4-BE49-F238E27FC236}">
                      <a16:creationId xmlns:a16="http://schemas.microsoft.com/office/drawing/2014/main" id="{78EA8A57-AAD9-4867-8404-F3EAD373E6F3}"/>
                    </a:ext>
                  </a:extLst>
                </p:cNvPr>
                <p:cNvSpPr/>
                <p:nvPr/>
              </p:nvSpPr>
              <p:spPr>
                <a:xfrm>
                  <a:off x="7589630" y="3817664"/>
                  <a:ext cx="112217" cy="176340"/>
                </a:xfrm>
                <a:custGeom>
                  <a:avLst/>
                  <a:gdLst>
                    <a:gd name="connsiteX0" fmla="*/ 108250 w 112216"/>
                    <a:gd name="connsiteY0" fmla="*/ 111094 h 176340"/>
                    <a:gd name="connsiteX1" fmla="*/ 88371 w 112216"/>
                    <a:gd name="connsiteY1" fmla="*/ 111094 h 176340"/>
                    <a:gd name="connsiteX2" fmla="*/ 72340 w 112216"/>
                    <a:gd name="connsiteY2" fmla="*/ 127125 h 176340"/>
                    <a:gd name="connsiteX3" fmla="*/ 72340 w 112216"/>
                    <a:gd name="connsiteY3" fmla="*/ 0 h 176340"/>
                    <a:gd name="connsiteX4" fmla="*/ 39958 w 112216"/>
                    <a:gd name="connsiteY4" fmla="*/ 0 h 176340"/>
                    <a:gd name="connsiteX5" fmla="*/ 39958 w 112216"/>
                    <a:gd name="connsiteY5" fmla="*/ 127286 h 176340"/>
                    <a:gd name="connsiteX6" fmla="*/ 23927 w 112216"/>
                    <a:gd name="connsiteY6" fmla="*/ 111255 h 176340"/>
                    <a:gd name="connsiteX7" fmla="*/ 4089 w 112216"/>
                    <a:gd name="connsiteY7" fmla="*/ 111295 h 176340"/>
                    <a:gd name="connsiteX8" fmla="*/ 4129 w 112216"/>
                    <a:gd name="connsiteY8" fmla="*/ 131133 h 176340"/>
                    <a:gd name="connsiteX9" fmla="*/ 46130 w 112216"/>
                    <a:gd name="connsiteY9" fmla="*/ 173214 h 176340"/>
                    <a:gd name="connsiteX10" fmla="*/ 66008 w 112216"/>
                    <a:gd name="connsiteY10" fmla="*/ 173214 h 176340"/>
                    <a:gd name="connsiteX11" fmla="*/ 108089 w 112216"/>
                    <a:gd name="connsiteY11" fmla="*/ 131133 h 176340"/>
                    <a:gd name="connsiteX12" fmla="*/ 108338 w 112216"/>
                    <a:gd name="connsiteY12" fmla="*/ 111184 h 176340"/>
                    <a:gd name="connsiteX13" fmla="*/ 108250 w 112216"/>
                    <a:gd name="connsiteY13" fmla="*/ 111094 h 176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2216" h="176340">
                      <a:moveTo>
                        <a:pt x="108250" y="111094"/>
                      </a:moveTo>
                      <a:cubicBezTo>
                        <a:pt x="102749" y="105633"/>
                        <a:pt x="93872" y="105633"/>
                        <a:pt x="88371" y="111094"/>
                      </a:cubicBezTo>
                      <a:lnTo>
                        <a:pt x="72340" y="127125"/>
                      </a:lnTo>
                      <a:lnTo>
                        <a:pt x="72340" y="0"/>
                      </a:lnTo>
                      <a:lnTo>
                        <a:pt x="39958" y="0"/>
                      </a:lnTo>
                      <a:lnTo>
                        <a:pt x="39958" y="127286"/>
                      </a:lnTo>
                      <a:lnTo>
                        <a:pt x="23927" y="111255"/>
                      </a:lnTo>
                      <a:cubicBezTo>
                        <a:pt x="18438" y="105787"/>
                        <a:pt x="9556" y="105806"/>
                        <a:pt x="4089" y="111295"/>
                      </a:cubicBezTo>
                      <a:cubicBezTo>
                        <a:pt x="-1379" y="116784"/>
                        <a:pt x="-1360" y="125666"/>
                        <a:pt x="4129" y="131133"/>
                      </a:cubicBezTo>
                      <a:lnTo>
                        <a:pt x="46130" y="173214"/>
                      </a:lnTo>
                      <a:cubicBezTo>
                        <a:pt x="51631" y="178675"/>
                        <a:pt x="60507" y="178675"/>
                        <a:pt x="66008" y="173214"/>
                      </a:cubicBezTo>
                      <a:lnTo>
                        <a:pt x="108089" y="131133"/>
                      </a:lnTo>
                      <a:cubicBezTo>
                        <a:pt x="113667" y="125693"/>
                        <a:pt x="113778" y="116761"/>
                        <a:pt x="108338" y="111184"/>
                      </a:cubicBezTo>
                      <a:cubicBezTo>
                        <a:pt x="108309" y="111154"/>
                        <a:pt x="108279" y="111124"/>
                        <a:pt x="108250" y="111094"/>
                      </a:cubicBezTo>
                      <a:close/>
                    </a:path>
                  </a:pathLst>
                </a:custGeom>
                <a:grpFill/>
                <a:ln w="793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51" name="Freeform 9">
              <a:extLst>
                <a:ext uri="{FF2B5EF4-FFF2-40B4-BE49-F238E27FC236}">
                  <a16:creationId xmlns:a16="http://schemas.microsoft.com/office/drawing/2014/main" id="{85441AD6-8A42-B8F1-D74B-EFD3E73C9F2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14771" y="1357163"/>
              <a:ext cx="7651524" cy="2361041"/>
            </a:xfrm>
            <a:custGeom>
              <a:avLst/>
              <a:gdLst>
                <a:gd name="T0" fmla="*/ 0 w 1753"/>
                <a:gd name="T1" fmla="*/ 540 h 540"/>
                <a:gd name="T2" fmla="*/ 1483 w 1753"/>
                <a:gd name="T3" fmla="*/ 540 h 540"/>
                <a:gd name="T4" fmla="*/ 1753 w 1753"/>
                <a:gd name="T5" fmla="*/ 270 h 540"/>
                <a:gd name="T6" fmla="*/ 1483 w 1753"/>
                <a:gd name="T7" fmla="*/ 0 h 540"/>
                <a:gd name="T8" fmla="*/ 0 w 1753"/>
                <a:gd name="T9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3" h="540">
                  <a:moveTo>
                    <a:pt x="0" y="540"/>
                  </a:moveTo>
                  <a:cubicBezTo>
                    <a:pt x="1483" y="540"/>
                    <a:pt x="1483" y="540"/>
                    <a:pt x="1483" y="540"/>
                  </a:cubicBezTo>
                  <a:cubicBezTo>
                    <a:pt x="1632" y="540"/>
                    <a:pt x="1753" y="419"/>
                    <a:pt x="1753" y="270"/>
                  </a:cubicBezTo>
                  <a:cubicBezTo>
                    <a:pt x="1753" y="121"/>
                    <a:pt x="1632" y="0"/>
                    <a:pt x="1483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28575" cap="flat">
              <a:gradFill>
                <a:gsLst>
                  <a:gs pos="14000">
                    <a:srgbClr val="003469">
                      <a:alpha val="0"/>
                    </a:srgbClr>
                  </a:gs>
                  <a:gs pos="100000">
                    <a:srgbClr val="003469">
                      <a:alpha val="50000"/>
                    </a:srgbClr>
                  </a:gs>
                </a:gsLst>
                <a:lin ang="0" scaled="0"/>
              </a:gra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246" tIns="6123" rIns="12246" bIns="6123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id="{F95A60B1-6F6A-9B36-428D-7D4747AE4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8457" y="3712097"/>
              <a:ext cx="7651524" cy="2361041"/>
            </a:xfrm>
            <a:custGeom>
              <a:avLst/>
              <a:gdLst>
                <a:gd name="T0" fmla="*/ 0 w 1753"/>
                <a:gd name="T1" fmla="*/ 540 h 540"/>
                <a:gd name="T2" fmla="*/ 1483 w 1753"/>
                <a:gd name="T3" fmla="*/ 540 h 540"/>
                <a:gd name="T4" fmla="*/ 1753 w 1753"/>
                <a:gd name="T5" fmla="*/ 270 h 540"/>
                <a:gd name="T6" fmla="*/ 1483 w 1753"/>
                <a:gd name="T7" fmla="*/ 0 h 540"/>
                <a:gd name="T8" fmla="*/ 0 w 1753"/>
                <a:gd name="T9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3" h="540">
                  <a:moveTo>
                    <a:pt x="0" y="540"/>
                  </a:moveTo>
                  <a:cubicBezTo>
                    <a:pt x="1483" y="540"/>
                    <a:pt x="1483" y="540"/>
                    <a:pt x="1483" y="540"/>
                  </a:cubicBezTo>
                  <a:cubicBezTo>
                    <a:pt x="1632" y="540"/>
                    <a:pt x="1753" y="419"/>
                    <a:pt x="1753" y="270"/>
                  </a:cubicBezTo>
                  <a:cubicBezTo>
                    <a:pt x="1753" y="121"/>
                    <a:pt x="1632" y="0"/>
                    <a:pt x="1483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28575" cap="flat">
              <a:gradFill>
                <a:gsLst>
                  <a:gs pos="15000">
                    <a:srgbClr val="003469">
                      <a:alpha val="0"/>
                    </a:srgbClr>
                  </a:gs>
                  <a:gs pos="100000">
                    <a:srgbClr val="003469">
                      <a:alpha val="50000"/>
                    </a:srgbClr>
                  </a:gs>
                </a:gsLst>
                <a:lin ang="0" scaled="0"/>
              </a:gra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246" tIns="6123" rIns="12246" bIns="6123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Oval 7">
              <a:extLst>
                <a:ext uri="{FF2B5EF4-FFF2-40B4-BE49-F238E27FC236}">
                  <a16:creationId xmlns:a16="http://schemas.microsoft.com/office/drawing/2014/main" id="{ADE7AD9D-7A3E-F86A-E503-E72656DEF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177" y="1787069"/>
              <a:ext cx="1555605" cy="1555605"/>
            </a:xfrm>
            <a:prstGeom prst="ellipse">
              <a:avLst/>
            </a:prstGeom>
            <a:solidFill>
              <a:srgbClr val="003469"/>
            </a:solidFill>
            <a:ln w="57150">
              <a:noFill/>
            </a:ln>
          </p:spPr>
          <p:txBody>
            <a:bodyPr vert="horz" wrap="square" lIns="12246" tIns="6123" rIns="12246" bIns="6123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Oval 8">
              <a:extLst>
                <a:ext uri="{FF2B5EF4-FFF2-40B4-BE49-F238E27FC236}">
                  <a16:creationId xmlns:a16="http://schemas.microsoft.com/office/drawing/2014/main" id="{9963AC19-722C-3A95-946F-CACA423C2D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49217" y="4071331"/>
              <a:ext cx="1555605" cy="1555605"/>
            </a:xfrm>
            <a:prstGeom prst="ellipse">
              <a:avLst/>
            </a:prstGeom>
            <a:solidFill>
              <a:srgbClr val="003469"/>
            </a:solidFill>
            <a:ln w="57150">
              <a:noFill/>
            </a:ln>
          </p:spPr>
          <p:txBody>
            <a:bodyPr vert="horz" wrap="square" lIns="12246" tIns="6123" rIns="12246" bIns="6123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pic>
          <p:nvPicPr>
            <p:cNvPr id="55" name="Graphic 6">
              <a:extLst>
                <a:ext uri="{FF2B5EF4-FFF2-40B4-BE49-F238E27FC236}">
                  <a16:creationId xmlns:a16="http://schemas.microsoft.com/office/drawing/2014/main" id="{29C9B573-1EA2-D249-E410-F66622770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471992" y="2075202"/>
              <a:ext cx="561975" cy="495300"/>
            </a:xfrm>
            <a:prstGeom prst="rect">
              <a:avLst/>
            </a:prstGeom>
          </p:spPr>
        </p:pic>
        <p:sp>
          <p:nvSpPr>
            <p:cNvPr id="56" name="TextBox 7">
              <a:extLst>
                <a:ext uri="{FF2B5EF4-FFF2-40B4-BE49-F238E27FC236}">
                  <a16:creationId xmlns:a16="http://schemas.microsoft.com/office/drawing/2014/main" id="{0A9ED40A-F8FC-BFE0-36FA-5F5C2486ADEC}"/>
                </a:ext>
              </a:extLst>
            </p:cNvPr>
            <p:cNvSpPr txBox="1"/>
            <p:nvPr/>
          </p:nvSpPr>
          <p:spPr>
            <a:xfrm>
              <a:off x="1131360" y="2726854"/>
              <a:ext cx="1243239" cy="342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患者层面</a:t>
              </a:r>
              <a:r>
                <a:rPr kumimoji="0" lang="en-SG" altLang="zh-CN" sz="16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1-4</a:t>
              </a:r>
              <a:endParaRPr kumimoji="0" lang="en-SG" sz="16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pic>
          <p:nvPicPr>
            <p:cNvPr id="57" name="Graphic 5">
              <a:extLst>
                <a:ext uri="{FF2B5EF4-FFF2-40B4-BE49-F238E27FC236}">
                  <a16:creationId xmlns:a16="http://schemas.microsoft.com/office/drawing/2014/main" id="{EEDE7C9E-78AF-72F2-7577-12C4861DD8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358052" y="4330641"/>
              <a:ext cx="537934" cy="564674"/>
            </a:xfrm>
            <a:prstGeom prst="rect">
              <a:avLst/>
            </a:prstGeom>
          </p:spPr>
        </p:pic>
        <p:sp>
          <p:nvSpPr>
            <p:cNvPr id="58" name="TextBox 16">
              <a:extLst>
                <a:ext uri="{FF2B5EF4-FFF2-40B4-BE49-F238E27FC236}">
                  <a16:creationId xmlns:a16="http://schemas.microsoft.com/office/drawing/2014/main" id="{6E0406F7-1490-9002-663B-5DAB877CF676}"/>
                </a:ext>
              </a:extLst>
            </p:cNvPr>
            <p:cNvSpPr txBox="1"/>
            <p:nvPr/>
          </p:nvSpPr>
          <p:spPr>
            <a:xfrm>
              <a:off x="10082384" y="4924429"/>
              <a:ext cx="1089271" cy="665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医疗服务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层面</a:t>
              </a:r>
              <a:r>
                <a:rPr kumimoji="0" lang="en-SG" altLang="zh-CN" sz="16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5–7</a:t>
              </a:r>
              <a:endParaRPr kumimoji="0" lang="en-SG" sz="16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TextBox 40">
              <a:extLst>
                <a:ext uri="{FF2B5EF4-FFF2-40B4-BE49-F238E27FC236}">
                  <a16:creationId xmlns:a16="http://schemas.microsoft.com/office/drawing/2014/main" id="{AA127574-9636-7AA3-E69E-D1C9C2B25489}"/>
                </a:ext>
              </a:extLst>
            </p:cNvPr>
            <p:cNvSpPr txBox="1"/>
            <p:nvPr/>
          </p:nvSpPr>
          <p:spPr>
            <a:xfrm>
              <a:off x="6365675" y="5183588"/>
              <a:ext cx="2935995" cy="64742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144000" tIns="216000" rIns="144000" bIns="216000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缺乏患者支持服务，         如个案经理、社会工作者</a:t>
              </a:r>
            </a:p>
          </p:txBody>
        </p:sp>
        <p:sp>
          <p:nvSpPr>
            <p:cNvPr id="62" name="TextBox 41">
              <a:extLst>
                <a:ext uri="{FF2B5EF4-FFF2-40B4-BE49-F238E27FC236}">
                  <a16:creationId xmlns:a16="http://schemas.microsoft.com/office/drawing/2014/main" id="{99CE7A33-3FC5-D2E6-0772-3F19B5916484}"/>
                </a:ext>
              </a:extLst>
            </p:cNvPr>
            <p:cNvSpPr txBox="1"/>
            <p:nvPr/>
          </p:nvSpPr>
          <p:spPr>
            <a:xfrm>
              <a:off x="6318303" y="4069286"/>
              <a:ext cx="3105755" cy="64742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144000" tIns="216000" rIns="144000" bIns="216000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医疗机构距离远、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就诊不方便</a:t>
              </a:r>
            </a:p>
          </p:txBody>
        </p:sp>
        <p:sp>
          <p:nvSpPr>
            <p:cNvPr id="63" name="TextBox 43">
              <a:extLst>
                <a:ext uri="{FF2B5EF4-FFF2-40B4-BE49-F238E27FC236}">
                  <a16:creationId xmlns:a16="http://schemas.microsoft.com/office/drawing/2014/main" id="{959695CD-2B1B-227E-1D5F-E718D653469D}"/>
                </a:ext>
              </a:extLst>
            </p:cNvPr>
            <p:cNvSpPr txBox="1"/>
            <p:nvPr/>
          </p:nvSpPr>
          <p:spPr>
            <a:xfrm>
              <a:off x="1894374" y="4069286"/>
              <a:ext cx="3122506" cy="64742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144000" tIns="216000" rIns="144000" bIns="216000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HCV 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检测分两步，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患者需多次就医及抽血</a:t>
              </a:r>
            </a:p>
          </p:txBody>
        </p:sp>
        <p:sp>
          <p:nvSpPr>
            <p:cNvPr id="64" name="TextBox 47">
              <a:extLst>
                <a:ext uri="{FF2B5EF4-FFF2-40B4-BE49-F238E27FC236}">
                  <a16:creationId xmlns:a16="http://schemas.microsoft.com/office/drawing/2014/main" id="{5CB7B9EE-EB65-74ED-69E2-675C2701F381}"/>
                </a:ext>
              </a:extLst>
            </p:cNvPr>
            <p:cNvSpPr txBox="1"/>
            <p:nvPr/>
          </p:nvSpPr>
          <p:spPr>
            <a:xfrm>
              <a:off x="1894375" y="5183588"/>
              <a:ext cx="3224838" cy="64742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144000" tIns="216000" rIns="144000" bIns="216000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多层转诊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，患者流失率高</a:t>
              </a:r>
            </a:p>
          </p:txBody>
        </p:sp>
        <p:sp>
          <p:nvSpPr>
            <p:cNvPr id="170" name="矩形: 圆角 169">
              <a:extLst>
                <a:ext uri="{FF2B5EF4-FFF2-40B4-BE49-F238E27FC236}">
                  <a16:creationId xmlns:a16="http://schemas.microsoft.com/office/drawing/2014/main" id="{F2BC2FE8-B17C-4F41-4232-A8C7B15BED08}"/>
                </a:ext>
              </a:extLst>
            </p:cNvPr>
            <p:cNvSpPr/>
            <p:nvPr/>
          </p:nvSpPr>
          <p:spPr>
            <a:xfrm>
              <a:off x="7037253" y="2203209"/>
              <a:ext cx="4213247" cy="565295"/>
            </a:xfrm>
            <a:prstGeom prst="roundRect">
              <a:avLst>
                <a:gd name="adj" fmla="val 50000"/>
              </a:avLst>
            </a:prstGeom>
            <a:solidFill>
              <a:srgbClr val="F8E5E5"/>
            </a:solidFill>
            <a:ln w="9525">
              <a:noFill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1" name="矩形: 圆角 170">
              <a:extLst>
                <a:ext uri="{FF2B5EF4-FFF2-40B4-BE49-F238E27FC236}">
                  <a16:creationId xmlns:a16="http://schemas.microsoft.com/office/drawing/2014/main" id="{C804E2F5-32CB-A90B-E681-DBC4E49A046E}"/>
                </a:ext>
              </a:extLst>
            </p:cNvPr>
            <p:cNvSpPr/>
            <p:nvPr/>
          </p:nvSpPr>
          <p:spPr>
            <a:xfrm>
              <a:off x="7037253" y="2973201"/>
              <a:ext cx="4213247" cy="565295"/>
            </a:xfrm>
            <a:prstGeom prst="roundRect">
              <a:avLst>
                <a:gd name="adj" fmla="val 50000"/>
              </a:avLst>
            </a:prstGeom>
            <a:solidFill>
              <a:srgbClr val="F8E5E5"/>
            </a:solidFill>
            <a:ln w="9525">
              <a:noFill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6" name="矩形: 圆角 165">
              <a:extLst>
                <a:ext uri="{FF2B5EF4-FFF2-40B4-BE49-F238E27FC236}">
                  <a16:creationId xmlns:a16="http://schemas.microsoft.com/office/drawing/2014/main" id="{A6909404-BE3B-7E3F-412E-3EA44BD58C5E}"/>
                </a:ext>
              </a:extLst>
            </p:cNvPr>
            <p:cNvSpPr/>
            <p:nvPr/>
          </p:nvSpPr>
          <p:spPr>
            <a:xfrm>
              <a:off x="2686965" y="1490615"/>
              <a:ext cx="4213247" cy="565295"/>
            </a:xfrm>
            <a:prstGeom prst="roundRect">
              <a:avLst>
                <a:gd name="adj" fmla="val 50000"/>
              </a:avLst>
            </a:prstGeom>
            <a:solidFill>
              <a:srgbClr val="E5EAF0"/>
            </a:solidFill>
            <a:ln w="9525">
              <a:noFill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7" name="矩形: 圆角 166">
              <a:extLst>
                <a:ext uri="{FF2B5EF4-FFF2-40B4-BE49-F238E27FC236}">
                  <a16:creationId xmlns:a16="http://schemas.microsoft.com/office/drawing/2014/main" id="{986C330B-BCBA-C4D0-8157-5D08CB63454B}"/>
                </a:ext>
              </a:extLst>
            </p:cNvPr>
            <p:cNvSpPr/>
            <p:nvPr/>
          </p:nvSpPr>
          <p:spPr>
            <a:xfrm>
              <a:off x="2686965" y="2203209"/>
              <a:ext cx="4213247" cy="565295"/>
            </a:xfrm>
            <a:prstGeom prst="roundRect">
              <a:avLst>
                <a:gd name="adj" fmla="val 50000"/>
              </a:avLst>
            </a:prstGeom>
            <a:solidFill>
              <a:srgbClr val="E5EAF0"/>
            </a:solidFill>
            <a:ln w="9525">
              <a:noFill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8" name="矩形: 圆角 167">
              <a:extLst>
                <a:ext uri="{FF2B5EF4-FFF2-40B4-BE49-F238E27FC236}">
                  <a16:creationId xmlns:a16="http://schemas.microsoft.com/office/drawing/2014/main" id="{2E34C5B2-1660-A0FC-6694-5E9F71A70E6E}"/>
                </a:ext>
              </a:extLst>
            </p:cNvPr>
            <p:cNvSpPr/>
            <p:nvPr/>
          </p:nvSpPr>
          <p:spPr>
            <a:xfrm>
              <a:off x="2686965" y="2973201"/>
              <a:ext cx="4213247" cy="565295"/>
            </a:xfrm>
            <a:prstGeom prst="roundRect">
              <a:avLst>
                <a:gd name="adj" fmla="val 50000"/>
              </a:avLst>
            </a:prstGeom>
            <a:solidFill>
              <a:srgbClr val="E5EAF0"/>
            </a:solidFill>
            <a:ln w="9525">
              <a:noFill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9" name="矩形: 圆角 168">
              <a:extLst>
                <a:ext uri="{FF2B5EF4-FFF2-40B4-BE49-F238E27FC236}">
                  <a16:creationId xmlns:a16="http://schemas.microsoft.com/office/drawing/2014/main" id="{7DBAA36C-DBFF-B103-CF09-E822E320AF42}"/>
                </a:ext>
              </a:extLst>
            </p:cNvPr>
            <p:cNvSpPr/>
            <p:nvPr/>
          </p:nvSpPr>
          <p:spPr>
            <a:xfrm>
              <a:off x="7037252" y="1490615"/>
              <a:ext cx="4213247" cy="565295"/>
            </a:xfrm>
            <a:prstGeom prst="roundRect">
              <a:avLst>
                <a:gd name="adj" fmla="val 50000"/>
              </a:avLst>
            </a:prstGeom>
            <a:solidFill>
              <a:srgbClr val="E5EAF0"/>
            </a:solidFill>
            <a:ln w="9525">
              <a:noFill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76" name="组合 75">
              <a:extLst>
                <a:ext uri="{FF2B5EF4-FFF2-40B4-BE49-F238E27FC236}">
                  <a16:creationId xmlns:a16="http://schemas.microsoft.com/office/drawing/2014/main" id="{8B01F1FA-61D0-A9CC-105F-A435AF1DAD42}"/>
                </a:ext>
              </a:extLst>
            </p:cNvPr>
            <p:cNvGrpSpPr/>
            <p:nvPr/>
          </p:nvGrpSpPr>
          <p:grpSpPr>
            <a:xfrm>
              <a:off x="2838869" y="1639296"/>
              <a:ext cx="355213" cy="267932"/>
              <a:chOff x="2294469" y="1489032"/>
              <a:chExt cx="963081" cy="726438"/>
            </a:xfrm>
          </p:grpSpPr>
          <p:grpSp>
            <p:nvGrpSpPr>
              <p:cNvPr id="108" name="组合 107">
                <a:extLst>
                  <a:ext uri="{FF2B5EF4-FFF2-40B4-BE49-F238E27FC236}">
                    <a16:creationId xmlns:a16="http://schemas.microsoft.com/office/drawing/2014/main" id="{A6793169-59A3-0ADF-B43F-53E00D7366ED}"/>
                  </a:ext>
                </a:extLst>
              </p:cNvPr>
              <p:cNvGrpSpPr/>
              <p:nvPr/>
            </p:nvGrpSpPr>
            <p:grpSpPr>
              <a:xfrm>
                <a:off x="2340187" y="1530518"/>
                <a:ext cx="917363" cy="643466"/>
                <a:chOff x="2340187" y="1524001"/>
                <a:chExt cx="917363" cy="643466"/>
              </a:xfrm>
            </p:grpSpPr>
            <p:sp>
              <p:nvSpPr>
                <p:cNvPr id="110" name="椭圆 109">
                  <a:extLst>
                    <a:ext uri="{FF2B5EF4-FFF2-40B4-BE49-F238E27FC236}">
                      <a16:creationId xmlns:a16="http://schemas.microsoft.com/office/drawing/2014/main" id="{2F31A9C2-14C0-7983-2314-3FAB0DC151FD}"/>
                    </a:ext>
                  </a:extLst>
                </p:cNvPr>
                <p:cNvSpPr/>
                <p:nvPr/>
              </p:nvSpPr>
              <p:spPr>
                <a:xfrm>
                  <a:off x="2340187" y="1524001"/>
                  <a:ext cx="643466" cy="643466"/>
                </a:xfrm>
                <a:prstGeom prst="ellipse">
                  <a:avLst/>
                </a:prstGeom>
                <a:solidFill>
                  <a:srgbClr val="00346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2" name="等腰三角形 111">
                  <a:extLst>
                    <a:ext uri="{FF2B5EF4-FFF2-40B4-BE49-F238E27FC236}">
                      <a16:creationId xmlns:a16="http://schemas.microsoft.com/office/drawing/2014/main" id="{626D7D8A-D69C-B9C2-4749-45167BEE45D6}"/>
                    </a:ext>
                  </a:extLst>
                </p:cNvPr>
                <p:cNvSpPr/>
                <p:nvPr/>
              </p:nvSpPr>
              <p:spPr>
                <a:xfrm rot="5400000">
                  <a:off x="3073705" y="1784068"/>
                  <a:ext cx="202602" cy="165089"/>
                </a:xfrm>
                <a:prstGeom prst="triangle">
                  <a:avLst/>
                </a:prstGeom>
                <a:solidFill>
                  <a:srgbClr val="003469"/>
                </a:solidFill>
                <a:ln>
                  <a:solidFill>
                    <a:srgbClr val="00346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09" name="椭圆 108">
                <a:extLst>
                  <a:ext uri="{FF2B5EF4-FFF2-40B4-BE49-F238E27FC236}">
                    <a16:creationId xmlns:a16="http://schemas.microsoft.com/office/drawing/2014/main" id="{29938D8E-9231-AB83-787C-D6493810CCD2}"/>
                  </a:ext>
                </a:extLst>
              </p:cNvPr>
              <p:cNvSpPr/>
              <p:nvPr/>
            </p:nvSpPr>
            <p:spPr>
              <a:xfrm>
                <a:off x="2294469" y="1489032"/>
                <a:ext cx="726438" cy="726438"/>
              </a:xfrm>
              <a:prstGeom prst="ellipse">
                <a:avLst/>
              </a:prstGeom>
              <a:noFill/>
              <a:ln w="12700">
                <a:solidFill>
                  <a:srgbClr val="003469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18" name="组合 117">
              <a:extLst>
                <a:ext uri="{FF2B5EF4-FFF2-40B4-BE49-F238E27FC236}">
                  <a16:creationId xmlns:a16="http://schemas.microsoft.com/office/drawing/2014/main" id="{0943CCF5-65B7-E658-132B-C2DF84BE29BB}"/>
                </a:ext>
              </a:extLst>
            </p:cNvPr>
            <p:cNvGrpSpPr/>
            <p:nvPr/>
          </p:nvGrpSpPr>
          <p:grpSpPr>
            <a:xfrm>
              <a:off x="2838869" y="2351890"/>
              <a:ext cx="355213" cy="267932"/>
              <a:chOff x="2294469" y="1489032"/>
              <a:chExt cx="963081" cy="726438"/>
            </a:xfrm>
          </p:grpSpPr>
          <p:grpSp>
            <p:nvGrpSpPr>
              <p:cNvPr id="119" name="组合 118">
                <a:extLst>
                  <a:ext uri="{FF2B5EF4-FFF2-40B4-BE49-F238E27FC236}">
                    <a16:creationId xmlns:a16="http://schemas.microsoft.com/office/drawing/2014/main" id="{4B340756-BA50-09CB-9E2F-863F5012251D}"/>
                  </a:ext>
                </a:extLst>
              </p:cNvPr>
              <p:cNvGrpSpPr/>
              <p:nvPr/>
            </p:nvGrpSpPr>
            <p:grpSpPr>
              <a:xfrm>
                <a:off x="2340187" y="1530518"/>
                <a:ext cx="917363" cy="643466"/>
                <a:chOff x="2340187" y="1524001"/>
                <a:chExt cx="917363" cy="643466"/>
              </a:xfrm>
            </p:grpSpPr>
            <p:sp>
              <p:nvSpPr>
                <p:cNvPr id="121" name="椭圆 120">
                  <a:extLst>
                    <a:ext uri="{FF2B5EF4-FFF2-40B4-BE49-F238E27FC236}">
                      <a16:creationId xmlns:a16="http://schemas.microsoft.com/office/drawing/2014/main" id="{BA80F5AB-8BA1-50FC-6C5A-E453EC23875D}"/>
                    </a:ext>
                  </a:extLst>
                </p:cNvPr>
                <p:cNvSpPr/>
                <p:nvPr/>
              </p:nvSpPr>
              <p:spPr>
                <a:xfrm>
                  <a:off x="2340187" y="1524001"/>
                  <a:ext cx="643466" cy="643466"/>
                </a:xfrm>
                <a:prstGeom prst="ellipse">
                  <a:avLst/>
                </a:prstGeom>
                <a:solidFill>
                  <a:srgbClr val="00346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2" name="等腰三角形 121">
                  <a:extLst>
                    <a:ext uri="{FF2B5EF4-FFF2-40B4-BE49-F238E27FC236}">
                      <a16:creationId xmlns:a16="http://schemas.microsoft.com/office/drawing/2014/main" id="{14237EC7-377D-2480-BCA6-EB1896D4562F}"/>
                    </a:ext>
                  </a:extLst>
                </p:cNvPr>
                <p:cNvSpPr/>
                <p:nvPr/>
              </p:nvSpPr>
              <p:spPr>
                <a:xfrm rot="5400000">
                  <a:off x="3073705" y="1784068"/>
                  <a:ext cx="202602" cy="165089"/>
                </a:xfrm>
                <a:prstGeom prst="triangle">
                  <a:avLst/>
                </a:prstGeom>
                <a:solidFill>
                  <a:srgbClr val="003469"/>
                </a:solidFill>
                <a:ln>
                  <a:solidFill>
                    <a:srgbClr val="00346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20" name="椭圆 119">
                <a:extLst>
                  <a:ext uri="{FF2B5EF4-FFF2-40B4-BE49-F238E27FC236}">
                    <a16:creationId xmlns:a16="http://schemas.microsoft.com/office/drawing/2014/main" id="{514BD0CD-41A7-E3F7-3F68-1477E2B2AA71}"/>
                  </a:ext>
                </a:extLst>
              </p:cNvPr>
              <p:cNvSpPr/>
              <p:nvPr/>
            </p:nvSpPr>
            <p:spPr>
              <a:xfrm>
                <a:off x="2294469" y="1489032"/>
                <a:ext cx="726438" cy="726438"/>
              </a:xfrm>
              <a:prstGeom prst="ellipse">
                <a:avLst/>
              </a:prstGeom>
              <a:noFill/>
              <a:ln w="12700">
                <a:solidFill>
                  <a:srgbClr val="003469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3" name="组合 122">
              <a:extLst>
                <a:ext uri="{FF2B5EF4-FFF2-40B4-BE49-F238E27FC236}">
                  <a16:creationId xmlns:a16="http://schemas.microsoft.com/office/drawing/2014/main" id="{DC1CC8E1-6431-DC42-0212-6A891848E7AE}"/>
                </a:ext>
              </a:extLst>
            </p:cNvPr>
            <p:cNvGrpSpPr/>
            <p:nvPr/>
          </p:nvGrpSpPr>
          <p:grpSpPr>
            <a:xfrm>
              <a:off x="2838869" y="3121882"/>
              <a:ext cx="355213" cy="267932"/>
              <a:chOff x="2294469" y="1489032"/>
              <a:chExt cx="963081" cy="726438"/>
            </a:xfrm>
          </p:grpSpPr>
          <p:grpSp>
            <p:nvGrpSpPr>
              <p:cNvPr id="124" name="组合 123">
                <a:extLst>
                  <a:ext uri="{FF2B5EF4-FFF2-40B4-BE49-F238E27FC236}">
                    <a16:creationId xmlns:a16="http://schemas.microsoft.com/office/drawing/2014/main" id="{A2F523E0-E7BD-D58C-0CA9-B0C3BC529F0E}"/>
                  </a:ext>
                </a:extLst>
              </p:cNvPr>
              <p:cNvGrpSpPr/>
              <p:nvPr/>
            </p:nvGrpSpPr>
            <p:grpSpPr>
              <a:xfrm>
                <a:off x="2340187" y="1530518"/>
                <a:ext cx="917363" cy="643466"/>
                <a:chOff x="2340187" y="1524001"/>
                <a:chExt cx="917363" cy="643466"/>
              </a:xfrm>
            </p:grpSpPr>
            <p:sp>
              <p:nvSpPr>
                <p:cNvPr id="126" name="椭圆 125">
                  <a:extLst>
                    <a:ext uri="{FF2B5EF4-FFF2-40B4-BE49-F238E27FC236}">
                      <a16:creationId xmlns:a16="http://schemas.microsoft.com/office/drawing/2014/main" id="{CF37089E-A2B2-E2EB-1EA1-9A876663882A}"/>
                    </a:ext>
                  </a:extLst>
                </p:cNvPr>
                <p:cNvSpPr/>
                <p:nvPr/>
              </p:nvSpPr>
              <p:spPr>
                <a:xfrm>
                  <a:off x="2340187" y="1524001"/>
                  <a:ext cx="643466" cy="643466"/>
                </a:xfrm>
                <a:prstGeom prst="ellipse">
                  <a:avLst/>
                </a:prstGeom>
                <a:solidFill>
                  <a:srgbClr val="00346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7" name="等腰三角形 126">
                  <a:extLst>
                    <a:ext uri="{FF2B5EF4-FFF2-40B4-BE49-F238E27FC236}">
                      <a16:creationId xmlns:a16="http://schemas.microsoft.com/office/drawing/2014/main" id="{11EC6C28-6C70-1C4E-CE8C-6CF289E364F4}"/>
                    </a:ext>
                  </a:extLst>
                </p:cNvPr>
                <p:cNvSpPr/>
                <p:nvPr/>
              </p:nvSpPr>
              <p:spPr>
                <a:xfrm rot="5400000">
                  <a:off x="3073705" y="1784068"/>
                  <a:ext cx="202602" cy="165089"/>
                </a:xfrm>
                <a:prstGeom prst="triangle">
                  <a:avLst/>
                </a:prstGeom>
                <a:solidFill>
                  <a:srgbClr val="003469"/>
                </a:solidFill>
                <a:ln>
                  <a:solidFill>
                    <a:srgbClr val="00346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25" name="椭圆 124">
                <a:extLst>
                  <a:ext uri="{FF2B5EF4-FFF2-40B4-BE49-F238E27FC236}">
                    <a16:creationId xmlns:a16="http://schemas.microsoft.com/office/drawing/2014/main" id="{7F3EC3A6-13C3-B5C2-3A8F-2B3F842ECC29}"/>
                  </a:ext>
                </a:extLst>
              </p:cNvPr>
              <p:cNvSpPr/>
              <p:nvPr/>
            </p:nvSpPr>
            <p:spPr>
              <a:xfrm>
                <a:off x="2294469" y="1489032"/>
                <a:ext cx="726438" cy="726438"/>
              </a:xfrm>
              <a:prstGeom prst="ellipse">
                <a:avLst/>
              </a:prstGeom>
              <a:noFill/>
              <a:ln w="12700">
                <a:solidFill>
                  <a:srgbClr val="003469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8" name="组合 127">
              <a:extLst>
                <a:ext uri="{FF2B5EF4-FFF2-40B4-BE49-F238E27FC236}">
                  <a16:creationId xmlns:a16="http://schemas.microsoft.com/office/drawing/2014/main" id="{E64B6A64-5030-4F22-DF76-E03DFF8747EB}"/>
                </a:ext>
              </a:extLst>
            </p:cNvPr>
            <p:cNvGrpSpPr/>
            <p:nvPr/>
          </p:nvGrpSpPr>
          <p:grpSpPr>
            <a:xfrm>
              <a:off x="7170596" y="1639296"/>
              <a:ext cx="355213" cy="267932"/>
              <a:chOff x="2294469" y="1489032"/>
              <a:chExt cx="963081" cy="726438"/>
            </a:xfrm>
          </p:grpSpPr>
          <p:grpSp>
            <p:nvGrpSpPr>
              <p:cNvPr id="129" name="组合 128">
                <a:extLst>
                  <a:ext uri="{FF2B5EF4-FFF2-40B4-BE49-F238E27FC236}">
                    <a16:creationId xmlns:a16="http://schemas.microsoft.com/office/drawing/2014/main" id="{37F2B132-A3F0-B8C4-8B60-37182ED0D63E}"/>
                  </a:ext>
                </a:extLst>
              </p:cNvPr>
              <p:cNvGrpSpPr/>
              <p:nvPr/>
            </p:nvGrpSpPr>
            <p:grpSpPr>
              <a:xfrm>
                <a:off x="2340187" y="1530518"/>
                <a:ext cx="917363" cy="643466"/>
                <a:chOff x="2340187" y="1524001"/>
                <a:chExt cx="917363" cy="643466"/>
              </a:xfrm>
            </p:grpSpPr>
            <p:sp>
              <p:nvSpPr>
                <p:cNvPr id="131" name="椭圆 130">
                  <a:extLst>
                    <a:ext uri="{FF2B5EF4-FFF2-40B4-BE49-F238E27FC236}">
                      <a16:creationId xmlns:a16="http://schemas.microsoft.com/office/drawing/2014/main" id="{A465822D-17A8-036C-93A1-8EB9D23A24CA}"/>
                    </a:ext>
                  </a:extLst>
                </p:cNvPr>
                <p:cNvSpPr/>
                <p:nvPr/>
              </p:nvSpPr>
              <p:spPr>
                <a:xfrm>
                  <a:off x="2340187" y="1524001"/>
                  <a:ext cx="643466" cy="643466"/>
                </a:xfrm>
                <a:prstGeom prst="ellipse">
                  <a:avLst/>
                </a:prstGeom>
                <a:solidFill>
                  <a:srgbClr val="00346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2" name="等腰三角形 131">
                  <a:extLst>
                    <a:ext uri="{FF2B5EF4-FFF2-40B4-BE49-F238E27FC236}">
                      <a16:creationId xmlns:a16="http://schemas.microsoft.com/office/drawing/2014/main" id="{CC6F8C10-EF67-2EA9-6021-79F1809D67B2}"/>
                    </a:ext>
                  </a:extLst>
                </p:cNvPr>
                <p:cNvSpPr/>
                <p:nvPr/>
              </p:nvSpPr>
              <p:spPr>
                <a:xfrm rot="5400000">
                  <a:off x="3073705" y="1784068"/>
                  <a:ext cx="202602" cy="165089"/>
                </a:xfrm>
                <a:prstGeom prst="triangle">
                  <a:avLst/>
                </a:prstGeom>
                <a:solidFill>
                  <a:srgbClr val="003469"/>
                </a:solidFill>
                <a:ln>
                  <a:solidFill>
                    <a:srgbClr val="00346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30" name="椭圆 129">
                <a:extLst>
                  <a:ext uri="{FF2B5EF4-FFF2-40B4-BE49-F238E27FC236}">
                    <a16:creationId xmlns:a16="http://schemas.microsoft.com/office/drawing/2014/main" id="{30E314C9-2BE9-AF25-057E-753B27FD61A7}"/>
                  </a:ext>
                </a:extLst>
              </p:cNvPr>
              <p:cNvSpPr/>
              <p:nvPr/>
            </p:nvSpPr>
            <p:spPr>
              <a:xfrm>
                <a:off x="2294469" y="1489032"/>
                <a:ext cx="726438" cy="726438"/>
              </a:xfrm>
              <a:prstGeom prst="ellipse">
                <a:avLst/>
              </a:prstGeom>
              <a:noFill/>
              <a:ln w="12700">
                <a:solidFill>
                  <a:srgbClr val="003469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8" name="组合 137">
              <a:extLst>
                <a:ext uri="{FF2B5EF4-FFF2-40B4-BE49-F238E27FC236}">
                  <a16:creationId xmlns:a16="http://schemas.microsoft.com/office/drawing/2014/main" id="{2ED86EE4-9232-01F5-2C67-443191FD11AC}"/>
                </a:ext>
              </a:extLst>
            </p:cNvPr>
            <p:cNvGrpSpPr/>
            <p:nvPr/>
          </p:nvGrpSpPr>
          <p:grpSpPr>
            <a:xfrm>
              <a:off x="7170596" y="2351890"/>
              <a:ext cx="355213" cy="267932"/>
              <a:chOff x="2294469" y="1489032"/>
              <a:chExt cx="963081" cy="726438"/>
            </a:xfrm>
          </p:grpSpPr>
          <p:grpSp>
            <p:nvGrpSpPr>
              <p:cNvPr id="154" name="组合 153">
                <a:extLst>
                  <a:ext uri="{FF2B5EF4-FFF2-40B4-BE49-F238E27FC236}">
                    <a16:creationId xmlns:a16="http://schemas.microsoft.com/office/drawing/2014/main" id="{46BC73CE-9A41-2B99-1D4A-E9AABA6539A6}"/>
                  </a:ext>
                </a:extLst>
              </p:cNvPr>
              <p:cNvGrpSpPr/>
              <p:nvPr/>
            </p:nvGrpSpPr>
            <p:grpSpPr>
              <a:xfrm>
                <a:off x="2340187" y="1530518"/>
                <a:ext cx="917363" cy="643466"/>
                <a:chOff x="2340187" y="1524001"/>
                <a:chExt cx="917363" cy="643466"/>
              </a:xfrm>
            </p:grpSpPr>
            <p:sp>
              <p:nvSpPr>
                <p:cNvPr id="156" name="椭圆 155">
                  <a:extLst>
                    <a:ext uri="{FF2B5EF4-FFF2-40B4-BE49-F238E27FC236}">
                      <a16:creationId xmlns:a16="http://schemas.microsoft.com/office/drawing/2014/main" id="{E2F82A40-0A72-0565-494B-0ACDB79DCF8F}"/>
                    </a:ext>
                  </a:extLst>
                </p:cNvPr>
                <p:cNvSpPr/>
                <p:nvPr/>
              </p:nvSpPr>
              <p:spPr>
                <a:xfrm>
                  <a:off x="2340187" y="1524001"/>
                  <a:ext cx="643466" cy="643466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7" name="等腰三角形 156">
                  <a:extLst>
                    <a:ext uri="{FF2B5EF4-FFF2-40B4-BE49-F238E27FC236}">
                      <a16:creationId xmlns:a16="http://schemas.microsoft.com/office/drawing/2014/main" id="{CFFAD160-A550-4414-511B-38767B331BC9}"/>
                    </a:ext>
                  </a:extLst>
                </p:cNvPr>
                <p:cNvSpPr/>
                <p:nvPr/>
              </p:nvSpPr>
              <p:spPr>
                <a:xfrm rot="5400000">
                  <a:off x="3073705" y="1784068"/>
                  <a:ext cx="202602" cy="165089"/>
                </a:xfrm>
                <a:prstGeom prst="triangl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55" name="椭圆 154">
                <a:extLst>
                  <a:ext uri="{FF2B5EF4-FFF2-40B4-BE49-F238E27FC236}">
                    <a16:creationId xmlns:a16="http://schemas.microsoft.com/office/drawing/2014/main" id="{F41E45B6-BB31-94CC-2A17-1C7ACC24F627}"/>
                  </a:ext>
                </a:extLst>
              </p:cNvPr>
              <p:cNvSpPr/>
              <p:nvPr/>
            </p:nvSpPr>
            <p:spPr>
              <a:xfrm>
                <a:off x="2294469" y="1489032"/>
                <a:ext cx="726438" cy="726438"/>
              </a:xfrm>
              <a:prstGeom prst="ellipse">
                <a:avLst/>
              </a:prstGeom>
              <a:noFill/>
              <a:ln w="127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9" name="组合 138">
              <a:extLst>
                <a:ext uri="{FF2B5EF4-FFF2-40B4-BE49-F238E27FC236}">
                  <a16:creationId xmlns:a16="http://schemas.microsoft.com/office/drawing/2014/main" id="{1F7E7F23-A3AB-2639-67E2-51774374218E}"/>
                </a:ext>
              </a:extLst>
            </p:cNvPr>
            <p:cNvGrpSpPr/>
            <p:nvPr/>
          </p:nvGrpSpPr>
          <p:grpSpPr>
            <a:xfrm>
              <a:off x="7170596" y="3121882"/>
              <a:ext cx="355213" cy="267932"/>
              <a:chOff x="2294469" y="1489032"/>
              <a:chExt cx="963081" cy="726438"/>
            </a:xfrm>
          </p:grpSpPr>
          <p:grpSp>
            <p:nvGrpSpPr>
              <p:cNvPr id="150" name="组合 149">
                <a:extLst>
                  <a:ext uri="{FF2B5EF4-FFF2-40B4-BE49-F238E27FC236}">
                    <a16:creationId xmlns:a16="http://schemas.microsoft.com/office/drawing/2014/main" id="{1A5CD7C5-3A8F-8700-EF8D-EBFC9EB3C225}"/>
                  </a:ext>
                </a:extLst>
              </p:cNvPr>
              <p:cNvGrpSpPr/>
              <p:nvPr/>
            </p:nvGrpSpPr>
            <p:grpSpPr>
              <a:xfrm>
                <a:off x="2340187" y="1530518"/>
                <a:ext cx="917363" cy="643466"/>
                <a:chOff x="2340187" y="1524001"/>
                <a:chExt cx="917363" cy="643466"/>
              </a:xfrm>
            </p:grpSpPr>
            <p:sp>
              <p:nvSpPr>
                <p:cNvPr id="152" name="椭圆 151">
                  <a:extLst>
                    <a:ext uri="{FF2B5EF4-FFF2-40B4-BE49-F238E27FC236}">
                      <a16:creationId xmlns:a16="http://schemas.microsoft.com/office/drawing/2014/main" id="{A3624C8D-6DA4-B6BD-8E5A-3AA50DF927C7}"/>
                    </a:ext>
                  </a:extLst>
                </p:cNvPr>
                <p:cNvSpPr/>
                <p:nvPr/>
              </p:nvSpPr>
              <p:spPr>
                <a:xfrm>
                  <a:off x="2340187" y="1524001"/>
                  <a:ext cx="643466" cy="643466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3" name="等腰三角形 152">
                  <a:extLst>
                    <a:ext uri="{FF2B5EF4-FFF2-40B4-BE49-F238E27FC236}">
                      <a16:creationId xmlns:a16="http://schemas.microsoft.com/office/drawing/2014/main" id="{F49173E4-F155-E565-5E1D-C47DA55695E2}"/>
                    </a:ext>
                  </a:extLst>
                </p:cNvPr>
                <p:cNvSpPr/>
                <p:nvPr/>
              </p:nvSpPr>
              <p:spPr>
                <a:xfrm rot="5400000">
                  <a:off x="3073705" y="1784068"/>
                  <a:ext cx="202602" cy="165089"/>
                </a:xfrm>
                <a:prstGeom prst="triangl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51" name="椭圆 150">
                <a:extLst>
                  <a:ext uri="{FF2B5EF4-FFF2-40B4-BE49-F238E27FC236}">
                    <a16:creationId xmlns:a16="http://schemas.microsoft.com/office/drawing/2014/main" id="{9A7C4DBE-39E2-77CC-A596-D1376B6F7B07}"/>
                  </a:ext>
                </a:extLst>
              </p:cNvPr>
              <p:cNvSpPr/>
              <p:nvPr/>
            </p:nvSpPr>
            <p:spPr>
              <a:xfrm>
                <a:off x="2294469" y="1489032"/>
                <a:ext cx="726438" cy="726438"/>
              </a:xfrm>
              <a:prstGeom prst="ellipse">
                <a:avLst/>
              </a:prstGeom>
              <a:noFill/>
              <a:ln w="127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3" name="文本框 172">
              <a:extLst>
                <a:ext uri="{FF2B5EF4-FFF2-40B4-BE49-F238E27FC236}">
                  <a16:creationId xmlns:a16="http://schemas.microsoft.com/office/drawing/2014/main" id="{B5C25021-93D9-D895-5D49-9C4A9817C136}"/>
                </a:ext>
              </a:extLst>
            </p:cNvPr>
            <p:cNvSpPr txBox="1"/>
            <p:nvPr/>
          </p:nvSpPr>
          <p:spPr>
            <a:xfrm>
              <a:off x="7653928" y="1603985"/>
              <a:ext cx="2333592" cy="3423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l" defTabSz="457200" rtl="0" eaLnBrk="1" fontAlgn="auto" latinLnBrk="0" hangingPunct="1">
                <a:buClrTx/>
                <a:buSzTx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对接受治疗存在恐惧感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4" name="文本框 173">
              <a:extLst>
                <a:ext uri="{FF2B5EF4-FFF2-40B4-BE49-F238E27FC236}">
                  <a16:creationId xmlns:a16="http://schemas.microsoft.com/office/drawing/2014/main" id="{7BE590AA-F90A-3967-D808-90CD99E0955E}"/>
                </a:ext>
              </a:extLst>
            </p:cNvPr>
            <p:cNvSpPr txBox="1"/>
            <p:nvPr/>
          </p:nvSpPr>
          <p:spPr>
            <a:xfrm>
              <a:off x="3445913" y="1603985"/>
              <a:ext cx="2923677" cy="3423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l" defTabSz="457200" rtl="0" eaLnBrk="1" fontAlgn="auto" latinLnBrk="0" hangingPunct="1">
                <a:buClrTx/>
                <a:buSzTx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无症状，不知自己感染 </a:t>
              </a: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HCV</a:t>
              </a:r>
            </a:p>
          </p:txBody>
        </p:sp>
        <p:sp>
          <p:nvSpPr>
            <p:cNvPr id="175" name="文本框 174">
              <a:extLst>
                <a:ext uri="{FF2B5EF4-FFF2-40B4-BE49-F238E27FC236}">
                  <a16:creationId xmlns:a16="http://schemas.microsoft.com/office/drawing/2014/main" id="{4782F7D1-75DB-4A43-4361-24D27C1C2229}"/>
                </a:ext>
              </a:extLst>
            </p:cNvPr>
            <p:cNvSpPr txBox="1"/>
            <p:nvPr/>
          </p:nvSpPr>
          <p:spPr>
            <a:xfrm>
              <a:off x="3445913" y="2316579"/>
              <a:ext cx="2923677" cy="3423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l" defTabSz="457200" rtl="0" eaLnBrk="1" fontAlgn="auto" latinLnBrk="0" hangingPunct="1">
                <a:buClrTx/>
                <a:buSzTx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疾病污名化，不愿就诊</a:t>
              </a:r>
            </a:p>
          </p:txBody>
        </p:sp>
        <p:sp>
          <p:nvSpPr>
            <p:cNvPr id="176" name="文本框 175">
              <a:extLst>
                <a:ext uri="{FF2B5EF4-FFF2-40B4-BE49-F238E27FC236}">
                  <a16:creationId xmlns:a16="http://schemas.microsoft.com/office/drawing/2014/main" id="{6D04BF0D-BC67-FA5B-78B3-18922C4C1F5B}"/>
                </a:ext>
              </a:extLst>
            </p:cNvPr>
            <p:cNvSpPr txBox="1"/>
            <p:nvPr/>
          </p:nvSpPr>
          <p:spPr>
            <a:xfrm>
              <a:off x="3445913" y="3086571"/>
              <a:ext cx="3048483" cy="3519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457200">
                <a:spcAft>
                  <a:spcPts val="2400"/>
                </a:spcAft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不了解疾病结局，治疗意愿低</a:t>
              </a:r>
              <a:endParaRPr kumimoji="0" lang="en-SG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7" name="文本框 176">
              <a:extLst>
                <a:ext uri="{FF2B5EF4-FFF2-40B4-BE49-F238E27FC236}">
                  <a16:creationId xmlns:a16="http://schemas.microsoft.com/office/drawing/2014/main" id="{756641F4-9571-C06E-6310-575F679FE69E}"/>
                </a:ext>
              </a:extLst>
            </p:cNvPr>
            <p:cNvSpPr txBox="1"/>
            <p:nvPr/>
          </p:nvSpPr>
          <p:spPr>
            <a:xfrm>
              <a:off x="7653928" y="2304685"/>
              <a:ext cx="3290847" cy="3423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l" defTabSz="457200" rtl="0" eaLnBrk="1" fontAlgn="auto" latinLnBrk="0" hangingPunct="1">
                <a:spcAft>
                  <a:spcPts val="1500"/>
                </a:spcAft>
                <a:buClrTx/>
                <a:buSzTx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恐惧高频的随访和抽血检查</a:t>
              </a:r>
            </a:p>
          </p:txBody>
        </p:sp>
        <p:sp>
          <p:nvSpPr>
            <p:cNvPr id="178" name="文本框 177">
              <a:extLst>
                <a:ext uri="{FF2B5EF4-FFF2-40B4-BE49-F238E27FC236}">
                  <a16:creationId xmlns:a16="http://schemas.microsoft.com/office/drawing/2014/main" id="{728AFADA-76AA-B1DB-2580-6609931B640B}"/>
                </a:ext>
              </a:extLst>
            </p:cNvPr>
            <p:cNvSpPr txBox="1"/>
            <p:nvPr/>
          </p:nvSpPr>
          <p:spPr>
            <a:xfrm>
              <a:off x="7653928" y="2971682"/>
              <a:ext cx="3456837" cy="550708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marR="0" lvl="0" algn="l" defTabSz="457200" rtl="0" eaLnBrk="1" fontAlgn="auto" latinLnBrk="0" hangingPunct="1">
                <a:spcAft>
                  <a:spcPts val="1500"/>
                </a:spcAft>
                <a:buClrTx/>
                <a:buSzTx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对更短的治疗方案和减少监测频率有强烈愿望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6267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C0C3706-053F-F0A1-0F06-266019049F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>
                <a:cs typeface="+mn-ea"/>
                <a:sym typeface="Arial" panose="020B0604020202020204" pitchFamily="34" charset="0"/>
              </a:rPr>
              <a:t>https://www.aasld.org/sites/default/files/2019-11/2019-HCVElimination-CallToAction-v2.pdf</a:t>
            </a:r>
          </a:p>
          <a:p>
            <a:r>
              <a:rPr lang="zh-CN" altLang="en-US" dirty="0">
                <a:cs typeface="+mn-ea"/>
                <a:sym typeface="Arial" panose="020B0604020202020204" pitchFamily="34" charset="0"/>
              </a:rPr>
              <a:t>饶慧瑛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,</a:t>
            </a:r>
            <a:r>
              <a:rPr lang="zh-CN" altLang="en-US" dirty="0">
                <a:cs typeface="+mn-ea"/>
                <a:sym typeface="Arial" panose="020B0604020202020204" pitchFamily="34" charset="0"/>
              </a:rPr>
              <a:t>李明阳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,</a:t>
            </a:r>
            <a:r>
              <a:rPr lang="zh-CN" altLang="en-US" dirty="0">
                <a:cs typeface="+mn-ea"/>
                <a:sym typeface="Arial" panose="020B0604020202020204" pitchFamily="34" charset="0"/>
              </a:rPr>
              <a:t>魏来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.</a:t>
            </a:r>
            <a:r>
              <a:rPr lang="zh-CN" altLang="en-US" dirty="0">
                <a:cs typeface="+mn-ea"/>
                <a:sym typeface="Arial" panose="020B0604020202020204" pitchFamily="34" charset="0"/>
              </a:rPr>
              <a:t>中华肝脏病杂志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,2020.28(10):809-811.</a:t>
            </a: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40B31985-8FDF-C918-B9C6-39CA99B971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cs typeface="+mn-ea"/>
                <a:sym typeface="Arial" panose="020B0604020202020204" pitchFamily="34" charset="0"/>
              </a:rPr>
              <a:t>追求丙肝消除，全球四大肝病学会呼吁采用简化诊治策略</a:t>
            </a:r>
          </a:p>
        </p:txBody>
      </p:sp>
      <p:sp>
        <p:nvSpPr>
          <p:cNvPr id="4" name="内容占位符 9">
            <a:extLst>
              <a:ext uri="{FF2B5EF4-FFF2-40B4-BE49-F238E27FC236}">
                <a16:creationId xmlns:a16="http://schemas.microsoft.com/office/drawing/2014/main" id="{C2D2926E-EA68-DA42-C3A4-AA7B1BB12A35}"/>
              </a:ext>
            </a:extLst>
          </p:cNvPr>
          <p:cNvSpPr txBox="1">
            <a:spLocks/>
          </p:cNvSpPr>
          <p:nvPr/>
        </p:nvSpPr>
        <p:spPr>
          <a:xfrm>
            <a:off x="658711" y="6053995"/>
            <a:ext cx="11214101" cy="20759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  <a:defRPr/>
            </a:pPr>
            <a:r>
              <a:rPr kumimoji="1"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注：文中“治愈”指实现持续病毒学应答</a:t>
            </a:r>
            <a:endParaRPr kumimoji="1"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内容占位符 5">
            <a:extLst>
              <a:ext uri="{FF2B5EF4-FFF2-40B4-BE49-F238E27FC236}">
                <a16:creationId xmlns:a16="http://schemas.microsoft.com/office/drawing/2014/main" id="{59B60D7F-8785-3C87-0569-0643B0602735}"/>
              </a:ext>
            </a:extLst>
          </p:cNvPr>
          <p:cNvSpPr txBox="1">
            <a:spLocks/>
          </p:cNvSpPr>
          <p:nvPr/>
        </p:nvSpPr>
        <p:spPr>
          <a:xfrm>
            <a:off x="658812" y="6237798"/>
            <a:ext cx="11214101" cy="19018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HCV</a:t>
            </a: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：丙型肝炎病毒；</a:t>
            </a:r>
            <a:r>
              <a:rPr lang="en-US" altLang="zh-CN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SVR:</a:t>
            </a: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持续病毒学应答；</a:t>
            </a:r>
            <a:r>
              <a:rPr lang="en-US" altLang="zh-CN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DAA:</a:t>
            </a: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直接抗病毒药物</a:t>
            </a:r>
          </a:p>
        </p:txBody>
      </p:sp>
      <p:sp>
        <p:nvSpPr>
          <p:cNvPr id="16" name="Rectangle: Rounded Corners 74">
            <a:extLst>
              <a:ext uri="{FF2B5EF4-FFF2-40B4-BE49-F238E27FC236}">
                <a16:creationId xmlns:a16="http://schemas.microsoft.com/office/drawing/2014/main" id="{F3F9B437-9BCA-E808-5ABC-6B227DA2923E}"/>
              </a:ext>
            </a:extLst>
          </p:cNvPr>
          <p:cNvSpPr/>
          <p:nvPr/>
        </p:nvSpPr>
        <p:spPr>
          <a:xfrm>
            <a:off x="658812" y="3896899"/>
            <a:ext cx="10874375" cy="2102766"/>
          </a:xfrm>
          <a:prstGeom prst="roundRect">
            <a:avLst>
              <a:gd name="adj" fmla="val 4057"/>
            </a:avLst>
          </a:prstGeom>
          <a:solidFill>
            <a:schemeClr val="bg1"/>
          </a:solidFill>
          <a:ln w="12700" cap="flat" cmpd="sng" algn="ctr">
            <a:gradFill flip="none" rotWithShape="1">
              <a:gsLst>
                <a:gs pos="0">
                  <a:srgbClr val="003469"/>
                </a:gs>
                <a:gs pos="100000">
                  <a:srgbClr val="003469"/>
                </a:gs>
                <a:gs pos="47000">
                  <a:srgbClr val="003469">
                    <a:alpha val="0"/>
                  </a:srgbClr>
                </a:gs>
              </a:gsLst>
              <a:lin ang="16200000" scaled="1"/>
              <a:tileRect/>
            </a:gradFill>
            <a:prstDash val="solid"/>
          </a:ln>
          <a:effectLst/>
        </p:spPr>
        <p:txBody>
          <a:bodyPr lIns="360000" rtlCol="0" anchor="ctr"/>
          <a:lstStyle/>
          <a:p>
            <a:pPr marL="179705" marR="0" lvl="0" indent="-179705" defTabSz="121920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D8B301E3-7FC9-9EEC-3F2E-85B27E6A50B3}"/>
              </a:ext>
            </a:extLst>
          </p:cNvPr>
          <p:cNvGrpSpPr/>
          <p:nvPr/>
        </p:nvGrpSpPr>
        <p:grpSpPr>
          <a:xfrm>
            <a:off x="2884732" y="3631593"/>
            <a:ext cx="6422538" cy="562708"/>
            <a:chOff x="1790331" y="1223666"/>
            <a:chExt cx="3546200" cy="420573"/>
          </a:xfrm>
        </p:grpSpPr>
        <p:sp>
          <p:nvSpPr>
            <p:cNvPr id="18" name="同侧圆角矩形 6">
              <a:extLst>
                <a:ext uri="{FF2B5EF4-FFF2-40B4-BE49-F238E27FC236}">
                  <a16:creationId xmlns:a16="http://schemas.microsoft.com/office/drawing/2014/main" id="{009BCD30-1657-8162-AC5D-58C3CA094AB9}"/>
                </a:ext>
              </a:extLst>
            </p:cNvPr>
            <p:cNvSpPr/>
            <p:nvPr/>
          </p:nvSpPr>
          <p:spPr>
            <a:xfrm>
              <a:off x="1790331" y="1223666"/>
              <a:ext cx="3546200" cy="420573"/>
            </a:xfrm>
            <a:custGeom>
              <a:avLst/>
              <a:gdLst>
                <a:gd name="connsiteX0" fmla="*/ 0 w 4999675"/>
                <a:gd name="connsiteY0" fmla="*/ 0 h 547617"/>
                <a:gd name="connsiteX1" fmla="*/ 4999675 w 4999675"/>
                <a:gd name="connsiteY1" fmla="*/ 0 h 547617"/>
                <a:gd name="connsiteX2" fmla="*/ 4999675 w 4999675"/>
                <a:gd name="connsiteY2" fmla="*/ 0 h 547617"/>
                <a:gd name="connsiteX3" fmla="*/ 4999675 w 4999675"/>
                <a:gd name="connsiteY3" fmla="*/ 452364 h 547617"/>
                <a:gd name="connsiteX4" fmla="*/ 4904422 w 4999675"/>
                <a:gd name="connsiteY4" fmla="*/ 547617 h 547617"/>
                <a:gd name="connsiteX5" fmla="*/ 95253 w 4999675"/>
                <a:gd name="connsiteY5" fmla="*/ 547617 h 547617"/>
                <a:gd name="connsiteX6" fmla="*/ 0 w 4999675"/>
                <a:gd name="connsiteY6" fmla="*/ 452364 h 547617"/>
                <a:gd name="connsiteX7" fmla="*/ 0 w 4999675"/>
                <a:gd name="connsiteY7" fmla="*/ 0 h 547617"/>
                <a:gd name="connsiteX8" fmla="*/ 0 w 4999675"/>
                <a:gd name="connsiteY8" fmla="*/ 0 h 547617"/>
                <a:gd name="connsiteX0-1" fmla="*/ 0 w 5047300"/>
                <a:gd name="connsiteY0-2" fmla="*/ 0 h 547617"/>
                <a:gd name="connsiteX1-3" fmla="*/ 5047300 w 5047300"/>
                <a:gd name="connsiteY1-4" fmla="*/ 0 h 547617"/>
                <a:gd name="connsiteX2-5" fmla="*/ 5047300 w 5047300"/>
                <a:gd name="connsiteY2-6" fmla="*/ 0 h 547617"/>
                <a:gd name="connsiteX3-7" fmla="*/ 5047300 w 5047300"/>
                <a:gd name="connsiteY3-8" fmla="*/ 452364 h 547617"/>
                <a:gd name="connsiteX4-9" fmla="*/ 4952047 w 5047300"/>
                <a:gd name="connsiteY4-10" fmla="*/ 547617 h 547617"/>
                <a:gd name="connsiteX5-11" fmla="*/ 142878 w 5047300"/>
                <a:gd name="connsiteY5-12" fmla="*/ 547617 h 547617"/>
                <a:gd name="connsiteX6-13" fmla="*/ 47625 w 5047300"/>
                <a:gd name="connsiteY6-14" fmla="*/ 452364 h 547617"/>
                <a:gd name="connsiteX7-15" fmla="*/ 47625 w 5047300"/>
                <a:gd name="connsiteY7-16" fmla="*/ 0 h 547617"/>
                <a:gd name="connsiteX8-17" fmla="*/ 0 w 5047300"/>
                <a:gd name="connsiteY8-18" fmla="*/ 0 h 547617"/>
                <a:gd name="connsiteX0-19" fmla="*/ 0 w 4999675"/>
                <a:gd name="connsiteY0-20" fmla="*/ 0 h 547617"/>
                <a:gd name="connsiteX1-21" fmla="*/ 4999675 w 4999675"/>
                <a:gd name="connsiteY1-22" fmla="*/ 0 h 547617"/>
                <a:gd name="connsiteX2-23" fmla="*/ 4999675 w 4999675"/>
                <a:gd name="connsiteY2-24" fmla="*/ 0 h 547617"/>
                <a:gd name="connsiteX3-25" fmla="*/ 4999675 w 4999675"/>
                <a:gd name="connsiteY3-26" fmla="*/ 452364 h 547617"/>
                <a:gd name="connsiteX4-27" fmla="*/ 4904422 w 4999675"/>
                <a:gd name="connsiteY4-28" fmla="*/ 547617 h 547617"/>
                <a:gd name="connsiteX5-29" fmla="*/ 95253 w 4999675"/>
                <a:gd name="connsiteY5-30" fmla="*/ 547617 h 547617"/>
                <a:gd name="connsiteX6-31" fmla="*/ 0 w 4999675"/>
                <a:gd name="connsiteY6-32" fmla="*/ 452364 h 547617"/>
                <a:gd name="connsiteX7-33" fmla="*/ 0 w 4999675"/>
                <a:gd name="connsiteY7-34" fmla="*/ 0 h 547617"/>
                <a:gd name="connsiteX0-35" fmla="*/ 0 w 5047300"/>
                <a:gd name="connsiteY0-36" fmla="*/ 0 h 547617"/>
                <a:gd name="connsiteX1-37" fmla="*/ 5047300 w 5047300"/>
                <a:gd name="connsiteY1-38" fmla="*/ 0 h 547617"/>
                <a:gd name="connsiteX2-39" fmla="*/ 5047300 w 5047300"/>
                <a:gd name="connsiteY2-40" fmla="*/ 0 h 547617"/>
                <a:gd name="connsiteX3-41" fmla="*/ 5047300 w 5047300"/>
                <a:gd name="connsiteY3-42" fmla="*/ 452364 h 547617"/>
                <a:gd name="connsiteX4-43" fmla="*/ 4952047 w 5047300"/>
                <a:gd name="connsiteY4-44" fmla="*/ 547617 h 547617"/>
                <a:gd name="connsiteX5-45" fmla="*/ 142878 w 5047300"/>
                <a:gd name="connsiteY5-46" fmla="*/ 547617 h 547617"/>
                <a:gd name="connsiteX6-47" fmla="*/ 47625 w 5047300"/>
                <a:gd name="connsiteY6-48" fmla="*/ 452364 h 547617"/>
                <a:gd name="connsiteX7-49" fmla="*/ 0 w 5047300"/>
                <a:gd name="connsiteY7-50" fmla="*/ 0 h 547617"/>
                <a:gd name="connsiteX0-51" fmla="*/ 0 w 5128262"/>
                <a:gd name="connsiteY0-52" fmla="*/ 14287 h 561904"/>
                <a:gd name="connsiteX1-53" fmla="*/ 5047300 w 5128262"/>
                <a:gd name="connsiteY1-54" fmla="*/ 14287 h 561904"/>
                <a:gd name="connsiteX2-55" fmla="*/ 5128262 w 5128262"/>
                <a:gd name="connsiteY2-56" fmla="*/ 0 h 561904"/>
                <a:gd name="connsiteX3-57" fmla="*/ 5047300 w 5128262"/>
                <a:gd name="connsiteY3-58" fmla="*/ 466651 h 561904"/>
                <a:gd name="connsiteX4-59" fmla="*/ 4952047 w 5128262"/>
                <a:gd name="connsiteY4-60" fmla="*/ 561904 h 561904"/>
                <a:gd name="connsiteX5-61" fmla="*/ 142878 w 5128262"/>
                <a:gd name="connsiteY5-62" fmla="*/ 561904 h 561904"/>
                <a:gd name="connsiteX6-63" fmla="*/ 47625 w 5128262"/>
                <a:gd name="connsiteY6-64" fmla="*/ 466651 h 561904"/>
                <a:gd name="connsiteX7-65" fmla="*/ 0 w 5128262"/>
                <a:gd name="connsiteY7-66" fmla="*/ 14287 h 561904"/>
                <a:gd name="connsiteX0-67" fmla="*/ 0 w 5047300"/>
                <a:gd name="connsiteY0-68" fmla="*/ 0 h 547617"/>
                <a:gd name="connsiteX1-69" fmla="*/ 5047300 w 5047300"/>
                <a:gd name="connsiteY1-70" fmla="*/ 0 h 547617"/>
                <a:gd name="connsiteX2-71" fmla="*/ 5047300 w 5047300"/>
                <a:gd name="connsiteY2-72" fmla="*/ 452364 h 547617"/>
                <a:gd name="connsiteX3-73" fmla="*/ 4952047 w 5047300"/>
                <a:gd name="connsiteY3-74" fmla="*/ 547617 h 547617"/>
                <a:gd name="connsiteX4-75" fmla="*/ 142878 w 5047300"/>
                <a:gd name="connsiteY4-76" fmla="*/ 547617 h 547617"/>
                <a:gd name="connsiteX5-77" fmla="*/ 47625 w 5047300"/>
                <a:gd name="connsiteY5-78" fmla="*/ 452364 h 547617"/>
                <a:gd name="connsiteX6-79" fmla="*/ 0 w 5047300"/>
                <a:gd name="connsiteY6-80" fmla="*/ 0 h 547617"/>
                <a:gd name="connsiteX0-81" fmla="*/ 0 w 5137788"/>
                <a:gd name="connsiteY0-82" fmla="*/ 4762 h 552379"/>
                <a:gd name="connsiteX1-83" fmla="*/ 5137788 w 5137788"/>
                <a:gd name="connsiteY1-84" fmla="*/ 0 h 552379"/>
                <a:gd name="connsiteX2-85" fmla="*/ 5047300 w 5137788"/>
                <a:gd name="connsiteY2-86" fmla="*/ 457126 h 552379"/>
                <a:gd name="connsiteX3-87" fmla="*/ 4952047 w 5137788"/>
                <a:gd name="connsiteY3-88" fmla="*/ 552379 h 552379"/>
                <a:gd name="connsiteX4-89" fmla="*/ 142878 w 5137788"/>
                <a:gd name="connsiteY4-90" fmla="*/ 552379 h 552379"/>
                <a:gd name="connsiteX5-91" fmla="*/ 47625 w 5137788"/>
                <a:gd name="connsiteY5-92" fmla="*/ 457126 h 552379"/>
                <a:gd name="connsiteX6-93" fmla="*/ 0 w 5137788"/>
                <a:gd name="connsiteY6-94" fmla="*/ 4762 h 552379"/>
                <a:gd name="connsiteX0-95" fmla="*/ 0 w 5109213"/>
                <a:gd name="connsiteY0-96" fmla="*/ 0 h 547617"/>
                <a:gd name="connsiteX1-97" fmla="*/ 5109213 w 5109213"/>
                <a:gd name="connsiteY1-98" fmla="*/ 0 h 547617"/>
                <a:gd name="connsiteX2-99" fmla="*/ 5047300 w 5109213"/>
                <a:gd name="connsiteY2-100" fmla="*/ 452364 h 547617"/>
                <a:gd name="connsiteX3-101" fmla="*/ 4952047 w 5109213"/>
                <a:gd name="connsiteY3-102" fmla="*/ 547617 h 547617"/>
                <a:gd name="connsiteX4-103" fmla="*/ 142878 w 5109213"/>
                <a:gd name="connsiteY4-104" fmla="*/ 547617 h 547617"/>
                <a:gd name="connsiteX5-105" fmla="*/ 47625 w 5109213"/>
                <a:gd name="connsiteY5-106" fmla="*/ 452364 h 547617"/>
                <a:gd name="connsiteX6-107" fmla="*/ 0 w 5109213"/>
                <a:gd name="connsiteY6-108" fmla="*/ 0 h 547617"/>
                <a:gd name="connsiteX0-109" fmla="*/ 0 w 5123500"/>
                <a:gd name="connsiteY0-110" fmla="*/ 0 h 547617"/>
                <a:gd name="connsiteX1-111" fmla="*/ 5123500 w 5123500"/>
                <a:gd name="connsiteY1-112" fmla="*/ 0 h 547617"/>
                <a:gd name="connsiteX2-113" fmla="*/ 5061587 w 5123500"/>
                <a:gd name="connsiteY2-114" fmla="*/ 452364 h 547617"/>
                <a:gd name="connsiteX3-115" fmla="*/ 4966334 w 5123500"/>
                <a:gd name="connsiteY3-116" fmla="*/ 547617 h 547617"/>
                <a:gd name="connsiteX4-117" fmla="*/ 157165 w 5123500"/>
                <a:gd name="connsiteY4-118" fmla="*/ 547617 h 547617"/>
                <a:gd name="connsiteX5-119" fmla="*/ 61912 w 5123500"/>
                <a:gd name="connsiteY5-120" fmla="*/ 452364 h 547617"/>
                <a:gd name="connsiteX6-121" fmla="*/ 0 w 5123500"/>
                <a:gd name="connsiteY6-122" fmla="*/ 0 h 547617"/>
                <a:gd name="connsiteX0-123" fmla="*/ 0 w 5152075"/>
                <a:gd name="connsiteY0-124" fmla="*/ 0 h 547617"/>
                <a:gd name="connsiteX1-125" fmla="*/ 5152075 w 5152075"/>
                <a:gd name="connsiteY1-126" fmla="*/ 0 h 547617"/>
                <a:gd name="connsiteX2-127" fmla="*/ 5090162 w 5152075"/>
                <a:gd name="connsiteY2-128" fmla="*/ 452364 h 547617"/>
                <a:gd name="connsiteX3-129" fmla="*/ 4994909 w 5152075"/>
                <a:gd name="connsiteY3-130" fmla="*/ 547617 h 547617"/>
                <a:gd name="connsiteX4-131" fmla="*/ 185740 w 5152075"/>
                <a:gd name="connsiteY4-132" fmla="*/ 547617 h 547617"/>
                <a:gd name="connsiteX5-133" fmla="*/ 90487 w 5152075"/>
                <a:gd name="connsiteY5-134" fmla="*/ 452364 h 547617"/>
                <a:gd name="connsiteX6-135" fmla="*/ 0 w 5152075"/>
                <a:gd name="connsiteY6-136" fmla="*/ 0 h 547617"/>
                <a:gd name="connsiteX0-137" fmla="*/ 0 w 5175887"/>
                <a:gd name="connsiteY0-138" fmla="*/ 0 h 547617"/>
                <a:gd name="connsiteX1-139" fmla="*/ 5175887 w 5175887"/>
                <a:gd name="connsiteY1-140" fmla="*/ 0 h 547617"/>
                <a:gd name="connsiteX2-141" fmla="*/ 5113974 w 5175887"/>
                <a:gd name="connsiteY2-142" fmla="*/ 452364 h 547617"/>
                <a:gd name="connsiteX3-143" fmla="*/ 5018721 w 5175887"/>
                <a:gd name="connsiteY3-144" fmla="*/ 547617 h 547617"/>
                <a:gd name="connsiteX4-145" fmla="*/ 209552 w 5175887"/>
                <a:gd name="connsiteY4-146" fmla="*/ 547617 h 547617"/>
                <a:gd name="connsiteX5-147" fmla="*/ 114299 w 5175887"/>
                <a:gd name="connsiteY5-148" fmla="*/ 452364 h 547617"/>
                <a:gd name="connsiteX6-149" fmla="*/ 0 w 5175887"/>
                <a:gd name="connsiteY6-150" fmla="*/ 0 h 54761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5175887" h="547617">
                  <a:moveTo>
                    <a:pt x="0" y="0"/>
                  </a:moveTo>
                  <a:lnTo>
                    <a:pt x="5175887" y="0"/>
                  </a:lnTo>
                  <a:lnTo>
                    <a:pt x="5113974" y="452364"/>
                  </a:lnTo>
                  <a:cubicBezTo>
                    <a:pt x="5113974" y="504971"/>
                    <a:pt x="5071328" y="547617"/>
                    <a:pt x="5018721" y="547617"/>
                  </a:cubicBezTo>
                  <a:lnTo>
                    <a:pt x="209552" y="547617"/>
                  </a:lnTo>
                  <a:cubicBezTo>
                    <a:pt x="156945" y="547617"/>
                    <a:pt x="114299" y="504971"/>
                    <a:pt x="114299" y="45236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同侧圆角矩形 6">
              <a:extLst>
                <a:ext uri="{FF2B5EF4-FFF2-40B4-BE49-F238E27FC236}">
                  <a16:creationId xmlns:a16="http://schemas.microsoft.com/office/drawing/2014/main" id="{4073658D-4414-462C-1BC8-0672CA9FEBE5}"/>
                </a:ext>
              </a:extLst>
            </p:cNvPr>
            <p:cNvSpPr/>
            <p:nvPr/>
          </p:nvSpPr>
          <p:spPr>
            <a:xfrm>
              <a:off x="1863490" y="1223666"/>
              <a:ext cx="3399882" cy="420573"/>
            </a:xfrm>
            <a:custGeom>
              <a:avLst/>
              <a:gdLst>
                <a:gd name="connsiteX0" fmla="*/ 0 w 4999675"/>
                <a:gd name="connsiteY0" fmla="*/ 0 h 547617"/>
                <a:gd name="connsiteX1" fmla="*/ 4999675 w 4999675"/>
                <a:gd name="connsiteY1" fmla="*/ 0 h 547617"/>
                <a:gd name="connsiteX2" fmla="*/ 4999675 w 4999675"/>
                <a:gd name="connsiteY2" fmla="*/ 0 h 547617"/>
                <a:gd name="connsiteX3" fmla="*/ 4999675 w 4999675"/>
                <a:gd name="connsiteY3" fmla="*/ 452364 h 547617"/>
                <a:gd name="connsiteX4" fmla="*/ 4904422 w 4999675"/>
                <a:gd name="connsiteY4" fmla="*/ 547617 h 547617"/>
                <a:gd name="connsiteX5" fmla="*/ 95253 w 4999675"/>
                <a:gd name="connsiteY5" fmla="*/ 547617 h 547617"/>
                <a:gd name="connsiteX6" fmla="*/ 0 w 4999675"/>
                <a:gd name="connsiteY6" fmla="*/ 452364 h 547617"/>
                <a:gd name="connsiteX7" fmla="*/ 0 w 4999675"/>
                <a:gd name="connsiteY7" fmla="*/ 0 h 547617"/>
                <a:gd name="connsiteX8" fmla="*/ 0 w 4999675"/>
                <a:gd name="connsiteY8" fmla="*/ 0 h 547617"/>
                <a:gd name="connsiteX0-1" fmla="*/ 0 w 5047300"/>
                <a:gd name="connsiteY0-2" fmla="*/ 0 h 547617"/>
                <a:gd name="connsiteX1-3" fmla="*/ 5047300 w 5047300"/>
                <a:gd name="connsiteY1-4" fmla="*/ 0 h 547617"/>
                <a:gd name="connsiteX2-5" fmla="*/ 5047300 w 5047300"/>
                <a:gd name="connsiteY2-6" fmla="*/ 0 h 547617"/>
                <a:gd name="connsiteX3-7" fmla="*/ 5047300 w 5047300"/>
                <a:gd name="connsiteY3-8" fmla="*/ 452364 h 547617"/>
                <a:gd name="connsiteX4-9" fmla="*/ 4952047 w 5047300"/>
                <a:gd name="connsiteY4-10" fmla="*/ 547617 h 547617"/>
                <a:gd name="connsiteX5-11" fmla="*/ 142878 w 5047300"/>
                <a:gd name="connsiteY5-12" fmla="*/ 547617 h 547617"/>
                <a:gd name="connsiteX6-13" fmla="*/ 47625 w 5047300"/>
                <a:gd name="connsiteY6-14" fmla="*/ 452364 h 547617"/>
                <a:gd name="connsiteX7-15" fmla="*/ 47625 w 5047300"/>
                <a:gd name="connsiteY7-16" fmla="*/ 0 h 547617"/>
                <a:gd name="connsiteX8-17" fmla="*/ 0 w 5047300"/>
                <a:gd name="connsiteY8-18" fmla="*/ 0 h 547617"/>
                <a:gd name="connsiteX0-19" fmla="*/ 0 w 4999675"/>
                <a:gd name="connsiteY0-20" fmla="*/ 0 h 547617"/>
                <a:gd name="connsiteX1-21" fmla="*/ 4999675 w 4999675"/>
                <a:gd name="connsiteY1-22" fmla="*/ 0 h 547617"/>
                <a:gd name="connsiteX2-23" fmla="*/ 4999675 w 4999675"/>
                <a:gd name="connsiteY2-24" fmla="*/ 0 h 547617"/>
                <a:gd name="connsiteX3-25" fmla="*/ 4999675 w 4999675"/>
                <a:gd name="connsiteY3-26" fmla="*/ 452364 h 547617"/>
                <a:gd name="connsiteX4-27" fmla="*/ 4904422 w 4999675"/>
                <a:gd name="connsiteY4-28" fmla="*/ 547617 h 547617"/>
                <a:gd name="connsiteX5-29" fmla="*/ 95253 w 4999675"/>
                <a:gd name="connsiteY5-30" fmla="*/ 547617 h 547617"/>
                <a:gd name="connsiteX6-31" fmla="*/ 0 w 4999675"/>
                <a:gd name="connsiteY6-32" fmla="*/ 452364 h 547617"/>
                <a:gd name="connsiteX7-33" fmla="*/ 0 w 4999675"/>
                <a:gd name="connsiteY7-34" fmla="*/ 0 h 547617"/>
                <a:gd name="connsiteX0-35" fmla="*/ 0 w 5047300"/>
                <a:gd name="connsiteY0-36" fmla="*/ 0 h 547617"/>
                <a:gd name="connsiteX1-37" fmla="*/ 5047300 w 5047300"/>
                <a:gd name="connsiteY1-38" fmla="*/ 0 h 547617"/>
                <a:gd name="connsiteX2-39" fmla="*/ 5047300 w 5047300"/>
                <a:gd name="connsiteY2-40" fmla="*/ 0 h 547617"/>
                <a:gd name="connsiteX3-41" fmla="*/ 5047300 w 5047300"/>
                <a:gd name="connsiteY3-42" fmla="*/ 452364 h 547617"/>
                <a:gd name="connsiteX4-43" fmla="*/ 4952047 w 5047300"/>
                <a:gd name="connsiteY4-44" fmla="*/ 547617 h 547617"/>
                <a:gd name="connsiteX5-45" fmla="*/ 142878 w 5047300"/>
                <a:gd name="connsiteY5-46" fmla="*/ 547617 h 547617"/>
                <a:gd name="connsiteX6-47" fmla="*/ 47625 w 5047300"/>
                <a:gd name="connsiteY6-48" fmla="*/ 452364 h 547617"/>
                <a:gd name="connsiteX7-49" fmla="*/ 0 w 5047300"/>
                <a:gd name="connsiteY7-50" fmla="*/ 0 h 547617"/>
                <a:gd name="connsiteX0-51" fmla="*/ 0 w 5128262"/>
                <a:gd name="connsiteY0-52" fmla="*/ 14287 h 561904"/>
                <a:gd name="connsiteX1-53" fmla="*/ 5047300 w 5128262"/>
                <a:gd name="connsiteY1-54" fmla="*/ 14287 h 561904"/>
                <a:gd name="connsiteX2-55" fmla="*/ 5128262 w 5128262"/>
                <a:gd name="connsiteY2-56" fmla="*/ 0 h 561904"/>
                <a:gd name="connsiteX3-57" fmla="*/ 5047300 w 5128262"/>
                <a:gd name="connsiteY3-58" fmla="*/ 466651 h 561904"/>
                <a:gd name="connsiteX4-59" fmla="*/ 4952047 w 5128262"/>
                <a:gd name="connsiteY4-60" fmla="*/ 561904 h 561904"/>
                <a:gd name="connsiteX5-61" fmla="*/ 142878 w 5128262"/>
                <a:gd name="connsiteY5-62" fmla="*/ 561904 h 561904"/>
                <a:gd name="connsiteX6-63" fmla="*/ 47625 w 5128262"/>
                <a:gd name="connsiteY6-64" fmla="*/ 466651 h 561904"/>
                <a:gd name="connsiteX7-65" fmla="*/ 0 w 5128262"/>
                <a:gd name="connsiteY7-66" fmla="*/ 14287 h 561904"/>
                <a:gd name="connsiteX0-67" fmla="*/ 0 w 5047300"/>
                <a:gd name="connsiteY0-68" fmla="*/ 0 h 547617"/>
                <a:gd name="connsiteX1-69" fmla="*/ 5047300 w 5047300"/>
                <a:gd name="connsiteY1-70" fmla="*/ 0 h 547617"/>
                <a:gd name="connsiteX2-71" fmla="*/ 5047300 w 5047300"/>
                <a:gd name="connsiteY2-72" fmla="*/ 452364 h 547617"/>
                <a:gd name="connsiteX3-73" fmla="*/ 4952047 w 5047300"/>
                <a:gd name="connsiteY3-74" fmla="*/ 547617 h 547617"/>
                <a:gd name="connsiteX4-75" fmla="*/ 142878 w 5047300"/>
                <a:gd name="connsiteY4-76" fmla="*/ 547617 h 547617"/>
                <a:gd name="connsiteX5-77" fmla="*/ 47625 w 5047300"/>
                <a:gd name="connsiteY5-78" fmla="*/ 452364 h 547617"/>
                <a:gd name="connsiteX6-79" fmla="*/ 0 w 5047300"/>
                <a:gd name="connsiteY6-80" fmla="*/ 0 h 547617"/>
                <a:gd name="connsiteX0-81" fmla="*/ 0 w 5137788"/>
                <a:gd name="connsiteY0-82" fmla="*/ 4762 h 552379"/>
                <a:gd name="connsiteX1-83" fmla="*/ 5137788 w 5137788"/>
                <a:gd name="connsiteY1-84" fmla="*/ 0 h 552379"/>
                <a:gd name="connsiteX2-85" fmla="*/ 5047300 w 5137788"/>
                <a:gd name="connsiteY2-86" fmla="*/ 457126 h 552379"/>
                <a:gd name="connsiteX3-87" fmla="*/ 4952047 w 5137788"/>
                <a:gd name="connsiteY3-88" fmla="*/ 552379 h 552379"/>
                <a:gd name="connsiteX4-89" fmla="*/ 142878 w 5137788"/>
                <a:gd name="connsiteY4-90" fmla="*/ 552379 h 552379"/>
                <a:gd name="connsiteX5-91" fmla="*/ 47625 w 5137788"/>
                <a:gd name="connsiteY5-92" fmla="*/ 457126 h 552379"/>
                <a:gd name="connsiteX6-93" fmla="*/ 0 w 5137788"/>
                <a:gd name="connsiteY6-94" fmla="*/ 4762 h 552379"/>
                <a:gd name="connsiteX0-95" fmla="*/ 0 w 5109213"/>
                <a:gd name="connsiteY0-96" fmla="*/ 0 h 547617"/>
                <a:gd name="connsiteX1-97" fmla="*/ 5109213 w 5109213"/>
                <a:gd name="connsiteY1-98" fmla="*/ 0 h 547617"/>
                <a:gd name="connsiteX2-99" fmla="*/ 5047300 w 5109213"/>
                <a:gd name="connsiteY2-100" fmla="*/ 452364 h 547617"/>
                <a:gd name="connsiteX3-101" fmla="*/ 4952047 w 5109213"/>
                <a:gd name="connsiteY3-102" fmla="*/ 547617 h 547617"/>
                <a:gd name="connsiteX4-103" fmla="*/ 142878 w 5109213"/>
                <a:gd name="connsiteY4-104" fmla="*/ 547617 h 547617"/>
                <a:gd name="connsiteX5-105" fmla="*/ 47625 w 5109213"/>
                <a:gd name="connsiteY5-106" fmla="*/ 452364 h 547617"/>
                <a:gd name="connsiteX6-107" fmla="*/ 0 w 5109213"/>
                <a:gd name="connsiteY6-108" fmla="*/ 0 h 547617"/>
                <a:gd name="connsiteX0-109" fmla="*/ 0 w 5123500"/>
                <a:gd name="connsiteY0-110" fmla="*/ 0 h 547617"/>
                <a:gd name="connsiteX1-111" fmla="*/ 5123500 w 5123500"/>
                <a:gd name="connsiteY1-112" fmla="*/ 0 h 547617"/>
                <a:gd name="connsiteX2-113" fmla="*/ 5061587 w 5123500"/>
                <a:gd name="connsiteY2-114" fmla="*/ 452364 h 547617"/>
                <a:gd name="connsiteX3-115" fmla="*/ 4966334 w 5123500"/>
                <a:gd name="connsiteY3-116" fmla="*/ 547617 h 547617"/>
                <a:gd name="connsiteX4-117" fmla="*/ 157165 w 5123500"/>
                <a:gd name="connsiteY4-118" fmla="*/ 547617 h 547617"/>
                <a:gd name="connsiteX5-119" fmla="*/ 61912 w 5123500"/>
                <a:gd name="connsiteY5-120" fmla="*/ 452364 h 547617"/>
                <a:gd name="connsiteX6-121" fmla="*/ 0 w 5123500"/>
                <a:gd name="connsiteY6-122" fmla="*/ 0 h 547617"/>
                <a:gd name="connsiteX0-123" fmla="*/ 0 w 5152075"/>
                <a:gd name="connsiteY0-124" fmla="*/ 0 h 547617"/>
                <a:gd name="connsiteX1-125" fmla="*/ 5152075 w 5152075"/>
                <a:gd name="connsiteY1-126" fmla="*/ 0 h 547617"/>
                <a:gd name="connsiteX2-127" fmla="*/ 5090162 w 5152075"/>
                <a:gd name="connsiteY2-128" fmla="*/ 452364 h 547617"/>
                <a:gd name="connsiteX3-129" fmla="*/ 4994909 w 5152075"/>
                <a:gd name="connsiteY3-130" fmla="*/ 547617 h 547617"/>
                <a:gd name="connsiteX4-131" fmla="*/ 185740 w 5152075"/>
                <a:gd name="connsiteY4-132" fmla="*/ 547617 h 547617"/>
                <a:gd name="connsiteX5-133" fmla="*/ 90487 w 5152075"/>
                <a:gd name="connsiteY5-134" fmla="*/ 452364 h 547617"/>
                <a:gd name="connsiteX6-135" fmla="*/ 0 w 5152075"/>
                <a:gd name="connsiteY6-136" fmla="*/ 0 h 547617"/>
                <a:gd name="connsiteX0-137" fmla="*/ 0 w 5175887"/>
                <a:gd name="connsiteY0-138" fmla="*/ 0 h 547617"/>
                <a:gd name="connsiteX1-139" fmla="*/ 5175887 w 5175887"/>
                <a:gd name="connsiteY1-140" fmla="*/ 0 h 547617"/>
                <a:gd name="connsiteX2-141" fmla="*/ 5113974 w 5175887"/>
                <a:gd name="connsiteY2-142" fmla="*/ 452364 h 547617"/>
                <a:gd name="connsiteX3-143" fmla="*/ 5018721 w 5175887"/>
                <a:gd name="connsiteY3-144" fmla="*/ 547617 h 547617"/>
                <a:gd name="connsiteX4-145" fmla="*/ 209552 w 5175887"/>
                <a:gd name="connsiteY4-146" fmla="*/ 547617 h 547617"/>
                <a:gd name="connsiteX5-147" fmla="*/ 114299 w 5175887"/>
                <a:gd name="connsiteY5-148" fmla="*/ 452364 h 547617"/>
                <a:gd name="connsiteX6-149" fmla="*/ 0 w 5175887"/>
                <a:gd name="connsiteY6-150" fmla="*/ 0 h 54761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5175887" h="547617">
                  <a:moveTo>
                    <a:pt x="0" y="0"/>
                  </a:moveTo>
                  <a:lnTo>
                    <a:pt x="5175887" y="0"/>
                  </a:lnTo>
                  <a:lnTo>
                    <a:pt x="5113974" y="452364"/>
                  </a:lnTo>
                  <a:cubicBezTo>
                    <a:pt x="5113974" y="504971"/>
                    <a:pt x="5071328" y="547617"/>
                    <a:pt x="5018721" y="547617"/>
                  </a:cubicBezTo>
                  <a:lnTo>
                    <a:pt x="209552" y="547617"/>
                  </a:lnTo>
                  <a:cubicBezTo>
                    <a:pt x="156945" y="547617"/>
                    <a:pt x="114299" y="504971"/>
                    <a:pt x="114299" y="45236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469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策略一：简化诊治策略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力求实现 </a:t>
              </a:r>
              <a:r>
                <a:rPr kumimoji="0" lang="en-US" altLang="zh-CN" sz="1600" b="1" i="0" u="none" strike="noStrike" kern="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HCV“ </a:t>
              </a:r>
              <a:r>
                <a:rPr kumimoji="0" lang="zh-CN" altLang="en-US" sz="1600" b="1" i="0" u="none" strike="noStrike" kern="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一站式” 诊治目标</a:t>
              </a:r>
              <a:r>
                <a:rPr kumimoji="0" lang="en-US" altLang="zh-CN" sz="1600" b="1" i="0" u="none" strike="noStrike" kern="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1-2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9719FC29-696F-4668-B3E0-F4F0DCAC67F7}"/>
              </a:ext>
            </a:extLst>
          </p:cNvPr>
          <p:cNvGrpSpPr/>
          <p:nvPr/>
        </p:nvGrpSpPr>
        <p:grpSpPr>
          <a:xfrm>
            <a:off x="1121235" y="4325219"/>
            <a:ext cx="9571904" cy="1464183"/>
            <a:chOff x="1121235" y="4124166"/>
            <a:chExt cx="9571904" cy="1464183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94EDD54D-7ED3-C098-B9F3-942B30E71CEB}"/>
                </a:ext>
              </a:extLst>
            </p:cNvPr>
            <p:cNvSpPr txBox="1"/>
            <p:nvPr/>
          </p:nvSpPr>
          <p:spPr>
            <a:xfrm>
              <a:off x="1498861" y="4124166"/>
              <a:ext cx="9194278" cy="14641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l" defTabSz="914400" rtl="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通过快速抗体筛查和单次触发病毒载量测试，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一次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就诊即可确诊HCV 感染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应用泛基因型 DAA 标准化治疗方案，在开始治疗前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无需基因型检测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为了确认治愈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*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，在治疗结束后 12 周，进行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次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病毒载量测试评估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SVR</a:t>
              </a:r>
            </a:p>
          </p:txBody>
        </p: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D109636B-C1AE-DC87-2C5C-CEEA820C57C4}"/>
                </a:ext>
              </a:extLst>
            </p:cNvPr>
            <p:cNvGrpSpPr/>
            <p:nvPr/>
          </p:nvGrpSpPr>
          <p:grpSpPr>
            <a:xfrm>
              <a:off x="1121235" y="4276091"/>
              <a:ext cx="219075" cy="169418"/>
              <a:chOff x="491109" y="1080516"/>
              <a:chExt cx="219075" cy="169418"/>
            </a:xfrm>
          </p:grpSpPr>
          <p:sp>
            <p:nvSpPr>
              <p:cNvPr id="25" name="等腰三角形 24">
                <a:extLst>
                  <a:ext uri="{FF2B5EF4-FFF2-40B4-BE49-F238E27FC236}">
                    <a16:creationId xmlns:a16="http://schemas.microsoft.com/office/drawing/2014/main" id="{10094374-FDCC-4279-7986-AC1557879FA7}"/>
                  </a:ext>
                </a:extLst>
              </p:cNvPr>
              <p:cNvSpPr/>
              <p:nvPr/>
            </p:nvSpPr>
            <p:spPr>
              <a:xfrm rot="5400000">
                <a:off x="552450" y="1092200"/>
                <a:ext cx="169418" cy="146050"/>
              </a:xfrm>
              <a:prstGeom prst="triangle">
                <a:avLst/>
              </a:prstGeom>
              <a:solidFill>
                <a:srgbClr val="003469"/>
              </a:solidFill>
              <a:ln>
                <a:solidFill>
                  <a:srgbClr val="00346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等腰三角形 25">
                <a:extLst>
                  <a:ext uri="{FF2B5EF4-FFF2-40B4-BE49-F238E27FC236}">
                    <a16:creationId xmlns:a16="http://schemas.microsoft.com/office/drawing/2014/main" id="{60C400F4-C6FB-0EE5-C566-F539D227BCB5}"/>
                  </a:ext>
                </a:extLst>
              </p:cNvPr>
              <p:cNvSpPr/>
              <p:nvPr/>
            </p:nvSpPr>
            <p:spPr>
              <a:xfrm rot="5400000">
                <a:off x="479425" y="1092200"/>
                <a:ext cx="169418" cy="146050"/>
              </a:xfrm>
              <a:prstGeom prst="triangl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1C70F311-E6DF-AF8C-AA3B-4B42E44DDFF1}"/>
                </a:ext>
              </a:extLst>
            </p:cNvPr>
            <p:cNvGrpSpPr/>
            <p:nvPr/>
          </p:nvGrpSpPr>
          <p:grpSpPr>
            <a:xfrm>
              <a:off x="1121235" y="4814490"/>
              <a:ext cx="219075" cy="169418"/>
              <a:chOff x="491109" y="1080516"/>
              <a:chExt cx="219075" cy="169418"/>
            </a:xfrm>
          </p:grpSpPr>
          <p:sp>
            <p:nvSpPr>
              <p:cNvPr id="28" name="等腰三角形 27">
                <a:extLst>
                  <a:ext uri="{FF2B5EF4-FFF2-40B4-BE49-F238E27FC236}">
                    <a16:creationId xmlns:a16="http://schemas.microsoft.com/office/drawing/2014/main" id="{E2BABC1F-37A9-447D-C65A-CC0834388252}"/>
                  </a:ext>
                </a:extLst>
              </p:cNvPr>
              <p:cNvSpPr/>
              <p:nvPr/>
            </p:nvSpPr>
            <p:spPr>
              <a:xfrm rot="5400000">
                <a:off x="552450" y="1092200"/>
                <a:ext cx="169418" cy="146050"/>
              </a:xfrm>
              <a:prstGeom prst="triangle">
                <a:avLst/>
              </a:prstGeom>
              <a:solidFill>
                <a:srgbClr val="003469"/>
              </a:solidFill>
              <a:ln>
                <a:solidFill>
                  <a:srgbClr val="00346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等腰三角形 28">
                <a:extLst>
                  <a:ext uri="{FF2B5EF4-FFF2-40B4-BE49-F238E27FC236}">
                    <a16:creationId xmlns:a16="http://schemas.microsoft.com/office/drawing/2014/main" id="{4879A9AE-0BEE-5AC6-0421-2E18CEC7381F}"/>
                  </a:ext>
                </a:extLst>
              </p:cNvPr>
              <p:cNvSpPr/>
              <p:nvPr/>
            </p:nvSpPr>
            <p:spPr>
              <a:xfrm rot="5400000">
                <a:off x="479425" y="1092200"/>
                <a:ext cx="169418" cy="146050"/>
              </a:xfrm>
              <a:prstGeom prst="triangl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6F4767B1-38B8-0255-1933-ECE6B1C94450}"/>
                </a:ext>
              </a:extLst>
            </p:cNvPr>
            <p:cNvGrpSpPr/>
            <p:nvPr/>
          </p:nvGrpSpPr>
          <p:grpSpPr>
            <a:xfrm>
              <a:off x="1121235" y="5352888"/>
              <a:ext cx="219075" cy="169418"/>
              <a:chOff x="491109" y="1080516"/>
              <a:chExt cx="219075" cy="169418"/>
            </a:xfrm>
          </p:grpSpPr>
          <p:sp>
            <p:nvSpPr>
              <p:cNvPr id="31" name="等腰三角形 30">
                <a:extLst>
                  <a:ext uri="{FF2B5EF4-FFF2-40B4-BE49-F238E27FC236}">
                    <a16:creationId xmlns:a16="http://schemas.microsoft.com/office/drawing/2014/main" id="{90F5561A-BA6F-D30F-E8B4-FA307E4ABF2B}"/>
                  </a:ext>
                </a:extLst>
              </p:cNvPr>
              <p:cNvSpPr/>
              <p:nvPr/>
            </p:nvSpPr>
            <p:spPr>
              <a:xfrm rot="5400000">
                <a:off x="552450" y="1092200"/>
                <a:ext cx="169418" cy="146050"/>
              </a:xfrm>
              <a:prstGeom prst="triangle">
                <a:avLst/>
              </a:prstGeom>
              <a:solidFill>
                <a:srgbClr val="003469"/>
              </a:solidFill>
              <a:ln>
                <a:solidFill>
                  <a:srgbClr val="00346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等腰三角形 31">
                <a:extLst>
                  <a:ext uri="{FF2B5EF4-FFF2-40B4-BE49-F238E27FC236}">
                    <a16:creationId xmlns:a16="http://schemas.microsoft.com/office/drawing/2014/main" id="{4B60F15F-B2E3-3FBB-6DBE-0E4261A5834A}"/>
                  </a:ext>
                </a:extLst>
              </p:cNvPr>
              <p:cNvSpPr/>
              <p:nvPr/>
            </p:nvSpPr>
            <p:spPr>
              <a:xfrm rot="5400000">
                <a:off x="479425" y="1092200"/>
                <a:ext cx="169418" cy="146050"/>
              </a:xfrm>
              <a:prstGeom prst="triangl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251DE1C4-4885-6A86-7F81-28AB67712CBE}"/>
              </a:ext>
            </a:extLst>
          </p:cNvPr>
          <p:cNvGrpSpPr/>
          <p:nvPr/>
        </p:nvGrpSpPr>
        <p:grpSpPr>
          <a:xfrm>
            <a:off x="5795650" y="3205481"/>
            <a:ext cx="573254" cy="349846"/>
            <a:chOff x="5513610" y="2136324"/>
            <a:chExt cx="631380" cy="925023"/>
          </a:xfrm>
          <a:gradFill flip="none" rotWithShape="1">
            <a:gsLst>
              <a:gs pos="65000">
                <a:srgbClr val="48254B"/>
              </a:gs>
              <a:gs pos="0">
                <a:srgbClr val="C00000"/>
              </a:gs>
              <a:gs pos="100000">
                <a:srgbClr val="003469"/>
              </a:gs>
            </a:gsLst>
            <a:lin ang="16200000" scaled="1"/>
            <a:tileRect/>
          </a:gradFill>
        </p:grpSpPr>
        <p:sp>
          <p:nvSpPr>
            <p:cNvPr id="37" name="箭头: V 形 36">
              <a:extLst>
                <a:ext uri="{FF2B5EF4-FFF2-40B4-BE49-F238E27FC236}">
                  <a16:creationId xmlns:a16="http://schemas.microsoft.com/office/drawing/2014/main" id="{A9991A04-A089-5A9A-A4D3-A858D0A6A61C}"/>
                </a:ext>
              </a:extLst>
            </p:cNvPr>
            <p:cNvSpPr/>
            <p:nvPr/>
          </p:nvSpPr>
          <p:spPr>
            <a:xfrm rot="5400000">
              <a:off x="5562600" y="2478957"/>
              <a:ext cx="533400" cy="631379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箭头: V 形 37">
              <a:extLst>
                <a:ext uri="{FF2B5EF4-FFF2-40B4-BE49-F238E27FC236}">
                  <a16:creationId xmlns:a16="http://schemas.microsoft.com/office/drawing/2014/main" id="{5D1516FC-0D3D-E8DD-8E89-CC312AA5FE25}"/>
                </a:ext>
              </a:extLst>
            </p:cNvPr>
            <p:cNvSpPr/>
            <p:nvPr/>
          </p:nvSpPr>
          <p:spPr>
            <a:xfrm rot="5400000">
              <a:off x="5562600" y="2087335"/>
              <a:ext cx="533401" cy="631379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D902F788-8FAD-89AB-EDBE-FEDD4B0BF62A}"/>
              </a:ext>
            </a:extLst>
          </p:cNvPr>
          <p:cNvGrpSpPr/>
          <p:nvPr/>
        </p:nvGrpSpPr>
        <p:grpSpPr>
          <a:xfrm>
            <a:off x="718925" y="1262193"/>
            <a:ext cx="10754150" cy="1910933"/>
            <a:chOff x="477072" y="1091361"/>
            <a:chExt cx="11181796" cy="1986923"/>
          </a:xfrm>
        </p:grpSpPr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id="{DCBCF5E0-F88A-8B6C-AED2-FBA79BD29061}"/>
                </a:ext>
              </a:extLst>
            </p:cNvPr>
            <p:cNvGrpSpPr/>
            <p:nvPr/>
          </p:nvGrpSpPr>
          <p:grpSpPr bwMode="auto">
            <a:xfrm>
              <a:off x="3433058" y="1091361"/>
              <a:ext cx="8225810" cy="1986923"/>
              <a:chOff x="0" y="0"/>
              <a:chExt cx="5117724" cy="1584176"/>
            </a:xfrm>
          </p:grpSpPr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id="{A7963DDF-2C12-B112-0AC6-9EEEFC14C3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5117724" cy="1584176"/>
              </a:xfrm>
              <a:prstGeom prst="rect">
                <a:avLst/>
              </a:prstGeom>
              <a:solidFill>
                <a:srgbClr val="E5EAF0"/>
              </a:solidFill>
              <a:ln w="10795" cmpd="sng">
                <a:solidFill>
                  <a:schemeClr val="bg1"/>
                </a:solidFill>
                <a:miter lim="800000"/>
              </a:ln>
              <a:effectLst>
                <a:outerShdw dist="38100" dir="2700000" algn="ctr" rotWithShape="0">
                  <a:srgbClr val="05265D">
                    <a:alpha val="39000"/>
                  </a:srgbClr>
                </a:outerShdw>
              </a:effectLst>
            </p:spPr>
            <p:txBody>
              <a:bodyPr anchor="ctr"/>
              <a:lstStyle>
                <a:defPPr>
                  <a:defRPr lang="zh-CN"/>
                </a:defPPr>
                <a:lvl1pPr marL="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8" name="矩形 37">
                <a:extLst>
                  <a:ext uri="{FF2B5EF4-FFF2-40B4-BE49-F238E27FC236}">
                    <a16:creationId xmlns:a16="http://schemas.microsoft.com/office/drawing/2014/main" id="{B821331E-28D1-0E14-2D94-70A5B3C7D2A5}"/>
                  </a:ext>
                </a:extLst>
              </p:cNvPr>
              <p:cNvSpPr/>
              <p:nvPr/>
            </p:nvSpPr>
            <p:spPr bwMode="auto">
              <a:xfrm>
                <a:off x="4813" y="0"/>
                <a:ext cx="5112911" cy="1584176"/>
              </a:xfrm>
              <a:custGeom>
                <a:avLst/>
                <a:gdLst>
                  <a:gd name="T0" fmla="*/ 0 w 4963465"/>
                  <a:gd name="T1" fmla="*/ 0 h 1584176"/>
                  <a:gd name="T2" fmla="*/ 4963465 w 4963465"/>
                  <a:gd name="T3" fmla="*/ 0 h 1584176"/>
                  <a:gd name="T4" fmla="*/ 1377067 w 4963465"/>
                  <a:gd name="T5" fmla="*/ 1584176 h 1584176"/>
                  <a:gd name="T6" fmla="*/ 0 w 4963465"/>
                  <a:gd name="T7" fmla="*/ 1584176 h 1584176"/>
                  <a:gd name="T8" fmla="*/ 0 w 4963465"/>
                  <a:gd name="T9" fmla="*/ 0 h 1584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63465" h="1584176">
                    <a:moveTo>
                      <a:pt x="0" y="0"/>
                    </a:moveTo>
                    <a:lnTo>
                      <a:pt x="4963465" y="0"/>
                    </a:lnTo>
                    <a:lnTo>
                      <a:pt x="1377067" y="1584176"/>
                    </a:lnTo>
                    <a:lnTo>
                      <a:pt x="0" y="15841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14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59" name="组合 58">
              <a:extLst>
                <a:ext uri="{FF2B5EF4-FFF2-40B4-BE49-F238E27FC236}">
                  <a16:creationId xmlns:a16="http://schemas.microsoft.com/office/drawing/2014/main" id="{2C86F0DC-FA78-900E-C4CB-65A08BF0FD4F}"/>
                </a:ext>
              </a:extLst>
            </p:cNvPr>
            <p:cNvGrpSpPr/>
            <p:nvPr/>
          </p:nvGrpSpPr>
          <p:grpSpPr bwMode="auto">
            <a:xfrm>
              <a:off x="477072" y="1091361"/>
              <a:ext cx="2896358" cy="1986923"/>
              <a:chOff x="0" y="0"/>
              <a:chExt cx="1739117" cy="1584176"/>
            </a:xfrm>
          </p:grpSpPr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629F7456-FE21-5B10-F6E1-52300D2348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739117" cy="1584176"/>
              </a:xfrm>
              <a:prstGeom prst="rect">
                <a:avLst/>
              </a:prstGeom>
              <a:solidFill>
                <a:schemeClr val="bg1"/>
              </a:solidFill>
              <a:ln w="10795" cmpd="sng">
                <a:solidFill>
                  <a:srgbClr val="E5EAF0"/>
                </a:solidFill>
                <a:miter lim="800000"/>
              </a:ln>
              <a:effectLst>
                <a:outerShdw dist="38100" dir="2700000" algn="ctr" rotWithShape="0">
                  <a:srgbClr val="05265D">
                    <a:alpha val="39000"/>
                  </a:srgbClr>
                </a:outerShdw>
              </a:effectLst>
            </p:spPr>
            <p:txBody>
              <a:bodyPr anchor="ctr"/>
              <a:lstStyle>
                <a:defPPr>
                  <a:defRPr lang="zh-CN"/>
                </a:defPPr>
                <a:lvl1pPr marL="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1" name="矩形 8">
                <a:extLst>
                  <a:ext uri="{FF2B5EF4-FFF2-40B4-BE49-F238E27FC236}">
                    <a16:creationId xmlns:a16="http://schemas.microsoft.com/office/drawing/2014/main" id="{EF356EF1-DE4D-9CB9-2A4E-C77160C6CF59}"/>
                  </a:ext>
                </a:extLst>
              </p:cNvPr>
              <p:cNvSpPr/>
              <p:nvPr/>
            </p:nvSpPr>
            <p:spPr bwMode="auto">
              <a:xfrm>
                <a:off x="0" y="0"/>
                <a:ext cx="1671268" cy="1584176"/>
              </a:xfrm>
              <a:custGeom>
                <a:avLst/>
                <a:gdLst>
                  <a:gd name="T0" fmla="*/ 0 w 1671268"/>
                  <a:gd name="T1" fmla="*/ 0 h 1584176"/>
                  <a:gd name="T2" fmla="*/ 1671268 w 1671268"/>
                  <a:gd name="T3" fmla="*/ 0 h 1584176"/>
                  <a:gd name="T4" fmla="*/ 197248 w 1671268"/>
                  <a:gd name="T5" fmla="*/ 1584176 h 1584176"/>
                  <a:gd name="T6" fmla="*/ 0 w 1671268"/>
                  <a:gd name="T7" fmla="*/ 1584176 h 1584176"/>
                  <a:gd name="T8" fmla="*/ 0 w 1671268"/>
                  <a:gd name="T9" fmla="*/ 0 h 1584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1268" h="1584176">
                    <a:moveTo>
                      <a:pt x="0" y="0"/>
                    </a:moveTo>
                    <a:lnTo>
                      <a:pt x="1671268" y="0"/>
                    </a:lnTo>
                    <a:lnTo>
                      <a:pt x="197248" y="1584176"/>
                    </a:lnTo>
                    <a:lnTo>
                      <a:pt x="0" y="15841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20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36" name="Picture 2" descr="查看源图像">
              <a:extLst>
                <a:ext uri="{FF2B5EF4-FFF2-40B4-BE49-F238E27FC236}">
                  <a16:creationId xmlns:a16="http://schemas.microsoft.com/office/drawing/2014/main" id="{890B2BD5-E04E-779D-153A-2A60446582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97170" y="2031201"/>
              <a:ext cx="1279079" cy="923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id="{B2142F33-5937-CE5D-76B6-68698EA4764F}"/>
                </a:ext>
              </a:extLst>
            </p:cNvPr>
            <p:cNvGrpSpPr/>
            <p:nvPr/>
          </p:nvGrpSpPr>
          <p:grpSpPr>
            <a:xfrm>
              <a:off x="763466" y="1145410"/>
              <a:ext cx="2323571" cy="1878825"/>
              <a:chOff x="583461" y="1082811"/>
              <a:chExt cx="2370903" cy="2374096"/>
            </a:xfrm>
          </p:grpSpPr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76F0E1E4-EF78-66E9-8C58-0578CB8738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49005" b="50134"/>
              <a:stretch/>
            </p:blipFill>
            <p:spPr>
              <a:xfrm>
                <a:off x="657487" y="2263256"/>
                <a:ext cx="993236" cy="785364"/>
              </a:xfrm>
              <a:prstGeom prst="rect">
                <a:avLst/>
              </a:prstGeom>
              <a:solidFill>
                <a:srgbClr val="E0F4F2"/>
              </a:solidFill>
              <a:ln w="22225" cap="flat" cmpd="sng" algn="ctr">
                <a:noFill/>
                <a:prstDash val="solid"/>
                <a:miter lim="800000"/>
              </a:ln>
              <a:effectLst/>
            </p:spPr>
          </p:pic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BAF5183-8D24-4D96-6411-9CBFE61961EC}"/>
                  </a:ext>
                </a:extLst>
              </p:cNvPr>
              <p:cNvSpPr txBox="1"/>
              <p:nvPr/>
            </p:nvSpPr>
            <p:spPr>
              <a:xfrm>
                <a:off x="583461" y="3056797"/>
                <a:ext cx="1141287" cy="400110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美国肝病学会</a:t>
                </a:r>
                <a:r>
                  <a:rPr kumimoji="0" lang="en-US" altLang="zh-CN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(AASLD)</a:t>
                </a:r>
                <a:endParaRPr kumimoji="0" lang="zh-CN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F29D4168-BC73-EE5A-52C3-1256353FC7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48237" t="46379" r="768" b="3755"/>
              <a:stretch/>
            </p:blipFill>
            <p:spPr>
              <a:xfrm>
                <a:off x="1887103" y="2263256"/>
                <a:ext cx="993233" cy="785364"/>
              </a:xfrm>
              <a:prstGeom prst="rect">
                <a:avLst/>
              </a:prstGeom>
              <a:solidFill>
                <a:srgbClr val="E0F4F2"/>
              </a:solidFill>
              <a:ln w="22225" cap="flat" cmpd="sng" algn="ctr">
                <a:noFill/>
                <a:prstDash val="solid"/>
                <a:miter lim="800000"/>
              </a:ln>
              <a:effectLst/>
            </p:spPr>
          </p:pic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7745014-8734-D05B-DADD-CE80A2E18A22}"/>
                  </a:ext>
                </a:extLst>
              </p:cNvPr>
              <p:cNvSpPr txBox="1"/>
              <p:nvPr/>
            </p:nvSpPr>
            <p:spPr>
              <a:xfrm>
                <a:off x="1813077" y="3056799"/>
                <a:ext cx="1141287" cy="400108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欧洲肝病学会</a:t>
                </a:r>
                <a:r>
                  <a:rPr kumimoji="0" lang="en-US" altLang="zh-CN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(</a:t>
                </a:r>
                <a:r>
                  <a:rPr kumimoji="0" lang="en-US" altLang="zh-CN" sz="9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EASL</a:t>
                </a:r>
                <a:r>
                  <a:rPr kumimoji="0" lang="en-US" altLang="zh-CN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)</a:t>
                </a:r>
                <a:endParaRPr kumimoji="0" lang="zh-CN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2AF03CEF-9A52-F030-E55A-0041BD532C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01" t="50134" r="50965"/>
              <a:stretch/>
            </p:blipFill>
            <p:spPr>
              <a:xfrm>
                <a:off x="696627" y="1082814"/>
                <a:ext cx="914955" cy="753946"/>
              </a:xfrm>
              <a:prstGeom prst="rect">
                <a:avLst/>
              </a:prstGeom>
              <a:solidFill>
                <a:srgbClr val="E0F4F2"/>
              </a:solidFill>
              <a:ln w="22225" cap="flat" cmpd="sng" algn="ctr">
                <a:noFill/>
                <a:prstDash val="solid"/>
                <a:miter lim="800000"/>
              </a:ln>
              <a:effectLst/>
            </p:spPr>
          </p:pic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CBEE914-2FDD-4B7E-7E75-0BC40CEFC94E}"/>
                  </a:ext>
                </a:extLst>
              </p:cNvPr>
              <p:cNvSpPr txBox="1"/>
              <p:nvPr/>
            </p:nvSpPr>
            <p:spPr>
              <a:xfrm>
                <a:off x="583461" y="1863146"/>
                <a:ext cx="1141287" cy="400108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亚太肝病学会</a:t>
                </a:r>
                <a:r>
                  <a:rPr kumimoji="0" lang="en-US" altLang="zh-CN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(APASL)</a:t>
                </a:r>
                <a:endParaRPr kumimoji="0" lang="zh-CN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id="{32742673-2A22-0670-89E5-E149BFA89F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49005" t="733" b="51190"/>
              <a:stretch/>
            </p:blipFill>
            <p:spPr>
              <a:xfrm>
                <a:off x="1906971" y="1082811"/>
                <a:ext cx="953499" cy="726899"/>
              </a:xfrm>
              <a:prstGeom prst="rect">
                <a:avLst/>
              </a:prstGeom>
              <a:solidFill>
                <a:srgbClr val="E0F4F2"/>
              </a:solidFill>
              <a:ln w="22225" cap="flat" cmpd="sng" algn="ctr">
                <a:noFill/>
                <a:prstDash val="solid"/>
                <a:miter lim="800000"/>
              </a:ln>
              <a:effectLst/>
            </p:spPr>
          </p:pic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9055E560-6E04-8F15-78BA-9AE1212C5DE1}"/>
                  </a:ext>
                </a:extLst>
              </p:cNvPr>
              <p:cNvSpPr txBox="1"/>
              <p:nvPr/>
            </p:nvSpPr>
            <p:spPr>
              <a:xfrm>
                <a:off x="1813077" y="1863146"/>
                <a:ext cx="1141287" cy="400108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拉丁美洲肝病学会</a:t>
                </a:r>
                <a:r>
                  <a:rPr kumimoji="0" lang="en-US" altLang="zh-CN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(ALEH)</a:t>
                </a:r>
                <a:endParaRPr kumimoji="0" lang="zh-CN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C5C07669-4467-A90E-DB60-CA5C48B58324}"/>
                </a:ext>
              </a:extLst>
            </p:cNvPr>
            <p:cNvSpPr txBox="1"/>
            <p:nvPr/>
          </p:nvSpPr>
          <p:spPr>
            <a:xfrm>
              <a:off x="4721029" y="2183345"/>
              <a:ext cx="5649868" cy="6910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81075" rtl="0" eaLnBrk="1" fontAlgn="auto" latinLnBrk="0" hangingPunct="1">
                <a:lnSpc>
                  <a:spcPct val="12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47BBAC"/>
                </a:buClr>
                <a:buSzPct val="120000"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B55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2019 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B55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年， 全球四大肝病学会联合克林顿健康倡议组织， 发出针对病毒性肝炎的共同倡议，提出四大策略：</a:t>
              </a:r>
            </a:p>
          </p:txBody>
        </p:sp>
        <p:grpSp>
          <p:nvGrpSpPr>
            <p:cNvPr id="62" name="그룹 119">
              <a:extLst>
                <a:ext uri="{FF2B5EF4-FFF2-40B4-BE49-F238E27FC236}">
                  <a16:creationId xmlns:a16="http://schemas.microsoft.com/office/drawing/2014/main" id="{766A2F30-73CA-63B3-712A-F8C2B9E5C339}"/>
                </a:ext>
              </a:extLst>
            </p:cNvPr>
            <p:cNvGrpSpPr/>
            <p:nvPr/>
          </p:nvGrpSpPr>
          <p:grpSpPr bwMode="auto">
            <a:xfrm>
              <a:off x="3217729" y="1596603"/>
              <a:ext cx="390179" cy="976438"/>
              <a:chOff x="-10099" y="-14828"/>
              <a:chExt cx="454990" cy="910225"/>
            </a:xfrm>
          </p:grpSpPr>
          <p:grpSp>
            <p:nvGrpSpPr>
              <p:cNvPr id="63" name="그룹 17">
                <a:extLst>
                  <a:ext uri="{FF2B5EF4-FFF2-40B4-BE49-F238E27FC236}">
                    <a16:creationId xmlns:a16="http://schemas.microsoft.com/office/drawing/2014/main" id="{9F7D734D-CDBF-882D-0ACF-D743D0D6A5A1}"/>
                  </a:ext>
                </a:extLst>
              </p:cNvPr>
              <p:cNvGrpSpPr/>
              <p:nvPr/>
            </p:nvGrpSpPr>
            <p:grpSpPr bwMode="auto">
              <a:xfrm>
                <a:off x="-10099" y="-14828"/>
                <a:ext cx="454990" cy="238746"/>
                <a:chOff x="-13252" y="-19558"/>
                <a:chExt cx="597034" cy="314910"/>
              </a:xfrm>
            </p:grpSpPr>
            <p:sp>
              <p:nvSpPr>
                <p:cNvPr id="70" name="타원 131">
                  <a:extLst>
                    <a:ext uri="{FF2B5EF4-FFF2-40B4-BE49-F238E27FC236}">
                      <a16:creationId xmlns:a16="http://schemas.microsoft.com/office/drawing/2014/main" id="{BB6ADBEC-A6D3-BD73-C807-7C3FCC769A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647" cy="165939"/>
                </a:xfrm>
                <a:prstGeom prst="ellipse">
                  <a:avLst/>
                </a:prstGeom>
                <a:solidFill>
                  <a:srgbClr val="0D0D0D">
                    <a:alpha val="50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685800" rtl="0" eaLnBrk="1" latinLnBrk="0" hangingPunct="1"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等线" panose="020F0502020204030204"/>
                    <a:ea typeface="Malgun Gothic" panose="020B0503020000020004" pitchFamily="34" charset="-127"/>
                    <a:cs typeface="+mn-cs"/>
                  </a:endParaRPr>
                </a:p>
              </p:txBody>
            </p:sp>
            <p:sp>
              <p:nvSpPr>
                <p:cNvPr id="71" name="타원 132">
                  <a:extLst>
                    <a:ext uri="{FF2B5EF4-FFF2-40B4-BE49-F238E27FC236}">
                      <a16:creationId xmlns:a16="http://schemas.microsoft.com/office/drawing/2014/main" id="{18E20B3A-D490-A00B-F14E-1D703153D9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0215" y="0"/>
                  <a:ext cx="180647" cy="165939"/>
                </a:xfrm>
                <a:prstGeom prst="ellipse">
                  <a:avLst/>
                </a:prstGeom>
                <a:solidFill>
                  <a:srgbClr val="0D0D0D">
                    <a:alpha val="50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685800" rtl="0" eaLnBrk="1" latinLnBrk="0" hangingPunct="1"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等线" panose="020F0502020204030204"/>
                    <a:ea typeface="Malgun Gothic" panose="020B0503020000020004" pitchFamily="34" charset="-127"/>
                    <a:cs typeface="+mn-cs"/>
                  </a:endParaRPr>
                </a:p>
              </p:txBody>
            </p:sp>
            <p:grpSp>
              <p:nvGrpSpPr>
                <p:cNvPr id="72" name="모서리가 둥근 직사각형 25">
                  <a:extLst>
                    <a:ext uri="{FF2B5EF4-FFF2-40B4-BE49-F238E27FC236}">
                      <a16:creationId xmlns:a16="http://schemas.microsoft.com/office/drawing/2014/main" id="{C7CC6A45-EABF-71E0-E9D3-C7590C191EBC}"/>
                    </a:ext>
                  </a:extLst>
                </p:cNvPr>
                <p:cNvGrpSpPr/>
                <p:nvPr/>
              </p:nvGrpSpPr>
              <p:grpSpPr bwMode="auto">
                <a:xfrm>
                  <a:off x="-13252" y="-19558"/>
                  <a:ext cx="597034" cy="314910"/>
                  <a:chOff x="0" y="0"/>
                  <a:chExt cx="371856" cy="195072"/>
                </a:xfrm>
              </p:grpSpPr>
              <p:pic>
                <p:nvPicPr>
                  <p:cNvPr id="73" name="모서리가 둥근 직사각형 25">
                    <a:extLst>
                      <a:ext uri="{FF2B5EF4-FFF2-40B4-BE49-F238E27FC236}">
                        <a16:creationId xmlns:a16="http://schemas.microsoft.com/office/drawing/2014/main" id="{515EFB67-DC1E-91D5-6B2D-B36BF0FFEBED}"/>
                      </a:ext>
                    </a:extLst>
                  </p:cNvPr>
                  <p:cNvPicPr>
                    <a:picLocks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371856" cy="1950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4" name="Text Box 18">
                    <a:extLst>
                      <a:ext uri="{FF2B5EF4-FFF2-40B4-BE49-F238E27FC236}">
                        <a16:creationId xmlns:a16="http://schemas.microsoft.com/office/drawing/2014/main" id="{AAE4A674-C107-DF12-BE08-2D723662F10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377" y="52549"/>
                    <a:ext cx="218148" cy="415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defPPr>
                      <a:defRPr lang="zh-CN"/>
                    </a:defPPr>
                    <a:lvl1pPr marL="0" algn="l" defTabSz="685800" rtl="0" eaLnBrk="1" latinLnBrk="0" hangingPunct="1">
                      <a:defRPr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800" rtl="0" eaLnBrk="1" latinLnBrk="0" hangingPunct="1">
                      <a:defRPr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800" rtl="0" eaLnBrk="1" latinLnBrk="0" hangingPunct="1">
                      <a:defRPr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800" rtl="0" eaLnBrk="1" latinLnBrk="0" hangingPunct="1">
                      <a:defRPr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800" rtl="0" eaLnBrk="1" latinLnBrk="0" hangingPunct="1">
                      <a:defRPr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Malgun Gothic" panose="020B0503020000020004" pitchFamily="34" charset="-127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64" name="그룹 17">
                <a:extLst>
                  <a:ext uri="{FF2B5EF4-FFF2-40B4-BE49-F238E27FC236}">
                    <a16:creationId xmlns:a16="http://schemas.microsoft.com/office/drawing/2014/main" id="{5BA20986-0F3D-195D-C61C-223A7B865093}"/>
                  </a:ext>
                </a:extLst>
              </p:cNvPr>
              <p:cNvGrpSpPr/>
              <p:nvPr/>
            </p:nvGrpSpPr>
            <p:grpSpPr bwMode="auto">
              <a:xfrm>
                <a:off x="-10099" y="664112"/>
                <a:ext cx="454990" cy="231285"/>
                <a:chOff x="-13252" y="-15000"/>
                <a:chExt cx="597034" cy="305069"/>
              </a:xfrm>
            </p:grpSpPr>
            <p:sp>
              <p:nvSpPr>
                <p:cNvPr id="65" name="타원 128">
                  <a:extLst>
                    <a:ext uri="{FF2B5EF4-FFF2-40B4-BE49-F238E27FC236}">
                      <a16:creationId xmlns:a16="http://schemas.microsoft.com/office/drawing/2014/main" id="{AE81260F-C1DA-48DB-169A-BD9D47C873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735"/>
                  <a:ext cx="180647" cy="165939"/>
                </a:xfrm>
                <a:prstGeom prst="ellipse">
                  <a:avLst/>
                </a:prstGeom>
                <a:solidFill>
                  <a:srgbClr val="0D0D0D">
                    <a:alpha val="50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685800" rtl="0" eaLnBrk="1" latinLnBrk="0" hangingPunct="1"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等线" panose="020F0502020204030204"/>
                    <a:ea typeface="Malgun Gothic" panose="020B0503020000020004" pitchFamily="34" charset="-127"/>
                    <a:cs typeface="+mn-cs"/>
                  </a:endParaRPr>
                </a:p>
              </p:txBody>
            </p:sp>
            <p:sp>
              <p:nvSpPr>
                <p:cNvPr id="66" name="타원 129">
                  <a:extLst>
                    <a:ext uri="{FF2B5EF4-FFF2-40B4-BE49-F238E27FC236}">
                      <a16:creationId xmlns:a16="http://schemas.microsoft.com/office/drawing/2014/main" id="{623B24BD-F41A-5000-F339-4C8F7D75B6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0215" y="-735"/>
                  <a:ext cx="180647" cy="165939"/>
                </a:xfrm>
                <a:prstGeom prst="ellipse">
                  <a:avLst/>
                </a:prstGeom>
                <a:solidFill>
                  <a:srgbClr val="0D0D0D">
                    <a:alpha val="50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685800" rtl="0" eaLnBrk="1" latinLnBrk="0" hangingPunct="1"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等线" panose="020F0502020204030204"/>
                    <a:ea typeface="Malgun Gothic" panose="020B0503020000020004" pitchFamily="34" charset="-127"/>
                    <a:cs typeface="+mn-cs"/>
                  </a:endParaRPr>
                </a:p>
              </p:txBody>
            </p:sp>
            <p:grpSp>
              <p:nvGrpSpPr>
                <p:cNvPr id="67" name="모서리가 둥근 직사각형 25">
                  <a:extLst>
                    <a:ext uri="{FF2B5EF4-FFF2-40B4-BE49-F238E27FC236}">
                      <a16:creationId xmlns:a16="http://schemas.microsoft.com/office/drawing/2014/main" id="{80F1FBBB-3171-14B8-2EB6-A3862369EB88}"/>
                    </a:ext>
                  </a:extLst>
                </p:cNvPr>
                <p:cNvGrpSpPr/>
                <p:nvPr/>
              </p:nvGrpSpPr>
              <p:grpSpPr bwMode="auto">
                <a:xfrm>
                  <a:off x="-13252" y="-15000"/>
                  <a:ext cx="597034" cy="305069"/>
                  <a:chOff x="0" y="0"/>
                  <a:chExt cx="371856" cy="188976"/>
                </a:xfrm>
              </p:grpSpPr>
              <p:pic>
                <p:nvPicPr>
                  <p:cNvPr id="68" name="모서리가 둥근 직사각형 25">
                    <a:extLst>
                      <a:ext uri="{FF2B5EF4-FFF2-40B4-BE49-F238E27FC236}">
                        <a16:creationId xmlns:a16="http://schemas.microsoft.com/office/drawing/2014/main" id="{17A08113-3605-652D-110B-DF3489A2205E}"/>
                      </a:ext>
                    </a:extLst>
                  </p:cNvPr>
                  <p:cNvPicPr>
                    <a:picLocks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371856" cy="1889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9" name="Text Box 24">
                    <a:extLst>
                      <a:ext uri="{FF2B5EF4-FFF2-40B4-BE49-F238E27FC236}">
                        <a16:creationId xmlns:a16="http://schemas.microsoft.com/office/drawing/2014/main" id="{353F3BB1-AEBC-95BD-6B6A-B96D0E3FCAE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377" y="49726"/>
                    <a:ext cx="218148" cy="415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defPPr>
                      <a:defRPr lang="zh-CN"/>
                    </a:defPPr>
                    <a:lvl1pPr marL="0" algn="l" defTabSz="685800" rtl="0" eaLnBrk="1" latinLnBrk="0" hangingPunct="1">
                      <a:defRPr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800" rtl="0" eaLnBrk="1" latinLnBrk="0" hangingPunct="1">
                      <a:defRPr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800" rtl="0" eaLnBrk="1" latinLnBrk="0" hangingPunct="1">
                      <a:defRPr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800" rtl="0" eaLnBrk="1" latinLnBrk="0" hangingPunct="1">
                      <a:defRPr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800" rtl="0" eaLnBrk="1" latinLnBrk="0" hangingPunct="1">
                      <a:defRPr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Malgun Gothic" panose="020B0503020000020004" pitchFamily="34" charset="-127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79" name="文本框 78">
              <a:extLst>
                <a:ext uri="{FF2B5EF4-FFF2-40B4-BE49-F238E27FC236}">
                  <a16:creationId xmlns:a16="http://schemas.microsoft.com/office/drawing/2014/main" id="{BEC27AEB-DD62-E5E7-F3F9-106B5E090169}"/>
                </a:ext>
              </a:extLst>
            </p:cNvPr>
            <p:cNvSpPr txBox="1"/>
            <p:nvPr/>
          </p:nvSpPr>
          <p:spPr>
            <a:xfrm>
              <a:off x="3784059" y="1186927"/>
              <a:ext cx="7523808" cy="6142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600" b="1" dirty="0">
                  <a:solidFill>
                    <a:srgbClr val="05265D"/>
                  </a:solidFill>
                </a:rPr>
                <a:t>Call to Action for Liver Associations to Advance ProgressTowards Viral Hepatitis Elimination: A Focus on Simplified Approaches to HCV Testing and Cure.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5038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占位符 39">
            <a:extLst>
              <a:ext uri="{FF2B5EF4-FFF2-40B4-BE49-F238E27FC236}">
                <a16:creationId xmlns:a16="http://schemas.microsoft.com/office/drawing/2014/main" id="{7343428D-8AF8-7C55-823D-2EAEBBC8A3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>
                <a:cs typeface="+mn-ea"/>
                <a:sym typeface="Arial" panose="020B0604020202020204" pitchFamily="34" charset="0"/>
              </a:rPr>
              <a:t>https://www.who.int/news/item/24-06-2022-WHO-pulishes-updated-guidance-on-hepatitis-C-infection</a:t>
            </a:r>
          </a:p>
        </p:txBody>
      </p:sp>
      <p:sp>
        <p:nvSpPr>
          <p:cNvPr id="39" name="文本占位符 38">
            <a:extLst>
              <a:ext uri="{FF2B5EF4-FFF2-40B4-BE49-F238E27FC236}">
                <a16:creationId xmlns:a16="http://schemas.microsoft.com/office/drawing/2014/main" id="{EAFE2272-E31B-C1A7-ED61-B61C3CE1F9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cs typeface="+mn-ea"/>
                <a:sym typeface="Arial" panose="020B0604020202020204" pitchFamily="34" charset="0"/>
              </a:rPr>
              <a:t>WHO</a:t>
            </a:r>
            <a:r>
              <a:rPr lang="zh-CN" altLang="en-US" dirty="0">
                <a:cs typeface="+mn-ea"/>
                <a:sym typeface="Arial" panose="020B0604020202020204" pitchFamily="34" charset="0"/>
              </a:rPr>
              <a:t>指南更新，推荐简化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HCV</a:t>
            </a:r>
            <a:r>
              <a:rPr lang="zh-CN" altLang="en-US" dirty="0">
                <a:cs typeface="+mn-ea"/>
                <a:sym typeface="Arial" panose="020B0604020202020204" pitchFamily="34" charset="0"/>
              </a:rPr>
              <a:t>诊疗服务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9798FCE7-E53D-2E52-07D6-35E9A1D8025B}"/>
              </a:ext>
            </a:extLst>
          </p:cNvPr>
          <p:cNvGrpSpPr/>
          <p:nvPr/>
        </p:nvGrpSpPr>
        <p:grpSpPr>
          <a:xfrm>
            <a:off x="607760" y="1405081"/>
            <a:ext cx="10976481" cy="4549628"/>
            <a:chOff x="368459" y="1419141"/>
            <a:chExt cx="11417139" cy="4732276"/>
          </a:xfrm>
        </p:grpSpPr>
        <p:sp>
          <p:nvSpPr>
            <p:cNvPr id="63" name="Freeform 15">
              <a:extLst>
                <a:ext uri="{FF2B5EF4-FFF2-40B4-BE49-F238E27FC236}">
                  <a16:creationId xmlns:a16="http://schemas.microsoft.com/office/drawing/2014/main" id="{9FE6CDB1-E97E-63C7-4194-DA12DAE70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3863" y="3117390"/>
              <a:ext cx="2832653" cy="3034027"/>
            </a:xfrm>
            <a:custGeom>
              <a:avLst/>
              <a:gdLst>
                <a:gd name="T0" fmla="*/ 831 w 831"/>
                <a:gd name="T1" fmla="*/ 652 h 890"/>
                <a:gd name="T2" fmla="*/ 441 w 831"/>
                <a:gd name="T3" fmla="*/ 890 h 890"/>
                <a:gd name="T4" fmla="*/ 0 w 831"/>
                <a:gd name="T5" fmla="*/ 445 h 890"/>
                <a:gd name="T6" fmla="*/ 0 w 831"/>
                <a:gd name="T7" fmla="*/ 445 h 890"/>
                <a:gd name="T8" fmla="*/ 441 w 831"/>
                <a:gd name="T9" fmla="*/ 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1" h="890">
                  <a:moveTo>
                    <a:pt x="831" y="652"/>
                  </a:moveTo>
                  <a:cubicBezTo>
                    <a:pt x="757" y="794"/>
                    <a:pt x="610" y="890"/>
                    <a:pt x="441" y="890"/>
                  </a:cubicBezTo>
                  <a:cubicBezTo>
                    <a:pt x="198" y="890"/>
                    <a:pt x="0" y="691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199"/>
                    <a:pt x="198" y="0"/>
                    <a:pt x="441" y="0"/>
                  </a:cubicBezTo>
                </a:path>
              </a:pathLst>
            </a:custGeom>
            <a:noFill/>
            <a:ln w="28575" cap="rnd">
              <a:solidFill>
                <a:srgbClr val="05265D">
                  <a:alpha val="50000"/>
                </a:srgbClr>
              </a:solidFill>
              <a:prstDash val="sysDot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9" name="iSḻíḋè">
              <a:extLst>
                <a:ext uri="{FF2B5EF4-FFF2-40B4-BE49-F238E27FC236}">
                  <a16:creationId xmlns:a16="http://schemas.microsoft.com/office/drawing/2014/main" id="{1CD5DD81-FDFD-4C9A-B8A7-5DD4AE59C793}"/>
                </a:ext>
              </a:extLst>
            </p:cNvPr>
            <p:cNvSpPr/>
            <p:nvPr/>
          </p:nvSpPr>
          <p:spPr>
            <a:xfrm>
              <a:off x="1189680" y="1787417"/>
              <a:ext cx="4712175" cy="1098955"/>
            </a:xfrm>
            <a:prstGeom prst="roundRect">
              <a:avLst>
                <a:gd name="adj" fmla="val 13475"/>
              </a:avLst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iSlîḓe">
              <a:extLst>
                <a:ext uri="{FF2B5EF4-FFF2-40B4-BE49-F238E27FC236}">
                  <a16:creationId xmlns:a16="http://schemas.microsoft.com/office/drawing/2014/main" id="{6A4C51CF-9D59-4054-AF5B-093C6F0AE3D4}"/>
                </a:ext>
              </a:extLst>
            </p:cNvPr>
            <p:cNvSpPr/>
            <p:nvPr/>
          </p:nvSpPr>
          <p:spPr>
            <a:xfrm>
              <a:off x="2164312" y="1557728"/>
              <a:ext cx="3240000" cy="384055"/>
            </a:xfrm>
            <a:prstGeom prst="roundRect">
              <a:avLst>
                <a:gd name="adj" fmla="val 13475"/>
              </a:avLst>
            </a:prstGeom>
            <a:solidFill>
              <a:srgbClr val="0034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  </a:t>
              </a:r>
              <a:r>
                <a:rPr kumimoji="1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服务下沉</a:t>
              </a:r>
              <a:r>
                <a:rPr kumimoji="1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——Decentralization</a:t>
              </a:r>
            </a:p>
          </p:txBody>
        </p:sp>
        <p:sp>
          <p:nvSpPr>
            <p:cNvPr id="11" name="iślîḍé">
              <a:extLst>
                <a:ext uri="{FF2B5EF4-FFF2-40B4-BE49-F238E27FC236}">
                  <a16:creationId xmlns:a16="http://schemas.microsoft.com/office/drawing/2014/main" id="{C2FC7AE2-038A-4DDF-9A10-451EBED1D0FB}"/>
                </a:ext>
              </a:extLst>
            </p:cNvPr>
            <p:cNvSpPr txBox="1"/>
            <p:nvPr/>
          </p:nvSpPr>
          <p:spPr>
            <a:xfrm>
              <a:off x="1267028" y="2028062"/>
              <a:ext cx="4295641" cy="9890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建议在次级保健或社区为基础的场所提供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HCV</a:t>
              </a: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检测和治疗服务，以增加诊断、管理和治疗的渠道。这些场所包括初级保健，降低危害场所，监管场所和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HIV</a:t>
              </a: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诊所，以及社区为基础的机构和外展服务</a:t>
              </a: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iSḻíḋè">
              <a:extLst>
                <a:ext uri="{FF2B5EF4-FFF2-40B4-BE49-F238E27FC236}">
                  <a16:creationId xmlns:a16="http://schemas.microsoft.com/office/drawing/2014/main" id="{595D95C1-2DA3-473F-8257-5447AB2F6B41}"/>
                </a:ext>
              </a:extLst>
            </p:cNvPr>
            <p:cNvSpPr/>
            <p:nvPr/>
          </p:nvSpPr>
          <p:spPr>
            <a:xfrm>
              <a:off x="408329" y="4067226"/>
              <a:ext cx="3509523" cy="1332438"/>
            </a:xfrm>
            <a:prstGeom prst="roundRect">
              <a:avLst>
                <a:gd name="adj" fmla="val 13475"/>
              </a:avLst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iSlîḓe">
              <a:extLst>
                <a:ext uri="{FF2B5EF4-FFF2-40B4-BE49-F238E27FC236}">
                  <a16:creationId xmlns:a16="http://schemas.microsoft.com/office/drawing/2014/main" id="{80C57C6C-460A-4657-99BF-73A20D3A432E}"/>
                </a:ext>
              </a:extLst>
            </p:cNvPr>
            <p:cNvSpPr/>
            <p:nvPr/>
          </p:nvSpPr>
          <p:spPr>
            <a:xfrm>
              <a:off x="813611" y="3837535"/>
              <a:ext cx="2700000" cy="384055"/>
            </a:xfrm>
            <a:prstGeom prst="roundRect">
              <a:avLst>
                <a:gd name="adj" fmla="val 13475"/>
              </a:avLst>
            </a:prstGeom>
            <a:solidFill>
              <a:srgbClr val="0034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 资源整合</a:t>
              </a:r>
              <a:r>
                <a:rPr kumimoji="1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——Integration</a:t>
              </a:r>
            </a:p>
          </p:txBody>
        </p:sp>
        <p:sp>
          <p:nvSpPr>
            <p:cNvPr id="31" name="iślîḍé">
              <a:extLst>
                <a:ext uri="{FF2B5EF4-FFF2-40B4-BE49-F238E27FC236}">
                  <a16:creationId xmlns:a16="http://schemas.microsoft.com/office/drawing/2014/main" id="{C3211D95-3F3C-42EB-952A-61C4C828B6C5}"/>
                </a:ext>
              </a:extLst>
            </p:cNvPr>
            <p:cNvSpPr txBox="1"/>
            <p:nvPr/>
          </p:nvSpPr>
          <p:spPr>
            <a:xfrm>
              <a:off x="368459" y="4307871"/>
              <a:ext cx="3380955" cy="9890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建议将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HCV</a:t>
              </a: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检测和治疗与次级保健场所目前已有的管理服务相结合。这些服务包括初级保健，降低危害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(</a:t>
              </a: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针头与注射器项目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NSP/</a:t>
              </a: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阿片类药物维持治疗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OAMT</a:t>
              </a: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)</a:t>
              </a: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，监管场所和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HIV</a:t>
              </a: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诊所</a:t>
              </a: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iSḻíḋè">
              <a:extLst>
                <a:ext uri="{FF2B5EF4-FFF2-40B4-BE49-F238E27FC236}">
                  <a16:creationId xmlns:a16="http://schemas.microsoft.com/office/drawing/2014/main" id="{C82FF3E1-3F84-48C6-B01D-5B50EF5BF368}"/>
                </a:ext>
              </a:extLst>
            </p:cNvPr>
            <p:cNvSpPr/>
            <p:nvPr/>
          </p:nvSpPr>
          <p:spPr>
            <a:xfrm>
              <a:off x="8683014" y="3904849"/>
              <a:ext cx="3029561" cy="1098955"/>
            </a:xfrm>
            <a:prstGeom prst="roundRect">
              <a:avLst>
                <a:gd name="adj" fmla="val 13475"/>
              </a:avLst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iSlîḓe">
              <a:extLst>
                <a:ext uri="{FF2B5EF4-FFF2-40B4-BE49-F238E27FC236}">
                  <a16:creationId xmlns:a16="http://schemas.microsoft.com/office/drawing/2014/main" id="{91E62587-3F03-40FE-BBC1-80C53B30DB82}"/>
                </a:ext>
              </a:extLst>
            </p:cNvPr>
            <p:cNvSpPr/>
            <p:nvPr/>
          </p:nvSpPr>
          <p:spPr>
            <a:xfrm>
              <a:off x="8787658" y="3675159"/>
              <a:ext cx="2870672" cy="384055"/>
            </a:xfrm>
            <a:prstGeom prst="roundRect">
              <a:avLst>
                <a:gd name="adj" fmla="val 13475"/>
              </a:avLst>
            </a:prstGeom>
            <a:solidFill>
              <a:srgbClr val="0034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 </a:t>
              </a:r>
              <a:r>
                <a:rPr kumimoji="1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任务分担</a:t>
              </a:r>
              <a:r>
                <a:rPr kumimoji="1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——Task-sharing</a:t>
              </a:r>
            </a:p>
          </p:txBody>
        </p:sp>
        <p:sp>
          <p:nvSpPr>
            <p:cNvPr id="35" name="iślîḍé">
              <a:extLst>
                <a:ext uri="{FF2B5EF4-FFF2-40B4-BE49-F238E27FC236}">
                  <a16:creationId xmlns:a16="http://schemas.microsoft.com/office/drawing/2014/main" id="{681CA9F9-03AD-4B4C-B560-1AFFA723864F}"/>
                </a:ext>
              </a:extLst>
            </p:cNvPr>
            <p:cNvSpPr txBox="1"/>
            <p:nvPr/>
          </p:nvSpPr>
          <p:spPr>
            <a:xfrm>
              <a:off x="8797411" y="4168643"/>
              <a:ext cx="2988187" cy="531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建议由非专科医师和护士提供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HCV</a:t>
              </a: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检测，管理和治疗，以扩大诊断、管理和治疗的覆盖</a:t>
              </a: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68EA6FEE-7F2C-6578-3A6A-745A75BBB395}"/>
                </a:ext>
              </a:extLst>
            </p:cNvPr>
            <p:cNvGrpSpPr/>
            <p:nvPr/>
          </p:nvGrpSpPr>
          <p:grpSpPr>
            <a:xfrm>
              <a:off x="6345923" y="4217245"/>
              <a:ext cx="456399" cy="562585"/>
              <a:chOff x="6172690" y="3917808"/>
              <a:chExt cx="382767" cy="532208"/>
            </a:xfrm>
            <a:solidFill>
              <a:srgbClr val="05265D">
                <a:alpha val="50196"/>
              </a:srgbClr>
            </a:solidFill>
          </p:grpSpPr>
          <p:sp>
            <p:nvSpPr>
              <p:cNvPr id="50" name="Freeform 6">
                <a:extLst>
                  <a:ext uri="{FF2B5EF4-FFF2-40B4-BE49-F238E27FC236}">
                    <a16:creationId xmlns:a16="http://schemas.microsoft.com/office/drawing/2014/main" id="{D382E896-6686-19F2-EA10-FD9A86DE29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72690" y="3917808"/>
                <a:ext cx="353930" cy="277901"/>
              </a:xfrm>
              <a:custGeom>
                <a:avLst/>
                <a:gdLst>
                  <a:gd name="T0" fmla="*/ 57 w 57"/>
                  <a:gd name="T1" fmla="*/ 40 h 45"/>
                  <a:gd name="T2" fmla="*/ 57 w 57"/>
                  <a:gd name="T3" fmla="*/ 42 h 45"/>
                  <a:gd name="T4" fmla="*/ 57 w 57"/>
                  <a:gd name="T5" fmla="*/ 42 h 45"/>
                  <a:gd name="T6" fmla="*/ 57 w 57"/>
                  <a:gd name="T7" fmla="*/ 40 h 45"/>
                  <a:gd name="T8" fmla="*/ 52 w 57"/>
                  <a:gd name="T9" fmla="*/ 0 h 45"/>
                  <a:gd name="T10" fmla="*/ 28 w 57"/>
                  <a:gd name="T11" fmla="*/ 23 h 45"/>
                  <a:gd name="T12" fmla="*/ 27 w 57"/>
                  <a:gd name="T13" fmla="*/ 23 h 45"/>
                  <a:gd name="T14" fmla="*/ 0 w 57"/>
                  <a:gd name="T15" fmla="*/ 6 h 45"/>
                  <a:gd name="T16" fmla="*/ 5 w 57"/>
                  <a:gd name="T17" fmla="*/ 45 h 45"/>
                  <a:gd name="T18" fmla="*/ 4 w 57"/>
                  <a:gd name="T19" fmla="*/ 44 h 45"/>
                  <a:gd name="T20" fmla="*/ 7 w 57"/>
                  <a:gd name="T21" fmla="*/ 43 h 45"/>
                  <a:gd name="T22" fmla="*/ 54 w 57"/>
                  <a:gd name="T23" fmla="*/ 38 h 45"/>
                  <a:gd name="T24" fmla="*/ 56 w 57"/>
                  <a:gd name="T25" fmla="*/ 37 h 45"/>
                  <a:gd name="T26" fmla="*/ 52 w 57"/>
                  <a:gd name="T2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" h="45">
                    <a:moveTo>
                      <a:pt x="57" y="40"/>
                    </a:moveTo>
                    <a:cubicBezTo>
                      <a:pt x="57" y="42"/>
                      <a:pt x="57" y="42"/>
                      <a:pt x="57" y="42"/>
                    </a:cubicBezTo>
                    <a:cubicBezTo>
                      <a:pt x="57" y="42"/>
                      <a:pt x="57" y="42"/>
                      <a:pt x="57" y="42"/>
                    </a:cubicBezTo>
                    <a:cubicBezTo>
                      <a:pt x="57" y="40"/>
                      <a:pt x="57" y="40"/>
                      <a:pt x="57" y="40"/>
                    </a:cubicBezTo>
                    <a:moveTo>
                      <a:pt x="52" y="0"/>
                    </a:moveTo>
                    <a:cubicBezTo>
                      <a:pt x="52" y="0"/>
                      <a:pt x="44" y="20"/>
                      <a:pt x="28" y="23"/>
                    </a:cubicBezTo>
                    <a:cubicBezTo>
                      <a:pt x="28" y="23"/>
                      <a:pt x="28" y="23"/>
                      <a:pt x="27" y="23"/>
                    </a:cubicBezTo>
                    <a:cubicBezTo>
                      <a:pt x="12" y="23"/>
                      <a:pt x="0" y="6"/>
                      <a:pt x="0" y="6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54" y="38"/>
                      <a:pt x="54" y="38"/>
                      <a:pt x="54" y="38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2" y="0"/>
                      <a:pt x="52" y="0"/>
                      <a:pt x="52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51" name="Freeform 7">
                <a:extLst>
                  <a:ext uri="{FF2B5EF4-FFF2-40B4-BE49-F238E27FC236}">
                    <a16:creationId xmlns:a16="http://schemas.microsoft.com/office/drawing/2014/main" id="{57D9A1ED-C8EF-7535-6B29-7B994B1871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6284" y="4145898"/>
                <a:ext cx="359173" cy="304118"/>
              </a:xfrm>
              <a:custGeom>
                <a:avLst/>
                <a:gdLst>
                  <a:gd name="T0" fmla="*/ 52 w 58"/>
                  <a:gd name="T1" fmla="*/ 0 h 49"/>
                  <a:gd name="T2" fmla="*/ 52 w 58"/>
                  <a:gd name="T3" fmla="*/ 0 h 49"/>
                  <a:gd name="T4" fmla="*/ 50 w 58"/>
                  <a:gd name="T5" fmla="*/ 1 h 49"/>
                  <a:gd name="T6" fmla="*/ 3 w 58"/>
                  <a:gd name="T7" fmla="*/ 6 h 49"/>
                  <a:gd name="T8" fmla="*/ 0 w 58"/>
                  <a:gd name="T9" fmla="*/ 7 h 49"/>
                  <a:gd name="T10" fmla="*/ 1 w 58"/>
                  <a:gd name="T11" fmla="*/ 8 h 49"/>
                  <a:gd name="T12" fmla="*/ 6 w 58"/>
                  <a:gd name="T13" fmla="*/ 49 h 49"/>
                  <a:gd name="T14" fmla="*/ 29 w 58"/>
                  <a:gd name="T15" fmla="*/ 26 h 49"/>
                  <a:gd name="T16" fmla="*/ 30 w 58"/>
                  <a:gd name="T17" fmla="*/ 26 h 49"/>
                  <a:gd name="T18" fmla="*/ 58 w 58"/>
                  <a:gd name="T19" fmla="*/ 43 h 49"/>
                  <a:gd name="T20" fmla="*/ 53 w 58"/>
                  <a:gd name="T21" fmla="*/ 5 h 49"/>
                  <a:gd name="T22" fmla="*/ 53 w 58"/>
                  <a:gd name="T23" fmla="*/ 3 h 49"/>
                  <a:gd name="T24" fmla="*/ 52 w 58"/>
                  <a:gd name="T2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" h="49">
                    <a:moveTo>
                      <a:pt x="52" y="0"/>
                    </a:moveTo>
                    <a:cubicBezTo>
                      <a:pt x="52" y="0"/>
                      <a:pt x="52" y="0"/>
                      <a:pt x="52" y="0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49"/>
                      <a:pt x="13" y="29"/>
                      <a:pt x="29" y="26"/>
                    </a:cubicBezTo>
                    <a:cubicBezTo>
                      <a:pt x="29" y="26"/>
                      <a:pt x="30" y="26"/>
                      <a:pt x="30" y="26"/>
                    </a:cubicBezTo>
                    <a:cubicBezTo>
                      <a:pt x="46" y="26"/>
                      <a:pt x="58" y="43"/>
                      <a:pt x="58" y="43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2" y="0"/>
                      <a:pt x="52" y="0"/>
                      <a:pt x="52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D7840CBC-5CDA-0123-6E28-BBBFF02DC6B8}"/>
                </a:ext>
              </a:extLst>
            </p:cNvPr>
            <p:cNvGrpSpPr/>
            <p:nvPr/>
          </p:nvGrpSpPr>
          <p:grpSpPr>
            <a:xfrm>
              <a:off x="5734761" y="3261130"/>
              <a:ext cx="504386" cy="490529"/>
              <a:chOff x="5607087" y="3339553"/>
              <a:chExt cx="477151" cy="464042"/>
            </a:xfrm>
            <a:solidFill>
              <a:srgbClr val="05265D">
                <a:alpha val="50196"/>
              </a:srgbClr>
            </a:solidFill>
          </p:grpSpPr>
          <p:sp>
            <p:nvSpPr>
              <p:cNvPr id="53" name="Freeform 8">
                <a:extLst>
                  <a:ext uri="{FF2B5EF4-FFF2-40B4-BE49-F238E27FC236}">
                    <a16:creationId xmlns:a16="http://schemas.microsoft.com/office/drawing/2014/main" id="{759652A7-9729-4C8F-67A7-1DE9AC0DB2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7087" y="3339553"/>
                <a:ext cx="322470" cy="372283"/>
              </a:xfrm>
              <a:custGeom>
                <a:avLst/>
                <a:gdLst>
                  <a:gd name="T0" fmla="*/ 30 w 52"/>
                  <a:gd name="T1" fmla="*/ 0 h 60"/>
                  <a:gd name="T2" fmla="*/ 27 w 52"/>
                  <a:gd name="T3" fmla="*/ 30 h 60"/>
                  <a:gd name="T4" fmla="*/ 0 w 52"/>
                  <a:gd name="T5" fmla="*/ 43 h 60"/>
                  <a:gd name="T6" fmla="*/ 25 w 52"/>
                  <a:gd name="T7" fmla="*/ 60 h 60"/>
                  <a:gd name="T8" fmla="*/ 25 w 52"/>
                  <a:gd name="T9" fmla="*/ 60 h 60"/>
                  <a:gd name="T10" fmla="*/ 22 w 52"/>
                  <a:gd name="T11" fmla="*/ 58 h 60"/>
                  <a:gd name="T12" fmla="*/ 24 w 52"/>
                  <a:gd name="T13" fmla="*/ 56 h 60"/>
                  <a:gd name="T14" fmla="*/ 51 w 52"/>
                  <a:gd name="T15" fmla="*/ 17 h 60"/>
                  <a:gd name="T16" fmla="*/ 52 w 52"/>
                  <a:gd name="T17" fmla="*/ 15 h 60"/>
                  <a:gd name="T18" fmla="*/ 30 w 52"/>
                  <a:gd name="T1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60">
                    <a:moveTo>
                      <a:pt x="30" y="0"/>
                    </a:moveTo>
                    <a:cubicBezTo>
                      <a:pt x="30" y="0"/>
                      <a:pt x="35" y="16"/>
                      <a:pt x="27" y="30"/>
                    </a:cubicBezTo>
                    <a:cubicBezTo>
                      <a:pt x="17" y="42"/>
                      <a:pt x="0" y="43"/>
                      <a:pt x="0" y="43"/>
                    </a:cubicBezTo>
                    <a:cubicBezTo>
                      <a:pt x="25" y="60"/>
                      <a:pt x="25" y="60"/>
                      <a:pt x="25" y="60"/>
                    </a:cubicBezTo>
                    <a:cubicBezTo>
                      <a:pt x="25" y="60"/>
                      <a:pt x="25" y="60"/>
                      <a:pt x="25" y="60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4" y="56"/>
                      <a:pt x="24" y="56"/>
                      <a:pt x="24" y="56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54" name="Freeform 9">
                <a:extLst>
                  <a:ext uri="{FF2B5EF4-FFF2-40B4-BE49-F238E27FC236}">
                    <a16:creationId xmlns:a16="http://schemas.microsoft.com/office/drawing/2014/main" id="{13EA319D-0880-FB94-D1D4-4B0D31A4BE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3416" y="3431312"/>
                <a:ext cx="340822" cy="372283"/>
              </a:xfrm>
              <a:custGeom>
                <a:avLst/>
                <a:gdLst>
                  <a:gd name="T0" fmla="*/ 30 w 55"/>
                  <a:gd name="T1" fmla="*/ 0 h 60"/>
                  <a:gd name="T2" fmla="*/ 30 w 55"/>
                  <a:gd name="T3" fmla="*/ 0 h 60"/>
                  <a:gd name="T4" fmla="*/ 29 w 55"/>
                  <a:gd name="T5" fmla="*/ 2 h 60"/>
                  <a:gd name="T6" fmla="*/ 2 w 55"/>
                  <a:gd name="T7" fmla="*/ 41 h 60"/>
                  <a:gd name="T8" fmla="*/ 0 w 55"/>
                  <a:gd name="T9" fmla="*/ 43 h 60"/>
                  <a:gd name="T10" fmla="*/ 3 w 55"/>
                  <a:gd name="T11" fmla="*/ 45 h 60"/>
                  <a:gd name="T12" fmla="*/ 26 w 55"/>
                  <a:gd name="T13" fmla="*/ 60 h 60"/>
                  <a:gd name="T14" fmla="*/ 28 w 55"/>
                  <a:gd name="T15" fmla="*/ 31 h 60"/>
                  <a:gd name="T16" fmla="*/ 55 w 55"/>
                  <a:gd name="T17" fmla="*/ 17 h 60"/>
                  <a:gd name="T18" fmla="*/ 30 w 55"/>
                  <a:gd name="T1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" h="60">
                    <a:moveTo>
                      <a:pt x="30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6" y="60"/>
                      <a:pt x="20" y="44"/>
                      <a:pt x="28" y="31"/>
                    </a:cubicBezTo>
                    <a:cubicBezTo>
                      <a:pt x="38" y="18"/>
                      <a:pt x="55" y="17"/>
                      <a:pt x="55" y="17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FAA2F46E-69C0-F733-2D85-B53163A10A3C}"/>
                </a:ext>
              </a:extLst>
            </p:cNvPr>
            <p:cNvGrpSpPr/>
            <p:nvPr/>
          </p:nvGrpSpPr>
          <p:grpSpPr>
            <a:xfrm>
              <a:off x="6952445" y="3306676"/>
              <a:ext cx="353626" cy="323140"/>
              <a:chOff x="6773060" y="3031670"/>
              <a:chExt cx="304119" cy="277902"/>
            </a:xfrm>
            <a:solidFill>
              <a:srgbClr val="05265D">
                <a:alpha val="50196"/>
              </a:srgbClr>
            </a:solidFill>
          </p:grpSpPr>
          <p:sp>
            <p:nvSpPr>
              <p:cNvPr id="56" name="Freeform 10">
                <a:extLst>
                  <a:ext uri="{FF2B5EF4-FFF2-40B4-BE49-F238E27FC236}">
                    <a16:creationId xmlns:a16="http://schemas.microsoft.com/office/drawing/2014/main" id="{381D48A1-B454-7A64-2061-4DFE0073C0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3060" y="3099835"/>
                <a:ext cx="204493" cy="209737"/>
              </a:xfrm>
              <a:custGeom>
                <a:avLst/>
                <a:gdLst>
                  <a:gd name="T0" fmla="*/ 19 w 33"/>
                  <a:gd name="T1" fmla="*/ 0 h 34"/>
                  <a:gd name="T2" fmla="*/ 0 w 33"/>
                  <a:gd name="T3" fmla="*/ 11 h 34"/>
                  <a:gd name="T4" fmla="*/ 1 w 33"/>
                  <a:gd name="T5" fmla="*/ 11 h 34"/>
                  <a:gd name="T6" fmla="*/ 16 w 33"/>
                  <a:gd name="T7" fmla="*/ 17 h 34"/>
                  <a:gd name="T8" fmla="*/ 14 w 33"/>
                  <a:gd name="T9" fmla="*/ 34 h 34"/>
                  <a:gd name="T10" fmla="*/ 33 w 33"/>
                  <a:gd name="T11" fmla="*/ 22 h 34"/>
                  <a:gd name="T12" fmla="*/ 33 w 33"/>
                  <a:gd name="T13" fmla="*/ 22 h 34"/>
                  <a:gd name="T14" fmla="*/ 30 w 33"/>
                  <a:gd name="T15" fmla="*/ 23 h 34"/>
                  <a:gd name="T16" fmla="*/ 30 w 33"/>
                  <a:gd name="T17" fmla="*/ 22 h 34"/>
                  <a:gd name="T18" fmla="*/ 17 w 33"/>
                  <a:gd name="T19" fmla="*/ 2 h 34"/>
                  <a:gd name="T20" fmla="*/ 17 w 33"/>
                  <a:gd name="T21" fmla="*/ 1 h 34"/>
                  <a:gd name="T22" fmla="*/ 19 w 33"/>
                  <a:gd name="T23" fmla="*/ 0 h 34"/>
                  <a:gd name="T24" fmla="*/ 19 w 33"/>
                  <a:gd name="T2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34">
                    <a:moveTo>
                      <a:pt x="19" y="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1" y="11"/>
                    </a:cubicBezTo>
                    <a:cubicBezTo>
                      <a:pt x="5" y="11"/>
                      <a:pt x="12" y="12"/>
                      <a:pt x="16" y="17"/>
                    </a:cubicBezTo>
                    <a:cubicBezTo>
                      <a:pt x="19" y="24"/>
                      <a:pt x="14" y="34"/>
                      <a:pt x="14" y="34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0" y="23"/>
                      <a:pt x="30" y="23"/>
                      <a:pt x="30" y="23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57" name="Freeform 11">
                <a:extLst>
                  <a:ext uri="{FF2B5EF4-FFF2-40B4-BE49-F238E27FC236}">
                    <a16:creationId xmlns:a16="http://schemas.microsoft.com/office/drawing/2014/main" id="{10986809-4C21-A9BE-2F65-F67A6067D0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77929" y="3031670"/>
                <a:ext cx="199250" cy="209737"/>
              </a:xfrm>
              <a:custGeom>
                <a:avLst/>
                <a:gdLst>
                  <a:gd name="T0" fmla="*/ 18 w 32"/>
                  <a:gd name="T1" fmla="*/ 0 h 34"/>
                  <a:gd name="T2" fmla="*/ 2 w 32"/>
                  <a:gd name="T3" fmla="*/ 11 h 34"/>
                  <a:gd name="T4" fmla="*/ 0 w 32"/>
                  <a:gd name="T5" fmla="*/ 12 h 34"/>
                  <a:gd name="T6" fmla="*/ 0 w 32"/>
                  <a:gd name="T7" fmla="*/ 13 h 34"/>
                  <a:gd name="T8" fmla="*/ 13 w 32"/>
                  <a:gd name="T9" fmla="*/ 33 h 34"/>
                  <a:gd name="T10" fmla="*/ 13 w 32"/>
                  <a:gd name="T11" fmla="*/ 34 h 34"/>
                  <a:gd name="T12" fmla="*/ 16 w 32"/>
                  <a:gd name="T13" fmla="*/ 33 h 34"/>
                  <a:gd name="T14" fmla="*/ 32 w 32"/>
                  <a:gd name="T15" fmla="*/ 22 h 34"/>
                  <a:gd name="T16" fmla="*/ 31 w 32"/>
                  <a:gd name="T17" fmla="*/ 22 h 34"/>
                  <a:gd name="T18" fmla="*/ 16 w 32"/>
                  <a:gd name="T19" fmla="*/ 17 h 34"/>
                  <a:gd name="T20" fmla="*/ 18 w 32"/>
                  <a:gd name="T2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34">
                    <a:moveTo>
                      <a:pt x="18" y="0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2" y="22"/>
                      <a:pt x="32" y="22"/>
                      <a:pt x="31" y="22"/>
                    </a:cubicBezTo>
                    <a:cubicBezTo>
                      <a:pt x="28" y="22"/>
                      <a:pt x="20" y="22"/>
                      <a:pt x="16" y="17"/>
                    </a:cubicBezTo>
                    <a:cubicBezTo>
                      <a:pt x="13" y="10"/>
                      <a:pt x="18" y="0"/>
                      <a:pt x="18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6F6B992B-3B6B-35F5-09DA-56120725D221}"/>
                </a:ext>
              </a:extLst>
            </p:cNvPr>
            <p:cNvSpPr/>
            <p:nvPr/>
          </p:nvSpPr>
          <p:spPr>
            <a:xfrm>
              <a:off x="5652133" y="1648061"/>
              <a:ext cx="1877955" cy="187795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526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CF7055AC-44FC-0EE8-7820-CFE09B5EE4DF}"/>
                </a:ext>
              </a:extLst>
            </p:cNvPr>
            <p:cNvSpPr/>
            <p:nvPr/>
          </p:nvSpPr>
          <p:spPr>
            <a:xfrm>
              <a:off x="6725362" y="3406804"/>
              <a:ext cx="1877955" cy="187795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526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ABAEFD68-4DE3-F9C9-D62C-B7D175658856}"/>
                </a:ext>
              </a:extLst>
            </p:cNvPr>
            <p:cNvSpPr/>
            <p:nvPr/>
          </p:nvSpPr>
          <p:spPr>
            <a:xfrm>
              <a:off x="3942315" y="3387883"/>
              <a:ext cx="2471426" cy="247142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526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62" name="Freeform 14">
              <a:extLst>
                <a:ext uri="{FF2B5EF4-FFF2-40B4-BE49-F238E27FC236}">
                  <a16:creationId xmlns:a16="http://schemas.microsoft.com/office/drawing/2014/main" id="{85F82771-1A7C-9AB5-DB79-383A80567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8988" y="3226469"/>
              <a:ext cx="1983529" cy="2277198"/>
            </a:xfrm>
            <a:custGeom>
              <a:avLst/>
              <a:gdLst>
                <a:gd name="T0" fmla="*/ 321 w 582"/>
                <a:gd name="T1" fmla="*/ 0 h 668"/>
                <a:gd name="T2" fmla="*/ 582 w 582"/>
                <a:gd name="T3" fmla="*/ 330 h 668"/>
                <a:gd name="T4" fmla="*/ 246 w 582"/>
                <a:gd name="T5" fmla="*/ 668 h 668"/>
                <a:gd name="T6" fmla="*/ 0 w 582"/>
                <a:gd name="T7" fmla="*/ 560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2" h="668">
                  <a:moveTo>
                    <a:pt x="321" y="0"/>
                  </a:moveTo>
                  <a:cubicBezTo>
                    <a:pt x="470" y="34"/>
                    <a:pt x="582" y="169"/>
                    <a:pt x="582" y="330"/>
                  </a:cubicBezTo>
                  <a:cubicBezTo>
                    <a:pt x="582" y="517"/>
                    <a:pt x="431" y="668"/>
                    <a:pt x="246" y="668"/>
                  </a:cubicBezTo>
                  <a:cubicBezTo>
                    <a:pt x="150" y="668"/>
                    <a:pt x="62" y="626"/>
                    <a:pt x="0" y="560"/>
                  </a:cubicBezTo>
                </a:path>
              </a:pathLst>
            </a:custGeom>
            <a:noFill/>
            <a:ln w="28575" cap="rnd">
              <a:solidFill>
                <a:srgbClr val="05265D">
                  <a:alpha val="50000"/>
                </a:srgbClr>
              </a:solidFill>
              <a:prstDash val="sysDot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64" name="TextBox 8">
              <a:extLst>
                <a:ext uri="{FF2B5EF4-FFF2-40B4-BE49-F238E27FC236}">
                  <a16:creationId xmlns:a16="http://schemas.microsoft.com/office/drawing/2014/main" id="{309F38B4-E690-3A14-8DBB-4998F2221E51}"/>
                </a:ext>
              </a:extLst>
            </p:cNvPr>
            <p:cNvSpPr txBox="1"/>
            <p:nvPr/>
          </p:nvSpPr>
          <p:spPr>
            <a:xfrm>
              <a:off x="5774927" y="2848247"/>
              <a:ext cx="1640457" cy="32013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05265D"/>
                  </a:solidFill>
                  <a:latin typeface="Arial"/>
                  <a:ea typeface="微软雅黑"/>
                  <a:cs typeface="+mn-ea"/>
                  <a:sym typeface="Arial"/>
                </a:rPr>
                <a:t>服务下沉</a:t>
              </a:r>
            </a:p>
          </p:txBody>
        </p:sp>
        <p:sp>
          <p:nvSpPr>
            <p:cNvPr id="65" name="TextBox 8">
              <a:extLst>
                <a:ext uri="{FF2B5EF4-FFF2-40B4-BE49-F238E27FC236}">
                  <a16:creationId xmlns:a16="http://schemas.microsoft.com/office/drawing/2014/main" id="{E45D019A-8257-D9F7-E2C1-95C345A68E1F}"/>
                </a:ext>
              </a:extLst>
            </p:cNvPr>
            <p:cNvSpPr txBox="1"/>
            <p:nvPr/>
          </p:nvSpPr>
          <p:spPr>
            <a:xfrm>
              <a:off x="6758102" y="4612644"/>
              <a:ext cx="1702853" cy="32013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05265D"/>
                  </a:solidFill>
                  <a:latin typeface="Arial"/>
                  <a:ea typeface="微软雅黑"/>
                  <a:cs typeface="+mn-ea"/>
                  <a:sym typeface="Arial"/>
                </a:rPr>
                <a:t> 任务分担</a:t>
              </a:r>
            </a:p>
          </p:txBody>
        </p:sp>
        <p:sp>
          <p:nvSpPr>
            <p:cNvPr id="66" name="TextBox 8">
              <a:extLst>
                <a:ext uri="{FF2B5EF4-FFF2-40B4-BE49-F238E27FC236}">
                  <a16:creationId xmlns:a16="http://schemas.microsoft.com/office/drawing/2014/main" id="{A4DC56CE-2A21-773B-E3FB-A3FB2F5D1AE0}"/>
                </a:ext>
              </a:extLst>
            </p:cNvPr>
            <p:cNvSpPr txBox="1"/>
            <p:nvPr/>
          </p:nvSpPr>
          <p:spPr>
            <a:xfrm>
              <a:off x="4261699" y="5124692"/>
              <a:ext cx="1525507" cy="32013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05265D"/>
                  </a:solidFill>
                  <a:latin typeface="Arial"/>
                  <a:ea typeface="微软雅黑"/>
                  <a:cs typeface="+mn-ea"/>
                  <a:sym typeface="Arial"/>
                </a:rPr>
                <a:t>资源整合</a:t>
              </a:r>
            </a:p>
          </p:txBody>
        </p:sp>
        <p:grpSp>
          <p:nvGrpSpPr>
            <p:cNvPr id="101" name="组合 10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<a:extLst>
                <a:ext uri="{FF2B5EF4-FFF2-40B4-BE49-F238E27FC236}">
                  <a16:creationId xmlns:a16="http://schemas.microsoft.com/office/drawing/2014/main" id="{64E3912E-B13D-95F1-3F99-A4EC8B9A207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182597" y="1844498"/>
              <a:ext cx="817026" cy="858924"/>
              <a:chOff x="3898106" y="1352551"/>
              <a:chExt cx="4395788" cy="4621213"/>
            </a:xfrm>
          </p:grpSpPr>
          <p:sp>
            <p:nvSpPr>
              <p:cNvPr id="102" name="íşḻîďè">
                <a:extLst>
                  <a:ext uri="{FF2B5EF4-FFF2-40B4-BE49-F238E27FC236}">
                    <a16:creationId xmlns:a16="http://schemas.microsoft.com/office/drawing/2014/main" id="{8CE711C9-D491-8BE0-5D02-4A5F204F83C5}"/>
                  </a:ext>
                </a:extLst>
              </p:cNvPr>
              <p:cNvSpPr/>
              <p:nvPr/>
            </p:nvSpPr>
            <p:spPr bwMode="auto">
              <a:xfrm>
                <a:off x="3898106" y="2603501"/>
                <a:ext cx="1477963" cy="2465388"/>
              </a:xfrm>
              <a:custGeom>
                <a:avLst/>
                <a:gdLst>
                  <a:gd name="T0" fmla="*/ 27 w 287"/>
                  <a:gd name="T1" fmla="*/ 0 h 479"/>
                  <a:gd name="T2" fmla="*/ 260 w 287"/>
                  <a:gd name="T3" fmla="*/ 0 h 479"/>
                  <a:gd name="T4" fmla="*/ 287 w 287"/>
                  <a:gd name="T5" fmla="*/ 26 h 479"/>
                  <a:gd name="T6" fmla="*/ 287 w 287"/>
                  <a:gd name="T7" fmla="*/ 452 h 479"/>
                  <a:gd name="T8" fmla="*/ 260 w 287"/>
                  <a:gd name="T9" fmla="*/ 479 h 479"/>
                  <a:gd name="T10" fmla="*/ 27 w 287"/>
                  <a:gd name="T11" fmla="*/ 479 h 479"/>
                  <a:gd name="T12" fmla="*/ 0 w 287"/>
                  <a:gd name="T13" fmla="*/ 452 h 479"/>
                  <a:gd name="T14" fmla="*/ 0 w 287"/>
                  <a:gd name="T15" fmla="*/ 26 h 479"/>
                  <a:gd name="T16" fmla="*/ 27 w 287"/>
                  <a:gd name="T17" fmla="*/ 0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7" h="479">
                    <a:moveTo>
                      <a:pt x="27" y="0"/>
                    </a:moveTo>
                    <a:cubicBezTo>
                      <a:pt x="260" y="0"/>
                      <a:pt x="260" y="0"/>
                      <a:pt x="260" y="0"/>
                    </a:cubicBezTo>
                    <a:cubicBezTo>
                      <a:pt x="275" y="0"/>
                      <a:pt x="287" y="12"/>
                      <a:pt x="287" y="26"/>
                    </a:cubicBezTo>
                    <a:cubicBezTo>
                      <a:pt x="287" y="452"/>
                      <a:pt x="287" y="452"/>
                      <a:pt x="287" y="452"/>
                    </a:cubicBezTo>
                    <a:cubicBezTo>
                      <a:pt x="287" y="467"/>
                      <a:pt x="275" y="479"/>
                      <a:pt x="260" y="479"/>
                    </a:cubicBezTo>
                    <a:cubicBezTo>
                      <a:pt x="27" y="479"/>
                      <a:pt x="27" y="479"/>
                      <a:pt x="27" y="479"/>
                    </a:cubicBezTo>
                    <a:cubicBezTo>
                      <a:pt x="12" y="479"/>
                      <a:pt x="0" y="467"/>
                      <a:pt x="0" y="45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12"/>
                      <a:pt x="12" y="0"/>
                      <a:pt x="27" y="0"/>
                    </a:cubicBezTo>
                    <a:close/>
                  </a:path>
                </a:pathLst>
              </a:custGeom>
              <a:solidFill>
                <a:srgbClr val="0526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/>
              </a:p>
            </p:txBody>
          </p:sp>
          <p:sp>
            <p:nvSpPr>
              <p:cNvPr id="103" name="íṧľíḓê">
                <a:extLst>
                  <a:ext uri="{FF2B5EF4-FFF2-40B4-BE49-F238E27FC236}">
                    <a16:creationId xmlns:a16="http://schemas.microsoft.com/office/drawing/2014/main" id="{4FA64C72-3203-7E88-305A-60D8FBB89433}"/>
                  </a:ext>
                </a:extLst>
              </p:cNvPr>
              <p:cNvSpPr/>
              <p:nvPr/>
            </p:nvSpPr>
            <p:spPr bwMode="auto">
              <a:xfrm>
                <a:off x="4001294" y="2824164"/>
                <a:ext cx="1271588" cy="2017713"/>
              </a:xfrm>
              <a:custGeom>
                <a:avLst/>
                <a:gdLst>
                  <a:gd name="T0" fmla="*/ 15 w 247"/>
                  <a:gd name="T1" fmla="*/ 0 h 392"/>
                  <a:gd name="T2" fmla="*/ 231 w 247"/>
                  <a:gd name="T3" fmla="*/ 0 h 392"/>
                  <a:gd name="T4" fmla="*/ 247 w 247"/>
                  <a:gd name="T5" fmla="*/ 15 h 392"/>
                  <a:gd name="T6" fmla="*/ 247 w 247"/>
                  <a:gd name="T7" fmla="*/ 376 h 392"/>
                  <a:gd name="T8" fmla="*/ 231 w 247"/>
                  <a:gd name="T9" fmla="*/ 392 h 392"/>
                  <a:gd name="T10" fmla="*/ 16 w 247"/>
                  <a:gd name="T11" fmla="*/ 392 h 392"/>
                  <a:gd name="T12" fmla="*/ 0 w 247"/>
                  <a:gd name="T13" fmla="*/ 376 h 392"/>
                  <a:gd name="T14" fmla="*/ 0 w 247"/>
                  <a:gd name="T15" fmla="*/ 14 h 392"/>
                  <a:gd name="T16" fmla="*/ 15 w 247"/>
                  <a:gd name="T17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7" h="392">
                    <a:moveTo>
                      <a:pt x="15" y="0"/>
                    </a:moveTo>
                    <a:cubicBezTo>
                      <a:pt x="231" y="0"/>
                      <a:pt x="231" y="0"/>
                      <a:pt x="231" y="0"/>
                    </a:cubicBezTo>
                    <a:cubicBezTo>
                      <a:pt x="240" y="0"/>
                      <a:pt x="247" y="7"/>
                      <a:pt x="247" y="15"/>
                    </a:cubicBezTo>
                    <a:cubicBezTo>
                      <a:pt x="247" y="376"/>
                      <a:pt x="247" y="376"/>
                      <a:pt x="247" y="376"/>
                    </a:cubicBezTo>
                    <a:cubicBezTo>
                      <a:pt x="247" y="385"/>
                      <a:pt x="240" y="392"/>
                      <a:pt x="231" y="392"/>
                    </a:cubicBezTo>
                    <a:cubicBezTo>
                      <a:pt x="16" y="392"/>
                      <a:pt x="16" y="392"/>
                      <a:pt x="16" y="392"/>
                    </a:cubicBezTo>
                    <a:cubicBezTo>
                      <a:pt x="7" y="392"/>
                      <a:pt x="0" y="385"/>
                      <a:pt x="0" y="376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7" y="0"/>
                      <a:pt x="15" y="0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04" name="ïṡlïḑè">
                <a:extLst>
                  <a:ext uri="{FF2B5EF4-FFF2-40B4-BE49-F238E27FC236}">
                    <a16:creationId xmlns:a16="http://schemas.microsoft.com/office/drawing/2014/main" id="{0A43D801-6F0C-4610-680E-BC8D12D1115B}"/>
                  </a:ext>
                </a:extLst>
              </p:cNvPr>
              <p:cNvSpPr/>
              <p:nvPr/>
            </p:nvSpPr>
            <p:spPr bwMode="auto">
              <a:xfrm>
                <a:off x="4634706" y="2824164"/>
                <a:ext cx="638175" cy="2017713"/>
              </a:xfrm>
              <a:custGeom>
                <a:avLst/>
                <a:gdLst>
                  <a:gd name="T0" fmla="*/ 0 w 124"/>
                  <a:gd name="T1" fmla="*/ 0 h 392"/>
                  <a:gd name="T2" fmla="*/ 108 w 124"/>
                  <a:gd name="T3" fmla="*/ 0 h 392"/>
                  <a:gd name="T4" fmla="*/ 124 w 124"/>
                  <a:gd name="T5" fmla="*/ 15 h 392"/>
                  <a:gd name="T6" fmla="*/ 124 w 124"/>
                  <a:gd name="T7" fmla="*/ 376 h 392"/>
                  <a:gd name="T8" fmla="*/ 108 w 124"/>
                  <a:gd name="T9" fmla="*/ 392 h 392"/>
                  <a:gd name="T10" fmla="*/ 0 w 124"/>
                  <a:gd name="T11" fmla="*/ 392 h 392"/>
                  <a:gd name="T12" fmla="*/ 0 w 124"/>
                  <a:gd name="T13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4" h="392">
                    <a:moveTo>
                      <a:pt x="0" y="0"/>
                    </a:moveTo>
                    <a:cubicBezTo>
                      <a:pt x="108" y="0"/>
                      <a:pt x="108" y="0"/>
                      <a:pt x="108" y="0"/>
                    </a:cubicBezTo>
                    <a:cubicBezTo>
                      <a:pt x="117" y="0"/>
                      <a:pt x="124" y="7"/>
                      <a:pt x="124" y="15"/>
                    </a:cubicBezTo>
                    <a:cubicBezTo>
                      <a:pt x="124" y="376"/>
                      <a:pt x="124" y="376"/>
                      <a:pt x="124" y="376"/>
                    </a:cubicBezTo>
                    <a:cubicBezTo>
                      <a:pt x="124" y="385"/>
                      <a:pt x="117" y="392"/>
                      <a:pt x="108" y="392"/>
                    </a:cubicBezTo>
                    <a:cubicBezTo>
                      <a:pt x="0" y="392"/>
                      <a:pt x="0" y="392"/>
                      <a:pt x="0" y="39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05" name="íSļîdè">
                <a:extLst>
                  <a:ext uri="{FF2B5EF4-FFF2-40B4-BE49-F238E27FC236}">
                    <a16:creationId xmlns:a16="http://schemas.microsoft.com/office/drawing/2014/main" id="{63BC0857-A62C-CE95-97E4-94C3DB2039E2}"/>
                  </a:ext>
                </a:extLst>
              </p:cNvPr>
              <p:cNvSpPr/>
              <p:nvPr/>
            </p:nvSpPr>
            <p:spPr bwMode="auto">
              <a:xfrm>
                <a:off x="4556919" y="2644776"/>
                <a:ext cx="112713" cy="1127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06" name="íṥľîḋè">
                <a:extLst>
                  <a:ext uri="{FF2B5EF4-FFF2-40B4-BE49-F238E27FC236}">
                    <a16:creationId xmlns:a16="http://schemas.microsoft.com/office/drawing/2014/main" id="{4A842963-D523-D253-9A9C-366F86CB6A4B}"/>
                  </a:ext>
                </a:extLst>
              </p:cNvPr>
              <p:cNvSpPr/>
              <p:nvPr/>
            </p:nvSpPr>
            <p:spPr bwMode="auto">
              <a:xfrm>
                <a:off x="4690269" y="2679701"/>
                <a:ext cx="41275" cy="460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07" name="isļíḍê">
                <a:extLst>
                  <a:ext uri="{FF2B5EF4-FFF2-40B4-BE49-F238E27FC236}">
                    <a16:creationId xmlns:a16="http://schemas.microsoft.com/office/drawing/2014/main" id="{18E7490D-98D9-E0E7-94BC-13D96425E18F}"/>
                  </a:ext>
                </a:extLst>
              </p:cNvPr>
              <p:cNvSpPr/>
              <p:nvPr/>
            </p:nvSpPr>
            <p:spPr bwMode="auto">
              <a:xfrm>
                <a:off x="4460081" y="4899026"/>
                <a:ext cx="354013" cy="107950"/>
              </a:xfrm>
              <a:custGeom>
                <a:avLst/>
                <a:gdLst>
                  <a:gd name="T0" fmla="*/ 11 w 69"/>
                  <a:gd name="T1" fmla="*/ 0 h 21"/>
                  <a:gd name="T2" fmla="*/ 59 w 69"/>
                  <a:gd name="T3" fmla="*/ 0 h 21"/>
                  <a:gd name="T4" fmla="*/ 69 w 69"/>
                  <a:gd name="T5" fmla="*/ 10 h 21"/>
                  <a:gd name="T6" fmla="*/ 69 w 69"/>
                  <a:gd name="T7" fmla="*/ 10 h 21"/>
                  <a:gd name="T8" fmla="*/ 59 w 69"/>
                  <a:gd name="T9" fmla="*/ 21 h 21"/>
                  <a:gd name="T10" fmla="*/ 11 w 69"/>
                  <a:gd name="T11" fmla="*/ 21 h 21"/>
                  <a:gd name="T12" fmla="*/ 0 w 69"/>
                  <a:gd name="T13" fmla="*/ 10 h 21"/>
                  <a:gd name="T14" fmla="*/ 0 w 69"/>
                  <a:gd name="T15" fmla="*/ 10 h 21"/>
                  <a:gd name="T16" fmla="*/ 11 w 69"/>
                  <a:gd name="T1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21">
                    <a:moveTo>
                      <a:pt x="11" y="0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65" y="0"/>
                      <a:pt x="69" y="5"/>
                      <a:pt x="69" y="10"/>
                    </a:cubicBezTo>
                    <a:cubicBezTo>
                      <a:pt x="69" y="10"/>
                      <a:pt x="69" y="10"/>
                      <a:pt x="69" y="10"/>
                    </a:cubicBezTo>
                    <a:cubicBezTo>
                      <a:pt x="69" y="16"/>
                      <a:pt x="65" y="21"/>
                      <a:pt x="59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5" y="21"/>
                      <a:pt x="0" y="16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08" name="ïṣ1îḍê">
                <a:extLst>
                  <a:ext uri="{FF2B5EF4-FFF2-40B4-BE49-F238E27FC236}">
                    <a16:creationId xmlns:a16="http://schemas.microsoft.com/office/drawing/2014/main" id="{E22DEB89-470E-C14A-BB91-9D32BF074219}"/>
                  </a:ext>
                </a:extLst>
              </p:cNvPr>
              <p:cNvSpPr/>
              <p:nvPr/>
            </p:nvSpPr>
            <p:spPr bwMode="auto">
              <a:xfrm>
                <a:off x="4953794" y="5268914"/>
                <a:ext cx="879475" cy="704850"/>
              </a:xfrm>
              <a:prstGeom prst="rect">
                <a:avLst/>
              </a:prstGeom>
              <a:solidFill>
                <a:srgbClr val="CAD5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09" name="iṥḻiḋé">
                <a:extLst>
                  <a:ext uri="{FF2B5EF4-FFF2-40B4-BE49-F238E27FC236}">
                    <a16:creationId xmlns:a16="http://schemas.microsoft.com/office/drawing/2014/main" id="{7CF9ED6E-19F9-A6E6-CB49-31F9B27F2FCA}"/>
                  </a:ext>
                </a:extLst>
              </p:cNvPr>
              <p:cNvSpPr/>
              <p:nvPr/>
            </p:nvSpPr>
            <p:spPr bwMode="auto">
              <a:xfrm>
                <a:off x="4953794" y="5268914"/>
                <a:ext cx="539750" cy="704850"/>
              </a:xfrm>
              <a:prstGeom prst="rect">
                <a:avLst/>
              </a:prstGeom>
              <a:solidFill>
                <a:srgbClr val="0526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10" name="íŝlíďè">
                <a:extLst>
                  <a:ext uri="{FF2B5EF4-FFF2-40B4-BE49-F238E27FC236}">
                    <a16:creationId xmlns:a16="http://schemas.microsoft.com/office/drawing/2014/main" id="{07D1E95F-78E7-DC08-D9BC-5A34E819A4AB}"/>
                  </a:ext>
                </a:extLst>
              </p:cNvPr>
              <p:cNvSpPr/>
              <p:nvPr/>
            </p:nvSpPr>
            <p:spPr bwMode="auto">
              <a:xfrm>
                <a:off x="4479131" y="3262314"/>
                <a:ext cx="1354138" cy="1914525"/>
              </a:xfrm>
              <a:custGeom>
                <a:avLst/>
                <a:gdLst>
                  <a:gd name="T0" fmla="*/ 110 w 263"/>
                  <a:gd name="T1" fmla="*/ 0 h 372"/>
                  <a:gd name="T2" fmla="*/ 110 w 263"/>
                  <a:gd name="T3" fmla="*/ 0 h 372"/>
                  <a:gd name="T4" fmla="*/ 129 w 263"/>
                  <a:gd name="T5" fmla="*/ 19 h 372"/>
                  <a:gd name="T6" fmla="*/ 129 w 263"/>
                  <a:gd name="T7" fmla="*/ 189 h 372"/>
                  <a:gd name="T8" fmla="*/ 135 w 263"/>
                  <a:gd name="T9" fmla="*/ 189 h 372"/>
                  <a:gd name="T10" fmla="*/ 135 w 263"/>
                  <a:gd name="T11" fmla="*/ 91 h 372"/>
                  <a:gd name="T12" fmla="*/ 155 w 263"/>
                  <a:gd name="T13" fmla="*/ 72 h 372"/>
                  <a:gd name="T14" fmla="*/ 155 w 263"/>
                  <a:gd name="T15" fmla="*/ 72 h 372"/>
                  <a:gd name="T16" fmla="*/ 174 w 263"/>
                  <a:gd name="T17" fmla="*/ 91 h 372"/>
                  <a:gd name="T18" fmla="*/ 174 w 263"/>
                  <a:gd name="T19" fmla="*/ 189 h 372"/>
                  <a:gd name="T20" fmla="*/ 180 w 263"/>
                  <a:gd name="T21" fmla="*/ 189 h 372"/>
                  <a:gd name="T22" fmla="*/ 180 w 263"/>
                  <a:gd name="T23" fmla="*/ 115 h 372"/>
                  <a:gd name="T24" fmla="*/ 199 w 263"/>
                  <a:gd name="T25" fmla="*/ 96 h 372"/>
                  <a:gd name="T26" fmla="*/ 199 w 263"/>
                  <a:gd name="T27" fmla="*/ 96 h 372"/>
                  <a:gd name="T28" fmla="*/ 218 w 263"/>
                  <a:gd name="T29" fmla="*/ 115 h 372"/>
                  <a:gd name="T30" fmla="*/ 218 w 263"/>
                  <a:gd name="T31" fmla="*/ 189 h 372"/>
                  <a:gd name="T32" fmla="*/ 224 w 263"/>
                  <a:gd name="T33" fmla="*/ 189 h 372"/>
                  <a:gd name="T34" fmla="*/ 224 w 263"/>
                  <a:gd name="T35" fmla="*/ 130 h 372"/>
                  <a:gd name="T36" fmla="*/ 244 w 263"/>
                  <a:gd name="T37" fmla="*/ 110 h 372"/>
                  <a:gd name="T38" fmla="*/ 244 w 263"/>
                  <a:gd name="T39" fmla="*/ 110 h 372"/>
                  <a:gd name="T40" fmla="*/ 263 w 263"/>
                  <a:gd name="T41" fmla="*/ 130 h 372"/>
                  <a:gd name="T42" fmla="*/ 263 w 263"/>
                  <a:gd name="T43" fmla="*/ 372 h 372"/>
                  <a:gd name="T44" fmla="*/ 92 w 263"/>
                  <a:gd name="T45" fmla="*/ 372 h 372"/>
                  <a:gd name="T46" fmla="*/ 92 w 263"/>
                  <a:gd name="T47" fmla="*/ 351 h 372"/>
                  <a:gd name="T48" fmla="*/ 7 w 263"/>
                  <a:gd name="T49" fmla="*/ 218 h 372"/>
                  <a:gd name="T50" fmla="*/ 7 w 263"/>
                  <a:gd name="T51" fmla="*/ 191 h 372"/>
                  <a:gd name="T52" fmla="*/ 7 w 263"/>
                  <a:gd name="T53" fmla="*/ 191 h 372"/>
                  <a:gd name="T54" fmla="*/ 35 w 263"/>
                  <a:gd name="T55" fmla="*/ 191 h 372"/>
                  <a:gd name="T56" fmla="*/ 81 w 263"/>
                  <a:gd name="T57" fmla="*/ 239 h 372"/>
                  <a:gd name="T58" fmla="*/ 91 w 263"/>
                  <a:gd name="T59" fmla="*/ 19 h 372"/>
                  <a:gd name="T60" fmla="*/ 110 w 263"/>
                  <a:gd name="T61" fmla="*/ 0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3" h="372">
                    <a:moveTo>
                      <a:pt x="110" y="0"/>
                    </a:moveTo>
                    <a:cubicBezTo>
                      <a:pt x="110" y="0"/>
                      <a:pt x="110" y="0"/>
                      <a:pt x="110" y="0"/>
                    </a:cubicBezTo>
                    <a:cubicBezTo>
                      <a:pt x="121" y="0"/>
                      <a:pt x="129" y="8"/>
                      <a:pt x="129" y="19"/>
                    </a:cubicBezTo>
                    <a:cubicBezTo>
                      <a:pt x="129" y="189"/>
                      <a:pt x="129" y="189"/>
                      <a:pt x="129" y="189"/>
                    </a:cubicBezTo>
                    <a:cubicBezTo>
                      <a:pt x="135" y="189"/>
                      <a:pt x="135" y="189"/>
                      <a:pt x="135" y="189"/>
                    </a:cubicBezTo>
                    <a:cubicBezTo>
                      <a:pt x="135" y="91"/>
                      <a:pt x="135" y="91"/>
                      <a:pt x="135" y="91"/>
                    </a:cubicBezTo>
                    <a:cubicBezTo>
                      <a:pt x="135" y="81"/>
                      <a:pt x="144" y="72"/>
                      <a:pt x="155" y="72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65" y="72"/>
                      <a:pt x="174" y="81"/>
                      <a:pt x="174" y="91"/>
                    </a:cubicBezTo>
                    <a:cubicBezTo>
                      <a:pt x="174" y="189"/>
                      <a:pt x="174" y="189"/>
                      <a:pt x="174" y="189"/>
                    </a:cubicBezTo>
                    <a:cubicBezTo>
                      <a:pt x="180" y="189"/>
                      <a:pt x="180" y="189"/>
                      <a:pt x="180" y="189"/>
                    </a:cubicBezTo>
                    <a:cubicBezTo>
                      <a:pt x="180" y="115"/>
                      <a:pt x="180" y="115"/>
                      <a:pt x="180" y="115"/>
                    </a:cubicBezTo>
                    <a:cubicBezTo>
                      <a:pt x="180" y="104"/>
                      <a:pt x="189" y="96"/>
                      <a:pt x="199" y="96"/>
                    </a:cubicBezTo>
                    <a:cubicBezTo>
                      <a:pt x="199" y="96"/>
                      <a:pt x="199" y="96"/>
                      <a:pt x="199" y="96"/>
                    </a:cubicBezTo>
                    <a:cubicBezTo>
                      <a:pt x="210" y="96"/>
                      <a:pt x="218" y="104"/>
                      <a:pt x="218" y="115"/>
                    </a:cubicBezTo>
                    <a:cubicBezTo>
                      <a:pt x="218" y="189"/>
                      <a:pt x="218" y="189"/>
                      <a:pt x="218" y="189"/>
                    </a:cubicBezTo>
                    <a:cubicBezTo>
                      <a:pt x="224" y="189"/>
                      <a:pt x="224" y="189"/>
                      <a:pt x="224" y="189"/>
                    </a:cubicBezTo>
                    <a:cubicBezTo>
                      <a:pt x="224" y="130"/>
                      <a:pt x="224" y="130"/>
                      <a:pt x="224" y="130"/>
                    </a:cubicBezTo>
                    <a:cubicBezTo>
                      <a:pt x="224" y="119"/>
                      <a:pt x="233" y="110"/>
                      <a:pt x="244" y="110"/>
                    </a:cubicBezTo>
                    <a:cubicBezTo>
                      <a:pt x="244" y="110"/>
                      <a:pt x="244" y="110"/>
                      <a:pt x="244" y="110"/>
                    </a:cubicBezTo>
                    <a:cubicBezTo>
                      <a:pt x="254" y="110"/>
                      <a:pt x="263" y="119"/>
                      <a:pt x="263" y="130"/>
                    </a:cubicBezTo>
                    <a:cubicBezTo>
                      <a:pt x="263" y="372"/>
                      <a:pt x="263" y="372"/>
                      <a:pt x="263" y="372"/>
                    </a:cubicBezTo>
                    <a:cubicBezTo>
                      <a:pt x="92" y="372"/>
                      <a:pt x="92" y="372"/>
                      <a:pt x="92" y="372"/>
                    </a:cubicBezTo>
                    <a:cubicBezTo>
                      <a:pt x="92" y="351"/>
                      <a:pt x="92" y="351"/>
                      <a:pt x="92" y="351"/>
                    </a:cubicBezTo>
                    <a:cubicBezTo>
                      <a:pt x="7" y="218"/>
                      <a:pt x="7" y="218"/>
                      <a:pt x="7" y="218"/>
                    </a:cubicBezTo>
                    <a:cubicBezTo>
                      <a:pt x="2" y="209"/>
                      <a:pt x="0" y="199"/>
                      <a:pt x="7" y="191"/>
                    </a:cubicBezTo>
                    <a:cubicBezTo>
                      <a:pt x="7" y="191"/>
                      <a:pt x="7" y="191"/>
                      <a:pt x="7" y="191"/>
                    </a:cubicBezTo>
                    <a:cubicBezTo>
                      <a:pt x="15" y="184"/>
                      <a:pt x="27" y="184"/>
                      <a:pt x="35" y="191"/>
                    </a:cubicBezTo>
                    <a:cubicBezTo>
                      <a:pt x="81" y="239"/>
                      <a:pt x="81" y="239"/>
                      <a:pt x="81" y="23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8"/>
                      <a:pt x="100" y="0"/>
                      <a:pt x="110" y="0"/>
                    </a:cubicBezTo>
                    <a:close/>
                  </a:path>
                </a:pathLst>
              </a:custGeom>
              <a:solidFill>
                <a:srgbClr val="FCD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11" name="îšḻîḋè">
                <a:extLst>
                  <a:ext uri="{FF2B5EF4-FFF2-40B4-BE49-F238E27FC236}">
                    <a16:creationId xmlns:a16="http://schemas.microsoft.com/office/drawing/2014/main" id="{307A2E68-0DB9-9E09-2D98-5CD3800EC838}"/>
                  </a:ext>
                </a:extLst>
              </p:cNvPr>
              <p:cNvSpPr/>
              <p:nvPr/>
            </p:nvSpPr>
            <p:spPr bwMode="auto">
              <a:xfrm>
                <a:off x="4880769" y="5176839"/>
                <a:ext cx="1019175" cy="195263"/>
              </a:xfrm>
              <a:custGeom>
                <a:avLst/>
                <a:gdLst>
                  <a:gd name="T0" fmla="*/ 9 w 198"/>
                  <a:gd name="T1" fmla="*/ 38 h 38"/>
                  <a:gd name="T2" fmla="*/ 190 w 198"/>
                  <a:gd name="T3" fmla="*/ 38 h 38"/>
                  <a:gd name="T4" fmla="*/ 198 w 198"/>
                  <a:gd name="T5" fmla="*/ 29 h 38"/>
                  <a:gd name="T6" fmla="*/ 198 w 198"/>
                  <a:gd name="T7" fmla="*/ 9 h 38"/>
                  <a:gd name="T8" fmla="*/ 190 w 198"/>
                  <a:gd name="T9" fmla="*/ 0 h 38"/>
                  <a:gd name="T10" fmla="*/ 9 w 198"/>
                  <a:gd name="T11" fmla="*/ 0 h 38"/>
                  <a:gd name="T12" fmla="*/ 0 w 198"/>
                  <a:gd name="T13" fmla="*/ 9 h 38"/>
                  <a:gd name="T14" fmla="*/ 0 w 198"/>
                  <a:gd name="T15" fmla="*/ 29 h 38"/>
                  <a:gd name="T16" fmla="*/ 9 w 198"/>
                  <a:gd name="T17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8" h="38">
                    <a:moveTo>
                      <a:pt x="9" y="38"/>
                    </a:moveTo>
                    <a:cubicBezTo>
                      <a:pt x="190" y="38"/>
                      <a:pt x="190" y="38"/>
                      <a:pt x="190" y="38"/>
                    </a:cubicBezTo>
                    <a:cubicBezTo>
                      <a:pt x="194" y="38"/>
                      <a:pt x="198" y="34"/>
                      <a:pt x="198" y="29"/>
                    </a:cubicBezTo>
                    <a:cubicBezTo>
                      <a:pt x="198" y="9"/>
                      <a:pt x="198" y="9"/>
                      <a:pt x="198" y="9"/>
                    </a:cubicBezTo>
                    <a:cubicBezTo>
                      <a:pt x="198" y="4"/>
                      <a:pt x="194" y="0"/>
                      <a:pt x="19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4"/>
                      <a:pt x="4" y="38"/>
                      <a:pt x="9" y="3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12" name="iṣļïḍé">
                <a:extLst>
                  <a:ext uri="{FF2B5EF4-FFF2-40B4-BE49-F238E27FC236}">
                    <a16:creationId xmlns:a16="http://schemas.microsoft.com/office/drawing/2014/main" id="{54F19B18-E8F8-763C-7F27-60ACF5CCE07E}"/>
                  </a:ext>
                </a:extLst>
              </p:cNvPr>
              <p:cNvSpPr/>
              <p:nvPr/>
            </p:nvSpPr>
            <p:spPr bwMode="auto">
              <a:xfrm>
                <a:off x="4706144" y="1352551"/>
                <a:ext cx="1349375" cy="704850"/>
              </a:xfrm>
              <a:custGeom>
                <a:avLst/>
                <a:gdLst>
                  <a:gd name="T0" fmla="*/ 14 w 262"/>
                  <a:gd name="T1" fmla="*/ 0 h 137"/>
                  <a:gd name="T2" fmla="*/ 249 w 262"/>
                  <a:gd name="T3" fmla="*/ 0 h 137"/>
                  <a:gd name="T4" fmla="*/ 262 w 262"/>
                  <a:gd name="T5" fmla="*/ 13 h 137"/>
                  <a:gd name="T6" fmla="*/ 262 w 262"/>
                  <a:gd name="T7" fmla="*/ 124 h 137"/>
                  <a:gd name="T8" fmla="*/ 249 w 262"/>
                  <a:gd name="T9" fmla="*/ 137 h 137"/>
                  <a:gd name="T10" fmla="*/ 14 w 262"/>
                  <a:gd name="T11" fmla="*/ 137 h 137"/>
                  <a:gd name="T12" fmla="*/ 0 w 262"/>
                  <a:gd name="T13" fmla="*/ 124 h 137"/>
                  <a:gd name="T14" fmla="*/ 0 w 262"/>
                  <a:gd name="T15" fmla="*/ 13 h 137"/>
                  <a:gd name="T16" fmla="*/ 14 w 262"/>
                  <a:gd name="T17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2" h="137">
                    <a:moveTo>
                      <a:pt x="14" y="0"/>
                    </a:moveTo>
                    <a:cubicBezTo>
                      <a:pt x="249" y="0"/>
                      <a:pt x="249" y="0"/>
                      <a:pt x="249" y="0"/>
                    </a:cubicBezTo>
                    <a:cubicBezTo>
                      <a:pt x="256" y="0"/>
                      <a:pt x="262" y="6"/>
                      <a:pt x="262" y="13"/>
                    </a:cubicBezTo>
                    <a:cubicBezTo>
                      <a:pt x="262" y="124"/>
                      <a:pt x="262" y="124"/>
                      <a:pt x="262" y="124"/>
                    </a:cubicBezTo>
                    <a:cubicBezTo>
                      <a:pt x="262" y="131"/>
                      <a:pt x="256" y="137"/>
                      <a:pt x="249" y="137"/>
                    </a:cubicBezTo>
                    <a:cubicBezTo>
                      <a:pt x="14" y="137"/>
                      <a:pt x="14" y="137"/>
                      <a:pt x="14" y="137"/>
                    </a:cubicBezTo>
                    <a:cubicBezTo>
                      <a:pt x="6" y="137"/>
                      <a:pt x="0" y="131"/>
                      <a:pt x="0" y="124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4" y="0"/>
                    </a:cubicBezTo>
                    <a:close/>
                  </a:path>
                </a:pathLst>
              </a:custGeom>
              <a:solidFill>
                <a:srgbClr val="1594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13" name="íṣḻide">
                <a:extLst>
                  <a:ext uri="{FF2B5EF4-FFF2-40B4-BE49-F238E27FC236}">
                    <a16:creationId xmlns:a16="http://schemas.microsoft.com/office/drawing/2014/main" id="{A7040957-9CE7-6275-D8B1-DBF935A9653D}"/>
                  </a:ext>
                </a:extLst>
              </p:cNvPr>
              <p:cNvSpPr/>
              <p:nvPr/>
            </p:nvSpPr>
            <p:spPr bwMode="auto">
              <a:xfrm>
                <a:off x="4855369" y="1460501"/>
                <a:ext cx="1349375" cy="709613"/>
              </a:xfrm>
              <a:custGeom>
                <a:avLst/>
                <a:gdLst>
                  <a:gd name="T0" fmla="*/ 14 w 262"/>
                  <a:gd name="T1" fmla="*/ 0 h 138"/>
                  <a:gd name="T2" fmla="*/ 249 w 262"/>
                  <a:gd name="T3" fmla="*/ 0 h 138"/>
                  <a:gd name="T4" fmla="*/ 262 w 262"/>
                  <a:gd name="T5" fmla="*/ 14 h 138"/>
                  <a:gd name="T6" fmla="*/ 262 w 262"/>
                  <a:gd name="T7" fmla="*/ 125 h 138"/>
                  <a:gd name="T8" fmla="*/ 249 w 262"/>
                  <a:gd name="T9" fmla="*/ 138 h 138"/>
                  <a:gd name="T10" fmla="*/ 14 w 262"/>
                  <a:gd name="T11" fmla="*/ 138 h 138"/>
                  <a:gd name="T12" fmla="*/ 0 w 262"/>
                  <a:gd name="T13" fmla="*/ 125 h 138"/>
                  <a:gd name="T14" fmla="*/ 0 w 262"/>
                  <a:gd name="T15" fmla="*/ 14 h 138"/>
                  <a:gd name="T16" fmla="*/ 14 w 262"/>
                  <a:gd name="T17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2" h="138">
                    <a:moveTo>
                      <a:pt x="14" y="0"/>
                    </a:moveTo>
                    <a:cubicBezTo>
                      <a:pt x="249" y="0"/>
                      <a:pt x="249" y="0"/>
                      <a:pt x="249" y="0"/>
                    </a:cubicBezTo>
                    <a:cubicBezTo>
                      <a:pt x="256" y="0"/>
                      <a:pt x="262" y="6"/>
                      <a:pt x="262" y="14"/>
                    </a:cubicBezTo>
                    <a:cubicBezTo>
                      <a:pt x="262" y="125"/>
                      <a:pt x="262" y="125"/>
                      <a:pt x="262" y="125"/>
                    </a:cubicBezTo>
                    <a:cubicBezTo>
                      <a:pt x="262" y="132"/>
                      <a:pt x="256" y="138"/>
                      <a:pt x="249" y="138"/>
                    </a:cubicBezTo>
                    <a:cubicBezTo>
                      <a:pt x="14" y="138"/>
                      <a:pt x="14" y="138"/>
                      <a:pt x="14" y="138"/>
                    </a:cubicBezTo>
                    <a:cubicBezTo>
                      <a:pt x="6" y="138"/>
                      <a:pt x="0" y="132"/>
                      <a:pt x="0" y="125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lose/>
                  </a:path>
                </a:pathLst>
              </a:custGeom>
              <a:solidFill>
                <a:srgbClr val="1AB6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14" name="íṣļîḋè">
                <a:extLst>
                  <a:ext uri="{FF2B5EF4-FFF2-40B4-BE49-F238E27FC236}">
                    <a16:creationId xmlns:a16="http://schemas.microsoft.com/office/drawing/2014/main" id="{0F8058E6-679B-8FF3-F4A7-D74895E0E5D3}"/>
                  </a:ext>
                </a:extLst>
              </p:cNvPr>
              <p:cNvSpPr/>
              <p:nvPr/>
            </p:nvSpPr>
            <p:spPr bwMode="auto">
              <a:xfrm>
                <a:off x="4855369" y="1697039"/>
                <a:ext cx="1349375" cy="268288"/>
              </a:xfrm>
              <a:prstGeom prst="rect">
                <a:avLst/>
              </a:prstGeom>
              <a:solidFill>
                <a:srgbClr val="31BD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15" name="íśľïḍè">
                <a:extLst>
                  <a:ext uri="{FF2B5EF4-FFF2-40B4-BE49-F238E27FC236}">
                    <a16:creationId xmlns:a16="http://schemas.microsoft.com/office/drawing/2014/main" id="{01D1C243-76EE-5E99-DF34-5D1048B4EB94}"/>
                  </a:ext>
                </a:extLst>
              </p:cNvPr>
              <p:cNvSpPr/>
              <p:nvPr/>
            </p:nvSpPr>
            <p:spPr bwMode="auto">
              <a:xfrm>
                <a:off x="5761831" y="1460501"/>
                <a:ext cx="231775" cy="709613"/>
              </a:xfrm>
              <a:prstGeom prst="rect">
                <a:avLst/>
              </a:prstGeom>
              <a:solidFill>
                <a:srgbClr val="59CA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16" name="iŝlíḑè">
                <a:extLst>
                  <a:ext uri="{FF2B5EF4-FFF2-40B4-BE49-F238E27FC236}">
                    <a16:creationId xmlns:a16="http://schemas.microsoft.com/office/drawing/2014/main" id="{253CBFC8-FAAF-8794-D4EE-F360A89AD9CD}"/>
                  </a:ext>
                </a:extLst>
              </p:cNvPr>
              <p:cNvSpPr/>
              <p:nvPr/>
            </p:nvSpPr>
            <p:spPr bwMode="auto">
              <a:xfrm>
                <a:off x="5252244" y="1543051"/>
                <a:ext cx="555625" cy="555625"/>
              </a:xfrm>
              <a:prstGeom prst="ellipse">
                <a:avLst/>
              </a:prstGeom>
              <a:solidFill>
                <a:srgbClr val="17A4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17" name="iśľîḑê">
                <a:extLst>
                  <a:ext uri="{FF2B5EF4-FFF2-40B4-BE49-F238E27FC236}">
                    <a16:creationId xmlns:a16="http://schemas.microsoft.com/office/drawing/2014/main" id="{F68CBAB3-56CE-E2AE-3BFE-A62DF15B3CC8}"/>
                  </a:ext>
                </a:extLst>
              </p:cNvPr>
              <p:cNvSpPr/>
              <p:nvPr/>
            </p:nvSpPr>
            <p:spPr bwMode="auto">
              <a:xfrm>
                <a:off x="5390356" y="1568451"/>
                <a:ext cx="277813" cy="519113"/>
              </a:xfrm>
              <a:custGeom>
                <a:avLst/>
                <a:gdLst>
                  <a:gd name="T0" fmla="*/ 25 w 54"/>
                  <a:gd name="T1" fmla="*/ 101 h 101"/>
                  <a:gd name="T2" fmla="*/ 25 w 54"/>
                  <a:gd name="T3" fmla="*/ 91 h 101"/>
                  <a:gd name="T4" fmla="*/ 12 w 54"/>
                  <a:gd name="T5" fmla="*/ 88 h 101"/>
                  <a:gd name="T6" fmla="*/ 4 w 54"/>
                  <a:gd name="T7" fmla="*/ 80 h 101"/>
                  <a:gd name="T8" fmla="*/ 0 w 54"/>
                  <a:gd name="T9" fmla="*/ 67 h 101"/>
                  <a:gd name="T10" fmla="*/ 10 w 54"/>
                  <a:gd name="T11" fmla="*/ 65 h 101"/>
                  <a:gd name="T12" fmla="*/ 14 w 54"/>
                  <a:gd name="T13" fmla="*/ 77 h 101"/>
                  <a:gd name="T14" fmla="*/ 25 w 54"/>
                  <a:gd name="T15" fmla="*/ 83 h 101"/>
                  <a:gd name="T16" fmla="*/ 25 w 54"/>
                  <a:gd name="T17" fmla="*/ 51 h 101"/>
                  <a:gd name="T18" fmla="*/ 12 w 54"/>
                  <a:gd name="T19" fmla="*/ 46 h 101"/>
                  <a:gd name="T20" fmla="*/ 5 w 54"/>
                  <a:gd name="T21" fmla="*/ 38 h 101"/>
                  <a:gd name="T22" fmla="*/ 2 w 54"/>
                  <a:gd name="T23" fmla="*/ 28 h 101"/>
                  <a:gd name="T24" fmla="*/ 10 w 54"/>
                  <a:gd name="T25" fmla="*/ 10 h 101"/>
                  <a:gd name="T26" fmla="*/ 25 w 54"/>
                  <a:gd name="T27" fmla="*/ 5 h 101"/>
                  <a:gd name="T28" fmla="*/ 25 w 54"/>
                  <a:gd name="T29" fmla="*/ 0 h 101"/>
                  <a:gd name="T30" fmla="*/ 31 w 54"/>
                  <a:gd name="T31" fmla="*/ 0 h 101"/>
                  <a:gd name="T32" fmla="*/ 31 w 54"/>
                  <a:gd name="T33" fmla="*/ 5 h 101"/>
                  <a:gd name="T34" fmla="*/ 44 w 54"/>
                  <a:gd name="T35" fmla="*/ 10 h 101"/>
                  <a:gd name="T36" fmla="*/ 52 w 54"/>
                  <a:gd name="T37" fmla="*/ 25 h 101"/>
                  <a:gd name="T38" fmla="*/ 42 w 54"/>
                  <a:gd name="T39" fmla="*/ 27 h 101"/>
                  <a:gd name="T40" fmla="*/ 38 w 54"/>
                  <a:gd name="T41" fmla="*/ 17 h 101"/>
                  <a:gd name="T42" fmla="*/ 31 w 54"/>
                  <a:gd name="T43" fmla="*/ 13 h 101"/>
                  <a:gd name="T44" fmla="*/ 31 w 54"/>
                  <a:gd name="T45" fmla="*/ 42 h 101"/>
                  <a:gd name="T46" fmla="*/ 41 w 54"/>
                  <a:gd name="T47" fmla="*/ 45 h 101"/>
                  <a:gd name="T48" fmla="*/ 48 w 54"/>
                  <a:gd name="T49" fmla="*/ 50 h 101"/>
                  <a:gd name="T50" fmla="*/ 53 w 54"/>
                  <a:gd name="T51" fmla="*/ 57 h 101"/>
                  <a:gd name="T52" fmla="*/ 54 w 54"/>
                  <a:gd name="T53" fmla="*/ 66 h 101"/>
                  <a:gd name="T54" fmla="*/ 48 w 54"/>
                  <a:gd name="T55" fmla="*/ 83 h 101"/>
                  <a:gd name="T56" fmla="*/ 31 w 54"/>
                  <a:gd name="T57" fmla="*/ 91 h 101"/>
                  <a:gd name="T58" fmla="*/ 31 w 54"/>
                  <a:gd name="T59" fmla="*/ 101 h 101"/>
                  <a:gd name="T60" fmla="*/ 25 w 54"/>
                  <a:gd name="T61" fmla="*/ 101 h 101"/>
                  <a:gd name="T62" fmla="*/ 25 w 54"/>
                  <a:gd name="T63" fmla="*/ 13 h 101"/>
                  <a:gd name="T64" fmla="*/ 15 w 54"/>
                  <a:gd name="T65" fmla="*/ 18 h 101"/>
                  <a:gd name="T66" fmla="*/ 12 w 54"/>
                  <a:gd name="T67" fmla="*/ 27 h 101"/>
                  <a:gd name="T68" fmla="*/ 15 w 54"/>
                  <a:gd name="T69" fmla="*/ 35 h 101"/>
                  <a:gd name="T70" fmla="*/ 25 w 54"/>
                  <a:gd name="T71" fmla="*/ 41 h 101"/>
                  <a:gd name="T72" fmla="*/ 25 w 54"/>
                  <a:gd name="T73" fmla="*/ 13 h 101"/>
                  <a:gd name="T74" fmla="*/ 31 w 54"/>
                  <a:gd name="T75" fmla="*/ 83 h 101"/>
                  <a:gd name="T76" fmla="*/ 40 w 54"/>
                  <a:gd name="T77" fmla="*/ 78 h 101"/>
                  <a:gd name="T78" fmla="*/ 44 w 54"/>
                  <a:gd name="T79" fmla="*/ 67 h 101"/>
                  <a:gd name="T80" fmla="*/ 41 w 54"/>
                  <a:gd name="T81" fmla="*/ 58 h 101"/>
                  <a:gd name="T82" fmla="*/ 31 w 54"/>
                  <a:gd name="T83" fmla="*/ 53 h 101"/>
                  <a:gd name="T84" fmla="*/ 31 w 54"/>
                  <a:gd name="T85" fmla="*/ 83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4" h="101">
                    <a:moveTo>
                      <a:pt x="25" y="101"/>
                    </a:moveTo>
                    <a:cubicBezTo>
                      <a:pt x="25" y="91"/>
                      <a:pt x="25" y="91"/>
                      <a:pt x="25" y="91"/>
                    </a:cubicBezTo>
                    <a:cubicBezTo>
                      <a:pt x="20" y="90"/>
                      <a:pt x="15" y="89"/>
                      <a:pt x="12" y="88"/>
                    </a:cubicBezTo>
                    <a:cubicBezTo>
                      <a:pt x="9" y="86"/>
                      <a:pt x="6" y="83"/>
                      <a:pt x="4" y="80"/>
                    </a:cubicBezTo>
                    <a:cubicBezTo>
                      <a:pt x="2" y="76"/>
                      <a:pt x="1" y="72"/>
                      <a:pt x="0" y="67"/>
                    </a:cubicBezTo>
                    <a:cubicBezTo>
                      <a:pt x="10" y="65"/>
                      <a:pt x="10" y="65"/>
                      <a:pt x="10" y="65"/>
                    </a:cubicBezTo>
                    <a:cubicBezTo>
                      <a:pt x="11" y="70"/>
                      <a:pt x="12" y="74"/>
                      <a:pt x="14" y="77"/>
                    </a:cubicBezTo>
                    <a:cubicBezTo>
                      <a:pt x="17" y="80"/>
                      <a:pt x="21" y="82"/>
                      <a:pt x="25" y="83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0" y="50"/>
                      <a:pt x="16" y="48"/>
                      <a:pt x="12" y="46"/>
                    </a:cubicBezTo>
                    <a:cubicBezTo>
                      <a:pt x="9" y="44"/>
                      <a:pt x="6" y="42"/>
                      <a:pt x="5" y="38"/>
                    </a:cubicBezTo>
                    <a:cubicBezTo>
                      <a:pt x="3" y="35"/>
                      <a:pt x="2" y="32"/>
                      <a:pt x="2" y="28"/>
                    </a:cubicBezTo>
                    <a:cubicBezTo>
                      <a:pt x="2" y="20"/>
                      <a:pt x="5" y="15"/>
                      <a:pt x="10" y="10"/>
                    </a:cubicBezTo>
                    <a:cubicBezTo>
                      <a:pt x="13" y="7"/>
                      <a:pt x="18" y="5"/>
                      <a:pt x="25" y="5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6" y="5"/>
                      <a:pt x="41" y="7"/>
                      <a:pt x="44" y="10"/>
                    </a:cubicBezTo>
                    <a:cubicBezTo>
                      <a:pt x="49" y="14"/>
                      <a:pt x="51" y="19"/>
                      <a:pt x="52" y="25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1" y="23"/>
                      <a:pt x="40" y="20"/>
                      <a:pt x="38" y="17"/>
                    </a:cubicBezTo>
                    <a:cubicBezTo>
                      <a:pt x="36" y="15"/>
                      <a:pt x="34" y="14"/>
                      <a:pt x="31" y="13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6" y="43"/>
                      <a:pt x="39" y="45"/>
                      <a:pt x="41" y="45"/>
                    </a:cubicBezTo>
                    <a:cubicBezTo>
                      <a:pt x="44" y="47"/>
                      <a:pt x="46" y="48"/>
                      <a:pt x="48" y="50"/>
                    </a:cubicBezTo>
                    <a:cubicBezTo>
                      <a:pt x="50" y="52"/>
                      <a:pt x="52" y="55"/>
                      <a:pt x="53" y="57"/>
                    </a:cubicBezTo>
                    <a:cubicBezTo>
                      <a:pt x="54" y="60"/>
                      <a:pt x="54" y="63"/>
                      <a:pt x="54" y="66"/>
                    </a:cubicBezTo>
                    <a:cubicBezTo>
                      <a:pt x="54" y="73"/>
                      <a:pt x="52" y="79"/>
                      <a:pt x="48" y="83"/>
                    </a:cubicBezTo>
                    <a:cubicBezTo>
                      <a:pt x="43" y="88"/>
                      <a:pt x="38" y="91"/>
                      <a:pt x="31" y="91"/>
                    </a:cubicBezTo>
                    <a:cubicBezTo>
                      <a:pt x="31" y="101"/>
                      <a:pt x="31" y="101"/>
                      <a:pt x="31" y="101"/>
                    </a:cubicBezTo>
                    <a:lnTo>
                      <a:pt x="25" y="101"/>
                    </a:lnTo>
                    <a:close/>
                    <a:moveTo>
                      <a:pt x="25" y="13"/>
                    </a:moveTo>
                    <a:cubicBezTo>
                      <a:pt x="21" y="14"/>
                      <a:pt x="18" y="15"/>
                      <a:pt x="15" y="18"/>
                    </a:cubicBezTo>
                    <a:cubicBezTo>
                      <a:pt x="13" y="20"/>
                      <a:pt x="12" y="23"/>
                      <a:pt x="12" y="27"/>
                    </a:cubicBezTo>
                    <a:cubicBezTo>
                      <a:pt x="12" y="30"/>
                      <a:pt x="13" y="33"/>
                      <a:pt x="15" y="35"/>
                    </a:cubicBezTo>
                    <a:cubicBezTo>
                      <a:pt x="17" y="38"/>
                      <a:pt x="20" y="39"/>
                      <a:pt x="25" y="41"/>
                    </a:cubicBezTo>
                    <a:lnTo>
                      <a:pt x="25" y="13"/>
                    </a:lnTo>
                    <a:close/>
                    <a:moveTo>
                      <a:pt x="31" y="83"/>
                    </a:moveTo>
                    <a:cubicBezTo>
                      <a:pt x="34" y="82"/>
                      <a:pt x="38" y="80"/>
                      <a:pt x="40" y="78"/>
                    </a:cubicBezTo>
                    <a:cubicBezTo>
                      <a:pt x="43" y="75"/>
                      <a:pt x="44" y="71"/>
                      <a:pt x="44" y="67"/>
                    </a:cubicBezTo>
                    <a:cubicBezTo>
                      <a:pt x="44" y="63"/>
                      <a:pt x="43" y="60"/>
                      <a:pt x="41" y="58"/>
                    </a:cubicBezTo>
                    <a:cubicBezTo>
                      <a:pt x="40" y="56"/>
                      <a:pt x="36" y="54"/>
                      <a:pt x="31" y="53"/>
                    </a:cubicBezTo>
                    <a:lnTo>
                      <a:pt x="31" y="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18" name="i$líďé">
                <a:extLst>
                  <a:ext uri="{FF2B5EF4-FFF2-40B4-BE49-F238E27FC236}">
                    <a16:creationId xmlns:a16="http://schemas.microsoft.com/office/drawing/2014/main" id="{E7D094FD-C9FF-16A7-16C4-2C4E3F366C7E}"/>
                  </a:ext>
                </a:extLst>
              </p:cNvPr>
              <p:cNvSpPr/>
              <p:nvPr/>
            </p:nvSpPr>
            <p:spPr bwMode="auto">
              <a:xfrm>
                <a:off x="6919119" y="3003551"/>
                <a:ext cx="1374775" cy="1441450"/>
              </a:xfrm>
              <a:custGeom>
                <a:avLst/>
                <a:gdLst>
                  <a:gd name="T0" fmla="*/ 20 w 267"/>
                  <a:gd name="T1" fmla="*/ 0 h 280"/>
                  <a:gd name="T2" fmla="*/ 247 w 267"/>
                  <a:gd name="T3" fmla="*/ 0 h 280"/>
                  <a:gd name="T4" fmla="*/ 267 w 267"/>
                  <a:gd name="T5" fmla="*/ 20 h 280"/>
                  <a:gd name="T6" fmla="*/ 267 w 267"/>
                  <a:gd name="T7" fmla="*/ 260 h 280"/>
                  <a:gd name="T8" fmla="*/ 247 w 267"/>
                  <a:gd name="T9" fmla="*/ 280 h 280"/>
                  <a:gd name="T10" fmla="*/ 20 w 267"/>
                  <a:gd name="T11" fmla="*/ 280 h 280"/>
                  <a:gd name="T12" fmla="*/ 0 w 267"/>
                  <a:gd name="T13" fmla="*/ 260 h 280"/>
                  <a:gd name="T14" fmla="*/ 0 w 267"/>
                  <a:gd name="T15" fmla="*/ 20 h 280"/>
                  <a:gd name="T16" fmla="*/ 20 w 267"/>
                  <a:gd name="T17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7" h="280">
                    <a:moveTo>
                      <a:pt x="20" y="0"/>
                    </a:moveTo>
                    <a:cubicBezTo>
                      <a:pt x="247" y="0"/>
                      <a:pt x="247" y="0"/>
                      <a:pt x="247" y="0"/>
                    </a:cubicBezTo>
                    <a:cubicBezTo>
                      <a:pt x="258" y="0"/>
                      <a:pt x="267" y="9"/>
                      <a:pt x="267" y="20"/>
                    </a:cubicBezTo>
                    <a:cubicBezTo>
                      <a:pt x="267" y="260"/>
                      <a:pt x="267" y="260"/>
                      <a:pt x="267" y="260"/>
                    </a:cubicBezTo>
                    <a:cubicBezTo>
                      <a:pt x="267" y="271"/>
                      <a:pt x="258" y="280"/>
                      <a:pt x="247" y="280"/>
                    </a:cubicBezTo>
                    <a:cubicBezTo>
                      <a:pt x="20" y="280"/>
                      <a:pt x="20" y="280"/>
                      <a:pt x="20" y="280"/>
                    </a:cubicBezTo>
                    <a:cubicBezTo>
                      <a:pt x="9" y="280"/>
                      <a:pt x="0" y="271"/>
                      <a:pt x="0" y="26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19" name="îsļide">
                <a:extLst>
                  <a:ext uri="{FF2B5EF4-FFF2-40B4-BE49-F238E27FC236}">
                    <a16:creationId xmlns:a16="http://schemas.microsoft.com/office/drawing/2014/main" id="{FD588781-7B26-7097-E72B-C63FA9DA3417}"/>
                  </a:ext>
                </a:extLst>
              </p:cNvPr>
              <p:cNvSpPr/>
              <p:nvPr/>
            </p:nvSpPr>
            <p:spPr bwMode="auto">
              <a:xfrm>
                <a:off x="7603331" y="3003551"/>
                <a:ext cx="690563" cy="1441450"/>
              </a:xfrm>
              <a:custGeom>
                <a:avLst/>
                <a:gdLst>
                  <a:gd name="T0" fmla="*/ 0 w 134"/>
                  <a:gd name="T1" fmla="*/ 0 h 280"/>
                  <a:gd name="T2" fmla="*/ 114 w 134"/>
                  <a:gd name="T3" fmla="*/ 0 h 280"/>
                  <a:gd name="T4" fmla="*/ 134 w 134"/>
                  <a:gd name="T5" fmla="*/ 20 h 280"/>
                  <a:gd name="T6" fmla="*/ 134 w 134"/>
                  <a:gd name="T7" fmla="*/ 260 h 280"/>
                  <a:gd name="T8" fmla="*/ 114 w 134"/>
                  <a:gd name="T9" fmla="*/ 280 h 280"/>
                  <a:gd name="T10" fmla="*/ 0 w 134"/>
                  <a:gd name="T11" fmla="*/ 280 h 280"/>
                  <a:gd name="T12" fmla="*/ 0 w 134"/>
                  <a:gd name="T13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4" h="280">
                    <a:moveTo>
                      <a:pt x="0" y="0"/>
                    </a:moveTo>
                    <a:cubicBezTo>
                      <a:pt x="114" y="0"/>
                      <a:pt x="114" y="0"/>
                      <a:pt x="114" y="0"/>
                    </a:cubicBezTo>
                    <a:cubicBezTo>
                      <a:pt x="125" y="0"/>
                      <a:pt x="134" y="9"/>
                      <a:pt x="134" y="20"/>
                    </a:cubicBezTo>
                    <a:cubicBezTo>
                      <a:pt x="134" y="260"/>
                      <a:pt x="134" y="260"/>
                      <a:pt x="134" y="260"/>
                    </a:cubicBezTo>
                    <a:cubicBezTo>
                      <a:pt x="134" y="271"/>
                      <a:pt x="125" y="280"/>
                      <a:pt x="114" y="280"/>
                    </a:cubicBezTo>
                    <a:cubicBezTo>
                      <a:pt x="0" y="280"/>
                      <a:pt x="0" y="280"/>
                      <a:pt x="0" y="28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20" name="îşļíde">
                <a:extLst>
                  <a:ext uri="{FF2B5EF4-FFF2-40B4-BE49-F238E27FC236}">
                    <a16:creationId xmlns:a16="http://schemas.microsoft.com/office/drawing/2014/main" id="{C89F08DD-15D0-E829-9D19-162535CDF27F}"/>
                  </a:ext>
                </a:extLst>
              </p:cNvPr>
              <p:cNvSpPr/>
              <p:nvPr/>
            </p:nvSpPr>
            <p:spPr bwMode="auto">
              <a:xfrm>
                <a:off x="7135019" y="3255964"/>
                <a:ext cx="942975" cy="936625"/>
              </a:xfrm>
              <a:prstGeom prst="rect">
                <a:avLst/>
              </a:pr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21" name="iśliďé">
                <a:extLst>
                  <a:ext uri="{FF2B5EF4-FFF2-40B4-BE49-F238E27FC236}">
                    <a16:creationId xmlns:a16="http://schemas.microsoft.com/office/drawing/2014/main" id="{9415B1BE-1DB6-342B-4745-A6FEE9F8669E}"/>
                  </a:ext>
                </a:extLst>
              </p:cNvPr>
              <p:cNvSpPr/>
              <p:nvPr/>
            </p:nvSpPr>
            <p:spPr bwMode="auto">
              <a:xfrm>
                <a:off x="7208044" y="3328989"/>
                <a:ext cx="796925" cy="792163"/>
              </a:xfrm>
              <a:custGeom>
                <a:avLst/>
                <a:gdLst>
                  <a:gd name="T0" fmla="*/ 0 w 502"/>
                  <a:gd name="T1" fmla="*/ 204 h 499"/>
                  <a:gd name="T2" fmla="*/ 139 w 502"/>
                  <a:gd name="T3" fmla="*/ 204 h 499"/>
                  <a:gd name="T4" fmla="*/ 204 w 502"/>
                  <a:gd name="T5" fmla="*/ 139 h 499"/>
                  <a:gd name="T6" fmla="*/ 204 w 502"/>
                  <a:gd name="T7" fmla="*/ 0 h 499"/>
                  <a:gd name="T8" fmla="*/ 295 w 502"/>
                  <a:gd name="T9" fmla="*/ 0 h 499"/>
                  <a:gd name="T10" fmla="*/ 295 w 502"/>
                  <a:gd name="T11" fmla="*/ 139 h 499"/>
                  <a:gd name="T12" fmla="*/ 360 w 502"/>
                  <a:gd name="T13" fmla="*/ 204 h 499"/>
                  <a:gd name="T14" fmla="*/ 502 w 502"/>
                  <a:gd name="T15" fmla="*/ 204 h 499"/>
                  <a:gd name="T16" fmla="*/ 502 w 502"/>
                  <a:gd name="T17" fmla="*/ 295 h 499"/>
                  <a:gd name="T18" fmla="*/ 360 w 502"/>
                  <a:gd name="T19" fmla="*/ 295 h 499"/>
                  <a:gd name="T20" fmla="*/ 295 w 502"/>
                  <a:gd name="T21" fmla="*/ 360 h 499"/>
                  <a:gd name="T22" fmla="*/ 295 w 502"/>
                  <a:gd name="T23" fmla="*/ 499 h 499"/>
                  <a:gd name="T24" fmla="*/ 204 w 502"/>
                  <a:gd name="T25" fmla="*/ 499 h 499"/>
                  <a:gd name="T26" fmla="*/ 204 w 502"/>
                  <a:gd name="T27" fmla="*/ 360 h 499"/>
                  <a:gd name="T28" fmla="*/ 139 w 502"/>
                  <a:gd name="T29" fmla="*/ 295 h 499"/>
                  <a:gd name="T30" fmla="*/ 0 w 502"/>
                  <a:gd name="T31" fmla="*/ 295 h 499"/>
                  <a:gd name="T32" fmla="*/ 0 w 502"/>
                  <a:gd name="T33" fmla="*/ 204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2" h="499">
                    <a:moveTo>
                      <a:pt x="0" y="204"/>
                    </a:moveTo>
                    <a:lnTo>
                      <a:pt x="139" y="204"/>
                    </a:lnTo>
                    <a:lnTo>
                      <a:pt x="204" y="139"/>
                    </a:lnTo>
                    <a:lnTo>
                      <a:pt x="204" y="0"/>
                    </a:lnTo>
                    <a:lnTo>
                      <a:pt x="295" y="0"/>
                    </a:lnTo>
                    <a:lnTo>
                      <a:pt x="295" y="139"/>
                    </a:lnTo>
                    <a:lnTo>
                      <a:pt x="360" y="204"/>
                    </a:lnTo>
                    <a:lnTo>
                      <a:pt x="502" y="204"/>
                    </a:lnTo>
                    <a:lnTo>
                      <a:pt x="502" y="295"/>
                    </a:lnTo>
                    <a:lnTo>
                      <a:pt x="360" y="295"/>
                    </a:lnTo>
                    <a:lnTo>
                      <a:pt x="295" y="360"/>
                    </a:lnTo>
                    <a:lnTo>
                      <a:pt x="295" y="499"/>
                    </a:lnTo>
                    <a:lnTo>
                      <a:pt x="204" y="499"/>
                    </a:lnTo>
                    <a:lnTo>
                      <a:pt x="204" y="360"/>
                    </a:lnTo>
                    <a:lnTo>
                      <a:pt x="139" y="295"/>
                    </a:lnTo>
                    <a:lnTo>
                      <a:pt x="0" y="295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868F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22" name="íş1ídê">
                <a:extLst>
                  <a:ext uri="{FF2B5EF4-FFF2-40B4-BE49-F238E27FC236}">
                    <a16:creationId xmlns:a16="http://schemas.microsoft.com/office/drawing/2014/main" id="{09BC41CA-042E-E75D-E83A-BBC68A1DB359}"/>
                  </a:ext>
                </a:extLst>
              </p:cNvPr>
              <p:cNvSpPr/>
              <p:nvPr/>
            </p:nvSpPr>
            <p:spPr bwMode="auto">
              <a:xfrm>
                <a:off x="7304881" y="3421064"/>
                <a:ext cx="603250" cy="608013"/>
              </a:xfrm>
              <a:prstGeom prst="ellipse">
                <a:avLst/>
              </a:prstGeom>
              <a:solidFill>
                <a:srgbClr val="7E85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23" name="îṣ1îḍe">
                <a:extLst>
                  <a:ext uri="{FF2B5EF4-FFF2-40B4-BE49-F238E27FC236}">
                    <a16:creationId xmlns:a16="http://schemas.microsoft.com/office/drawing/2014/main" id="{C2F05284-DB5C-156C-0444-8F95484E848E}"/>
                  </a:ext>
                </a:extLst>
              </p:cNvPr>
              <p:cNvSpPr/>
              <p:nvPr/>
            </p:nvSpPr>
            <p:spPr bwMode="auto">
              <a:xfrm>
                <a:off x="7474744" y="3590926"/>
                <a:ext cx="263525" cy="268288"/>
              </a:xfrm>
              <a:prstGeom prst="ellipse">
                <a:avLst/>
              </a:prstGeom>
              <a:solidFill>
                <a:srgbClr val="979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24" name="íSľïḋe">
                <a:extLst>
                  <a:ext uri="{FF2B5EF4-FFF2-40B4-BE49-F238E27FC236}">
                    <a16:creationId xmlns:a16="http://schemas.microsoft.com/office/drawing/2014/main" id="{9909098C-1374-2569-EE31-B1F97C9FB33E}"/>
                  </a:ext>
                </a:extLst>
              </p:cNvPr>
              <p:cNvSpPr/>
              <p:nvPr/>
            </p:nvSpPr>
            <p:spPr bwMode="auto">
              <a:xfrm>
                <a:off x="7474744" y="3595689"/>
                <a:ext cx="263525" cy="257175"/>
              </a:xfrm>
              <a:custGeom>
                <a:avLst/>
                <a:gdLst>
                  <a:gd name="T0" fmla="*/ 26 w 166"/>
                  <a:gd name="T1" fmla="*/ 0 h 162"/>
                  <a:gd name="T2" fmla="*/ 65 w 166"/>
                  <a:gd name="T3" fmla="*/ 39 h 162"/>
                  <a:gd name="T4" fmla="*/ 101 w 166"/>
                  <a:gd name="T5" fmla="*/ 39 h 162"/>
                  <a:gd name="T6" fmla="*/ 140 w 166"/>
                  <a:gd name="T7" fmla="*/ 0 h 162"/>
                  <a:gd name="T8" fmla="*/ 166 w 166"/>
                  <a:gd name="T9" fmla="*/ 23 h 162"/>
                  <a:gd name="T10" fmla="*/ 127 w 166"/>
                  <a:gd name="T11" fmla="*/ 62 h 162"/>
                  <a:gd name="T12" fmla="*/ 127 w 166"/>
                  <a:gd name="T13" fmla="*/ 98 h 162"/>
                  <a:gd name="T14" fmla="*/ 166 w 166"/>
                  <a:gd name="T15" fmla="*/ 140 h 162"/>
                  <a:gd name="T16" fmla="*/ 140 w 166"/>
                  <a:gd name="T17" fmla="*/ 162 h 162"/>
                  <a:gd name="T18" fmla="*/ 101 w 166"/>
                  <a:gd name="T19" fmla="*/ 124 h 162"/>
                  <a:gd name="T20" fmla="*/ 65 w 166"/>
                  <a:gd name="T21" fmla="*/ 124 h 162"/>
                  <a:gd name="T22" fmla="*/ 26 w 166"/>
                  <a:gd name="T23" fmla="*/ 162 h 162"/>
                  <a:gd name="T24" fmla="*/ 0 w 166"/>
                  <a:gd name="T25" fmla="*/ 140 h 162"/>
                  <a:gd name="T26" fmla="*/ 39 w 166"/>
                  <a:gd name="T27" fmla="*/ 98 h 162"/>
                  <a:gd name="T28" fmla="*/ 39 w 166"/>
                  <a:gd name="T29" fmla="*/ 62 h 162"/>
                  <a:gd name="T30" fmla="*/ 0 w 166"/>
                  <a:gd name="T31" fmla="*/ 23 h 162"/>
                  <a:gd name="T32" fmla="*/ 26 w 166"/>
                  <a:gd name="T33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6" h="162">
                    <a:moveTo>
                      <a:pt x="26" y="0"/>
                    </a:moveTo>
                    <a:lnTo>
                      <a:pt x="65" y="39"/>
                    </a:lnTo>
                    <a:lnTo>
                      <a:pt x="101" y="39"/>
                    </a:lnTo>
                    <a:lnTo>
                      <a:pt x="140" y="0"/>
                    </a:lnTo>
                    <a:lnTo>
                      <a:pt x="166" y="23"/>
                    </a:lnTo>
                    <a:lnTo>
                      <a:pt x="127" y="62"/>
                    </a:lnTo>
                    <a:lnTo>
                      <a:pt x="127" y="98"/>
                    </a:lnTo>
                    <a:lnTo>
                      <a:pt x="166" y="140"/>
                    </a:lnTo>
                    <a:lnTo>
                      <a:pt x="140" y="162"/>
                    </a:lnTo>
                    <a:lnTo>
                      <a:pt x="101" y="124"/>
                    </a:lnTo>
                    <a:lnTo>
                      <a:pt x="65" y="124"/>
                    </a:lnTo>
                    <a:lnTo>
                      <a:pt x="26" y="162"/>
                    </a:lnTo>
                    <a:lnTo>
                      <a:pt x="0" y="140"/>
                    </a:lnTo>
                    <a:lnTo>
                      <a:pt x="39" y="98"/>
                    </a:lnTo>
                    <a:lnTo>
                      <a:pt x="39" y="62"/>
                    </a:lnTo>
                    <a:lnTo>
                      <a:pt x="0" y="23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25" name="ïšļiḑé">
                <a:extLst>
                  <a:ext uri="{FF2B5EF4-FFF2-40B4-BE49-F238E27FC236}">
                    <a16:creationId xmlns:a16="http://schemas.microsoft.com/office/drawing/2014/main" id="{4CDD32C3-5BD7-C91F-8288-484C5F885019}"/>
                  </a:ext>
                </a:extLst>
              </p:cNvPr>
              <p:cNvSpPr/>
              <p:nvPr/>
            </p:nvSpPr>
            <p:spPr bwMode="auto">
              <a:xfrm>
                <a:off x="7042944" y="3163889"/>
                <a:ext cx="1127125" cy="1122363"/>
              </a:xfrm>
              <a:custGeom>
                <a:avLst/>
                <a:gdLst>
                  <a:gd name="T0" fmla="*/ 10 w 219"/>
                  <a:gd name="T1" fmla="*/ 0 h 218"/>
                  <a:gd name="T2" fmla="*/ 209 w 219"/>
                  <a:gd name="T3" fmla="*/ 0 h 218"/>
                  <a:gd name="T4" fmla="*/ 216 w 219"/>
                  <a:gd name="T5" fmla="*/ 3 h 218"/>
                  <a:gd name="T6" fmla="*/ 219 w 219"/>
                  <a:gd name="T7" fmla="*/ 9 h 218"/>
                  <a:gd name="T8" fmla="*/ 219 w 219"/>
                  <a:gd name="T9" fmla="*/ 208 h 218"/>
                  <a:gd name="T10" fmla="*/ 216 w 219"/>
                  <a:gd name="T11" fmla="*/ 215 h 218"/>
                  <a:gd name="T12" fmla="*/ 209 w 219"/>
                  <a:gd name="T13" fmla="*/ 218 h 218"/>
                  <a:gd name="T14" fmla="*/ 10 w 219"/>
                  <a:gd name="T15" fmla="*/ 218 h 218"/>
                  <a:gd name="T16" fmla="*/ 3 w 219"/>
                  <a:gd name="T17" fmla="*/ 215 h 218"/>
                  <a:gd name="T18" fmla="*/ 0 w 219"/>
                  <a:gd name="T19" fmla="*/ 208 h 218"/>
                  <a:gd name="T20" fmla="*/ 0 w 219"/>
                  <a:gd name="T21" fmla="*/ 9 h 218"/>
                  <a:gd name="T22" fmla="*/ 3 w 219"/>
                  <a:gd name="T23" fmla="*/ 3 h 218"/>
                  <a:gd name="T24" fmla="*/ 3 w 219"/>
                  <a:gd name="T25" fmla="*/ 3 h 218"/>
                  <a:gd name="T26" fmla="*/ 3 w 219"/>
                  <a:gd name="T27" fmla="*/ 3 h 218"/>
                  <a:gd name="T28" fmla="*/ 10 w 219"/>
                  <a:gd name="T29" fmla="*/ 0 h 218"/>
                  <a:gd name="T30" fmla="*/ 209 w 219"/>
                  <a:gd name="T31" fmla="*/ 4 h 218"/>
                  <a:gd name="T32" fmla="*/ 10 w 219"/>
                  <a:gd name="T33" fmla="*/ 4 h 218"/>
                  <a:gd name="T34" fmla="*/ 6 w 219"/>
                  <a:gd name="T35" fmla="*/ 6 h 218"/>
                  <a:gd name="T36" fmla="*/ 6 w 219"/>
                  <a:gd name="T37" fmla="*/ 6 h 218"/>
                  <a:gd name="T38" fmla="*/ 4 w 219"/>
                  <a:gd name="T39" fmla="*/ 9 h 218"/>
                  <a:gd name="T40" fmla="*/ 4 w 219"/>
                  <a:gd name="T41" fmla="*/ 208 h 218"/>
                  <a:gd name="T42" fmla="*/ 6 w 219"/>
                  <a:gd name="T43" fmla="*/ 212 h 218"/>
                  <a:gd name="T44" fmla="*/ 10 w 219"/>
                  <a:gd name="T45" fmla="*/ 214 h 218"/>
                  <a:gd name="T46" fmla="*/ 209 w 219"/>
                  <a:gd name="T47" fmla="*/ 214 h 218"/>
                  <a:gd name="T48" fmla="*/ 213 w 219"/>
                  <a:gd name="T49" fmla="*/ 212 h 218"/>
                  <a:gd name="T50" fmla="*/ 214 w 219"/>
                  <a:gd name="T51" fmla="*/ 208 h 218"/>
                  <a:gd name="T52" fmla="*/ 214 w 219"/>
                  <a:gd name="T53" fmla="*/ 9 h 218"/>
                  <a:gd name="T54" fmla="*/ 213 w 219"/>
                  <a:gd name="T55" fmla="*/ 6 h 218"/>
                  <a:gd name="T56" fmla="*/ 209 w 219"/>
                  <a:gd name="T57" fmla="*/ 4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19" h="218">
                    <a:moveTo>
                      <a:pt x="10" y="0"/>
                    </a:moveTo>
                    <a:cubicBezTo>
                      <a:pt x="209" y="0"/>
                      <a:pt x="209" y="0"/>
                      <a:pt x="209" y="0"/>
                    </a:cubicBezTo>
                    <a:cubicBezTo>
                      <a:pt x="212" y="0"/>
                      <a:pt x="214" y="1"/>
                      <a:pt x="216" y="3"/>
                    </a:cubicBezTo>
                    <a:cubicBezTo>
                      <a:pt x="217" y="4"/>
                      <a:pt x="219" y="7"/>
                      <a:pt x="219" y="9"/>
                    </a:cubicBezTo>
                    <a:cubicBezTo>
                      <a:pt x="219" y="208"/>
                      <a:pt x="219" y="208"/>
                      <a:pt x="219" y="208"/>
                    </a:cubicBezTo>
                    <a:cubicBezTo>
                      <a:pt x="219" y="211"/>
                      <a:pt x="217" y="214"/>
                      <a:pt x="216" y="215"/>
                    </a:cubicBezTo>
                    <a:cubicBezTo>
                      <a:pt x="214" y="217"/>
                      <a:pt x="212" y="218"/>
                      <a:pt x="209" y="218"/>
                    </a:cubicBezTo>
                    <a:cubicBezTo>
                      <a:pt x="10" y="218"/>
                      <a:pt x="10" y="218"/>
                      <a:pt x="10" y="218"/>
                    </a:cubicBezTo>
                    <a:cubicBezTo>
                      <a:pt x="7" y="218"/>
                      <a:pt x="5" y="217"/>
                      <a:pt x="3" y="215"/>
                    </a:cubicBezTo>
                    <a:cubicBezTo>
                      <a:pt x="1" y="214"/>
                      <a:pt x="0" y="211"/>
                      <a:pt x="0" y="20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7"/>
                      <a:pt x="1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1"/>
                      <a:pt x="7" y="0"/>
                      <a:pt x="10" y="0"/>
                    </a:cubicBezTo>
                    <a:close/>
                    <a:moveTo>
                      <a:pt x="209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8" y="4"/>
                      <a:pt x="7" y="5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7"/>
                      <a:pt x="4" y="8"/>
                      <a:pt x="4" y="9"/>
                    </a:cubicBezTo>
                    <a:cubicBezTo>
                      <a:pt x="4" y="208"/>
                      <a:pt x="4" y="208"/>
                      <a:pt x="4" y="208"/>
                    </a:cubicBezTo>
                    <a:cubicBezTo>
                      <a:pt x="4" y="210"/>
                      <a:pt x="5" y="211"/>
                      <a:pt x="6" y="212"/>
                    </a:cubicBezTo>
                    <a:cubicBezTo>
                      <a:pt x="7" y="213"/>
                      <a:pt x="8" y="214"/>
                      <a:pt x="10" y="214"/>
                    </a:cubicBezTo>
                    <a:cubicBezTo>
                      <a:pt x="209" y="214"/>
                      <a:pt x="209" y="214"/>
                      <a:pt x="209" y="214"/>
                    </a:cubicBezTo>
                    <a:cubicBezTo>
                      <a:pt x="210" y="214"/>
                      <a:pt x="212" y="213"/>
                      <a:pt x="213" y="212"/>
                    </a:cubicBezTo>
                    <a:cubicBezTo>
                      <a:pt x="214" y="211"/>
                      <a:pt x="214" y="210"/>
                      <a:pt x="214" y="208"/>
                    </a:cubicBezTo>
                    <a:cubicBezTo>
                      <a:pt x="214" y="9"/>
                      <a:pt x="214" y="9"/>
                      <a:pt x="214" y="9"/>
                    </a:cubicBezTo>
                    <a:cubicBezTo>
                      <a:pt x="214" y="8"/>
                      <a:pt x="214" y="7"/>
                      <a:pt x="213" y="6"/>
                    </a:cubicBezTo>
                    <a:cubicBezTo>
                      <a:pt x="212" y="5"/>
                      <a:pt x="210" y="4"/>
                      <a:pt x="209" y="4"/>
                    </a:cubicBez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26" name="ïṣlíḑè">
                <a:extLst>
                  <a:ext uri="{FF2B5EF4-FFF2-40B4-BE49-F238E27FC236}">
                    <a16:creationId xmlns:a16="http://schemas.microsoft.com/office/drawing/2014/main" id="{0E4D7AF8-44E5-1C91-91F7-11B58B4A4900}"/>
                  </a:ext>
                </a:extLst>
              </p:cNvPr>
              <p:cNvSpPr/>
              <p:nvPr/>
            </p:nvSpPr>
            <p:spPr bwMode="auto">
              <a:xfrm>
                <a:off x="6652419" y="1995489"/>
                <a:ext cx="1347788" cy="704850"/>
              </a:xfrm>
              <a:custGeom>
                <a:avLst/>
                <a:gdLst>
                  <a:gd name="T0" fmla="*/ 13 w 262"/>
                  <a:gd name="T1" fmla="*/ 0 h 137"/>
                  <a:gd name="T2" fmla="*/ 248 w 262"/>
                  <a:gd name="T3" fmla="*/ 0 h 137"/>
                  <a:gd name="T4" fmla="*/ 262 w 262"/>
                  <a:gd name="T5" fmla="*/ 13 h 137"/>
                  <a:gd name="T6" fmla="*/ 262 w 262"/>
                  <a:gd name="T7" fmla="*/ 124 h 137"/>
                  <a:gd name="T8" fmla="*/ 248 w 262"/>
                  <a:gd name="T9" fmla="*/ 137 h 137"/>
                  <a:gd name="T10" fmla="*/ 13 w 262"/>
                  <a:gd name="T11" fmla="*/ 137 h 137"/>
                  <a:gd name="T12" fmla="*/ 0 w 262"/>
                  <a:gd name="T13" fmla="*/ 124 h 137"/>
                  <a:gd name="T14" fmla="*/ 0 w 262"/>
                  <a:gd name="T15" fmla="*/ 13 h 137"/>
                  <a:gd name="T16" fmla="*/ 13 w 262"/>
                  <a:gd name="T17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2" h="137">
                    <a:moveTo>
                      <a:pt x="13" y="0"/>
                    </a:moveTo>
                    <a:cubicBezTo>
                      <a:pt x="248" y="0"/>
                      <a:pt x="248" y="0"/>
                      <a:pt x="248" y="0"/>
                    </a:cubicBezTo>
                    <a:cubicBezTo>
                      <a:pt x="256" y="0"/>
                      <a:pt x="262" y="6"/>
                      <a:pt x="262" y="13"/>
                    </a:cubicBezTo>
                    <a:cubicBezTo>
                      <a:pt x="262" y="124"/>
                      <a:pt x="262" y="124"/>
                      <a:pt x="262" y="124"/>
                    </a:cubicBezTo>
                    <a:cubicBezTo>
                      <a:pt x="262" y="132"/>
                      <a:pt x="256" y="137"/>
                      <a:pt x="248" y="137"/>
                    </a:cubicBezTo>
                    <a:cubicBezTo>
                      <a:pt x="13" y="137"/>
                      <a:pt x="13" y="137"/>
                      <a:pt x="13" y="137"/>
                    </a:cubicBezTo>
                    <a:cubicBezTo>
                      <a:pt x="6" y="137"/>
                      <a:pt x="0" y="132"/>
                      <a:pt x="0" y="124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lose/>
                  </a:path>
                </a:pathLst>
              </a:custGeom>
              <a:solidFill>
                <a:srgbClr val="A749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27" name="îsľîdê">
                <a:extLst>
                  <a:ext uri="{FF2B5EF4-FFF2-40B4-BE49-F238E27FC236}">
                    <a16:creationId xmlns:a16="http://schemas.microsoft.com/office/drawing/2014/main" id="{DE722438-BBC0-CDF2-309D-13490F0ED337}"/>
                  </a:ext>
                </a:extLst>
              </p:cNvPr>
              <p:cNvSpPr/>
              <p:nvPr/>
            </p:nvSpPr>
            <p:spPr bwMode="auto">
              <a:xfrm>
                <a:off x="6827044" y="2119314"/>
                <a:ext cx="1347788" cy="709613"/>
              </a:xfrm>
              <a:custGeom>
                <a:avLst/>
                <a:gdLst>
                  <a:gd name="T0" fmla="*/ 13 w 262"/>
                  <a:gd name="T1" fmla="*/ 0 h 138"/>
                  <a:gd name="T2" fmla="*/ 249 w 262"/>
                  <a:gd name="T3" fmla="*/ 0 h 138"/>
                  <a:gd name="T4" fmla="*/ 262 w 262"/>
                  <a:gd name="T5" fmla="*/ 14 h 138"/>
                  <a:gd name="T6" fmla="*/ 262 w 262"/>
                  <a:gd name="T7" fmla="*/ 125 h 138"/>
                  <a:gd name="T8" fmla="*/ 249 w 262"/>
                  <a:gd name="T9" fmla="*/ 138 h 138"/>
                  <a:gd name="T10" fmla="*/ 13 w 262"/>
                  <a:gd name="T11" fmla="*/ 138 h 138"/>
                  <a:gd name="T12" fmla="*/ 0 w 262"/>
                  <a:gd name="T13" fmla="*/ 125 h 138"/>
                  <a:gd name="T14" fmla="*/ 0 w 262"/>
                  <a:gd name="T15" fmla="*/ 14 h 138"/>
                  <a:gd name="T16" fmla="*/ 13 w 262"/>
                  <a:gd name="T17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2" h="138">
                    <a:moveTo>
                      <a:pt x="13" y="0"/>
                    </a:moveTo>
                    <a:cubicBezTo>
                      <a:pt x="249" y="0"/>
                      <a:pt x="249" y="0"/>
                      <a:pt x="249" y="0"/>
                    </a:cubicBezTo>
                    <a:cubicBezTo>
                      <a:pt x="256" y="0"/>
                      <a:pt x="262" y="6"/>
                      <a:pt x="262" y="14"/>
                    </a:cubicBezTo>
                    <a:cubicBezTo>
                      <a:pt x="262" y="125"/>
                      <a:pt x="262" y="125"/>
                      <a:pt x="262" y="125"/>
                    </a:cubicBezTo>
                    <a:cubicBezTo>
                      <a:pt x="262" y="132"/>
                      <a:pt x="256" y="138"/>
                      <a:pt x="249" y="138"/>
                    </a:cubicBezTo>
                    <a:cubicBezTo>
                      <a:pt x="13" y="138"/>
                      <a:pt x="13" y="138"/>
                      <a:pt x="13" y="138"/>
                    </a:cubicBezTo>
                    <a:cubicBezTo>
                      <a:pt x="6" y="138"/>
                      <a:pt x="0" y="132"/>
                      <a:pt x="0" y="125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3" y="0"/>
                    </a:cubicBezTo>
                    <a:close/>
                  </a:path>
                </a:pathLst>
              </a:custGeom>
              <a:solidFill>
                <a:srgbClr val="CE5A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28" name="îsḻïḑé">
                <a:extLst>
                  <a:ext uri="{FF2B5EF4-FFF2-40B4-BE49-F238E27FC236}">
                    <a16:creationId xmlns:a16="http://schemas.microsoft.com/office/drawing/2014/main" id="{6550B071-71DE-6570-EE4C-7E391C6AAEF5}"/>
                  </a:ext>
                </a:extLst>
              </p:cNvPr>
              <p:cNvSpPr/>
              <p:nvPr/>
            </p:nvSpPr>
            <p:spPr bwMode="auto">
              <a:xfrm>
                <a:off x="6827044" y="2355851"/>
                <a:ext cx="1347788" cy="268288"/>
              </a:xfrm>
              <a:prstGeom prst="rect">
                <a:avLst/>
              </a:prstGeom>
              <a:solidFill>
                <a:srgbClr val="C035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29" name="işļídê">
                <a:extLst>
                  <a:ext uri="{FF2B5EF4-FFF2-40B4-BE49-F238E27FC236}">
                    <a16:creationId xmlns:a16="http://schemas.microsoft.com/office/drawing/2014/main" id="{90E152DD-C1EC-DDD9-FF64-C5997629EE13}"/>
                  </a:ext>
                </a:extLst>
              </p:cNvPr>
              <p:cNvSpPr/>
              <p:nvPr/>
            </p:nvSpPr>
            <p:spPr bwMode="auto">
              <a:xfrm>
                <a:off x="7727156" y="2119314"/>
                <a:ext cx="236538" cy="709613"/>
              </a:xfrm>
              <a:prstGeom prst="rect">
                <a:avLst/>
              </a:prstGeom>
              <a:solidFill>
                <a:srgbClr val="CE41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30" name="îś1iḍê">
                <a:extLst>
                  <a:ext uri="{FF2B5EF4-FFF2-40B4-BE49-F238E27FC236}">
                    <a16:creationId xmlns:a16="http://schemas.microsoft.com/office/drawing/2014/main" id="{81A66EBF-9D12-6C01-09CE-DC74391803ED}"/>
                  </a:ext>
                </a:extLst>
              </p:cNvPr>
              <p:cNvSpPr/>
              <p:nvPr/>
            </p:nvSpPr>
            <p:spPr bwMode="auto">
              <a:xfrm>
                <a:off x="7223919" y="2201864"/>
                <a:ext cx="555625" cy="555625"/>
              </a:xfrm>
              <a:prstGeom prst="ellipse">
                <a:avLst/>
              </a:prstGeom>
              <a:solidFill>
                <a:srgbClr val="B841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31" name="i$líḑè">
                <a:extLst>
                  <a:ext uri="{FF2B5EF4-FFF2-40B4-BE49-F238E27FC236}">
                    <a16:creationId xmlns:a16="http://schemas.microsoft.com/office/drawing/2014/main" id="{B755EEC6-522B-9693-288A-3DC723D79E05}"/>
                  </a:ext>
                </a:extLst>
              </p:cNvPr>
              <p:cNvSpPr/>
              <p:nvPr/>
            </p:nvSpPr>
            <p:spPr bwMode="auto">
              <a:xfrm>
                <a:off x="7304881" y="2268539"/>
                <a:ext cx="346075" cy="431800"/>
              </a:xfrm>
              <a:custGeom>
                <a:avLst/>
                <a:gdLst>
                  <a:gd name="T0" fmla="*/ 67 w 67"/>
                  <a:gd name="T1" fmla="*/ 15 h 84"/>
                  <a:gd name="T2" fmla="*/ 66 w 67"/>
                  <a:gd name="T3" fmla="*/ 19 h 84"/>
                  <a:gd name="T4" fmla="*/ 62 w 67"/>
                  <a:gd name="T5" fmla="*/ 21 h 84"/>
                  <a:gd name="T6" fmla="*/ 57 w 67"/>
                  <a:gd name="T7" fmla="*/ 17 h 84"/>
                  <a:gd name="T8" fmla="*/ 54 w 67"/>
                  <a:gd name="T9" fmla="*/ 13 h 84"/>
                  <a:gd name="T10" fmla="*/ 49 w 67"/>
                  <a:gd name="T11" fmla="*/ 12 h 84"/>
                  <a:gd name="T12" fmla="*/ 29 w 67"/>
                  <a:gd name="T13" fmla="*/ 29 h 84"/>
                  <a:gd name="T14" fmla="*/ 52 w 67"/>
                  <a:gd name="T15" fmla="*/ 29 h 84"/>
                  <a:gd name="T16" fmla="*/ 56 w 67"/>
                  <a:gd name="T17" fmla="*/ 30 h 84"/>
                  <a:gd name="T18" fmla="*/ 57 w 67"/>
                  <a:gd name="T19" fmla="*/ 34 h 84"/>
                  <a:gd name="T20" fmla="*/ 56 w 67"/>
                  <a:gd name="T21" fmla="*/ 37 h 84"/>
                  <a:gd name="T22" fmla="*/ 52 w 67"/>
                  <a:gd name="T23" fmla="*/ 38 h 84"/>
                  <a:gd name="T24" fmla="*/ 25 w 67"/>
                  <a:gd name="T25" fmla="*/ 38 h 84"/>
                  <a:gd name="T26" fmla="*/ 23 w 67"/>
                  <a:gd name="T27" fmla="*/ 47 h 84"/>
                  <a:gd name="T28" fmla="*/ 41 w 67"/>
                  <a:gd name="T29" fmla="*/ 47 h 84"/>
                  <a:gd name="T30" fmla="*/ 45 w 67"/>
                  <a:gd name="T31" fmla="*/ 49 h 84"/>
                  <a:gd name="T32" fmla="*/ 46 w 67"/>
                  <a:gd name="T33" fmla="*/ 52 h 84"/>
                  <a:gd name="T34" fmla="*/ 45 w 67"/>
                  <a:gd name="T35" fmla="*/ 55 h 84"/>
                  <a:gd name="T36" fmla="*/ 41 w 67"/>
                  <a:gd name="T37" fmla="*/ 56 h 84"/>
                  <a:gd name="T38" fmla="*/ 22 w 67"/>
                  <a:gd name="T39" fmla="*/ 56 h 84"/>
                  <a:gd name="T40" fmla="*/ 26 w 67"/>
                  <a:gd name="T41" fmla="*/ 69 h 84"/>
                  <a:gd name="T42" fmla="*/ 37 w 67"/>
                  <a:gd name="T43" fmla="*/ 73 h 84"/>
                  <a:gd name="T44" fmla="*/ 46 w 67"/>
                  <a:gd name="T45" fmla="*/ 71 h 84"/>
                  <a:gd name="T46" fmla="*/ 51 w 67"/>
                  <a:gd name="T47" fmla="*/ 66 h 84"/>
                  <a:gd name="T48" fmla="*/ 57 w 67"/>
                  <a:gd name="T49" fmla="*/ 63 h 84"/>
                  <a:gd name="T50" fmla="*/ 60 w 67"/>
                  <a:gd name="T51" fmla="*/ 65 h 84"/>
                  <a:gd name="T52" fmla="*/ 62 w 67"/>
                  <a:gd name="T53" fmla="*/ 69 h 84"/>
                  <a:gd name="T54" fmla="*/ 60 w 67"/>
                  <a:gd name="T55" fmla="*/ 73 h 84"/>
                  <a:gd name="T56" fmla="*/ 49 w 67"/>
                  <a:gd name="T57" fmla="*/ 81 h 84"/>
                  <a:gd name="T58" fmla="*/ 37 w 67"/>
                  <a:gd name="T59" fmla="*/ 84 h 84"/>
                  <a:gd name="T60" fmla="*/ 18 w 67"/>
                  <a:gd name="T61" fmla="*/ 76 h 84"/>
                  <a:gd name="T62" fmla="*/ 12 w 67"/>
                  <a:gd name="T63" fmla="*/ 56 h 84"/>
                  <a:gd name="T64" fmla="*/ 8 w 67"/>
                  <a:gd name="T65" fmla="*/ 56 h 84"/>
                  <a:gd name="T66" fmla="*/ 5 w 67"/>
                  <a:gd name="T67" fmla="*/ 57 h 84"/>
                  <a:gd name="T68" fmla="*/ 0 w 67"/>
                  <a:gd name="T69" fmla="*/ 52 h 84"/>
                  <a:gd name="T70" fmla="*/ 5 w 67"/>
                  <a:gd name="T71" fmla="*/ 47 h 84"/>
                  <a:gd name="T72" fmla="*/ 12 w 67"/>
                  <a:gd name="T73" fmla="*/ 47 h 84"/>
                  <a:gd name="T74" fmla="*/ 14 w 67"/>
                  <a:gd name="T75" fmla="*/ 38 h 84"/>
                  <a:gd name="T76" fmla="*/ 5 w 67"/>
                  <a:gd name="T77" fmla="*/ 38 h 84"/>
                  <a:gd name="T78" fmla="*/ 2 w 67"/>
                  <a:gd name="T79" fmla="*/ 37 h 84"/>
                  <a:gd name="T80" fmla="*/ 0 w 67"/>
                  <a:gd name="T81" fmla="*/ 34 h 84"/>
                  <a:gd name="T82" fmla="*/ 6 w 67"/>
                  <a:gd name="T83" fmla="*/ 29 h 84"/>
                  <a:gd name="T84" fmla="*/ 18 w 67"/>
                  <a:gd name="T85" fmla="*/ 29 h 84"/>
                  <a:gd name="T86" fmla="*/ 49 w 67"/>
                  <a:gd name="T87" fmla="*/ 2 h 84"/>
                  <a:gd name="T88" fmla="*/ 57 w 67"/>
                  <a:gd name="T89" fmla="*/ 3 h 84"/>
                  <a:gd name="T90" fmla="*/ 62 w 67"/>
                  <a:gd name="T91" fmla="*/ 0 h 84"/>
                  <a:gd name="T92" fmla="*/ 67 w 67"/>
                  <a:gd name="T93" fmla="*/ 6 h 84"/>
                  <a:gd name="T94" fmla="*/ 67 w 67"/>
                  <a:gd name="T95" fmla="*/ 1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7" h="84">
                    <a:moveTo>
                      <a:pt x="67" y="15"/>
                    </a:moveTo>
                    <a:cubicBezTo>
                      <a:pt x="67" y="17"/>
                      <a:pt x="67" y="18"/>
                      <a:pt x="66" y="19"/>
                    </a:cubicBezTo>
                    <a:cubicBezTo>
                      <a:pt x="65" y="20"/>
                      <a:pt x="64" y="21"/>
                      <a:pt x="62" y="21"/>
                    </a:cubicBezTo>
                    <a:cubicBezTo>
                      <a:pt x="60" y="21"/>
                      <a:pt x="58" y="20"/>
                      <a:pt x="57" y="17"/>
                    </a:cubicBezTo>
                    <a:cubicBezTo>
                      <a:pt x="56" y="15"/>
                      <a:pt x="55" y="13"/>
                      <a:pt x="54" y="13"/>
                    </a:cubicBezTo>
                    <a:cubicBezTo>
                      <a:pt x="54" y="12"/>
                      <a:pt x="52" y="12"/>
                      <a:pt x="49" y="12"/>
                    </a:cubicBezTo>
                    <a:cubicBezTo>
                      <a:pt x="42" y="12"/>
                      <a:pt x="36" y="18"/>
                      <a:pt x="29" y="29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4" y="29"/>
                      <a:pt x="55" y="30"/>
                      <a:pt x="56" y="30"/>
                    </a:cubicBezTo>
                    <a:cubicBezTo>
                      <a:pt x="56" y="31"/>
                      <a:pt x="57" y="32"/>
                      <a:pt x="57" y="34"/>
                    </a:cubicBezTo>
                    <a:cubicBezTo>
                      <a:pt x="57" y="35"/>
                      <a:pt x="56" y="36"/>
                      <a:pt x="56" y="37"/>
                    </a:cubicBezTo>
                    <a:cubicBezTo>
                      <a:pt x="55" y="38"/>
                      <a:pt x="54" y="38"/>
                      <a:pt x="52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4" y="42"/>
                      <a:pt x="23" y="45"/>
                      <a:pt x="23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3" y="47"/>
                      <a:pt x="44" y="48"/>
                      <a:pt x="45" y="49"/>
                    </a:cubicBezTo>
                    <a:cubicBezTo>
                      <a:pt x="45" y="49"/>
                      <a:pt x="46" y="50"/>
                      <a:pt x="46" y="52"/>
                    </a:cubicBezTo>
                    <a:cubicBezTo>
                      <a:pt x="46" y="53"/>
                      <a:pt x="45" y="54"/>
                      <a:pt x="45" y="55"/>
                    </a:cubicBezTo>
                    <a:cubicBezTo>
                      <a:pt x="44" y="56"/>
                      <a:pt x="43" y="56"/>
                      <a:pt x="41" y="56"/>
                    </a:cubicBezTo>
                    <a:cubicBezTo>
                      <a:pt x="40" y="56"/>
                      <a:pt x="33" y="56"/>
                      <a:pt x="22" y="56"/>
                    </a:cubicBezTo>
                    <a:cubicBezTo>
                      <a:pt x="22" y="62"/>
                      <a:pt x="24" y="66"/>
                      <a:pt x="26" y="69"/>
                    </a:cubicBezTo>
                    <a:cubicBezTo>
                      <a:pt x="28" y="72"/>
                      <a:pt x="31" y="73"/>
                      <a:pt x="37" y="73"/>
                    </a:cubicBezTo>
                    <a:cubicBezTo>
                      <a:pt x="40" y="73"/>
                      <a:pt x="43" y="72"/>
                      <a:pt x="46" y="71"/>
                    </a:cubicBezTo>
                    <a:cubicBezTo>
                      <a:pt x="46" y="70"/>
                      <a:pt x="48" y="69"/>
                      <a:pt x="51" y="66"/>
                    </a:cubicBezTo>
                    <a:cubicBezTo>
                      <a:pt x="54" y="64"/>
                      <a:pt x="55" y="63"/>
                      <a:pt x="57" y="63"/>
                    </a:cubicBezTo>
                    <a:cubicBezTo>
                      <a:pt x="58" y="63"/>
                      <a:pt x="59" y="64"/>
                      <a:pt x="60" y="65"/>
                    </a:cubicBezTo>
                    <a:cubicBezTo>
                      <a:pt x="61" y="66"/>
                      <a:pt x="62" y="67"/>
                      <a:pt x="62" y="69"/>
                    </a:cubicBezTo>
                    <a:cubicBezTo>
                      <a:pt x="62" y="70"/>
                      <a:pt x="61" y="72"/>
                      <a:pt x="60" y="73"/>
                    </a:cubicBezTo>
                    <a:cubicBezTo>
                      <a:pt x="56" y="77"/>
                      <a:pt x="52" y="79"/>
                      <a:pt x="49" y="81"/>
                    </a:cubicBezTo>
                    <a:cubicBezTo>
                      <a:pt x="46" y="83"/>
                      <a:pt x="41" y="84"/>
                      <a:pt x="37" y="84"/>
                    </a:cubicBezTo>
                    <a:cubicBezTo>
                      <a:pt x="29" y="84"/>
                      <a:pt x="23" y="81"/>
                      <a:pt x="18" y="76"/>
                    </a:cubicBezTo>
                    <a:cubicBezTo>
                      <a:pt x="14" y="71"/>
                      <a:pt x="12" y="64"/>
                      <a:pt x="12" y="56"/>
                    </a:cubicBezTo>
                    <a:cubicBezTo>
                      <a:pt x="11" y="56"/>
                      <a:pt x="10" y="56"/>
                      <a:pt x="8" y="56"/>
                    </a:cubicBezTo>
                    <a:cubicBezTo>
                      <a:pt x="7" y="57"/>
                      <a:pt x="6" y="57"/>
                      <a:pt x="5" y="57"/>
                    </a:cubicBezTo>
                    <a:cubicBezTo>
                      <a:pt x="2" y="57"/>
                      <a:pt x="0" y="55"/>
                      <a:pt x="0" y="52"/>
                    </a:cubicBezTo>
                    <a:cubicBezTo>
                      <a:pt x="0" y="50"/>
                      <a:pt x="2" y="48"/>
                      <a:pt x="5" y="47"/>
                    </a:cubicBezTo>
                    <a:cubicBezTo>
                      <a:pt x="6" y="47"/>
                      <a:pt x="8" y="47"/>
                      <a:pt x="12" y="47"/>
                    </a:cubicBezTo>
                    <a:cubicBezTo>
                      <a:pt x="13" y="44"/>
                      <a:pt x="14" y="41"/>
                      <a:pt x="14" y="38"/>
                    </a:cubicBezTo>
                    <a:cubicBezTo>
                      <a:pt x="8" y="38"/>
                      <a:pt x="5" y="38"/>
                      <a:pt x="5" y="38"/>
                    </a:cubicBezTo>
                    <a:cubicBezTo>
                      <a:pt x="4" y="38"/>
                      <a:pt x="2" y="38"/>
                      <a:pt x="2" y="37"/>
                    </a:cubicBezTo>
                    <a:cubicBezTo>
                      <a:pt x="1" y="36"/>
                      <a:pt x="0" y="35"/>
                      <a:pt x="0" y="34"/>
                    </a:cubicBezTo>
                    <a:cubicBezTo>
                      <a:pt x="0" y="31"/>
                      <a:pt x="2" y="30"/>
                      <a:pt x="6" y="29"/>
                    </a:cubicBezTo>
                    <a:cubicBezTo>
                      <a:pt x="6" y="29"/>
                      <a:pt x="10" y="29"/>
                      <a:pt x="18" y="29"/>
                    </a:cubicBezTo>
                    <a:cubicBezTo>
                      <a:pt x="26" y="11"/>
                      <a:pt x="36" y="2"/>
                      <a:pt x="49" y="2"/>
                    </a:cubicBezTo>
                    <a:cubicBezTo>
                      <a:pt x="52" y="2"/>
                      <a:pt x="55" y="2"/>
                      <a:pt x="57" y="3"/>
                    </a:cubicBezTo>
                    <a:cubicBezTo>
                      <a:pt x="58" y="1"/>
                      <a:pt x="60" y="0"/>
                      <a:pt x="62" y="0"/>
                    </a:cubicBezTo>
                    <a:cubicBezTo>
                      <a:pt x="64" y="0"/>
                      <a:pt x="66" y="2"/>
                      <a:pt x="67" y="6"/>
                    </a:cubicBezTo>
                    <a:cubicBezTo>
                      <a:pt x="67" y="8"/>
                      <a:pt x="67" y="11"/>
                      <a:pt x="67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32" name="îś1ïḋè">
                <a:extLst>
                  <a:ext uri="{FF2B5EF4-FFF2-40B4-BE49-F238E27FC236}">
                    <a16:creationId xmlns:a16="http://schemas.microsoft.com/office/drawing/2014/main" id="{29336350-4204-1209-A590-22271BF40B77}"/>
                  </a:ext>
                </a:extLst>
              </p:cNvPr>
              <p:cNvSpPr/>
              <p:nvPr/>
            </p:nvSpPr>
            <p:spPr bwMode="auto">
              <a:xfrm>
                <a:off x="6184106" y="4625976"/>
                <a:ext cx="493713" cy="936625"/>
              </a:xfrm>
              <a:custGeom>
                <a:avLst/>
                <a:gdLst>
                  <a:gd name="T0" fmla="*/ 0 w 311"/>
                  <a:gd name="T1" fmla="*/ 142 h 590"/>
                  <a:gd name="T2" fmla="*/ 146 w 311"/>
                  <a:gd name="T3" fmla="*/ 142 h 590"/>
                  <a:gd name="T4" fmla="*/ 146 w 311"/>
                  <a:gd name="T5" fmla="*/ 295 h 590"/>
                  <a:gd name="T6" fmla="*/ 197 w 311"/>
                  <a:gd name="T7" fmla="*/ 295 h 590"/>
                  <a:gd name="T8" fmla="*/ 197 w 311"/>
                  <a:gd name="T9" fmla="*/ 0 h 590"/>
                  <a:gd name="T10" fmla="*/ 311 w 311"/>
                  <a:gd name="T11" fmla="*/ 0 h 590"/>
                  <a:gd name="T12" fmla="*/ 311 w 311"/>
                  <a:gd name="T13" fmla="*/ 295 h 590"/>
                  <a:gd name="T14" fmla="*/ 311 w 311"/>
                  <a:gd name="T15" fmla="*/ 444 h 590"/>
                  <a:gd name="T16" fmla="*/ 311 w 311"/>
                  <a:gd name="T17" fmla="*/ 590 h 590"/>
                  <a:gd name="T18" fmla="*/ 197 w 311"/>
                  <a:gd name="T19" fmla="*/ 590 h 590"/>
                  <a:gd name="T20" fmla="*/ 197 w 311"/>
                  <a:gd name="T21" fmla="*/ 444 h 590"/>
                  <a:gd name="T22" fmla="*/ 146 w 311"/>
                  <a:gd name="T23" fmla="*/ 444 h 590"/>
                  <a:gd name="T24" fmla="*/ 146 w 311"/>
                  <a:gd name="T25" fmla="*/ 590 h 590"/>
                  <a:gd name="T26" fmla="*/ 0 w 311"/>
                  <a:gd name="T27" fmla="*/ 590 h 590"/>
                  <a:gd name="T28" fmla="*/ 0 w 311"/>
                  <a:gd name="T29" fmla="*/ 142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1" h="590">
                    <a:moveTo>
                      <a:pt x="0" y="142"/>
                    </a:moveTo>
                    <a:lnTo>
                      <a:pt x="146" y="142"/>
                    </a:lnTo>
                    <a:lnTo>
                      <a:pt x="146" y="295"/>
                    </a:lnTo>
                    <a:lnTo>
                      <a:pt x="197" y="295"/>
                    </a:lnTo>
                    <a:lnTo>
                      <a:pt x="197" y="0"/>
                    </a:lnTo>
                    <a:lnTo>
                      <a:pt x="311" y="0"/>
                    </a:lnTo>
                    <a:lnTo>
                      <a:pt x="311" y="295"/>
                    </a:lnTo>
                    <a:lnTo>
                      <a:pt x="311" y="444"/>
                    </a:lnTo>
                    <a:lnTo>
                      <a:pt x="311" y="590"/>
                    </a:lnTo>
                    <a:lnTo>
                      <a:pt x="197" y="590"/>
                    </a:lnTo>
                    <a:lnTo>
                      <a:pt x="197" y="444"/>
                    </a:lnTo>
                    <a:lnTo>
                      <a:pt x="146" y="444"/>
                    </a:lnTo>
                    <a:lnTo>
                      <a:pt x="146" y="590"/>
                    </a:lnTo>
                    <a:lnTo>
                      <a:pt x="0" y="59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1DD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33" name="îṧḻîḋe">
                <a:extLst>
                  <a:ext uri="{FF2B5EF4-FFF2-40B4-BE49-F238E27FC236}">
                    <a16:creationId xmlns:a16="http://schemas.microsoft.com/office/drawing/2014/main" id="{43326212-CDA5-3F61-A1FD-AD0AEC47D09F}"/>
                  </a:ext>
                </a:extLst>
              </p:cNvPr>
              <p:cNvSpPr/>
              <p:nvPr/>
            </p:nvSpPr>
            <p:spPr bwMode="auto">
              <a:xfrm>
                <a:off x="6677819" y="4830764"/>
                <a:ext cx="498475" cy="731838"/>
              </a:xfrm>
              <a:prstGeom prst="rect">
                <a:avLst/>
              </a:prstGeom>
              <a:solidFill>
                <a:srgbClr val="C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34" name="íšlïďé">
                <a:extLst>
                  <a:ext uri="{FF2B5EF4-FFF2-40B4-BE49-F238E27FC236}">
                    <a16:creationId xmlns:a16="http://schemas.microsoft.com/office/drawing/2014/main" id="{371B9CA0-78F1-AC55-D281-D8EEE08F70B0}"/>
                  </a:ext>
                </a:extLst>
              </p:cNvPr>
              <p:cNvSpPr/>
              <p:nvPr/>
            </p:nvSpPr>
            <p:spPr bwMode="auto">
              <a:xfrm>
                <a:off x="6795294" y="5181601"/>
                <a:ext cx="258763" cy="381000"/>
              </a:xfrm>
              <a:custGeom>
                <a:avLst/>
                <a:gdLst>
                  <a:gd name="T0" fmla="*/ 50 w 50"/>
                  <a:gd name="T1" fmla="*/ 74 h 74"/>
                  <a:gd name="T2" fmla="*/ 0 w 50"/>
                  <a:gd name="T3" fmla="*/ 74 h 74"/>
                  <a:gd name="T4" fmla="*/ 0 w 50"/>
                  <a:gd name="T5" fmla="*/ 25 h 74"/>
                  <a:gd name="T6" fmla="*/ 25 w 50"/>
                  <a:gd name="T7" fmla="*/ 0 h 74"/>
                  <a:gd name="T8" fmla="*/ 25 w 50"/>
                  <a:gd name="T9" fmla="*/ 0 h 74"/>
                  <a:gd name="T10" fmla="*/ 50 w 50"/>
                  <a:gd name="T11" fmla="*/ 25 h 74"/>
                  <a:gd name="T12" fmla="*/ 50 w 50"/>
                  <a:gd name="T1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74">
                    <a:moveTo>
                      <a:pt x="50" y="74"/>
                    </a:moveTo>
                    <a:cubicBezTo>
                      <a:pt x="0" y="74"/>
                      <a:pt x="0" y="74"/>
                      <a:pt x="0" y="74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1"/>
                      <a:pt x="12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39" y="0"/>
                      <a:pt x="50" y="11"/>
                      <a:pt x="50" y="25"/>
                    </a:cubicBezTo>
                    <a:lnTo>
                      <a:pt x="50" y="74"/>
                    </a:lnTo>
                    <a:close/>
                  </a:path>
                </a:pathLst>
              </a:custGeom>
              <a:solidFill>
                <a:srgbClr val="486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35" name="iṩļiḓè">
                <a:extLst>
                  <a:ext uri="{FF2B5EF4-FFF2-40B4-BE49-F238E27FC236}">
                    <a16:creationId xmlns:a16="http://schemas.microsoft.com/office/drawing/2014/main" id="{7B1A7F64-AF46-01C7-8485-E9F8A8B7C4F4}"/>
                  </a:ext>
                </a:extLst>
              </p:cNvPr>
              <p:cNvSpPr/>
              <p:nvPr/>
            </p:nvSpPr>
            <p:spPr bwMode="auto">
              <a:xfrm>
                <a:off x="7176294" y="4625976"/>
                <a:ext cx="488950" cy="936625"/>
              </a:xfrm>
              <a:custGeom>
                <a:avLst/>
                <a:gdLst>
                  <a:gd name="T0" fmla="*/ 308 w 308"/>
                  <a:gd name="T1" fmla="*/ 142 h 590"/>
                  <a:gd name="T2" fmla="*/ 166 w 308"/>
                  <a:gd name="T3" fmla="*/ 142 h 590"/>
                  <a:gd name="T4" fmla="*/ 166 w 308"/>
                  <a:gd name="T5" fmla="*/ 295 h 590"/>
                  <a:gd name="T6" fmla="*/ 111 w 308"/>
                  <a:gd name="T7" fmla="*/ 295 h 590"/>
                  <a:gd name="T8" fmla="*/ 111 w 308"/>
                  <a:gd name="T9" fmla="*/ 0 h 590"/>
                  <a:gd name="T10" fmla="*/ 0 w 308"/>
                  <a:gd name="T11" fmla="*/ 0 h 590"/>
                  <a:gd name="T12" fmla="*/ 0 w 308"/>
                  <a:gd name="T13" fmla="*/ 295 h 590"/>
                  <a:gd name="T14" fmla="*/ 0 w 308"/>
                  <a:gd name="T15" fmla="*/ 444 h 590"/>
                  <a:gd name="T16" fmla="*/ 0 w 308"/>
                  <a:gd name="T17" fmla="*/ 590 h 590"/>
                  <a:gd name="T18" fmla="*/ 111 w 308"/>
                  <a:gd name="T19" fmla="*/ 590 h 590"/>
                  <a:gd name="T20" fmla="*/ 111 w 308"/>
                  <a:gd name="T21" fmla="*/ 444 h 590"/>
                  <a:gd name="T22" fmla="*/ 166 w 308"/>
                  <a:gd name="T23" fmla="*/ 444 h 590"/>
                  <a:gd name="T24" fmla="*/ 166 w 308"/>
                  <a:gd name="T25" fmla="*/ 590 h 590"/>
                  <a:gd name="T26" fmla="*/ 308 w 308"/>
                  <a:gd name="T27" fmla="*/ 590 h 590"/>
                  <a:gd name="T28" fmla="*/ 308 w 308"/>
                  <a:gd name="T29" fmla="*/ 142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8" h="590">
                    <a:moveTo>
                      <a:pt x="308" y="142"/>
                    </a:moveTo>
                    <a:lnTo>
                      <a:pt x="166" y="142"/>
                    </a:lnTo>
                    <a:lnTo>
                      <a:pt x="166" y="295"/>
                    </a:lnTo>
                    <a:lnTo>
                      <a:pt x="111" y="295"/>
                    </a:lnTo>
                    <a:lnTo>
                      <a:pt x="111" y="0"/>
                    </a:lnTo>
                    <a:lnTo>
                      <a:pt x="0" y="0"/>
                    </a:lnTo>
                    <a:lnTo>
                      <a:pt x="0" y="295"/>
                    </a:lnTo>
                    <a:lnTo>
                      <a:pt x="0" y="444"/>
                    </a:lnTo>
                    <a:lnTo>
                      <a:pt x="0" y="590"/>
                    </a:lnTo>
                    <a:lnTo>
                      <a:pt x="111" y="590"/>
                    </a:lnTo>
                    <a:lnTo>
                      <a:pt x="111" y="444"/>
                    </a:lnTo>
                    <a:lnTo>
                      <a:pt x="166" y="444"/>
                    </a:lnTo>
                    <a:lnTo>
                      <a:pt x="166" y="590"/>
                    </a:lnTo>
                    <a:lnTo>
                      <a:pt x="308" y="590"/>
                    </a:lnTo>
                    <a:lnTo>
                      <a:pt x="308" y="142"/>
                    </a:lnTo>
                    <a:close/>
                  </a:path>
                </a:pathLst>
              </a:custGeom>
              <a:solidFill>
                <a:srgbClr val="F1DD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36" name="iṩḷíḍê">
                <a:extLst>
                  <a:ext uri="{FF2B5EF4-FFF2-40B4-BE49-F238E27FC236}">
                    <a16:creationId xmlns:a16="http://schemas.microsoft.com/office/drawing/2014/main" id="{C5C59DDD-2847-A9B1-1FEC-CC9C9356AB24}"/>
                  </a:ext>
                </a:extLst>
              </p:cNvPr>
              <p:cNvSpPr/>
              <p:nvPr/>
            </p:nvSpPr>
            <p:spPr bwMode="auto">
              <a:xfrm>
                <a:off x="6296819" y="4722814"/>
                <a:ext cx="1271588" cy="107950"/>
              </a:xfrm>
              <a:custGeom>
                <a:avLst/>
                <a:gdLst>
                  <a:gd name="T0" fmla="*/ 11 w 247"/>
                  <a:gd name="T1" fmla="*/ 21 h 21"/>
                  <a:gd name="T2" fmla="*/ 237 w 247"/>
                  <a:gd name="T3" fmla="*/ 21 h 21"/>
                  <a:gd name="T4" fmla="*/ 247 w 247"/>
                  <a:gd name="T5" fmla="*/ 11 h 21"/>
                  <a:gd name="T6" fmla="*/ 247 w 247"/>
                  <a:gd name="T7" fmla="*/ 11 h 21"/>
                  <a:gd name="T8" fmla="*/ 237 w 247"/>
                  <a:gd name="T9" fmla="*/ 0 h 21"/>
                  <a:gd name="T10" fmla="*/ 11 w 247"/>
                  <a:gd name="T11" fmla="*/ 0 h 21"/>
                  <a:gd name="T12" fmla="*/ 0 w 247"/>
                  <a:gd name="T13" fmla="*/ 11 h 21"/>
                  <a:gd name="T14" fmla="*/ 0 w 247"/>
                  <a:gd name="T15" fmla="*/ 11 h 21"/>
                  <a:gd name="T16" fmla="*/ 11 w 247"/>
                  <a:gd name="T1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7" h="21">
                    <a:moveTo>
                      <a:pt x="11" y="21"/>
                    </a:moveTo>
                    <a:cubicBezTo>
                      <a:pt x="237" y="21"/>
                      <a:pt x="237" y="21"/>
                      <a:pt x="237" y="21"/>
                    </a:cubicBezTo>
                    <a:cubicBezTo>
                      <a:pt x="242" y="21"/>
                      <a:pt x="247" y="17"/>
                      <a:pt x="247" y="11"/>
                    </a:cubicBezTo>
                    <a:cubicBezTo>
                      <a:pt x="247" y="11"/>
                      <a:pt x="247" y="11"/>
                      <a:pt x="247" y="11"/>
                    </a:cubicBezTo>
                    <a:cubicBezTo>
                      <a:pt x="247" y="5"/>
                      <a:pt x="242" y="0"/>
                      <a:pt x="237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7"/>
                      <a:pt x="5" y="21"/>
                      <a:pt x="11" y="21"/>
                    </a:cubicBezTo>
                    <a:close/>
                  </a:path>
                </a:pathLst>
              </a:custGeom>
              <a:solidFill>
                <a:srgbClr val="D7C4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37" name="îsļíḍè">
                <a:extLst>
                  <a:ext uri="{FF2B5EF4-FFF2-40B4-BE49-F238E27FC236}">
                    <a16:creationId xmlns:a16="http://schemas.microsoft.com/office/drawing/2014/main" id="{59FCB887-D790-1975-2192-A074D3BA432F}"/>
                  </a:ext>
                </a:extLst>
              </p:cNvPr>
              <p:cNvSpPr/>
              <p:nvPr/>
            </p:nvSpPr>
            <p:spPr bwMode="auto">
              <a:xfrm>
                <a:off x="6219031" y="4275139"/>
                <a:ext cx="1416050" cy="463550"/>
              </a:xfrm>
              <a:custGeom>
                <a:avLst/>
                <a:gdLst>
                  <a:gd name="T0" fmla="*/ 445 w 892"/>
                  <a:gd name="T1" fmla="*/ 0 h 292"/>
                  <a:gd name="T2" fmla="*/ 668 w 892"/>
                  <a:gd name="T3" fmla="*/ 146 h 292"/>
                  <a:gd name="T4" fmla="*/ 892 w 892"/>
                  <a:gd name="T5" fmla="*/ 292 h 292"/>
                  <a:gd name="T6" fmla="*/ 445 w 892"/>
                  <a:gd name="T7" fmla="*/ 292 h 292"/>
                  <a:gd name="T8" fmla="*/ 0 w 892"/>
                  <a:gd name="T9" fmla="*/ 292 h 292"/>
                  <a:gd name="T10" fmla="*/ 221 w 892"/>
                  <a:gd name="T11" fmla="*/ 146 h 292"/>
                  <a:gd name="T12" fmla="*/ 445 w 892"/>
                  <a:gd name="T13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2" h="292">
                    <a:moveTo>
                      <a:pt x="445" y="0"/>
                    </a:moveTo>
                    <a:lnTo>
                      <a:pt x="668" y="146"/>
                    </a:lnTo>
                    <a:lnTo>
                      <a:pt x="892" y="292"/>
                    </a:lnTo>
                    <a:lnTo>
                      <a:pt x="445" y="292"/>
                    </a:lnTo>
                    <a:lnTo>
                      <a:pt x="0" y="292"/>
                    </a:lnTo>
                    <a:lnTo>
                      <a:pt x="221" y="146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F1DD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38" name="îṡḷiḓè">
                <a:extLst>
                  <a:ext uri="{FF2B5EF4-FFF2-40B4-BE49-F238E27FC236}">
                    <a16:creationId xmlns:a16="http://schemas.microsoft.com/office/drawing/2014/main" id="{9FAD8A2F-C579-D01B-51C0-1F4FFA6CB685}"/>
                  </a:ext>
                </a:extLst>
              </p:cNvPr>
              <p:cNvSpPr/>
              <p:nvPr/>
            </p:nvSpPr>
            <p:spPr bwMode="auto">
              <a:xfrm>
                <a:off x="6122194" y="4105276"/>
                <a:ext cx="1604963" cy="649288"/>
              </a:xfrm>
              <a:custGeom>
                <a:avLst/>
                <a:gdLst>
                  <a:gd name="T0" fmla="*/ 28 w 312"/>
                  <a:gd name="T1" fmla="*/ 121 h 126"/>
                  <a:gd name="T2" fmla="*/ 5 w 312"/>
                  <a:gd name="T3" fmla="*/ 117 h 126"/>
                  <a:gd name="T4" fmla="*/ 10 w 312"/>
                  <a:gd name="T5" fmla="*/ 94 h 126"/>
                  <a:gd name="T6" fmla="*/ 78 w 312"/>
                  <a:gd name="T7" fmla="*/ 49 h 126"/>
                  <a:gd name="T8" fmla="*/ 147 w 312"/>
                  <a:gd name="T9" fmla="*/ 4 h 126"/>
                  <a:gd name="T10" fmla="*/ 166 w 312"/>
                  <a:gd name="T11" fmla="*/ 4 h 126"/>
                  <a:gd name="T12" fmla="*/ 234 w 312"/>
                  <a:gd name="T13" fmla="*/ 49 h 126"/>
                  <a:gd name="T14" fmla="*/ 303 w 312"/>
                  <a:gd name="T15" fmla="*/ 94 h 126"/>
                  <a:gd name="T16" fmla="*/ 307 w 312"/>
                  <a:gd name="T17" fmla="*/ 117 h 126"/>
                  <a:gd name="T18" fmla="*/ 285 w 312"/>
                  <a:gd name="T19" fmla="*/ 121 h 126"/>
                  <a:gd name="T20" fmla="*/ 216 w 312"/>
                  <a:gd name="T21" fmla="*/ 76 h 126"/>
                  <a:gd name="T22" fmla="*/ 156 w 312"/>
                  <a:gd name="T23" fmla="*/ 37 h 126"/>
                  <a:gd name="T24" fmla="*/ 96 w 312"/>
                  <a:gd name="T25" fmla="*/ 76 h 126"/>
                  <a:gd name="T26" fmla="*/ 28 w 312"/>
                  <a:gd name="T27" fmla="*/ 121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2" h="126">
                    <a:moveTo>
                      <a:pt x="28" y="121"/>
                    </a:moveTo>
                    <a:cubicBezTo>
                      <a:pt x="20" y="126"/>
                      <a:pt x="10" y="124"/>
                      <a:pt x="5" y="117"/>
                    </a:cubicBezTo>
                    <a:cubicBezTo>
                      <a:pt x="0" y="109"/>
                      <a:pt x="2" y="99"/>
                      <a:pt x="10" y="94"/>
                    </a:cubicBezTo>
                    <a:cubicBezTo>
                      <a:pt x="78" y="49"/>
                      <a:pt x="78" y="49"/>
                      <a:pt x="78" y="49"/>
                    </a:cubicBezTo>
                    <a:cubicBezTo>
                      <a:pt x="147" y="4"/>
                      <a:pt x="147" y="4"/>
                      <a:pt x="147" y="4"/>
                    </a:cubicBezTo>
                    <a:cubicBezTo>
                      <a:pt x="153" y="0"/>
                      <a:pt x="160" y="0"/>
                      <a:pt x="166" y="4"/>
                    </a:cubicBezTo>
                    <a:cubicBezTo>
                      <a:pt x="234" y="49"/>
                      <a:pt x="234" y="49"/>
                      <a:pt x="234" y="49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10" y="99"/>
                      <a:pt x="312" y="109"/>
                      <a:pt x="307" y="117"/>
                    </a:cubicBezTo>
                    <a:cubicBezTo>
                      <a:pt x="302" y="124"/>
                      <a:pt x="292" y="126"/>
                      <a:pt x="285" y="121"/>
                    </a:cubicBezTo>
                    <a:cubicBezTo>
                      <a:pt x="216" y="76"/>
                      <a:pt x="216" y="76"/>
                      <a:pt x="216" y="76"/>
                    </a:cubicBezTo>
                    <a:cubicBezTo>
                      <a:pt x="156" y="37"/>
                      <a:pt x="156" y="37"/>
                      <a:pt x="156" y="37"/>
                    </a:cubicBezTo>
                    <a:cubicBezTo>
                      <a:pt x="96" y="76"/>
                      <a:pt x="96" y="76"/>
                      <a:pt x="96" y="76"/>
                    </a:cubicBezTo>
                    <a:lnTo>
                      <a:pt x="28" y="121"/>
                    </a:lnTo>
                    <a:close/>
                  </a:path>
                </a:pathLst>
              </a:custGeom>
              <a:solidFill>
                <a:srgbClr val="0526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/>
              </a:p>
            </p:txBody>
          </p:sp>
          <p:sp>
            <p:nvSpPr>
              <p:cNvPr id="139" name="iS1ïḓè">
                <a:extLst>
                  <a:ext uri="{FF2B5EF4-FFF2-40B4-BE49-F238E27FC236}">
                    <a16:creationId xmlns:a16="http://schemas.microsoft.com/office/drawing/2014/main" id="{555CAA8B-7D6B-402B-B009-08496E901A99}"/>
                  </a:ext>
                </a:extLst>
              </p:cNvPr>
              <p:cNvSpPr/>
              <p:nvPr/>
            </p:nvSpPr>
            <p:spPr bwMode="auto">
              <a:xfrm>
                <a:off x="5972969" y="5562601"/>
                <a:ext cx="1909763" cy="71438"/>
              </a:xfrm>
              <a:custGeom>
                <a:avLst/>
                <a:gdLst>
                  <a:gd name="T0" fmla="*/ 364 w 371"/>
                  <a:gd name="T1" fmla="*/ 0 h 14"/>
                  <a:gd name="T2" fmla="*/ 7 w 371"/>
                  <a:gd name="T3" fmla="*/ 0 h 14"/>
                  <a:gd name="T4" fmla="*/ 0 w 371"/>
                  <a:gd name="T5" fmla="*/ 7 h 14"/>
                  <a:gd name="T6" fmla="*/ 0 w 371"/>
                  <a:gd name="T7" fmla="*/ 7 h 14"/>
                  <a:gd name="T8" fmla="*/ 7 w 371"/>
                  <a:gd name="T9" fmla="*/ 14 h 14"/>
                  <a:gd name="T10" fmla="*/ 364 w 371"/>
                  <a:gd name="T11" fmla="*/ 14 h 14"/>
                  <a:gd name="T12" fmla="*/ 371 w 371"/>
                  <a:gd name="T13" fmla="*/ 7 h 14"/>
                  <a:gd name="T14" fmla="*/ 371 w 371"/>
                  <a:gd name="T15" fmla="*/ 7 h 14"/>
                  <a:gd name="T16" fmla="*/ 364 w 371"/>
                  <a:gd name="T1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1" h="14">
                    <a:moveTo>
                      <a:pt x="364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364" y="14"/>
                      <a:pt x="364" y="14"/>
                      <a:pt x="364" y="14"/>
                    </a:cubicBezTo>
                    <a:cubicBezTo>
                      <a:pt x="367" y="14"/>
                      <a:pt x="371" y="11"/>
                      <a:pt x="371" y="7"/>
                    </a:cubicBezTo>
                    <a:cubicBezTo>
                      <a:pt x="371" y="7"/>
                      <a:pt x="371" y="7"/>
                      <a:pt x="371" y="7"/>
                    </a:cubicBezTo>
                    <a:cubicBezTo>
                      <a:pt x="371" y="3"/>
                      <a:pt x="367" y="0"/>
                      <a:pt x="364" y="0"/>
                    </a:cubicBezTo>
                    <a:close/>
                  </a:path>
                </a:pathLst>
              </a:custGeom>
              <a:solidFill>
                <a:srgbClr val="D9C7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40" name="îsľîḋe">
                <a:extLst>
                  <a:ext uri="{FF2B5EF4-FFF2-40B4-BE49-F238E27FC236}">
                    <a16:creationId xmlns:a16="http://schemas.microsoft.com/office/drawing/2014/main" id="{AC5992FA-BEEE-28A2-2663-ADA64BA1D8A2}"/>
                  </a:ext>
                </a:extLst>
              </p:cNvPr>
              <p:cNvSpPr/>
              <p:nvPr/>
            </p:nvSpPr>
            <p:spPr bwMode="auto">
              <a:xfrm>
                <a:off x="5920581" y="5634039"/>
                <a:ext cx="2012950" cy="77788"/>
              </a:xfrm>
              <a:custGeom>
                <a:avLst/>
                <a:gdLst>
                  <a:gd name="T0" fmla="*/ 384 w 391"/>
                  <a:gd name="T1" fmla="*/ 15 h 15"/>
                  <a:gd name="T2" fmla="*/ 7 w 391"/>
                  <a:gd name="T3" fmla="*/ 15 h 15"/>
                  <a:gd name="T4" fmla="*/ 0 w 391"/>
                  <a:gd name="T5" fmla="*/ 8 h 15"/>
                  <a:gd name="T6" fmla="*/ 0 w 391"/>
                  <a:gd name="T7" fmla="*/ 8 h 15"/>
                  <a:gd name="T8" fmla="*/ 7 w 391"/>
                  <a:gd name="T9" fmla="*/ 0 h 15"/>
                  <a:gd name="T10" fmla="*/ 384 w 391"/>
                  <a:gd name="T11" fmla="*/ 0 h 15"/>
                  <a:gd name="T12" fmla="*/ 391 w 391"/>
                  <a:gd name="T13" fmla="*/ 8 h 15"/>
                  <a:gd name="T14" fmla="*/ 391 w 391"/>
                  <a:gd name="T15" fmla="*/ 8 h 15"/>
                  <a:gd name="T16" fmla="*/ 384 w 391"/>
                  <a:gd name="T1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1" h="15">
                    <a:moveTo>
                      <a:pt x="384" y="15"/>
                    </a:moveTo>
                    <a:cubicBezTo>
                      <a:pt x="7" y="15"/>
                      <a:pt x="7" y="15"/>
                      <a:pt x="7" y="15"/>
                    </a:cubicBezTo>
                    <a:cubicBezTo>
                      <a:pt x="3" y="15"/>
                      <a:pt x="0" y="11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384" y="0"/>
                      <a:pt x="384" y="0"/>
                      <a:pt x="384" y="0"/>
                    </a:cubicBezTo>
                    <a:cubicBezTo>
                      <a:pt x="388" y="0"/>
                      <a:pt x="391" y="4"/>
                      <a:pt x="391" y="8"/>
                    </a:cubicBezTo>
                    <a:cubicBezTo>
                      <a:pt x="391" y="8"/>
                      <a:pt x="391" y="8"/>
                      <a:pt x="391" y="8"/>
                    </a:cubicBezTo>
                    <a:cubicBezTo>
                      <a:pt x="391" y="11"/>
                      <a:pt x="388" y="15"/>
                      <a:pt x="384" y="15"/>
                    </a:cubicBezTo>
                    <a:close/>
                  </a:path>
                </a:pathLst>
              </a:custGeom>
              <a:solidFill>
                <a:srgbClr val="C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41" name="ïśļîḑé">
                <a:extLst>
                  <a:ext uri="{FF2B5EF4-FFF2-40B4-BE49-F238E27FC236}">
                    <a16:creationId xmlns:a16="http://schemas.microsoft.com/office/drawing/2014/main" id="{A115A3B7-8C48-2BD9-5B82-CF770F472D7A}"/>
                  </a:ext>
                </a:extLst>
              </p:cNvPr>
              <p:cNvSpPr/>
              <p:nvPr/>
            </p:nvSpPr>
            <p:spPr bwMode="auto">
              <a:xfrm>
                <a:off x="6827044" y="4403726"/>
                <a:ext cx="195263" cy="360363"/>
              </a:xfrm>
              <a:custGeom>
                <a:avLst/>
                <a:gdLst>
                  <a:gd name="T0" fmla="*/ 17 w 38"/>
                  <a:gd name="T1" fmla="*/ 70 h 70"/>
                  <a:gd name="T2" fmla="*/ 17 w 38"/>
                  <a:gd name="T3" fmla="*/ 63 h 70"/>
                  <a:gd name="T4" fmla="*/ 9 w 38"/>
                  <a:gd name="T5" fmla="*/ 61 h 70"/>
                  <a:gd name="T6" fmla="*/ 3 w 38"/>
                  <a:gd name="T7" fmla="*/ 55 h 70"/>
                  <a:gd name="T8" fmla="*/ 0 w 38"/>
                  <a:gd name="T9" fmla="*/ 46 h 70"/>
                  <a:gd name="T10" fmla="*/ 7 w 38"/>
                  <a:gd name="T11" fmla="*/ 45 h 70"/>
                  <a:gd name="T12" fmla="*/ 10 w 38"/>
                  <a:gd name="T13" fmla="*/ 53 h 70"/>
                  <a:gd name="T14" fmla="*/ 17 w 38"/>
                  <a:gd name="T15" fmla="*/ 57 h 70"/>
                  <a:gd name="T16" fmla="*/ 17 w 38"/>
                  <a:gd name="T17" fmla="*/ 35 h 70"/>
                  <a:gd name="T18" fmla="*/ 8 w 38"/>
                  <a:gd name="T19" fmla="*/ 32 h 70"/>
                  <a:gd name="T20" fmla="*/ 3 w 38"/>
                  <a:gd name="T21" fmla="*/ 26 h 70"/>
                  <a:gd name="T22" fmla="*/ 2 w 38"/>
                  <a:gd name="T23" fmla="*/ 19 h 70"/>
                  <a:gd name="T24" fmla="*/ 7 w 38"/>
                  <a:gd name="T25" fmla="*/ 7 h 70"/>
                  <a:gd name="T26" fmla="*/ 17 w 38"/>
                  <a:gd name="T27" fmla="*/ 3 h 70"/>
                  <a:gd name="T28" fmla="*/ 17 w 38"/>
                  <a:gd name="T29" fmla="*/ 0 h 70"/>
                  <a:gd name="T30" fmla="*/ 22 w 38"/>
                  <a:gd name="T31" fmla="*/ 0 h 70"/>
                  <a:gd name="T32" fmla="*/ 22 w 38"/>
                  <a:gd name="T33" fmla="*/ 3 h 70"/>
                  <a:gd name="T34" fmla="*/ 31 w 38"/>
                  <a:gd name="T35" fmla="*/ 7 h 70"/>
                  <a:gd name="T36" fmla="*/ 37 w 38"/>
                  <a:gd name="T37" fmla="*/ 17 h 70"/>
                  <a:gd name="T38" fmla="*/ 30 w 38"/>
                  <a:gd name="T39" fmla="*/ 18 h 70"/>
                  <a:gd name="T40" fmla="*/ 27 w 38"/>
                  <a:gd name="T41" fmla="*/ 12 h 70"/>
                  <a:gd name="T42" fmla="*/ 22 w 38"/>
                  <a:gd name="T43" fmla="*/ 9 h 70"/>
                  <a:gd name="T44" fmla="*/ 22 w 38"/>
                  <a:gd name="T45" fmla="*/ 29 h 70"/>
                  <a:gd name="T46" fmla="*/ 29 w 38"/>
                  <a:gd name="T47" fmla="*/ 31 h 70"/>
                  <a:gd name="T48" fmla="*/ 34 w 38"/>
                  <a:gd name="T49" fmla="*/ 35 h 70"/>
                  <a:gd name="T50" fmla="*/ 37 w 38"/>
                  <a:gd name="T51" fmla="*/ 40 h 70"/>
                  <a:gd name="T52" fmla="*/ 38 w 38"/>
                  <a:gd name="T53" fmla="*/ 46 h 70"/>
                  <a:gd name="T54" fmla="*/ 33 w 38"/>
                  <a:gd name="T55" fmla="*/ 58 h 70"/>
                  <a:gd name="T56" fmla="*/ 22 w 38"/>
                  <a:gd name="T57" fmla="*/ 63 h 70"/>
                  <a:gd name="T58" fmla="*/ 22 w 38"/>
                  <a:gd name="T59" fmla="*/ 70 h 70"/>
                  <a:gd name="T60" fmla="*/ 17 w 38"/>
                  <a:gd name="T61" fmla="*/ 70 h 70"/>
                  <a:gd name="T62" fmla="*/ 17 w 38"/>
                  <a:gd name="T63" fmla="*/ 9 h 70"/>
                  <a:gd name="T64" fmla="*/ 11 w 38"/>
                  <a:gd name="T65" fmla="*/ 12 h 70"/>
                  <a:gd name="T66" fmla="*/ 9 w 38"/>
                  <a:gd name="T67" fmla="*/ 18 h 70"/>
                  <a:gd name="T68" fmla="*/ 11 w 38"/>
                  <a:gd name="T69" fmla="*/ 24 h 70"/>
                  <a:gd name="T70" fmla="*/ 17 w 38"/>
                  <a:gd name="T71" fmla="*/ 28 h 70"/>
                  <a:gd name="T72" fmla="*/ 17 w 38"/>
                  <a:gd name="T73" fmla="*/ 9 h 70"/>
                  <a:gd name="T74" fmla="*/ 22 w 38"/>
                  <a:gd name="T75" fmla="*/ 57 h 70"/>
                  <a:gd name="T76" fmla="*/ 28 w 38"/>
                  <a:gd name="T77" fmla="*/ 54 h 70"/>
                  <a:gd name="T78" fmla="*/ 31 w 38"/>
                  <a:gd name="T79" fmla="*/ 46 h 70"/>
                  <a:gd name="T80" fmla="*/ 29 w 38"/>
                  <a:gd name="T81" fmla="*/ 40 h 70"/>
                  <a:gd name="T82" fmla="*/ 22 w 38"/>
                  <a:gd name="T83" fmla="*/ 36 h 70"/>
                  <a:gd name="T84" fmla="*/ 22 w 38"/>
                  <a:gd name="T85" fmla="*/ 5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" h="70">
                    <a:moveTo>
                      <a:pt x="17" y="70"/>
                    </a:moveTo>
                    <a:cubicBezTo>
                      <a:pt x="17" y="63"/>
                      <a:pt x="17" y="63"/>
                      <a:pt x="17" y="63"/>
                    </a:cubicBezTo>
                    <a:cubicBezTo>
                      <a:pt x="14" y="63"/>
                      <a:pt x="11" y="62"/>
                      <a:pt x="9" y="61"/>
                    </a:cubicBezTo>
                    <a:cubicBezTo>
                      <a:pt x="7" y="60"/>
                      <a:pt x="5" y="58"/>
                      <a:pt x="3" y="55"/>
                    </a:cubicBezTo>
                    <a:cubicBezTo>
                      <a:pt x="2" y="53"/>
                      <a:pt x="1" y="50"/>
                      <a:pt x="0" y="46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8" y="49"/>
                      <a:pt x="9" y="51"/>
                      <a:pt x="10" y="53"/>
                    </a:cubicBezTo>
                    <a:cubicBezTo>
                      <a:pt x="12" y="56"/>
                      <a:pt x="15" y="57"/>
                      <a:pt x="17" y="57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4" y="35"/>
                      <a:pt x="12" y="33"/>
                      <a:pt x="8" y="32"/>
                    </a:cubicBezTo>
                    <a:cubicBezTo>
                      <a:pt x="6" y="30"/>
                      <a:pt x="5" y="29"/>
                      <a:pt x="3" y="26"/>
                    </a:cubicBezTo>
                    <a:cubicBezTo>
                      <a:pt x="2" y="24"/>
                      <a:pt x="2" y="22"/>
                      <a:pt x="2" y="19"/>
                    </a:cubicBezTo>
                    <a:cubicBezTo>
                      <a:pt x="2" y="14"/>
                      <a:pt x="3" y="10"/>
                      <a:pt x="7" y="7"/>
                    </a:cubicBezTo>
                    <a:cubicBezTo>
                      <a:pt x="9" y="5"/>
                      <a:pt x="13" y="3"/>
                      <a:pt x="17" y="3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6" y="3"/>
                      <a:pt x="29" y="5"/>
                      <a:pt x="31" y="7"/>
                    </a:cubicBezTo>
                    <a:cubicBezTo>
                      <a:pt x="34" y="9"/>
                      <a:pt x="36" y="13"/>
                      <a:pt x="37" y="17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29" y="15"/>
                      <a:pt x="28" y="13"/>
                      <a:pt x="27" y="12"/>
                    </a:cubicBezTo>
                    <a:cubicBezTo>
                      <a:pt x="26" y="10"/>
                      <a:pt x="24" y="9"/>
                      <a:pt x="22" y="9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5" y="30"/>
                      <a:pt x="27" y="31"/>
                      <a:pt x="29" y="31"/>
                    </a:cubicBezTo>
                    <a:cubicBezTo>
                      <a:pt x="31" y="32"/>
                      <a:pt x="32" y="33"/>
                      <a:pt x="34" y="35"/>
                    </a:cubicBezTo>
                    <a:cubicBezTo>
                      <a:pt x="35" y="36"/>
                      <a:pt x="36" y="38"/>
                      <a:pt x="37" y="40"/>
                    </a:cubicBezTo>
                    <a:cubicBezTo>
                      <a:pt x="38" y="42"/>
                      <a:pt x="38" y="44"/>
                      <a:pt x="38" y="46"/>
                    </a:cubicBezTo>
                    <a:cubicBezTo>
                      <a:pt x="38" y="51"/>
                      <a:pt x="37" y="55"/>
                      <a:pt x="33" y="58"/>
                    </a:cubicBezTo>
                    <a:cubicBezTo>
                      <a:pt x="30" y="61"/>
                      <a:pt x="26" y="63"/>
                      <a:pt x="22" y="63"/>
                    </a:cubicBezTo>
                    <a:cubicBezTo>
                      <a:pt x="22" y="70"/>
                      <a:pt x="22" y="70"/>
                      <a:pt x="22" y="70"/>
                    </a:cubicBezTo>
                    <a:lnTo>
                      <a:pt x="17" y="70"/>
                    </a:lnTo>
                    <a:close/>
                    <a:moveTo>
                      <a:pt x="17" y="9"/>
                    </a:moveTo>
                    <a:cubicBezTo>
                      <a:pt x="15" y="9"/>
                      <a:pt x="13" y="10"/>
                      <a:pt x="11" y="12"/>
                    </a:cubicBezTo>
                    <a:cubicBezTo>
                      <a:pt x="9" y="14"/>
                      <a:pt x="9" y="16"/>
                      <a:pt x="9" y="18"/>
                    </a:cubicBezTo>
                    <a:cubicBezTo>
                      <a:pt x="9" y="21"/>
                      <a:pt x="9" y="23"/>
                      <a:pt x="11" y="24"/>
                    </a:cubicBezTo>
                    <a:cubicBezTo>
                      <a:pt x="12" y="26"/>
                      <a:pt x="14" y="27"/>
                      <a:pt x="17" y="28"/>
                    </a:cubicBezTo>
                    <a:lnTo>
                      <a:pt x="17" y="9"/>
                    </a:lnTo>
                    <a:close/>
                    <a:moveTo>
                      <a:pt x="22" y="57"/>
                    </a:moveTo>
                    <a:cubicBezTo>
                      <a:pt x="24" y="57"/>
                      <a:pt x="26" y="56"/>
                      <a:pt x="28" y="54"/>
                    </a:cubicBezTo>
                    <a:cubicBezTo>
                      <a:pt x="30" y="52"/>
                      <a:pt x="31" y="49"/>
                      <a:pt x="31" y="46"/>
                    </a:cubicBezTo>
                    <a:cubicBezTo>
                      <a:pt x="31" y="44"/>
                      <a:pt x="30" y="42"/>
                      <a:pt x="29" y="40"/>
                    </a:cubicBezTo>
                    <a:cubicBezTo>
                      <a:pt x="28" y="39"/>
                      <a:pt x="25" y="37"/>
                      <a:pt x="22" y="36"/>
                    </a:cubicBezTo>
                    <a:lnTo>
                      <a:pt x="22" y="57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42" name="îśľiďe">
                <a:extLst>
                  <a:ext uri="{FF2B5EF4-FFF2-40B4-BE49-F238E27FC236}">
                    <a16:creationId xmlns:a16="http://schemas.microsoft.com/office/drawing/2014/main" id="{13146AC7-B817-8C2D-6B9E-1375F49CCD5B}"/>
                  </a:ext>
                </a:extLst>
              </p:cNvPr>
              <p:cNvSpPr/>
              <p:nvPr/>
            </p:nvSpPr>
            <p:spPr bwMode="auto">
              <a:xfrm>
                <a:off x="5369719" y="2273301"/>
                <a:ext cx="1035050" cy="463550"/>
              </a:xfrm>
              <a:custGeom>
                <a:avLst/>
                <a:gdLst>
                  <a:gd name="T0" fmla="*/ 91 w 652"/>
                  <a:gd name="T1" fmla="*/ 123 h 292"/>
                  <a:gd name="T2" fmla="*/ 91 w 652"/>
                  <a:gd name="T3" fmla="*/ 201 h 292"/>
                  <a:gd name="T4" fmla="*/ 529 w 652"/>
                  <a:gd name="T5" fmla="*/ 201 h 292"/>
                  <a:gd name="T6" fmla="*/ 529 w 652"/>
                  <a:gd name="T7" fmla="*/ 146 h 292"/>
                  <a:gd name="T8" fmla="*/ 590 w 652"/>
                  <a:gd name="T9" fmla="*/ 182 h 292"/>
                  <a:gd name="T10" fmla="*/ 652 w 652"/>
                  <a:gd name="T11" fmla="*/ 221 h 292"/>
                  <a:gd name="T12" fmla="*/ 590 w 652"/>
                  <a:gd name="T13" fmla="*/ 256 h 292"/>
                  <a:gd name="T14" fmla="*/ 529 w 652"/>
                  <a:gd name="T15" fmla="*/ 292 h 292"/>
                  <a:gd name="T16" fmla="*/ 529 w 652"/>
                  <a:gd name="T17" fmla="*/ 237 h 292"/>
                  <a:gd name="T18" fmla="*/ 72 w 652"/>
                  <a:gd name="T19" fmla="*/ 237 h 292"/>
                  <a:gd name="T20" fmla="*/ 55 w 652"/>
                  <a:gd name="T21" fmla="*/ 237 h 292"/>
                  <a:gd name="T22" fmla="*/ 55 w 652"/>
                  <a:gd name="T23" fmla="*/ 221 h 292"/>
                  <a:gd name="T24" fmla="*/ 55 w 652"/>
                  <a:gd name="T25" fmla="*/ 123 h 292"/>
                  <a:gd name="T26" fmla="*/ 0 w 652"/>
                  <a:gd name="T27" fmla="*/ 123 h 292"/>
                  <a:gd name="T28" fmla="*/ 36 w 652"/>
                  <a:gd name="T29" fmla="*/ 62 h 292"/>
                  <a:gd name="T30" fmla="*/ 72 w 652"/>
                  <a:gd name="T31" fmla="*/ 0 h 292"/>
                  <a:gd name="T32" fmla="*/ 111 w 652"/>
                  <a:gd name="T33" fmla="*/ 62 h 292"/>
                  <a:gd name="T34" fmla="*/ 146 w 652"/>
                  <a:gd name="T35" fmla="*/ 123 h 292"/>
                  <a:gd name="T36" fmla="*/ 91 w 652"/>
                  <a:gd name="T37" fmla="*/ 123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52" h="292">
                    <a:moveTo>
                      <a:pt x="91" y="123"/>
                    </a:moveTo>
                    <a:lnTo>
                      <a:pt x="91" y="201"/>
                    </a:lnTo>
                    <a:lnTo>
                      <a:pt x="529" y="201"/>
                    </a:lnTo>
                    <a:lnTo>
                      <a:pt x="529" y="146"/>
                    </a:lnTo>
                    <a:lnTo>
                      <a:pt x="590" y="182"/>
                    </a:lnTo>
                    <a:lnTo>
                      <a:pt x="652" y="221"/>
                    </a:lnTo>
                    <a:lnTo>
                      <a:pt x="590" y="256"/>
                    </a:lnTo>
                    <a:lnTo>
                      <a:pt x="529" y="292"/>
                    </a:lnTo>
                    <a:lnTo>
                      <a:pt x="529" y="237"/>
                    </a:lnTo>
                    <a:lnTo>
                      <a:pt x="72" y="237"/>
                    </a:lnTo>
                    <a:lnTo>
                      <a:pt x="55" y="237"/>
                    </a:lnTo>
                    <a:lnTo>
                      <a:pt x="55" y="221"/>
                    </a:lnTo>
                    <a:lnTo>
                      <a:pt x="55" y="123"/>
                    </a:lnTo>
                    <a:lnTo>
                      <a:pt x="0" y="123"/>
                    </a:lnTo>
                    <a:lnTo>
                      <a:pt x="36" y="62"/>
                    </a:lnTo>
                    <a:lnTo>
                      <a:pt x="72" y="0"/>
                    </a:lnTo>
                    <a:lnTo>
                      <a:pt x="111" y="62"/>
                    </a:lnTo>
                    <a:lnTo>
                      <a:pt x="146" y="123"/>
                    </a:lnTo>
                    <a:lnTo>
                      <a:pt x="91" y="123"/>
                    </a:lnTo>
                    <a:close/>
                  </a:path>
                </a:pathLst>
              </a:custGeom>
              <a:solidFill>
                <a:srgbClr val="A749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43" name="îṧļiḍé">
                <a:extLst>
                  <a:ext uri="{FF2B5EF4-FFF2-40B4-BE49-F238E27FC236}">
                    <a16:creationId xmlns:a16="http://schemas.microsoft.com/office/drawing/2014/main" id="{7E4F873B-80E9-4F74-90AF-40CD95091890}"/>
                  </a:ext>
                </a:extLst>
              </p:cNvPr>
              <p:cNvSpPr/>
              <p:nvPr/>
            </p:nvSpPr>
            <p:spPr bwMode="auto">
              <a:xfrm>
                <a:off x="6322219" y="1398589"/>
                <a:ext cx="1039813" cy="468313"/>
              </a:xfrm>
              <a:custGeom>
                <a:avLst/>
                <a:gdLst>
                  <a:gd name="T0" fmla="*/ 564 w 655"/>
                  <a:gd name="T1" fmla="*/ 169 h 295"/>
                  <a:gd name="T2" fmla="*/ 564 w 655"/>
                  <a:gd name="T3" fmla="*/ 91 h 295"/>
                  <a:gd name="T4" fmla="*/ 127 w 655"/>
                  <a:gd name="T5" fmla="*/ 91 h 295"/>
                  <a:gd name="T6" fmla="*/ 127 w 655"/>
                  <a:gd name="T7" fmla="*/ 146 h 295"/>
                  <a:gd name="T8" fmla="*/ 65 w 655"/>
                  <a:gd name="T9" fmla="*/ 110 h 295"/>
                  <a:gd name="T10" fmla="*/ 0 w 655"/>
                  <a:gd name="T11" fmla="*/ 74 h 295"/>
                  <a:gd name="T12" fmla="*/ 65 w 655"/>
                  <a:gd name="T13" fmla="*/ 39 h 295"/>
                  <a:gd name="T14" fmla="*/ 127 w 655"/>
                  <a:gd name="T15" fmla="*/ 0 h 295"/>
                  <a:gd name="T16" fmla="*/ 127 w 655"/>
                  <a:gd name="T17" fmla="*/ 55 h 295"/>
                  <a:gd name="T18" fmla="*/ 584 w 655"/>
                  <a:gd name="T19" fmla="*/ 55 h 295"/>
                  <a:gd name="T20" fmla="*/ 600 w 655"/>
                  <a:gd name="T21" fmla="*/ 55 h 295"/>
                  <a:gd name="T22" fmla="*/ 600 w 655"/>
                  <a:gd name="T23" fmla="*/ 74 h 295"/>
                  <a:gd name="T24" fmla="*/ 600 w 655"/>
                  <a:gd name="T25" fmla="*/ 169 h 295"/>
                  <a:gd name="T26" fmla="*/ 655 w 655"/>
                  <a:gd name="T27" fmla="*/ 169 h 295"/>
                  <a:gd name="T28" fmla="*/ 619 w 655"/>
                  <a:gd name="T29" fmla="*/ 230 h 295"/>
                  <a:gd name="T30" fmla="*/ 584 w 655"/>
                  <a:gd name="T31" fmla="*/ 295 h 295"/>
                  <a:gd name="T32" fmla="*/ 545 w 655"/>
                  <a:gd name="T33" fmla="*/ 230 h 295"/>
                  <a:gd name="T34" fmla="*/ 509 w 655"/>
                  <a:gd name="T35" fmla="*/ 169 h 295"/>
                  <a:gd name="T36" fmla="*/ 564 w 655"/>
                  <a:gd name="T37" fmla="*/ 169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55" h="295">
                    <a:moveTo>
                      <a:pt x="564" y="169"/>
                    </a:moveTo>
                    <a:lnTo>
                      <a:pt x="564" y="91"/>
                    </a:lnTo>
                    <a:lnTo>
                      <a:pt x="127" y="91"/>
                    </a:lnTo>
                    <a:lnTo>
                      <a:pt x="127" y="146"/>
                    </a:lnTo>
                    <a:lnTo>
                      <a:pt x="65" y="110"/>
                    </a:lnTo>
                    <a:lnTo>
                      <a:pt x="0" y="74"/>
                    </a:lnTo>
                    <a:lnTo>
                      <a:pt x="65" y="39"/>
                    </a:lnTo>
                    <a:lnTo>
                      <a:pt x="127" y="0"/>
                    </a:lnTo>
                    <a:lnTo>
                      <a:pt x="127" y="55"/>
                    </a:lnTo>
                    <a:lnTo>
                      <a:pt x="584" y="55"/>
                    </a:lnTo>
                    <a:lnTo>
                      <a:pt x="600" y="55"/>
                    </a:lnTo>
                    <a:lnTo>
                      <a:pt x="600" y="74"/>
                    </a:lnTo>
                    <a:lnTo>
                      <a:pt x="600" y="169"/>
                    </a:lnTo>
                    <a:lnTo>
                      <a:pt x="655" y="169"/>
                    </a:lnTo>
                    <a:lnTo>
                      <a:pt x="619" y="230"/>
                    </a:lnTo>
                    <a:lnTo>
                      <a:pt x="584" y="295"/>
                    </a:lnTo>
                    <a:lnTo>
                      <a:pt x="545" y="230"/>
                    </a:lnTo>
                    <a:lnTo>
                      <a:pt x="509" y="169"/>
                    </a:lnTo>
                    <a:lnTo>
                      <a:pt x="564" y="169"/>
                    </a:lnTo>
                    <a:close/>
                  </a:path>
                </a:pathLst>
              </a:custGeom>
              <a:solidFill>
                <a:srgbClr val="1594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44" name="ïşḷiḋé">
                <a:extLst>
                  <a:ext uri="{FF2B5EF4-FFF2-40B4-BE49-F238E27FC236}">
                    <a16:creationId xmlns:a16="http://schemas.microsoft.com/office/drawing/2014/main" id="{02A81252-BBBF-914C-EA5F-3A628E0E5721}"/>
                  </a:ext>
                </a:extLst>
              </p:cNvPr>
              <p:cNvSpPr/>
              <p:nvPr/>
            </p:nvSpPr>
            <p:spPr bwMode="auto">
              <a:xfrm>
                <a:off x="6425406" y="3035301"/>
                <a:ext cx="174625" cy="1168400"/>
              </a:xfrm>
              <a:custGeom>
                <a:avLst/>
                <a:gdLst>
                  <a:gd name="T0" fmla="*/ 0 w 34"/>
                  <a:gd name="T1" fmla="*/ 6 h 227"/>
                  <a:gd name="T2" fmla="*/ 5 w 34"/>
                  <a:gd name="T3" fmla="*/ 0 h 227"/>
                  <a:gd name="T4" fmla="*/ 11 w 34"/>
                  <a:gd name="T5" fmla="*/ 6 h 227"/>
                  <a:gd name="T6" fmla="*/ 11 w 34"/>
                  <a:gd name="T7" fmla="*/ 191 h 227"/>
                  <a:gd name="T8" fmla="*/ 23 w 34"/>
                  <a:gd name="T9" fmla="*/ 157 h 227"/>
                  <a:gd name="T10" fmla="*/ 30 w 34"/>
                  <a:gd name="T11" fmla="*/ 154 h 227"/>
                  <a:gd name="T12" fmla="*/ 33 w 34"/>
                  <a:gd name="T13" fmla="*/ 161 h 227"/>
                  <a:gd name="T14" fmla="*/ 11 w 34"/>
                  <a:gd name="T15" fmla="*/ 223 h 227"/>
                  <a:gd name="T16" fmla="*/ 5 w 34"/>
                  <a:gd name="T17" fmla="*/ 227 h 227"/>
                  <a:gd name="T18" fmla="*/ 0 w 34"/>
                  <a:gd name="T19" fmla="*/ 222 h 227"/>
                  <a:gd name="T20" fmla="*/ 0 w 34"/>
                  <a:gd name="T21" fmla="*/ 6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227">
                    <a:moveTo>
                      <a:pt x="0" y="6"/>
                    </a:moveTo>
                    <a:cubicBezTo>
                      <a:pt x="0" y="3"/>
                      <a:pt x="2" y="0"/>
                      <a:pt x="5" y="0"/>
                    </a:cubicBezTo>
                    <a:cubicBezTo>
                      <a:pt x="8" y="0"/>
                      <a:pt x="11" y="3"/>
                      <a:pt x="11" y="6"/>
                    </a:cubicBezTo>
                    <a:cubicBezTo>
                      <a:pt x="11" y="191"/>
                      <a:pt x="11" y="191"/>
                      <a:pt x="11" y="191"/>
                    </a:cubicBezTo>
                    <a:cubicBezTo>
                      <a:pt x="23" y="157"/>
                      <a:pt x="23" y="157"/>
                      <a:pt x="23" y="157"/>
                    </a:cubicBezTo>
                    <a:cubicBezTo>
                      <a:pt x="24" y="154"/>
                      <a:pt x="27" y="153"/>
                      <a:pt x="30" y="154"/>
                    </a:cubicBezTo>
                    <a:cubicBezTo>
                      <a:pt x="33" y="155"/>
                      <a:pt x="34" y="158"/>
                      <a:pt x="33" y="161"/>
                    </a:cubicBezTo>
                    <a:cubicBezTo>
                      <a:pt x="11" y="223"/>
                      <a:pt x="11" y="223"/>
                      <a:pt x="11" y="223"/>
                    </a:cubicBezTo>
                    <a:cubicBezTo>
                      <a:pt x="10" y="226"/>
                      <a:pt x="8" y="227"/>
                      <a:pt x="5" y="227"/>
                    </a:cubicBezTo>
                    <a:cubicBezTo>
                      <a:pt x="2" y="227"/>
                      <a:pt x="0" y="225"/>
                      <a:pt x="0" y="222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45" name="í$ļíḓe">
                <a:extLst>
                  <a:ext uri="{FF2B5EF4-FFF2-40B4-BE49-F238E27FC236}">
                    <a16:creationId xmlns:a16="http://schemas.microsoft.com/office/drawing/2014/main" id="{662A7F03-1B5D-ED65-0C63-F945CA838788}"/>
                  </a:ext>
                </a:extLst>
              </p:cNvPr>
              <p:cNvSpPr/>
              <p:nvPr/>
            </p:nvSpPr>
            <p:spPr bwMode="auto">
              <a:xfrm>
                <a:off x="6076156" y="3055939"/>
                <a:ext cx="174625" cy="1127125"/>
              </a:xfrm>
              <a:custGeom>
                <a:avLst/>
                <a:gdLst>
                  <a:gd name="T0" fmla="*/ 34 w 34"/>
                  <a:gd name="T1" fmla="*/ 214 h 219"/>
                  <a:gd name="T2" fmla="*/ 29 w 34"/>
                  <a:gd name="T3" fmla="*/ 219 h 219"/>
                  <a:gd name="T4" fmla="*/ 23 w 34"/>
                  <a:gd name="T5" fmla="*/ 214 h 219"/>
                  <a:gd name="T6" fmla="*/ 23 w 34"/>
                  <a:gd name="T7" fmla="*/ 35 h 219"/>
                  <a:gd name="T8" fmla="*/ 11 w 34"/>
                  <a:gd name="T9" fmla="*/ 68 h 219"/>
                  <a:gd name="T10" fmla="*/ 4 w 34"/>
                  <a:gd name="T11" fmla="*/ 71 h 219"/>
                  <a:gd name="T12" fmla="*/ 1 w 34"/>
                  <a:gd name="T13" fmla="*/ 64 h 219"/>
                  <a:gd name="T14" fmla="*/ 24 w 34"/>
                  <a:gd name="T15" fmla="*/ 4 h 219"/>
                  <a:gd name="T16" fmla="*/ 29 w 34"/>
                  <a:gd name="T17" fmla="*/ 0 h 219"/>
                  <a:gd name="T18" fmla="*/ 34 w 34"/>
                  <a:gd name="T19" fmla="*/ 5 h 219"/>
                  <a:gd name="T20" fmla="*/ 34 w 34"/>
                  <a:gd name="T21" fmla="*/ 214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219">
                    <a:moveTo>
                      <a:pt x="34" y="214"/>
                    </a:moveTo>
                    <a:cubicBezTo>
                      <a:pt x="34" y="217"/>
                      <a:pt x="32" y="219"/>
                      <a:pt x="29" y="219"/>
                    </a:cubicBezTo>
                    <a:cubicBezTo>
                      <a:pt x="26" y="219"/>
                      <a:pt x="23" y="217"/>
                      <a:pt x="23" y="21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11" y="68"/>
                      <a:pt x="11" y="68"/>
                      <a:pt x="11" y="68"/>
                    </a:cubicBezTo>
                    <a:cubicBezTo>
                      <a:pt x="10" y="71"/>
                      <a:pt x="7" y="72"/>
                      <a:pt x="4" y="71"/>
                    </a:cubicBezTo>
                    <a:cubicBezTo>
                      <a:pt x="2" y="70"/>
                      <a:pt x="0" y="67"/>
                      <a:pt x="1" y="6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2"/>
                      <a:pt x="26" y="0"/>
                      <a:pt x="29" y="0"/>
                    </a:cubicBezTo>
                    <a:cubicBezTo>
                      <a:pt x="32" y="0"/>
                      <a:pt x="34" y="3"/>
                      <a:pt x="34" y="5"/>
                    </a:cubicBezTo>
                    <a:lnTo>
                      <a:pt x="34" y="21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46" name="îSḻíḑe">
                <a:extLst>
                  <a:ext uri="{FF2B5EF4-FFF2-40B4-BE49-F238E27FC236}">
                    <a16:creationId xmlns:a16="http://schemas.microsoft.com/office/drawing/2014/main" id="{8DD20004-B4DB-DF33-3EB9-8E0A98EA608C}"/>
                  </a:ext>
                </a:extLst>
              </p:cNvPr>
              <p:cNvSpPr/>
              <p:nvPr/>
            </p:nvSpPr>
            <p:spPr bwMode="auto">
              <a:xfrm>
                <a:off x="4669631" y="2911476"/>
                <a:ext cx="747713" cy="746125"/>
              </a:xfrm>
              <a:custGeom>
                <a:avLst/>
                <a:gdLst>
                  <a:gd name="T0" fmla="*/ 72 w 145"/>
                  <a:gd name="T1" fmla="*/ 0 h 145"/>
                  <a:gd name="T2" fmla="*/ 123 w 145"/>
                  <a:gd name="T3" fmla="*/ 22 h 145"/>
                  <a:gd name="T4" fmla="*/ 145 w 145"/>
                  <a:gd name="T5" fmla="*/ 73 h 145"/>
                  <a:gd name="T6" fmla="*/ 123 w 145"/>
                  <a:gd name="T7" fmla="*/ 124 h 145"/>
                  <a:gd name="T8" fmla="*/ 72 w 145"/>
                  <a:gd name="T9" fmla="*/ 145 h 145"/>
                  <a:gd name="T10" fmla="*/ 21 w 145"/>
                  <a:gd name="T11" fmla="*/ 124 h 145"/>
                  <a:gd name="T12" fmla="*/ 0 w 145"/>
                  <a:gd name="T13" fmla="*/ 73 h 145"/>
                  <a:gd name="T14" fmla="*/ 21 w 145"/>
                  <a:gd name="T15" fmla="*/ 22 h 145"/>
                  <a:gd name="T16" fmla="*/ 72 w 145"/>
                  <a:gd name="T17" fmla="*/ 0 h 145"/>
                  <a:gd name="T18" fmla="*/ 72 w 145"/>
                  <a:gd name="T19" fmla="*/ 45 h 145"/>
                  <a:gd name="T20" fmla="*/ 92 w 145"/>
                  <a:gd name="T21" fmla="*/ 53 h 145"/>
                  <a:gd name="T22" fmla="*/ 100 w 145"/>
                  <a:gd name="T23" fmla="*/ 73 h 145"/>
                  <a:gd name="T24" fmla="*/ 92 w 145"/>
                  <a:gd name="T25" fmla="*/ 93 h 145"/>
                  <a:gd name="T26" fmla="*/ 92 w 145"/>
                  <a:gd name="T27" fmla="*/ 93 h 145"/>
                  <a:gd name="T28" fmla="*/ 72 w 145"/>
                  <a:gd name="T29" fmla="*/ 101 h 145"/>
                  <a:gd name="T30" fmla="*/ 52 w 145"/>
                  <a:gd name="T31" fmla="*/ 93 h 145"/>
                  <a:gd name="T32" fmla="*/ 44 w 145"/>
                  <a:gd name="T33" fmla="*/ 73 h 145"/>
                  <a:gd name="T34" fmla="*/ 52 w 145"/>
                  <a:gd name="T35" fmla="*/ 53 h 145"/>
                  <a:gd name="T36" fmla="*/ 52 w 145"/>
                  <a:gd name="T37" fmla="*/ 53 h 145"/>
                  <a:gd name="T38" fmla="*/ 52 w 145"/>
                  <a:gd name="T39" fmla="*/ 53 h 145"/>
                  <a:gd name="T40" fmla="*/ 72 w 145"/>
                  <a:gd name="T41" fmla="*/ 45 h 145"/>
                  <a:gd name="T42" fmla="*/ 86 w 145"/>
                  <a:gd name="T43" fmla="*/ 59 h 145"/>
                  <a:gd name="T44" fmla="*/ 72 w 145"/>
                  <a:gd name="T45" fmla="*/ 53 h 145"/>
                  <a:gd name="T46" fmla="*/ 58 w 145"/>
                  <a:gd name="T47" fmla="*/ 59 h 145"/>
                  <a:gd name="T48" fmla="*/ 58 w 145"/>
                  <a:gd name="T49" fmla="*/ 59 h 145"/>
                  <a:gd name="T50" fmla="*/ 52 w 145"/>
                  <a:gd name="T51" fmla="*/ 73 h 145"/>
                  <a:gd name="T52" fmla="*/ 58 w 145"/>
                  <a:gd name="T53" fmla="*/ 87 h 145"/>
                  <a:gd name="T54" fmla="*/ 72 w 145"/>
                  <a:gd name="T55" fmla="*/ 93 h 145"/>
                  <a:gd name="T56" fmla="*/ 86 w 145"/>
                  <a:gd name="T57" fmla="*/ 87 h 145"/>
                  <a:gd name="T58" fmla="*/ 92 w 145"/>
                  <a:gd name="T59" fmla="*/ 73 h 145"/>
                  <a:gd name="T60" fmla="*/ 86 w 145"/>
                  <a:gd name="T61" fmla="*/ 59 h 145"/>
                  <a:gd name="T62" fmla="*/ 72 w 145"/>
                  <a:gd name="T63" fmla="*/ 30 h 145"/>
                  <a:gd name="T64" fmla="*/ 102 w 145"/>
                  <a:gd name="T65" fmla="*/ 43 h 145"/>
                  <a:gd name="T66" fmla="*/ 115 w 145"/>
                  <a:gd name="T67" fmla="*/ 73 h 145"/>
                  <a:gd name="T68" fmla="*/ 102 w 145"/>
                  <a:gd name="T69" fmla="*/ 103 h 145"/>
                  <a:gd name="T70" fmla="*/ 72 w 145"/>
                  <a:gd name="T71" fmla="*/ 116 h 145"/>
                  <a:gd name="T72" fmla="*/ 42 w 145"/>
                  <a:gd name="T73" fmla="*/ 103 h 145"/>
                  <a:gd name="T74" fmla="*/ 29 w 145"/>
                  <a:gd name="T75" fmla="*/ 73 h 145"/>
                  <a:gd name="T76" fmla="*/ 42 w 145"/>
                  <a:gd name="T77" fmla="*/ 43 h 145"/>
                  <a:gd name="T78" fmla="*/ 72 w 145"/>
                  <a:gd name="T79" fmla="*/ 30 h 145"/>
                  <a:gd name="T80" fmla="*/ 96 w 145"/>
                  <a:gd name="T81" fmla="*/ 49 h 145"/>
                  <a:gd name="T82" fmla="*/ 72 w 145"/>
                  <a:gd name="T83" fmla="*/ 39 h 145"/>
                  <a:gd name="T84" fmla="*/ 48 w 145"/>
                  <a:gd name="T85" fmla="*/ 49 h 145"/>
                  <a:gd name="T86" fmla="*/ 38 w 145"/>
                  <a:gd name="T87" fmla="*/ 73 h 145"/>
                  <a:gd name="T88" fmla="*/ 48 w 145"/>
                  <a:gd name="T89" fmla="*/ 97 h 145"/>
                  <a:gd name="T90" fmla="*/ 72 w 145"/>
                  <a:gd name="T91" fmla="*/ 107 h 145"/>
                  <a:gd name="T92" fmla="*/ 96 w 145"/>
                  <a:gd name="T93" fmla="*/ 97 h 145"/>
                  <a:gd name="T94" fmla="*/ 106 w 145"/>
                  <a:gd name="T95" fmla="*/ 73 h 145"/>
                  <a:gd name="T96" fmla="*/ 96 w 145"/>
                  <a:gd name="T97" fmla="*/ 49 h 145"/>
                  <a:gd name="T98" fmla="*/ 118 w 145"/>
                  <a:gd name="T99" fmla="*/ 27 h 145"/>
                  <a:gd name="T100" fmla="*/ 72 w 145"/>
                  <a:gd name="T101" fmla="*/ 9 h 145"/>
                  <a:gd name="T102" fmla="*/ 27 w 145"/>
                  <a:gd name="T103" fmla="*/ 27 h 145"/>
                  <a:gd name="T104" fmla="*/ 8 w 145"/>
                  <a:gd name="T105" fmla="*/ 73 h 145"/>
                  <a:gd name="T106" fmla="*/ 27 w 145"/>
                  <a:gd name="T107" fmla="*/ 118 h 145"/>
                  <a:gd name="T108" fmla="*/ 72 w 145"/>
                  <a:gd name="T109" fmla="*/ 137 h 145"/>
                  <a:gd name="T110" fmla="*/ 118 w 145"/>
                  <a:gd name="T111" fmla="*/ 118 h 145"/>
                  <a:gd name="T112" fmla="*/ 136 w 145"/>
                  <a:gd name="T113" fmla="*/ 73 h 145"/>
                  <a:gd name="T114" fmla="*/ 118 w 145"/>
                  <a:gd name="T115" fmla="*/ 27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5" h="145">
                    <a:moveTo>
                      <a:pt x="72" y="0"/>
                    </a:moveTo>
                    <a:cubicBezTo>
                      <a:pt x="92" y="0"/>
                      <a:pt x="110" y="9"/>
                      <a:pt x="123" y="22"/>
                    </a:cubicBezTo>
                    <a:cubicBezTo>
                      <a:pt x="136" y="35"/>
                      <a:pt x="145" y="53"/>
                      <a:pt x="145" y="73"/>
                    </a:cubicBezTo>
                    <a:cubicBezTo>
                      <a:pt x="145" y="93"/>
                      <a:pt x="136" y="111"/>
                      <a:pt x="123" y="124"/>
                    </a:cubicBezTo>
                    <a:cubicBezTo>
                      <a:pt x="110" y="137"/>
                      <a:pt x="92" y="145"/>
                      <a:pt x="72" y="145"/>
                    </a:cubicBezTo>
                    <a:cubicBezTo>
                      <a:pt x="52" y="145"/>
                      <a:pt x="34" y="137"/>
                      <a:pt x="21" y="124"/>
                    </a:cubicBezTo>
                    <a:cubicBezTo>
                      <a:pt x="8" y="111"/>
                      <a:pt x="0" y="93"/>
                      <a:pt x="0" y="73"/>
                    </a:cubicBezTo>
                    <a:cubicBezTo>
                      <a:pt x="0" y="53"/>
                      <a:pt x="8" y="35"/>
                      <a:pt x="21" y="22"/>
                    </a:cubicBezTo>
                    <a:cubicBezTo>
                      <a:pt x="34" y="9"/>
                      <a:pt x="52" y="0"/>
                      <a:pt x="72" y="0"/>
                    </a:cubicBezTo>
                    <a:close/>
                    <a:moveTo>
                      <a:pt x="72" y="45"/>
                    </a:moveTo>
                    <a:cubicBezTo>
                      <a:pt x="80" y="45"/>
                      <a:pt x="87" y="48"/>
                      <a:pt x="92" y="53"/>
                    </a:cubicBezTo>
                    <a:cubicBezTo>
                      <a:pt x="97" y="58"/>
                      <a:pt x="100" y="65"/>
                      <a:pt x="100" y="73"/>
                    </a:cubicBezTo>
                    <a:cubicBezTo>
                      <a:pt x="100" y="81"/>
                      <a:pt x="97" y="88"/>
                      <a:pt x="92" y="93"/>
                    </a:cubicBezTo>
                    <a:cubicBezTo>
                      <a:pt x="92" y="93"/>
                      <a:pt x="92" y="93"/>
                      <a:pt x="92" y="93"/>
                    </a:cubicBezTo>
                    <a:cubicBezTo>
                      <a:pt x="87" y="98"/>
                      <a:pt x="80" y="101"/>
                      <a:pt x="72" y="101"/>
                    </a:cubicBezTo>
                    <a:cubicBezTo>
                      <a:pt x="64" y="101"/>
                      <a:pt x="57" y="98"/>
                      <a:pt x="52" y="93"/>
                    </a:cubicBezTo>
                    <a:cubicBezTo>
                      <a:pt x="47" y="88"/>
                      <a:pt x="44" y="81"/>
                      <a:pt x="44" y="73"/>
                    </a:cubicBezTo>
                    <a:cubicBezTo>
                      <a:pt x="44" y="65"/>
                      <a:pt x="47" y="58"/>
                      <a:pt x="52" y="53"/>
                    </a:cubicBezTo>
                    <a:cubicBezTo>
                      <a:pt x="52" y="53"/>
                      <a:pt x="52" y="53"/>
                      <a:pt x="52" y="53"/>
                    </a:cubicBezTo>
                    <a:cubicBezTo>
                      <a:pt x="52" y="53"/>
                      <a:pt x="52" y="53"/>
                      <a:pt x="52" y="53"/>
                    </a:cubicBezTo>
                    <a:cubicBezTo>
                      <a:pt x="57" y="48"/>
                      <a:pt x="64" y="45"/>
                      <a:pt x="72" y="45"/>
                    </a:cubicBezTo>
                    <a:close/>
                    <a:moveTo>
                      <a:pt x="86" y="59"/>
                    </a:moveTo>
                    <a:cubicBezTo>
                      <a:pt x="83" y="55"/>
                      <a:pt x="78" y="53"/>
                      <a:pt x="72" y="53"/>
                    </a:cubicBezTo>
                    <a:cubicBezTo>
                      <a:pt x="66" y="53"/>
                      <a:pt x="61" y="55"/>
                      <a:pt x="58" y="59"/>
                    </a:cubicBezTo>
                    <a:cubicBezTo>
                      <a:pt x="58" y="59"/>
                      <a:pt x="58" y="59"/>
                      <a:pt x="58" y="59"/>
                    </a:cubicBezTo>
                    <a:cubicBezTo>
                      <a:pt x="54" y="62"/>
                      <a:pt x="52" y="67"/>
                      <a:pt x="52" y="73"/>
                    </a:cubicBezTo>
                    <a:cubicBezTo>
                      <a:pt x="52" y="79"/>
                      <a:pt x="54" y="84"/>
                      <a:pt x="58" y="87"/>
                    </a:cubicBezTo>
                    <a:cubicBezTo>
                      <a:pt x="61" y="91"/>
                      <a:pt x="66" y="93"/>
                      <a:pt x="72" y="93"/>
                    </a:cubicBezTo>
                    <a:cubicBezTo>
                      <a:pt x="78" y="93"/>
                      <a:pt x="83" y="91"/>
                      <a:pt x="86" y="87"/>
                    </a:cubicBezTo>
                    <a:cubicBezTo>
                      <a:pt x="90" y="84"/>
                      <a:pt x="92" y="79"/>
                      <a:pt x="92" y="73"/>
                    </a:cubicBezTo>
                    <a:cubicBezTo>
                      <a:pt x="92" y="67"/>
                      <a:pt x="90" y="62"/>
                      <a:pt x="86" y="59"/>
                    </a:cubicBezTo>
                    <a:close/>
                    <a:moveTo>
                      <a:pt x="72" y="30"/>
                    </a:moveTo>
                    <a:cubicBezTo>
                      <a:pt x="84" y="30"/>
                      <a:pt x="94" y="35"/>
                      <a:pt x="102" y="43"/>
                    </a:cubicBezTo>
                    <a:cubicBezTo>
                      <a:pt x="110" y="51"/>
                      <a:pt x="115" y="61"/>
                      <a:pt x="115" y="73"/>
                    </a:cubicBezTo>
                    <a:cubicBezTo>
                      <a:pt x="115" y="85"/>
                      <a:pt x="110" y="95"/>
                      <a:pt x="102" y="103"/>
                    </a:cubicBezTo>
                    <a:cubicBezTo>
                      <a:pt x="94" y="111"/>
                      <a:pt x="84" y="116"/>
                      <a:pt x="72" y="116"/>
                    </a:cubicBezTo>
                    <a:cubicBezTo>
                      <a:pt x="60" y="116"/>
                      <a:pt x="50" y="111"/>
                      <a:pt x="42" y="103"/>
                    </a:cubicBezTo>
                    <a:cubicBezTo>
                      <a:pt x="34" y="95"/>
                      <a:pt x="29" y="85"/>
                      <a:pt x="29" y="73"/>
                    </a:cubicBezTo>
                    <a:cubicBezTo>
                      <a:pt x="29" y="61"/>
                      <a:pt x="34" y="51"/>
                      <a:pt x="42" y="43"/>
                    </a:cubicBezTo>
                    <a:cubicBezTo>
                      <a:pt x="50" y="35"/>
                      <a:pt x="60" y="30"/>
                      <a:pt x="72" y="30"/>
                    </a:cubicBezTo>
                    <a:close/>
                    <a:moveTo>
                      <a:pt x="96" y="49"/>
                    </a:moveTo>
                    <a:cubicBezTo>
                      <a:pt x="90" y="42"/>
                      <a:pt x="82" y="39"/>
                      <a:pt x="72" y="39"/>
                    </a:cubicBezTo>
                    <a:cubicBezTo>
                      <a:pt x="63" y="39"/>
                      <a:pt x="54" y="42"/>
                      <a:pt x="48" y="49"/>
                    </a:cubicBezTo>
                    <a:cubicBezTo>
                      <a:pt x="41" y="55"/>
                      <a:pt x="38" y="63"/>
                      <a:pt x="38" y="73"/>
                    </a:cubicBezTo>
                    <a:cubicBezTo>
                      <a:pt x="38" y="82"/>
                      <a:pt x="41" y="91"/>
                      <a:pt x="48" y="97"/>
                    </a:cubicBezTo>
                    <a:cubicBezTo>
                      <a:pt x="54" y="104"/>
                      <a:pt x="63" y="107"/>
                      <a:pt x="72" y="107"/>
                    </a:cubicBezTo>
                    <a:cubicBezTo>
                      <a:pt x="82" y="107"/>
                      <a:pt x="90" y="104"/>
                      <a:pt x="96" y="97"/>
                    </a:cubicBezTo>
                    <a:cubicBezTo>
                      <a:pt x="103" y="91"/>
                      <a:pt x="106" y="82"/>
                      <a:pt x="106" y="73"/>
                    </a:cubicBezTo>
                    <a:cubicBezTo>
                      <a:pt x="106" y="63"/>
                      <a:pt x="103" y="55"/>
                      <a:pt x="96" y="49"/>
                    </a:cubicBezTo>
                    <a:close/>
                    <a:moveTo>
                      <a:pt x="118" y="27"/>
                    </a:moveTo>
                    <a:cubicBezTo>
                      <a:pt x="106" y="16"/>
                      <a:pt x="90" y="9"/>
                      <a:pt x="72" y="9"/>
                    </a:cubicBezTo>
                    <a:cubicBezTo>
                      <a:pt x="54" y="9"/>
                      <a:pt x="38" y="16"/>
                      <a:pt x="27" y="27"/>
                    </a:cubicBezTo>
                    <a:cubicBezTo>
                      <a:pt x="15" y="39"/>
                      <a:pt x="8" y="55"/>
                      <a:pt x="8" y="73"/>
                    </a:cubicBezTo>
                    <a:cubicBezTo>
                      <a:pt x="8" y="91"/>
                      <a:pt x="15" y="107"/>
                      <a:pt x="27" y="118"/>
                    </a:cubicBezTo>
                    <a:cubicBezTo>
                      <a:pt x="38" y="130"/>
                      <a:pt x="54" y="137"/>
                      <a:pt x="72" y="137"/>
                    </a:cubicBezTo>
                    <a:cubicBezTo>
                      <a:pt x="90" y="137"/>
                      <a:pt x="106" y="130"/>
                      <a:pt x="118" y="118"/>
                    </a:cubicBezTo>
                    <a:cubicBezTo>
                      <a:pt x="129" y="107"/>
                      <a:pt x="136" y="91"/>
                      <a:pt x="136" y="73"/>
                    </a:cubicBezTo>
                    <a:cubicBezTo>
                      <a:pt x="136" y="55"/>
                      <a:pt x="129" y="39"/>
                      <a:pt x="118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</p:grpSp>
        <p:grpSp>
          <p:nvGrpSpPr>
            <p:cNvPr id="147" name="组合 14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<a:extLst>
                <a:ext uri="{FF2B5EF4-FFF2-40B4-BE49-F238E27FC236}">
                  <a16:creationId xmlns:a16="http://schemas.microsoft.com/office/drawing/2014/main" id="{31E0ADB3-B795-45CD-0A94-F9EA6700B9E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231653" y="3532228"/>
              <a:ext cx="1668764" cy="1396215"/>
              <a:chOff x="3286919" y="1303338"/>
              <a:chExt cx="5618162" cy="4700587"/>
            </a:xfrm>
          </p:grpSpPr>
          <p:sp>
            <p:nvSpPr>
              <p:cNvPr id="148" name="îSḻîdè">
                <a:extLst>
                  <a:ext uri="{FF2B5EF4-FFF2-40B4-BE49-F238E27FC236}">
                    <a16:creationId xmlns:a16="http://schemas.microsoft.com/office/drawing/2014/main" id="{DC32F765-38D5-83DC-1D35-5B796D12B319}"/>
                  </a:ext>
                </a:extLst>
              </p:cNvPr>
              <p:cNvSpPr/>
              <p:nvPr/>
            </p:nvSpPr>
            <p:spPr bwMode="auto">
              <a:xfrm>
                <a:off x="6992144" y="2771775"/>
                <a:ext cx="668337" cy="1774825"/>
              </a:xfrm>
              <a:custGeom>
                <a:avLst/>
                <a:gdLst>
                  <a:gd name="T0" fmla="*/ 95 w 101"/>
                  <a:gd name="T1" fmla="*/ 0 h 268"/>
                  <a:gd name="T2" fmla="*/ 6 w 101"/>
                  <a:gd name="T3" fmla="*/ 0 h 268"/>
                  <a:gd name="T4" fmla="*/ 0 w 101"/>
                  <a:gd name="T5" fmla="*/ 5 h 268"/>
                  <a:gd name="T6" fmla="*/ 0 w 101"/>
                  <a:gd name="T7" fmla="*/ 16 h 268"/>
                  <a:gd name="T8" fmla="*/ 6 w 101"/>
                  <a:gd name="T9" fmla="*/ 20 h 268"/>
                  <a:gd name="T10" fmla="*/ 10 w 101"/>
                  <a:gd name="T11" fmla="*/ 20 h 268"/>
                  <a:gd name="T12" fmla="*/ 10 w 101"/>
                  <a:gd name="T13" fmla="*/ 261 h 268"/>
                  <a:gd name="T14" fmla="*/ 17 w 101"/>
                  <a:gd name="T15" fmla="*/ 268 h 268"/>
                  <a:gd name="T16" fmla="*/ 84 w 101"/>
                  <a:gd name="T17" fmla="*/ 268 h 268"/>
                  <a:gd name="T18" fmla="*/ 91 w 101"/>
                  <a:gd name="T19" fmla="*/ 261 h 268"/>
                  <a:gd name="T20" fmla="*/ 91 w 101"/>
                  <a:gd name="T21" fmla="*/ 20 h 268"/>
                  <a:gd name="T22" fmla="*/ 95 w 101"/>
                  <a:gd name="T23" fmla="*/ 20 h 268"/>
                  <a:gd name="T24" fmla="*/ 101 w 101"/>
                  <a:gd name="T25" fmla="*/ 16 h 268"/>
                  <a:gd name="T26" fmla="*/ 101 w 101"/>
                  <a:gd name="T27" fmla="*/ 5 h 268"/>
                  <a:gd name="T28" fmla="*/ 95 w 101"/>
                  <a:gd name="T29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1" h="268">
                    <a:moveTo>
                      <a:pt x="95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3" y="20"/>
                      <a:pt x="6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61"/>
                      <a:pt x="10" y="261"/>
                      <a:pt x="10" y="261"/>
                    </a:cubicBezTo>
                    <a:cubicBezTo>
                      <a:pt x="10" y="264"/>
                      <a:pt x="13" y="268"/>
                      <a:pt x="17" y="268"/>
                    </a:cubicBezTo>
                    <a:cubicBezTo>
                      <a:pt x="84" y="268"/>
                      <a:pt x="84" y="268"/>
                      <a:pt x="84" y="268"/>
                    </a:cubicBezTo>
                    <a:cubicBezTo>
                      <a:pt x="88" y="268"/>
                      <a:pt x="91" y="264"/>
                      <a:pt x="91" y="261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5" y="20"/>
                      <a:pt x="95" y="20"/>
                      <a:pt x="95" y="20"/>
                    </a:cubicBezTo>
                    <a:cubicBezTo>
                      <a:pt x="98" y="20"/>
                      <a:pt x="101" y="18"/>
                      <a:pt x="101" y="16"/>
                    </a:cubicBezTo>
                    <a:cubicBezTo>
                      <a:pt x="101" y="5"/>
                      <a:pt x="101" y="5"/>
                      <a:pt x="101" y="5"/>
                    </a:cubicBezTo>
                    <a:cubicBezTo>
                      <a:pt x="101" y="2"/>
                      <a:pt x="98" y="0"/>
                      <a:pt x="95" y="0"/>
                    </a:cubicBezTo>
                    <a:close/>
                  </a:path>
                </a:pathLst>
              </a:custGeom>
              <a:solidFill>
                <a:srgbClr val="22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49" name="í$ļïḑe">
                <a:extLst>
                  <a:ext uri="{FF2B5EF4-FFF2-40B4-BE49-F238E27FC236}">
                    <a16:creationId xmlns:a16="http://schemas.microsoft.com/office/drawing/2014/main" id="{9D52B269-88F8-5CE4-56EA-41AC3D406661}"/>
                  </a:ext>
                </a:extLst>
              </p:cNvPr>
              <p:cNvSpPr/>
              <p:nvPr/>
            </p:nvSpPr>
            <p:spPr bwMode="auto">
              <a:xfrm>
                <a:off x="6992144" y="2771775"/>
                <a:ext cx="603250" cy="1774825"/>
              </a:xfrm>
              <a:custGeom>
                <a:avLst/>
                <a:gdLst>
                  <a:gd name="T0" fmla="*/ 90 w 91"/>
                  <a:gd name="T1" fmla="*/ 261 h 268"/>
                  <a:gd name="T2" fmla="*/ 23 w 91"/>
                  <a:gd name="T3" fmla="*/ 261 h 268"/>
                  <a:gd name="T4" fmla="*/ 16 w 91"/>
                  <a:gd name="T5" fmla="*/ 254 h 268"/>
                  <a:gd name="T6" fmla="*/ 16 w 91"/>
                  <a:gd name="T7" fmla="*/ 13 h 268"/>
                  <a:gd name="T8" fmla="*/ 12 w 91"/>
                  <a:gd name="T9" fmla="*/ 13 h 268"/>
                  <a:gd name="T10" fmla="*/ 6 w 91"/>
                  <a:gd name="T11" fmla="*/ 9 h 268"/>
                  <a:gd name="T12" fmla="*/ 6 w 91"/>
                  <a:gd name="T13" fmla="*/ 0 h 268"/>
                  <a:gd name="T14" fmla="*/ 0 w 91"/>
                  <a:gd name="T15" fmla="*/ 5 h 268"/>
                  <a:gd name="T16" fmla="*/ 0 w 91"/>
                  <a:gd name="T17" fmla="*/ 16 h 268"/>
                  <a:gd name="T18" fmla="*/ 6 w 91"/>
                  <a:gd name="T19" fmla="*/ 20 h 268"/>
                  <a:gd name="T20" fmla="*/ 10 w 91"/>
                  <a:gd name="T21" fmla="*/ 20 h 268"/>
                  <a:gd name="T22" fmla="*/ 10 w 91"/>
                  <a:gd name="T23" fmla="*/ 261 h 268"/>
                  <a:gd name="T24" fmla="*/ 17 w 91"/>
                  <a:gd name="T25" fmla="*/ 268 h 268"/>
                  <a:gd name="T26" fmla="*/ 84 w 91"/>
                  <a:gd name="T27" fmla="*/ 268 h 268"/>
                  <a:gd name="T28" fmla="*/ 91 w 91"/>
                  <a:gd name="T29" fmla="*/ 261 h 268"/>
                  <a:gd name="T30" fmla="*/ 91 w 91"/>
                  <a:gd name="T31" fmla="*/ 260 h 268"/>
                  <a:gd name="T32" fmla="*/ 90 w 91"/>
                  <a:gd name="T33" fmla="*/ 261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268">
                    <a:moveTo>
                      <a:pt x="90" y="261"/>
                    </a:moveTo>
                    <a:cubicBezTo>
                      <a:pt x="23" y="261"/>
                      <a:pt x="23" y="261"/>
                      <a:pt x="23" y="261"/>
                    </a:cubicBezTo>
                    <a:cubicBezTo>
                      <a:pt x="19" y="261"/>
                      <a:pt x="16" y="257"/>
                      <a:pt x="16" y="254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9" y="13"/>
                      <a:pt x="6" y="11"/>
                      <a:pt x="6" y="9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3" y="20"/>
                      <a:pt x="6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61"/>
                      <a:pt x="10" y="261"/>
                      <a:pt x="10" y="261"/>
                    </a:cubicBezTo>
                    <a:cubicBezTo>
                      <a:pt x="10" y="264"/>
                      <a:pt x="13" y="268"/>
                      <a:pt x="17" y="268"/>
                    </a:cubicBezTo>
                    <a:cubicBezTo>
                      <a:pt x="84" y="268"/>
                      <a:pt x="84" y="268"/>
                      <a:pt x="84" y="268"/>
                    </a:cubicBezTo>
                    <a:cubicBezTo>
                      <a:pt x="88" y="268"/>
                      <a:pt x="91" y="264"/>
                      <a:pt x="91" y="261"/>
                    </a:cubicBezTo>
                    <a:cubicBezTo>
                      <a:pt x="91" y="260"/>
                      <a:pt x="91" y="260"/>
                      <a:pt x="91" y="260"/>
                    </a:cubicBezTo>
                    <a:cubicBezTo>
                      <a:pt x="91" y="261"/>
                      <a:pt x="90" y="261"/>
                      <a:pt x="90" y="261"/>
                    </a:cubicBezTo>
                    <a:close/>
                  </a:path>
                </a:pathLst>
              </a:custGeom>
              <a:solidFill>
                <a:srgbClr val="5A5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50" name="î$lîḋê">
                <a:extLst>
                  <a:ext uri="{FF2B5EF4-FFF2-40B4-BE49-F238E27FC236}">
                    <a16:creationId xmlns:a16="http://schemas.microsoft.com/office/drawing/2014/main" id="{942B4D7E-D15B-A76C-C775-CFDA13A53B66}"/>
                  </a:ext>
                </a:extLst>
              </p:cNvPr>
              <p:cNvSpPr/>
              <p:nvPr/>
            </p:nvSpPr>
            <p:spPr bwMode="auto">
              <a:xfrm>
                <a:off x="7720806" y="3262313"/>
                <a:ext cx="661987" cy="1774825"/>
              </a:xfrm>
              <a:custGeom>
                <a:avLst/>
                <a:gdLst>
                  <a:gd name="T0" fmla="*/ 94 w 100"/>
                  <a:gd name="T1" fmla="*/ 0 h 268"/>
                  <a:gd name="T2" fmla="*/ 6 w 100"/>
                  <a:gd name="T3" fmla="*/ 0 h 268"/>
                  <a:gd name="T4" fmla="*/ 0 w 100"/>
                  <a:gd name="T5" fmla="*/ 4 h 268"/>
                  <a:gd name="T6" fmla="*/ 0 w 100"/>
                  <a:gd name="T7" fmla="*/ 16 h 268"/>
                  <a:gd name="T8" fmla="*/ 6 w 100"/>
                  <a:gd name="T9" fmla="*/ 20 h 268"/>
                  <a:gd name="T10" fmla="*/ 9 w 100"/>
                  <a:gd name="T11" fmla="*/ 20 h 268"/>
                  <a:gd name="T12" fmla="*/ 9 w 100"/>
                  <a:gd name="T13" fmla="*/ 261 h 268"/>
                  <a:gd name="T14" fmla="*/ 16 w 100"/>
                  <a:gd name="T15" fmla="*/ 268 h 268"/>
                  <a:gd name="T16" fmla="*/ 83 w 100"/>
                  <a:gd name="T17" fmla="*/ 268 h 268"/>
                  <a:gd name="T18" fmla="*/ 90 w 100"/>
                  <a:gd name="T19" fmla="*/ 261 h 268"/>
                  <a:gd name="T20" fmla="*/ 90 w 100"/>
                  <a:gd name="T21" fmla="*/ 20 h 268"/>
                  <a:gd name="T22" fmla="*/ 94 w 100"/>
                  <a:gd name="T23" fmla="*/ 20 h 268"/>
                  <a:gd name="T24" fmla="*/ 100 w 100"/>
                  <a:gd name="T25" fmla="*/ 16 h 268"/>
                  <a:gd name="T26" fmla="*/ 100 w 100"/>
                  <a:gd name="T27" fmla="*/ 4 h 268"/>
                  <a:gd name="T28" fmla="*/ 94 w 100"/>
                  <a:gd name="T29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0" h="268">
                    <a:moveTo>
                      <a:pt x="9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3" y="20"/>
                      <a:pt x="6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61"/>
                      <a:pt x="9" y="261"/>
                      <a:pt x="9" y="261"/>
                    </a:cubicBezTo>
                    <a:cubicBezTo>
                      <a:pt x="9" y="264"/>
                      <a:pt x="13" y="268"/>
                      <a:pt x="16" y="268"/>
                    </a:cubicBezTo>
                    <a:cubicBezTo>
                      <a:pt x="83" y="268"/>
                      <a:pt x="83" y="268"/>
                      <a:pt x="83" y="268"/>
                    </a:cubicBezTo>
                    <a:cubicBezTo>
                      <a:pt x="87" y="268"/>
                      <a:pt x="90" y="264"/>
                      <a:pt x="90" y="261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4" y="20"/>
                      <a:pt x="94" y="20"/>
                      <a:pt x="94" y="20"/>
                    </a:cubicBezTo>
                    <a:cubicBezTo>
                      <a:pt x="97" y="20"/>
                      <a:pt x="100" y="18"/>
                      <a:pt x="100" y="16"/>
                    </a:cubicBezTo>
                    <a:cubicBezTo>
                      <a:pt x="100" y="4"/>
                      <a:pt x="100" y="4"/>
                      <a:pt x="100" y="4"/>
                    </a:cubicBezTo>
                    <a:cubicBezTo>
                      <a:pt x="100" y="2"/>
                      <a:pt x="97" y="0"/>
                      <a:pt x="94" y="0"/>
                    </a:cubicBezTo>
                    <a:close/>
                  </a:path>
                </a:pathLst>
              </a:custGeom>
              <a:solidFill>
                <a:srgbClr val="22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51" name="îṡ1ídè">
                <a:extLst>
                  <a:ext uri="{FF2B5EF4-FFF2-40B4-BE49-F238E27FC236}">
                    <a16:creationId xmlns:a16="http://schemas.microsoft.com/office/drawing/2014/main" id="{97594A38-AD5B-4D1C-8E64-48DF6B6A36E2}"/>
                  </a:ext>
                </a:extLst>
              </p:cNvPr>
              <p:cNvSpPr/>
              <p:nvPr/>
            </p:nvSpPr>
            <p:spPr bwMode="auto">
              <a:xfrm>
                <a:off x="7720806" y="3262313"/>
                <a:ext cx="595312" cy="1774825"/>
              </a:xfrm>
              <a:custGeom>
                <a:avLst/>
                <a:gdLst>
                  <a:gd name="T0" fmla="*/ 89 w 90"/>
                  <a:gd name="T1" fmla="*/ 261 h 268"/>
                  <a:gd name="T2" fmla="*/ 22 w 90"/>
                  <a:gd name="T3" fmla="*/ 261 h 268"/>
                  <a:gd name="T4" fmla="*/ 15 w 90"/>
                  <a:gd name="T5" fmla="*/ 254 h 268"/>
                  <a:gd name="T6" fmla="*/ 15 w 90"/>
                  <a:gd name="T7" fmla="*/ 13 h 268"/>
                  <a:gd name="T8" fmla="*/ 12 w 90"/>
                  <a:gd name="T9" fmla="*/ 13 h 268"/>
                  <a:gd name="T10" fmla="*/ 6 w 90"/>
                  <a:gd name="T11" fmla="*/ 9 h 268"/>
                  <a:gd name="T12" fmla="*/ 6 w 90"/>
                  <a:gd name="T13" fmla="*/ 0 h 268"/>
                  <a:gd name="T14" fmla="*/ 0 w 90"/>
                  <a:gd name="T15" fmla="*/ 4 h 268"/>
                  <a:gd name="T16" fmla="*/ 0 w 90"/>
                  <a:gd name="T17" fmla="*/ 16 h 268"/>
                  <a:gd name="T18" fmla="*/ 6 w 90"/>
                  <a:gd name="T19" fmla="*/ 20 h 268"/>
                  <a:gd name="T20" fmla="*/ 9 w 90"/>
                  <a:gd name="T21" fmla="*/ 20 h 268"/>
                  <a:gd name="T22" fmla="*/ 9 w 90"/>
                  <a:gd name="T23" fmla="*/ 261 h 268"/>
                  <a:gd name="T24" fmla="*/ 16 w 90"/>
                  <a:gd name="T25" fmla="*/ 268 h 268"/>
                  <a:gd name="T26" fmla="*/ 83 w 90"/>
                  <a:gd name="T27" fmla="*/ 268 h 268"/>
                  <a:gd name="T28" fmla="*/ 90 w 90"/>
                  <a:gd name="T29" fmla="*/ 261 h 268"/>
                  <a:gd name="T30" fmla="*/ 90 w 90"/>
                  <a:gd name="T31" fmla="*/ 260 h 268"/>
                  <a:gd name="T32" fmla="*/ 89 w 90"/>
                  <a:gd name="T33" fmla="*/ 261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" h="268">
                    <a:moveTo>
                      <a:pt x="89" y="261"/>
                    </a:moveTo>
                    <a:cubicBezTo>
                      <a:pt x="22" y="261"/>
                      <a:pt x="22" y="261"/>
                      <a:pt x="22" y="261"/>
                    </a:cubicBezTo>
                    <a:cubicBezTo>
                      <a:pt x="18" y="261"/>
                      <a:pt x="15" y="257"/>
                      <a:pt x="15" y="254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8" y="13"/>
                      <a:pt x="6" y="11"/>
                      <a:pt x="6" y="9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3" y="20"/>
                      <a:pt x="6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61"/>
                      <a:pt x="9" y="261"/>
                      <a:pt x="9" y="261"/>
                    </a:cubicBezTo>
                    <a:cubicBezTo>
                      <a:pt x="9" y="264"/>
                      <a:pt x="13" y="268"/>
                      <a:pt x="16" y="268"/>
                    </a:cubicBezTo>
                    <a:cubicBezTo>
                      <a:pt x="83" y="268"/>
                      <a:pt x="83" y="268"/>
                      <a:pt x="83" y="268"/>
                    </a:cubicBezTo>
                    <a:cubicBezTo>
                      <a:pt x="87" y="268"/>
                      <a:pt x="90" y="264"/>
                      <a:pt x="90" y="261"/>
                    </a:cubicBezTo>
                    <a:cubicBezTo>
                      <a:pt x="90" y="260"/>
                      <a:pt x="90" y="260"/>
                      <a:pt x="90" y="260"/>
                    </a:cubicBezTo>
                    <a:cubicBezTo>
                      <a:pt x="90" y="261"/>
                      <a:pt x="90" y="261"/>
                      <a:pt x="89" y="261"/>
                    </a:cubicBezTo>
                    <a:close/>
                  </a:path>
                </a:pathLst>
              </a:custGeom>
              <a:solidFill>
                <a:srgbClr val="5A5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52" name="ïṥḻîḓe">
                <a:extLst>
                  <a:ext uri="{FF2B5EF4-FFF2-40B4-BE49-F238E27FC236}">
                    <a16:creationId xmlns:a16="http://schemas.microsoft.com/office/drawing/2014/main" id="{6B146A76-FDFD-F61D-4800-853E6FD08368}"/>
                  </a:ext>
                </a:extLst>
              </p:cNvPr>
              <p:cNvSpPr/>
              <p:nvPr/>
            </p:nvSpPr>
            <p:spPr bwMode="auto">
              <a:xfrm>
                <a:off x="3485356" y="3573463"/>
                <a:ext cx="1098550" cy="2290762"/>
              </a:xfrm>
              <a:custGeom>
                <a:avLst/>
                <a:gdLst>
                  <a:gd name="T0" fmla="*/ 692 w 692"/>
                  <a:gd name="T1" fmla="*/ 0 h 1443"/>
                  <a:gd name="T2" fmla="*/ 0 w 692"/>
                  <a:gd name="T3" fmla="*/ 430 h 1443"/>
                  <a:gd name="T4" fmla="*/ 0 w 692"/>
                  <a:gd name="T5" fmla="*/ 1443 h 1443"/>
                  <a:gd name="T6" fmla="*/ 692 w 692"/>
                  <a:gd name="T7" fmla="*/ 1443 h 1443"/>
                  <a:gd name="T8" fmla="*/ 692 w 692"/>
                  <a:gd name="T9" fmla="*/ 0 h 1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2" h="1443">
                    <a:moveTo>
                      <a:pt x="692" y="0"/>
                    </a:moveTo>
                    <a:lnTo>
                      <a:pt x="0" y="430"/>
                    </a:lnTo>
                    <a:lnTo>
                      <a:pt x="0" y="1443"/>
                    </a:lnTo>
                    <a:lnTo>
                      <a:pt x="692" y="1443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rgbClr val="BC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53" name="íṣḷíḓé">
                <a:extLst>
                  <a:ext uri="{FF2B5EF4-FFF2-40B4-BE49-F238E27FC236}">
                    <a16:creationId xmlns:a16="http://schemas.microsoft.com/office/drawing/2014/main" id="{211CFA65-BCDC-016D-7174-57904A02510F}"/>
                  </a:ext>
                </a:extLst>
              </p:cNvPr>
              <p:cNvSpPr/>
              <p:nvPr/>
            </p:nvSpPr>
            <p:spPr bwMode="auto">
              <a:xfrm>
                <a:off x="6403181" y="3713163"/>
                <a:ext cx="2363787" cy="2151062"/>
              </a:xfrm>
              <a:prstGeom prst="rect">
                <a:avLst/>
              </a:prstGeom>
              <a:solidFill>
                <a:srgbClr val="E5EA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/>
              </a:p>
            </p:txBody>
          </p:sp>
          <p:sp>
            <p:nvSpPr>
              <p:cNvPr id="154" name="ïṣḷíḑé">
                <a:extLst>
                  <a:ext uri="{FF2B5EF4-FFF2-40B4-BE49-F238E27FC236}">
                    <a16:creationId xmlns:a16="http://schemas.microsoft.com/office/drawing/2014/main" id="{5DA231E2-674D-7843-1579-426EC0636A39}"/>
                  </a:ext>
                </a:extLst>
              </p:cNvPr>
              <p:cNvSpPr/>
              <p:nvPr/>
            </p:nvSpPr>
            <p:spPr bwMode="auto">
              <a:xfrm>
                <a:off x="4583905" y="2924175"/>
                <a:ext cx="1787525" cy="2940051"/>
              </a:xfrm>
              <a:custGeom>
                <a:avLst/>
                <a:gdLst>
                  <a:gd name="T0" fmla="*/ 0 w 270"/>
                  <a:gd name="T1" fmla="*/ 3 h 444"/>
                  <a:gd name="T2" fmla="*/ 4 w 270"/>
                  <a:gd name="T3" fmla="*/ 0 h 444"/>
                  <a:gd name="T4" fmla="*/ 267 w 270"/>
                  <a:gd name="T5" fmla="*/ 0 h 444"/>
                  <a:gd name="T6" fmla="*/ 270 w 270"/>
                  <a:gd name="T7" fmla="*/ 3 h 444"/>
                  <a:gd name="T8" fmla="*/ 270 w 270"/>
                  <a:gd name="T9" fmla="*/ 441 h 444"/>
                  <a:gd name="T10" fmla="*/ 267 w 270"/>
                  <a:gd name="T11" fmla="*/ 444 h 444"/>
                  <a:gd name="T12" fmla="*/ 4 w 270"/>
                  <a:gd name="T13" fmla="*/ 444 h 444"/>
                  <a:gd name="T14" fmla="*/ 0 w 270"/>
                  <a:gd name="T15" fmla="*/ 441 h 444"/>
                  <a:gd name="T16" fmla="*/ 0 w 270"/>
                  <a:gd name="T17" fmla="*/ 3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0" h="444">
                    <a:moveTo>
                      <a:pt x="0" y="3"/>
                    </a:moveTo>
                    <a:cubicBezTo>
                      <a:pt x="0" y="1"/>
                      <a:pt x="2" y="0"/>
                      <a:pt x="4" y="0"/>
                    </a:cubicBezTo>
                    <a:cubicBezTo>
                      <a:pt x="267" y="0"/>
                      <a:pt x="267" y="0"/>
                      <a:pt x="267" y="0"/>
                    </a:cubicBezTo>
                    <a:cubicBezTo>
                      <a:pt x="269" y="0"/>
                      <a:pt x="270" y="1"/>
                      <a:pt x="270" y="3"/>
                    </a:cubicBezTo>
                    <a:cubicBezTo>
                      <a:pt x="270" y="441"/>
                      <a:pt x="270" y="441"/>
                      <a:pt x="270" y="441"/>
                    </a:cubicBezTo>
                    <a:cubicBezTo>
                      <a:pt x="270" y="443"/>
                      <a:pt x="269" y="444"/>
                      <a:pt x="267" y="444"/>
                    </a:cubicBezTo>
                    <a:cubicBezTo>
                      <a:pt x="4" y="444"/>
                      <a:pt x="4" y="444"/>
                      <a:pt x="4" y="444"/>
                    </a:cubicBezTo>
                    <a:cubicBezTo>
                      <a:pt x="2" y="444"/>
                      <a:pt x="0" y="443"/>
                      <a:pt x="0" y="441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AD5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 dirty="0"/>
              </a:p>
            </p:txBody>
          </p:sp>
          <p:sp>
            <p:nvSpPr>
              <p:cNvPr id="155" name="ïṩḷîḍè">
                <a:extLst>
                  <a:ext uri="{FF2B5EF4-FFF2-40B4-BE49-F238E27FC236}">
                    <a16:creationId xmlns:a16="http://schemas.microsoft.com/office/drawing/2014/main" id="{2E1C3C01-2D53-E3A5-9482-017AB71E5DED}"/>
                  </a:ext>
                </a:extLst>
              </p:cNvPr>
              <p:cNvSpPr/>
              <p:nvPr/>
            </p:nvSpPr>
            <p:spPr bwMode="auto">
              <a:xfrm>
                <a:off x="4583906" y="2924175"/>
                <a:ext cx="185737" cy="2940050"/>
              </a:xfrm>
              <a:custGeom>
                <a:avLst/>
                <a:gdLst>
                  <a:gd name="T0" fmla="*/ 28 w 28"/>
                  <a:gd name="T1" fmla="*/ 441 h 444"/>
                  <a:gd name="T2" fmla="*/ 28 w 28"/>
                  <a:gd name="T3" fmla="*/ 3 h 444"/>
                  <a:gd name="T4" fmla="*/ 24 w 28"/>
                  <a:gd name="T5" fmla="*/ 0 h 444"/>
                  <a:gd name="T6" fmla="*/ 4 w 28"/>
                  <a:gd name="T7" fmla="*/ 0 h 444"/>
                  <a:gd name="T8" fmla="*/ 0 w 28"/>
                  <a:gd name="T9" fmla="*/ 3 h 444"/>
                  <a:gd name="T10" fmla="*/ 0 w 28"/>
                  <a:gd name="T11" fmla="*/ 441 h 444"/>
                  <a:gd name="T12" fmla="*/ 4 w 28"/>
                  <a:gd name="T13" fmla="*/ 444 h 444"/>
                  <a:gd name="T14" fmla="*/ 24 w 28"/>
                  <a:gd name="T15" fmla="*/ 444 h 444"/>
                  <a:gd name="T16" fmla="*/ 28 w 28"/>
                  <a:gd name="T17" fmla="*/ 441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444">
                    <a:moveTo>
                      <a:pt x="28" y="441"/>
                    </a:moveTo>
                    <a:cubicBezTo>
                      <a:pt x="28" y="3"/>
                      <a:pt x="28" y="3"/>
                      <a:pt x="28" y="3"/>
                    </a:cubicBezTo>
                    <a:cubicBezTo>
                      <a:pt x="28" y="1"/>
                      <a:pt x="26" y="0"/>
                      <a:pt x="2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441"/>
                      <a:pt x="0" y="441"/>
                      <a:pt x="0" y="441"/>
                    </a:cubicBezTo>
                    <a:cubicBezTo>
                      <a:pt x="0" y="443"/>
                      <a:pt x="2" y="444"/>
                      <a:pt x="4" y="444"/>
                    </a:cubicBezTo>
                    <a:cubicBezTo>
                      <a:pt x="24" y="444"/>
                      <a:pt x="24" y="444"/>
                      <a:pt x="24" y="444"/>
                    </a:cubicBezTo>
                    <a:cubicBezTo>
                      <a:pt x="26" y="444"/>
                      <a:pt x="28" y="443"/>
                      <a:pt x="28" y="441"/>
                    </a:cubicBezTo>
                    <a:close/>
                  </a:path>
                </a:pathLst>
              </a:custGeom>
              <a:solidFill>
                <a:srgbClr val="0526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56" name="iṧ1iďe">
                <a:extLst>
                  <a:ext uri="{FF2B5EF4-FFF2-40B4-BE49-F238E27FC236}">
                    <a16:creationId xmlns:a16="http://schemas.microsoft.com/office/drawing/2014/main" id="{E970F43F-7C07-F8E3-CEF3-459A9606BF73}"/>
                  </a:ext>
                </a:extLst>
              </p:cNvPr>
              <p:cNvSpPr/>
              <p:nvPr/>
            </p:nvSpPr>
            <p:spPr bwMode="auto">
              <a:xfrm>
                <a:off x="3485356" y="4679950"/>
                <a:ext cx="1098550" cy="423862"/>
              </a:xfrm>
              <a:custGeom>
                <a:avLst/>
                <a:gdLst>
                  <a:gd name="T0" fmla="*/ 155 w 166"/>
                  <a:gd name="T1" fmla="*/ 2 h 64"/>
                  <a:gd name="T2" fmla="*/ 146 w 166"/>
                  <a:gd name="T3" fmla="*/ 6 h 64"/>
                  <a:gd name="T4" fmla="*/ 137 w 166"/>
                  <a:gd name="T5" fmla="*/ 2 h 64"/>
                  <a:gd name="T6" fmla="*/ 131 w 166"/>
                  <a:gd name="T7" fmla="*/ 0 h 64"/>
                  <a:gd name="T8" fmla="*/ 125 w 166"/>
                  <a:gd name="T9" fmla="*/ 2 h 64"/>
                  <a:gd name="T10" fmla="*/ 116 w 166"/>
                  <a:gd name="T11" fmla="*/ 6 h 64"/>
                  <a:gd name="T12" fmla="*/ 107 w 166"/>
                  <a:gd name="T13" fmla="*/ 2 h 64"/>
                  <a:gd name="T14" fmla="*/ 101 w 166"/>
                  <a:gd name="T15" fmla="*/ 0 h 64"/>
                  <a:gd name="T16" fmla="*/ 96 w 166"/>
                  <a:gd name="T17" fmla="*/ 2 h 64"/>
                  <a:gd name="T18" fmla="*/ 87 w 166"/>
                  <a:gd name="T19" fmla="*/ 6 h 64"/>
                  <a:gd name="T20" fmla="*/ 78 w 166"/>
                  <a:gd name="T21" fmla="*/ 2 h 64"/>
                  <a:gd name="T22" fmla="*/ 72 w 166"/>
                  <a:gd name="T23" fmla="*/ 0 h 64"/>
                  <a:gd name="T24" fmla="*/ 66 w 166"/>
                  <a:gd name="T25" fmla="*/ 2 h 64"/>
                  <a:gd name="T26" fmla="*/ 57 w 166"/>
                  <a:gd name="T27" fmla="*/ 6 h 64"/>
                  <a:gd name="T28" fmla="*/ 48 w 166"/>
                  <a:gd name="T29" fmla="*/ 2 h 64"/>
                  <a:gd name="T30" fmla="*/ 42 w 166"/>
                  <a:gd name="T31" fmla="*/ 0 h 64"/>
                  <a:gd name="T32" fmla="*/ 37 w 166"/>
                  <a:gd name="T33" fmla="*/ 2 h 64"/>
                  <a:gd name="T34" fmla="*/ 27 w 166"/>
                  <a:gd name="T35" fmla="*/ 6 h 64"/>
                  <a:gd name="T36" fmla="*/ 18 w 166"/>
                  <a:gd name="T37" fmla="*/ 2 h 64"/>
                  <a:gd name="T38" fmla="*/ 13 w 166"/>
                  <a:gd name="T39" fmla="*/ 0 h 64"/>
                  <a:gd name="T40" fmla="*/ 7 w 166"/>
                  <a:gd name="T41" fmla="*/ 2 h 64"/>
                  <a:gd name="T42" fmla="*/ 0 w 166"/>
                  <a:gd name="T43" fmla="*/ 6 h 64"/>
                  <a:gd name="T44" fmla="*/ 0 w 166"/>
                  <a:gd name="T45" fmla="*/ 64 h 64"/>
                  <a:gd name="T46" fmla="*/ 5 w 166"/>
                  <a:gd name="T47" fmla="*/ 61 h 64"/>
                  <a:gd name="T48" fmla="*/ 14 w 166"/>
                  <a:gd name="T49" fmla="*/ 58 h 64"/>
                  <a:gd name="T50" fmla="*/ 24 w 166"/>
                  <a:gd name="T51" fmla="*/ 61 h 64"/>
                  <a:gd name="T52" fmla="*/ 29 w 166"/>
                  <a:gd name="T53" fmla="*/ 64 h 64"/>
                  <a:gd name="T54" fmla="*/ 35 w 166"/>
                  <a:gd name="T55" fmla="*/ 61 h 64"/>
                  <a:gd name="T56" fmla="*/ 44 w 166"/>
                  <a:gd name="T57" fmla="*/ 58 h 64"/>
                  <a:gd name="T58" fmla="*/ 53 w 166"/>
                  <a:gd name="T59" fmla="*/ 61 h 64"/>
                  <a:gd name="T60" fmla="*/ 59 w 166"/>
                  <a:gd name="T61" fmla="*/ 64 h 64"/>
                  <a:gd name="T62" fmla="*/ 65 w 166"/>
                  <a:gd name="T63" fmla="*/ 61 h 64"/>
                  <a:gd name="T64" fmla="*/ 74 w 166"/>
                  <a:gd name="T65" fmla="*/ 58 h 64"/>
                  <a:gd name="T66" fmla="*/ 83 w 166"/>
                  <a:gd name="T67" fmla="*/ 61 h 64"/>
                  <a:gd name="T68" fmla="*/ 89 w 166"/>
                  <a:gd name="T69" fmla="*/ 64 h 64"/>
                  <a:gd name="T70" fmla="*/ 94 w 166"/>
                  <a:gd name="T71" fmla="*/ 61 h 64"/>
                  <a:gd name="T72" fmla="*/ 103 w 166"/>
                  <a:gd name="T73" fmla="*/ 58 h 64"/>
                  <a:gd name="T74" fmla="*/ 113 w 166"/>
                  <a:gd name="T75" fmla="*/ 61 h 64"/>
                  <a:gd name="T76" fmla="*/ 118 w 166"/>
                  <a:gd name="T77" fmla="*/ 64 h 64"/>
                  <a:gd name="T78" fmla="*/ 124 w 166"/>
                  <a:gd name="T79" fmla="*/ 61 h 64"/>
                  <a:gd name="T80" fmla="*/ 133 w 166"/>
                  <a:gd name="T81" fmla="*/ 58 h 64"/>
                  <a:gd name="T82" fmla="*/ 142 w 166"/>
                  <a:gd name="T83" fmla="*/ 61 h 64"/>
                  <a:gd name="T84" fmla="*/ 148 w 166"/>
                  <a:gd name="T85" fmla="*/ 64 h 64"/>
                  <a:gd name="T86" fmla="*/ 153 w 166"/>
                  <a:gd name="T87" fmla="*/ 61 h 64"/>
                  <a:gd name="T88" fmla="*/ 163 w 166"/>
                  <a:gd name="T89" fmla="*/ 58 h 64"/>
                  <a:gd name="T90" fmla="*/ 166 w 166"/>
                  <a:gd name="T91" fmla="*/ 58 h 64"/>
                  <a:gd name="T92" fmla="*/ 166 w 166"/>
                  <a:gd name="T93" fmla="*/ 2 h 64"/>
                  <a:gd name="T94" fmla="*/ 161 w 166"/>
                  <a:gd name="T95" fmla="*/ 0 h 64"/>
                  <a:gd name="T96" fmla="*/ 155 w 166"/>
                  <a:gd name="T97" fmla="*/ 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64">
                    <a:moveTo>
                      <a:pt x="155" y="2"/>
                    </a:moveTo>
                    <a:cubicBezTo>
                      <a:pt x="153" y="4"/>
                      <a:pt x="151" y="6"/>
                      <a:pt x="146" y="6"/>
                    </a:cubicBezTo>
                    <a:cubicBezTo>
                      <a:pt x="141" y="6"/>
                      <a:pt x="139" y="4"/>
                      <a:pt x="137" y="2"/>
                    </a:cubicBezTo>
                    <a:cubicBezTo>
                      <a:pt x="135" y="1"/>
                      <a:pt x="134" y="0"/>
                      <a:pt x="131" y="0"/>
                    </a:cubicBezTo>
                    <a:cubicBezTo>
                      <a:pt x="128" y="0"/>
                      <a:pt x="127" y="1"/>
                      <a:pt x="125" y="2"/>
                    </a:cubicBezTo>
                    <a:cubicBezTo>
                      <a:pt x="123" y="4"/>
                      <a:pt x="121" y="6"/>
                      <a:pt x="116" y="6"/>
                    </a:cubicBezTo>
                    <a:cubicBezTo>
                      <a:pt x="112" y="6"/>
                      <a:pt x="109" y="4"/>
                      <a:pt x="107" y="2"/>
                    </a:cubicBezTo>
                    <a:cubicBezTo>
                      <a:pt x="105" y="1"/>
                      <a:pt x="104" y="0"/>
                      <a:pt x="101" y="0"/>
                    </a:cubicBezTo>
                    <a:cubicBezTo>
                      <a:pt x="99" y="0"/>
                      <a:pt x="98" y="1"/>
                      <a:pt x="96" y="2"/>
                    </a:cubicBezTo>
                    <a:cubicBezTo>
                      <a:pt x="94" y="4"/>
                      <a:pt x="91" y="6"/>
                      <a:pt x="87" y="6"/>
                    </a:cubicBezTo>
                    <a:cubicBezTo>
                      <a:pt x="82" y="6"/>
                      <a:pt x="80" y="4"/>
                      <a:pt x="78" y="2"/>
                    </a:cubicBezTo>
                    <a:cubicBezTo>
                      <a:pt x="76" y="1"/>
                      <a:pt x="75" y="0"/>
                      <a:pt x="72" y="0"/>
                    </a:cubicBezTo>
                    <a:cubicBezTo>
                      <a:pt x="69" y="0"/>
                      <a:pt x="68" y="1"/>
                      <a:pt x="66" y="2"/>
                    </a:cubicBezTo>
                    <a:cubicBezTo>
                      <a:pt x="64" y="4"/>
                      <a:pt x="62" y="6"/>
                      <a:pt x="57" y="6"/>
                    </a:cubicBezTo>
                    <a:cubicBezTo>
                      <a:pt x="52" y="6"/>
                      <a:pt x="50" y="4"/>
                      <a:pt x="48" y="2"/>
                    </a:cubicBezTo>
                    <a:cubicBezTo>
                      <a:pt x="46" y="1"/>
                      <a:pt x="45" y="0"/>
                      <a:pt x="42" y="0"/>
                    </a:cubicBezTo>
                    <a:cubicBezTo>
                      <a:pt x="40" y="0"/>
                      <a:pt x="38" y="1"/>
                      <a:pt x="37" y="2"/>
                    </a:cubicBezTo>
                    <a:cubicBezTo>
                      <a:pt x="35" y="4"/>
                      <a:pt x="32" y="6"/>
                      <a:pt x="27" y="6"/>
                    </a:cubicBezTo>
                    <a:cubicBezTo>
                      <a:pt x="23" y="6"/>
                      <a:pt x="20" y="4"/>
                      <a:pt x="18" y="2"/>
                    </a:cubicBezTo>
                    <a:cubicBezTo>
                      <a:pt x="17" y="1"/>
                      <a:pt x="15" y="0"/>
                      <a:pt x="13" y="0"/>
                    </a:cubicBezTo>
                    <a:cubicBezTo>
                      <a:pt x="10" y="0"/>
                      <a:pt x="9" y="1"/>
                      <a:pt x="7" y="2"/>
                    </a:cubicBezTo>
                    <a:cubicBezTo>
                      <a:pt x="5" y="3"/>
                      <a:pt x="3" y="5"/>
                      <a:pt x="0" y="6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2" y="64"/>
                      <a:pt x="4" y="63"/>
                      <a:pt x="5" y="61"/>
                    </a:cubicBezTo>
                    <a:cubicBezTo>
                      <a:pt x="7" y="60"/>
                      <a:pt x="10" y="58"/>
                      <a:pt x="14" y="58"/>
                    </a:cubicBezTo>
                    <a:cubicBezTo>
                      <a:pt x="19" y="58"/>
                      <a:pt x="22" y="60"/>
                      <a:pt x="24" y="61"/>
                    </a:cubicBezTo>
                    <a:cubicBezTo>
                      <a:pt x="25" y="63"/>
                      <a:pt x="27" y="64"/>
                      <a:pt x="29" y="64"/>
                    </a:cubicBezTo>
                    <a:cubicBezTo>
                      <a:pt x="32" y="64"/>
                      <a:pt x="33" y="63"/>
                      <a:pt x="35" y="61"/>
                    </a:cubicBezTo>
                    <a:cubicBezTo>
                      <a:pt x="37" y="60"/>
                      <a:pt x="39" y="58"/>
                      <a:pt x="44" y="58"/>
                    </a:cubicBezTo>
                    <a:cubicBezTo>
                      <a:pt x="49" y="58"/>
                      <a:pt x="51" y="60"/>
                      <a:pt x="53" y="61"/>
                    </a:cubicBezTo>
                    <a:cubicBezTo>
                      <a:pt x="55" y="63"/>
                      <a:pt x="56" y="64"/>
                      <a:pt x="59" y="64"/>
                    </a:cubicBezTo>
                    <a:cubicBezTo>
                      <a:pt x="62" y="64"/>
                      <a:pt x="63" y="63"/>
                      <a:pt x="65" y="61"/>
                    </a:cubicBezTo>
                    <a:cubicBezTo>
                      <a:pt x="67" y="60"/>
                      <a:pt x="69" y="58"/>
                      <a:pt x="74" y="58"/>
                    </a:cubicBezTo>
                    <a:cubicBezTo>
                      <a:pt x="78" y="58"/>
                      <a:pt x="81" y="60"/>
                      <a:pt x="83" y="61"/>
                    </a:cubicBezTo>
                    <a:cubicBezTo>
                      <a:pt x="85" y="63"/>
                      <a:pt x="86" y="64"/>
                      <a:pt x="89" y="64"/>
                    </a:cubicBezTo>
                    <a:cubicBezTo>
                      <a:pt x="91" y="64"/>
                      <a:pt x="92" y="63"/>
                      <a:pt x="94" y="61"/>
                    </a:cubicBezTo>
                    <a:cubicBezTo>
                      <a:pt x="96" y="60"/>
                      <a:pt x="99" y="58"/>
                      <a:pt x="103" y="58"/>
                    </a:cubicBezTo>
                    <a:cubicBezTo>
                      <a:pt x="108" y="58"/>
                      <a:pt x="111" y="60"/>
                      <a:pt x="113" y="61"/>
                    </a:cubicBezTo>
                    <a:cubicBezTo>
                      <a:pt x="114" y="63"/>
                      <a:pt x="115" y="64"/>
                      <a:pt x="118" y="64"/>
                    </a:cubicBezTo>
                    <a:cubicBezTo>
                      <a:pt x="121" y="64"/>
                      <a:pt x="122" y="63"/>
                      <a:pt x="124" y="61"/>
                    </a:cubicBezTo>
                    <a:cubicBezTo>
                      <a:pt x="126" y="60"/>
                      <a:pt x="128" y="58"/>
                      <a:pt x="133" y="58"/>
                    </a:cubicBezTo>
                    <a:cubicBezTo>
                      <a:pt x="138" y="58"/>
                      <a:pt x="140" y="60"/>
                      <a:pt x="142" y="61"/>
                    </a:cubicBezTo>
                    <a:cubicBezTo>
                      <a:pt x="144" y="63"/>
                      <a:pt x="145" y="64"/>
                      <a:pt x="148" y="64"/>
                    </a:cubicBezTo>
                    <a:cubicBezTo>
                      <a:pt x="151" y="64"/>
                      <a:pt x="152" y="63"/>
                      <a:pt x="153" y="61"/>
                    </a:cubicBezTo>
                    <a:cubicBezTo>
                      <a:pt x="155" y="60"/>
                      <a:pt x="158" y="58"/>
                      <a:pt x="163" y="58"/>
                    </a:cubicBezTo>
                    <a:cubicBezTo>
                      <a:pt x="164" y="58"/>
                      <a:pt x="165" y="58"/>
                      <a:pt x="166" y="58"/>
                    </a:cubicBezTo>
                    <a:cubicBezTo>
                      <a:pt x="166" y="2"/>
                      <a:pt x="166" y="2"/>
                      <a:pt x="166" y="2"/>
                    </a:cubicBezTo>
                    <a:cubicBezTo>
                      <a:pt x="164" y="0"/>
                      <a:pt x="163" y="0"/>
                      <a:pt x="161" y="0"/>
                    </a:cubicBezTo>
                    <a:cubicBezTo>
                      <a:pt x="158" y="0"/>
                      <a:pt x="157" y="1"/>
                      <a:pt x="155" y="2"/>
                    </a:cubicBezTo>
                    <a:close/>
                  </a:path>
                </a:pathLst>
              </a:cu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57" name="ïśḻîḑé">
                <a:extLst>
                  <a:ext uri="{FF2B5EF4-FFF2-40B4-BE49-F238E27FC236}">
                    <a16:creationId xmlns:a16="http://schemas.microsoft.com/office/drawing/2014/main" id="{654B46BB-919F-0470-58C1-599B3020231E}"/>
                  </a:ext>
                </a:extLst>
              </p:cNvPr>
              <p:cNvSpPr/>
              <p:nvPr/>
            </p:nvSpPr>
            <p:spPr bwMode="auto">
              <a:xfrm>
                <a:off x="3485356" y="5095875"/>
                <a:ext cx="1098550" cy="423862"/>
              </a:xfrm>
              <a:custGeom>
                <a:avLst/>
                <a:gdLst>
                  <a:gd name="T0" fmla="*/ 7 w 166"/>
                  <a:gd name="T1" fmla="*/ 62 h 64"/>
                  <a:gd name="T2" fmla="*/ 16 w 166"/>
                  <a:gd name="T3" fmla="*/ 58 h 64"/>
                  <a:gd name="T4" fmla="*/ 26 w 166"/>
                  <a:gd name="T5" fmla="*/ 62 h 64"/>
                  <a:gd name="T6" fmla="*/ 31 w 166"/>
                  <a:gd name="T7" fmla="*/ 64 h 64"/>
                  <a:gd name="T8" fmla="*/ 37 w 166"/>
                  <a:gd name="T9" fmla="*/ 62 h 64"/>
                  <a:gd name="T10" fmla="*/ 46 w 166"/>
                  <a:gd name="T11" fmla="*/ 58 h 64"/>
                  <a:gd name="T12" fmla="*/ 55 w 166"/>
                  <a:gd name="T13" fmla="*/ 62 h 64"/>
                  <a:gd name="T14" fmla="*/ 61 w 166"/>
                  <a:gd name="T15" fmla="*/ 64 h 64"/>
                  <a:gd name="T16" fmla="*/ 66 w 166"/>
                  <a:gd name="T17" fmla="*/ 62 h 64"/>
                  <a:gd name="T18" fmla="*/ 76 w 166"/>
                  <a:gd name="T19" fmla="*/ 58 h 64"/>
                  <a:gd name="T20" fmla="*/ 85 w 166"/>
                  <a:gd name="T21" fmla="*/ 62 h 64"/>
                  <a:gd name="T22" fmla="*/ 90 w 166"/>
                  <a:gd name="T23" fmla="*/ 64 h 64"/>
                  <a:gd name="T24" fmla="*/ 96 w 166"/>
                  <a:gd name="T25" fmla="*/ 62 h 64"/>
                  <a:gd name="T26" fmla="*/ 105 w 166"/>
                  <a:gd name="T27" fmla="*/ 58 h 64"/>
                  <a:gd name="T28" fmla="*/ 114 w 166"/>
                  <a:gd name="T29" fmla="*/ 62 h 64"/>
                  <a:gd name="T30" fmla="*/ 120 w 166"/>
                  <a:gd name="T31" fmla="*/ 64 h 64"/>
                  <a:gd name="T32" fmla="*/ 126 w 166"/>
                  <a:gd name="T33" fmla="*/ 62 h 64"/>
                  <a:gd name="T34" fmla="*/ 135 w 166"/>
                  <a:gd name="T35" fmla="*/ 58 h 64"/>
                  <a:gd name="T36" fmla="*/ 144 w 166"/>
                  <a:gd name="T37" fmla="*/ 62 h 64"/>
                  <a:gd name="T38" fmla="*/ 150 w 166"/>
                  <a:gd name="T39" fmla="*/ 64 h 64"/>
                  <a:gd name="T40" fmla="*/ 155 w 166"/>
                  <a:gd name="T41" fmla="*/ 62 h 64"/>
                  <a:gd name="T42" fmla="*/ 164 w 166"/>
                  <a:gd name="T43" fmla="*/ 58 h 64"/>
                  <a:gd name="T44" fmla="*/ 166 w 166"/>
                  <a:gd name="T45" fmla="*/ 58 h 64"/>
                  <a:gd name="T46" fmla="*/ 166 w 166"/>
                  <a:gd name="T47" fmla="*/ 1 h 64"/>
                  <a:gd name="T48" fmla="*/ 163 w 166"/>
                  <a:gd name="T49" fmla="*/ 0 h 64"/>
                  <a:gd name="T50" fmla="*/ 157 w 166"/>
                  <a:gd name="T51" fmla="*/ 3 h 64"/>
                  <a:gd name="T52" fmla="*/ 148 w 166"/>
                  <a:gd name="T53" fmla="*/ 6 h 64"/>
                  <a:gd name="T54" fmla="*/ 139 w 166"/>
                  <a:gd name="T55" fmla="*/ 3 h 64"/>
                  <a:gd name="T56" fmla="*/ 133 w 166"/>
                  <a:gd name="T57" fmla="*/ 0 h 64"/>
                  <a:gd name="T58" fmla="*/ 127 w 166"/>
                  <a:gd name="T59" fmla="*/ 3 h 64"/>
                  <a:gd name="T60" fmla="*/ 118 w 166"/>
                  <a:gd name="T61" fmla="*/ 6 h 64"/>
                  <a:gd name="T62" fmla="*/ 109 w 166"/>
                  <a:gd name="T63" fmla="*/ 3 h 64"/>
                  <a:gd name="T64" fmla="*/ 103 w 166"/>
                  <a:gd name="T65" fmla="*/ 0 h 64"/>
                  <a:gd name="T66" fmla="*/ 98 w 166"/>
                  <a:gd name="T67" fmla="*/ 3 h 64"/>
                  <a:gd name="T68" fmla="*/ 89 w 166"/>
                  <a:gd name="T69" fmla="*/ 6 h 64"/>
                  <a:gd name="T70" fmla="*/ 79 w 166"/>
                  <a:gd name="T71" fmla="*/ 3 h 64"/>
                  <a:gd name="T72" fmla="*/ 74 w 166"/>
                  <a:gd name="T73" fmla="*/ 0 h 64"/>
                  <a:gd name="T74" fmla="*/ 68 w 166"/>
                  <a:gd name="T75" fmla="*/ 3 h 64"/>
                  <a:gd name="T76" fmla="*/ 59 w 166"/>
                  <a:gd name="T77" fmla="*/ 6 h 64"/>
                  <a:gd name="T78" fmla="*/ 50 w 166"/>
                  <a:gd name="T79" fmla="*/ 3 h 64"/>
                  <a:gd name="T80" fmla="*/ 44 w 166"/>
                  <a:gd name="T81" fmla="*/ 0 h 64"/>
                  <a:gd name="T82" fmla="*/ 38 w 166"/>
                  <a:gd name="T83" fmla="*/ 3 h 64"/>
                  <a:gd name="T84" fmla="*/ 29 w 166"/>
                  <a:gd name="T85" fmla="*/ 6 h 64"/>
                  <a:gd name="T86" fmla="*/ 20 w 166"/>
                  <a:gd name="T87" fmla="*/ 3 h 64"/>
                  <a:gd name="T88" fmla="*/ 14 w 166"/>
                  <a:gd name="T89" fmla="*/ 0 h 64"/>
                  <a:gd name="T90" fmla="*/ 9 w 166"/>
                  <a:gd name="T91" fmla="*/ 3 h 64"/>
                  <a:gd name="T92" fmla="*/ 0 w 166"/>
                  <a:gd name="T93" fmla="*/ 6 h 64"/>
                  <a:gd name="T94" fmla="*/ 0 w 166"/>
                  <a:gd name="T95" fmla="*/ 64 h 64"/>
                  <a:gd name="T96" fmla="*/ 2 w 166"/>
                  <a:gd name="T97" fmla="*/ 64 h 64"/>
                  <a:gd name="T98" fmla="*/ 7 w 166"/>
                  <a:gd name="T99" fmla="*/ 6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66" h="64">
                    <a:moveTo>
                      <a:pt x="7" y="62"/>
                    </a:moveTo>
                    <a:cubicBezTo>
                      <a:pt x="9" y="60"/>
                      <a:pt x="12" y="58"/>
                      <a:pt x="16" y="58"/>
                    </a:cubicBezTo>
                    <a:cubicBezTo>
                      <a:pt x="21" y="58"/>
                      <a:pt x="24" y="60"/>
                      <a:pt x="26" y="62"/>
                    </a:cubicBezTo>
                    <a:cubicBezTo>
                      <a:pt x="27" y="63"/>
                      <a:pt x="28" y="64"/>
                      <a:pt x="31" y="64"/>
                    </a:cubicBezTo>
                    <a:cubicBezTo>
                      <a:pt x="34" y="64"/>
                      <a:pt x="35" y="63"/>
                      <a:pt x="37" y="62"/>
                    </a:cubicBezTo>
                    <a:cubicBezTo>
                      <a:pt x="39" y="60"/>
                      <a:pt x="41" y="58"/>
                      <a:pt x="46" y="58"/>
                    </a:cubicBezTo>
                    <a:cubicBezTo>
                      <a:pt x="51" y="58"/>
                      <a:pt x="53" y="60"/>
                      <a:pt x="55" y="62"/>
                    </a:cubicBezTo>
                    <a:cubicBezTo>
                      <a:pt x="57" y="63"/>
                      <a:pt x="58" y="64"/>
                      <a:pt x="61" y="64"/>
                    </a:cubicBezTo>
                    <a:cubicBezTo>
                      <a:pt x="64" y="64"/>
                      <a:pt x="65" y="63"/>
                      <a:pt x="66" y="62"/>
                    </a:cubicBezTo>
                    <a:cubicBezTo>
                      <a:pt x="68" y="60"/>
                      <a:pt x="71" y="58"/>
                      <a:pt x="76" y="58"/>
                    </a:cubicBezTo>
                    <a:cubicBezTo>
                      <a:pt x="80" y="58"/>
                      <a:pt x="83" y="60"/>
                      <a:pt x="85" y="62"/>
                    </a:cubicBezTo>
                    <a:cubicBezTo>
                      <a:pt x="86" y="63"/>
                      <a:pt x="88" y="64"/>
                      <a:pt x="90" y="64"/>
                    </a:cubicBezTo>
                    <a:cubicBezTo>
                      <a:pt x="93" y="64"/>
                      <a:pt x="94" y="63"/>
                      <a:pt x="96" y="62"/>
                    </a:cubicBezTo>
                    <a:cubicBezTo>
                      <a:pt x="98" y="60"/>
                      <a:pt x="101" y="58"/>
                      <a:pt x="105" y="58"/>
                    </a:cubicBezTo>
                    <a:cubicBezTo>
                      <a:pt x="110" y="58"/>
                      <a:pt x="112" y="60"/>
                      <a:pt x="114" y="62"/>
                    </a:cubicBezTo>
                    <a:cubicBezTo>
                      <a:pt x="116" y="63"/>
                      <a:pt x="117" y="64"/>
                      <a:pt x="120" y="64"/>
                    </a:cubicBezTo>
                    <a:cubicBezTo>
                      <a:pt x="123" y="64"/>
                      <a:pt x="124" y="63"/>
                      <a:pt x="126" y="62"/>
                    </a:cubicBezTo>
                    <a:cubicBezTo>
                      <a:pt x="128" y="60"/>
                      <a:pt x="130" y="58"/>
                      <a:pt x="135" y="58"/>
                    </a:cubicBezTo>
                    <a:cubicBezTo>
                      <a:pt x="140" y="58"/>
                      <a:pt x="142" y="60"/>
                      <a:pt x="144" y="62"/>
                    </a:cubicBezTo>
                    <a:cubicBezTo>
                      <a:pt x="146" y="63"/>
                      <a:pt x="147" y="64"/>
                      <a:pt x="150" y="64"/>
                    </a:cubicBezTo>
                    <a:cubicBezTo>
                      <a:pt x="152" y="64"/>
                      <a:pt x="154" y="63"/>
                      <a:pt x="155" y="62"/>
                    </a:cubicBezTo>
                    <a:cubicBezTo>
                      <a:pt x="157" y="60"/>
                      <a:pt x="160" y="58"/>
                      <a:pt x="164" y="58"/>
                    </a:cubicBezTo>
                    <a:cubicBezTo>
                      <a:pt x="165" y="58"/>
                      <a:pt x="165" y="58"/>
                      <a:pt x="166" y="58"/>
                    </a:cubicBezTo>
                    <a:cubicBezTo>
                      <a:pt x="166" y="1"/>
                      <a:pt x="166" y="1"/>
                      <a:pt x="166" y="1"/>
                    </a:cubicBezTo>
                    <a:cubicBezTo>
                      <a:pt x="165" y="0"/>
                      <a:pt x="164" y="0"/>
                      <a:pt x="163" y="0"/>
                    </a:cubicBezTo>
                    <a:cubicBezTo>
                      <a:pt x="160" y="0"/>
                      <a:pt x="159" y="1"/>
                      <a:pt x="157" y="3"/>
                    </a:cubicBezTo>
                    <a:cubicBezTo>
                      <a:pt x="155" y="4"/>
                      <a:pt x="153" y="6"/>
                      <a:pt x="148" y="6"/>
                    </a:cubicBezTo>
                    <a:cubicBezTo>
                      <a:pt x="143" y="6"/>
                      <a:pt x="141" y="4"/>
                      <a:pt x="139" y="3"/>
                    </a:cubicBezTo>
                    <a:cubicBezTo>
                      <a:pt x="137" y="1"/>
                      <a:pt x="136" y="0"/>
                      <a:pt x="133" y="0"/>
                    </a:cubicBezTo>
                    <a:cubicBezTo>
                      <a:pt x="130" y="0"/>
                      <a:pt x="129" y="1"/>
                      <a:pt x="127" y="3"/>
                    </a:cubicBezTo>
                    <a:cubicBezTo>
                      <a:pt x="125" y="4"/>
                      <a:pt x="123" y="6"/>
                      <a:pt x="118" y="6"/>
                    </a:cubicBezTo>
                    <a:cubicBezTo>
                      <a:pt x="113" y="6"/>
                      <a:pt x="111" y="4"/>
                      <a:pt x="109" y="3"/>
                    </a:cubicBezTo>
                    <a:cubicBezTo>
                      <a:pt x="107" y="1"/>
                      <a:pt x="106" y="0"/>
                      <a:pt x="103" y="0"/>
                    </a:cubicBezTo>
                    <a:cubicBezTo>
                      <a:pt x="101" y="0"/>
                      <a:pt x="99" y="1"/>
                      <a:pt x="98" y="3"/>
                    </a:cubicBezTo>
                    <a:cubicBezTo>
                      <a:pt x="96" y="4"/>
                      <a:pt x="93" y="6"/>
                      <a:pt x="89" y="6"/>
                    </a:cubicBezTo>
                    <a:cubicBezTo>
                      <a:pt x="84" y="6"/>
                      <a:pt x="81" y="4"/>
                      <a:pt x="79" y="3"/>
                    </a:cubicBezTo>
                    <a:cubicBezTo>
                      <a:pt x="78" y="1"/>
                      <a:pt x="76" y="0"/>
                      <a:pt x="74" y="0"/>
                    </a:cubicBezTo>
                    <a:cubicBezTo>
                      <a:pt x="71" y="0"/>
                      <a:pt x="70" y="1"/>
                      <a:pt x="68" y="3"/>
                    </a:cubicBezTo>
                    <a:cubicBezTo>
                      <a:pt x="66" y="4"/>
                      <a:pt x="64" y="6"/>
                      <a:pt x="59" y="6"/>
                    </a:cubicBezTo>
                    <a:cubicBezTo>
                      <a:pt x="54" y="6"/>
                      <a:pt x="52" y="4"/>
                      <a:pt x="50" y="3"/>
                    </a:cubicBezTo>
                    <a:cubicBezTo>
                      <a:pt x="48" y="1"/>
                      <a:pt x="47" y="0"/>
                      <a:pt x="44" y="0"/>
                    </a:cubicBezTo>
                    <a:cubicBezTo>
                      <a:pt x="41" y="0"/>
                      <a:pt x="40" y="1"/>
                      <a:pt x="38" y="3"/>
                    </a:cubicBezTo>
                    <a:cubicBezTo>
                      <a:pt x="36" y="4"/>
                      <a:pt x="34" y="6"/>
                      <a:pt x="29" y="6"/>
                    </a:cubicBezTo>
                    <a:cubicBezTo>
                      <a:pt x="25" y="6"/>
                      <a:pt x="22" y="4"/>
                      <a:pt x="20" y="3"/>
                    </a:cubicBezTo>
                    <a:cubicBezTo>
                      <a:pt x="18" y="1"/>
                      <a:pt x="17" y="0"/>
                      <a:pt x="14" y="0"/>
                    </a:cubicBezTo>
                    <a:cubicBezTo>
                      <a:pt x="12" y="0"/>
                      <a:pt x="11" y="1"/>
                      <a:pt x="9" y="3"/>
                    </a:cubicBezTo>
                    <a:cubicBezTo>
                      <a:pt x="7" y="4"/>
                      <a:pt x="4" y="6"/>
                      <a:pt x="0" y="6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4"/>
                      <a:pt x="1" y="64"/>
                      <a:pt x="2" y="64"/>
                    </a:cubicBezTo>
                    <a:cubicBezTo>
                      <a:pt x="4" y="64"/>
                      <a:pt x="5" y="63"/>
                      <a:pt x="7" y="62"/>
                    </a:cubicBezTo>
                    <a:close/>
                  </a:path>
                </a:pathLst>
              </a:cu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58" name="íšļîḑê">
                <a:extLst>
                  <a:ext uri="{FF2B5EF4-FFF2-40B4-BE49-F238E27FC236}">
                    <a16:creationId xmlns:a16="http://schemas.microsoft.com/office/drawing/2014/main" id="{AE9BE797-F393-41C1-42CE-29CA093180CB}"/>
                  </a:ext>
                </a:extLst>
              </p:cNvPr>
              <p:cNvSpPr/>
              <p:nvPr/>
            </p:nvSpPr>
            <p:spPr bwMode="auto">
              <a:xfrm>
                <a:off x="3539331" y="3832225"/>
                <a:ext cx="1044575" cy="430212"/>
              </a:xfrm>
              <a:custGeom>
                <a:avLst/>
                <a:gdLst>
                  <a:gd name="T0" fmla="*/ 3 w 158"/>
                  <a:gd name="T1" fmla="*/ 59 h 65"/>
                  <a:gd name="T2" fmla="*/ 12 w 158"/>
                  <a:gd name="T3" fmla="*/ 62 h 65"/>
                  <a:gd name="T4" fmla="*/ 18 w 158"/>
                  <a:gd name="T5" fmla="*/ 65 h 65"/>
                  <a:gd name="T6" fmla="*/ 23 w 158"/>
                  <a:gd name="T7" fmla="*/ 62 h 65"/>
                  <a:gd name="T8" fmla="*/ 32 w 158"/>
                  <a:gd name="T9" fmla="*/ 59 h 65"/>
                  <a:gd name="T10" fmla="*/ 42 w 158"/>
                  <a:gd name="T11" fmla="*/ 62 h 65"/>
                  <a:gd name="T12" fmla="*/ 47 w 158"/>
                  <a:gd name="T13" fmla="*/ 65 h 65"/>
                  <a:gd name="T14" fmla="*/ 53 w 158"/>
                  <a:gd name="T15" fmla="*/ 62 h 65"/>
                  <a:gd name="T16" fmla="*/ 62 w 158"/>
                  <a:gd name="T17" fmla="*/ 59 h 65"/>
                  <a:gd name="T18" fmla="*/ 71 w 158"/>
                  <a:gd name="T19" fmla="*/ 62 h 65"/>
                  <a:gd name="T20" fmla="*/ 77 w 158"/>
                  <a:gd name="T21" fmla="*/ 65 h 65"/>
                  <a:gd name="T22" fmla="*/ 82 w 158"/>
                  <a:gd name="T23" fmla="*/ 62 h 65"/>
                  <a:gd name="T24" fmla="*/ 92 w 158"/>
                  <a:gd name="T25" fmla="*/ 59 h 65"/>
                  <a:gd name="T26" fmla="*/ 101 w 158"/>
                  <a:gd name="T27" fmla="*/ 62 h 65"/>
                  <a:gd name="T28" fmla="*/ 106 w 158"/>
                  <a:gd name="T29" fmla="*/ 65 h 65"/>
                  <a:gd name="T30" fmla="*/ 112 w 158"/>
                  <a:gd name="T31" fmla="*/ 62 h 65"/>
                  <a:gd name="T32" fmla="*/ 121 w 158"/>
                  <a:gd name="T33" fmla="*/ 59 h 65"/>
                  <a:gd name="T34" fmla="*/ 130 w 158"/>
                  <a:gd name="T35" fmla="*/ 62 h 65"/>
                  <a:gd name="T36" fmla="*/ 136 w 158"/>
                  <a:gd name="T37" fmla="*/ 65 h 65"/>
                  <a:gd name="T38" fmla="*/ 142 w 158"/>
                  <a:gd name="T39" fmla="*/ 62 h 65"/>
                  <a:gd name="T40" fmla="*/ 151 w 158"/>
                  <a:gd name="T41" fmla="*/ 59 h 65"/>
                  <a:gd name="T42" fmla="*/ 158 w 158"/>
                  <a:gd name="T43" fmla="*/ 61 h 65"/>
                  <a:gd name="T44" fmla="*/ 158 w 158"/>
                  <a:gd name="T45" fmla="*/ 5 h 65"/>
                  <a:gd name="T46" fmla="*/ 155 w 158"/>
                  <a:gd name="T47" fmla="*/ 3 h 65"/>
                  <a:gd name="T48" fmla="*/ 149 w 158"/>
                  <a:gd name="T49" fmla="*/ 0 h 65"/>
                  <a:gd name="T50" fmla="*/ 143 w 158"/>
                  <a:gd name="T51" fmla="*/ 3 h 65"/>
                  <a:gd name="T52" fmla="*/ 134 w 158"/>
                  <a:gd name="T53" fmla="*/ 7 h 65"/>
                  <a:gd name="T54" fmla="*/ 125 w 158"/>
                  <a:gd name="T55" fmla="*/ 3 h 65"/>
                  <a:gd name="T56" fmla="*/ 119 w 158"/>
                  <a:gd name="T57" fmla="*/ 0 h 65"/>
                  <a:gd name="T58" fmla="*/ 114 w 158"/>
                  <a:gd name="T59" fmla="*/ 3 h 65"/>
                  <a:gd name="T60" fmla="*/ 105 w 158"/>
                  <a:gd name="T61" fmla="*/ 7 h 65"/>
                  <a:gd name="T62" fmla="*/ 95 w 158"/>
                  <a:gd name="T63" fmla="*/ 3 h 65"/>
                  <a:gd name="T64" fmla="*/ 93 w 158"/>
                  <a:gd name="T65" fmla="*/ 1 h 65"/>
                  <a:gd name="T66" fmla="*/ 0 w 158"/>
                  <a:gd name="T67" fmla="*/ 59 h 65"/>
                  <a:gd name="T68" fmla="*/ 3 w 158"/>
                  <a:gd name="T69" fmla="*/ 59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8" h="65">
                    <a:moveTo>
                      <a:pt x="3" y="59"/>
                    </a:moveTo>
                    <a:cubicBezTo>
                      <a:pt x="7" y="59"/>
                      <a:pt x="10" y="61"/>
                      <a:pt x="12" y="62"/>
                    </a:cubicBezTo>
                    <a:cubicBezTo>
                      <a:pt x="14" y="64"/>
                      <a:pt x="15" y="65"/>
                      <a:pt x="18" y="65"/>
                    </a:cubicBezTo>
                    <a:cubicBezTo>
                      <a:pt x="20" y="65"/>
                      <a:pt x="22" y="64"/>
                      <a:pt x="23" y="62"/>
                    </a:cubicBezTo>
                    <a:cubicBezTo>
                      <a:pt x="25" y="61"/>
                      <a:pt x="28" y="59"/>
                      <a:pt x="32" y="59"/>
                    </a:cubicBezTo>
                    <a:cubicBezTo>
                      <a:pt x="37" y="59"/>
                      <a:pt x="40" y="61"/>
                      <a:pt x="42" y="62"/>
                    </a:cubicBezTo>
                    <a:cubicBezTo>
                      <a:pt x="43" y="64"/>
                      <a:pt x="44" y="65"/>
                      <a:pt x="47" y="65"/>
                    </a:cubicBezTo>
                    <a:cubicBezTo>
                      <a:pt x="50" y="65"/>
                      <a:pt x="51" y="64"/>
                      <a:pt x="53" y="62"/>
                    </a:cubicBezTo>
                    <a:cubicBezTo>
                      <a:pt x="55" y="61"/>
                      <a:pt x="57" y="59"/>
                      <a:pt x="62" y="59"/>
                    </a:cubicBezTo>
                    <a:cubicBezTo>
                      <a:pt x="67" y="59"/>
                      <a:pt x="69" y="61"/>
                      <a:pt x="71" y="62"/>
                    </a:cubicBezTo>
                    <a:cubicBezTo>
                      <a:pt x="73" y="64"/>
                      <a:pt x="74" y="65"/>
                      <a:pt x="77" y="65"/>
                    </a:cubicBezTo>
                    <a:cubicBezTo>
                      <a:pt x="80" y="65"/>
                      <a:pt x="81" y="64"/>
                      <a:pt x="82" y="62"/>
                    </a:cubicBezTo>
                    <a:cubicBezTo>
                      <a:pt x="84" y="61"/>
                      <a:pt x="87" y="59"/>
                      <a:pt x="92" y="59"/>
                    </a:cubicBezTo>
                    <a:cubicBezTo>
                      <a:pt x="96" y="59"/>
                      <a:pt x="99" y="61"/>
                      <a:pt x="101" y="62"/>
                    </a:cubicBezTo>
                    <a:cubicBezTo>
                      <a:pt x="103" y="64"/>
                      <a:pt x="104" y="65"/>
                      <a:pt x="106" y="65"/>
                    </a:cubicBezTo>
                    <a:cubicBezTo>
                      <a:pt x="109" y="65"/>
                      <a:pt x="110" y="64"/>
                      <a:pt x="112" y="62"/>
                    </a:cubicBezTo>
                    <a:cubicBezTo>
                      <a:pt x="114" y="61"/>
                      <a:pt x="117" y="59"/>
                      <a:pt x="121" y="59"/>
                    </a:cubicBezTo>
                    <a:cubicBezTo>
                      <a:pt x="126" y="59"/>
                      <a:pt x="128" y="61"/>
                      <a:pt x="130" y="62"/>
                    </a:cubicBezTo>
                    <a:cubicBezTo>
                      <a:pt x="132" y="64"/>
                      <a:pt x="133" y="65"/>
                      <a:pt x="136" y="65"/>
                    </a:cubicBezTo>
                    <a:cubicBezTo>
                      <a:pt x="139" y="65"/>
                      <a:pt x="140" y="64"/>
                      <a:pt x="142" y="62"/>
                    </a:cubicBezTo>
                    <a:cubicBezTo>
                      <a:pt x="144" y="61"/>
                      <a:pt x="146" y="59"/>
                      <a:pt x="151" y="59"/>
                    </a:cubicBezTo>
                    <a:cubicBezTo>
                      <a:pt x="154" y="59"/>
                      <a:pt x="156" y="59"/>
                      <a:pt x="158" y="61"/>
                    </a:cubicBezTo>
                    <a:cubicBezTo>
                      <a:pt x="158" y="5"/>
                      <a:pt x="158" y="5"/>
                      <a:pt x="158" y="5"/>
                    </a:cubicBezTo>
                    <a:cubicBezTo>
                      <a:pt x="157" y="5"/>
                      <a:pt x="156" y="4"/>
                      <a:pt x="155" y="3"/>
                    </a:cubicBezTo>
                    <a:cubicBezTo>
                      <a:pt x="153" y="1"/>
                      <a:pt x="152" y="0"/>
                      <a:pt x="149" y="0"/>
                    </a:cubicBezTo>
                    <a:cubicBezTo>
                      <a:pt x="146" y="0"/>
                      <a:pt x="145" y="1"/>
                      <a:pt x="143" y="3"/>
                    </a:cubicBezTo>
                    <a:cubicBezTo>
                      <a:pt x="141" y="5"/>
                      <a:pt x="139" y="7"/>
                      <a:pt x="134" y="7"/>
                    </a:cubicBezTo>
                    <a:cubicBezTo>
                      <a:pt x="129" y="7"/>
                      <a:pt x="127" y="5"/>
                      <a:pt x="125" y="3"/>
                    </a:cubicBezTo>
                    <a:cubicBezTo>
                      <a:pt x="123" y="1"/>
                      <a:pt x="122" y="0"/>
                      <a:pt x="119" y="0"/>
                    </a:cubicBezTo>
                    <a:cubicBezTo>
                      <a:pt x="117" y="0"/>
                      <a:pt x="115" y="1"/>
                      <a:pt x="114" y="3"/>
                    </a:cubicBezTo>
                    <a:cubicBezTo>
                      <a:pt x="112" y="5"/>
                      <a:pt x="109" y="7"/>
                      <a:pt x="105" y="7"/>
                    </a:cubicBezTo>
                    <a:cubicBezTo>
                      <a:pt x="100" y="7"/>
                      <a:pt x="97" y="5"/>
                      <a:pt x="95" y="3"/>
                    </a:cubicBezTo>
                    <a:cubicBezTo>
                      <a:pt x="95" y="2"/>
                      <a:pt x="94" y="2"/>
                      <a:pt x="93" y="1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1" y="59"/>
                      <a:pt x="2" y="59"/>
                      <a:pt x="3" y="59"/>
                    </a:cubicBezTo>
                    <a:close/>
                  </a:path>
                </a:pathLst>
              </a:cu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59" name="íśľîḓé">
                <a:extLst>
                  <a:ext uri="{FF2B5EF4-FFF2-40B4-BE49-F238E27FC236}">
                    <a16:creationId xmlns:a16="http://schemas.microsoft.com/office/drawing/2014/main" id="{FEE32A7C-B49C-740C-3871-898A47D445D2}"/>
                  </a:ext>
                </a:extLst>
              </p:cNvPr>
              <p:cNvSpPr/>
              <p:nvPr/>
            </p:nvSpPr>
            <p:spPr bwMode="auto">
              <a:xfrm>
                <a:off x="3485356" y="4256088"/>
                <a:ext cx="1098550" cy="423862"/>
              </a:xfrm>
              <a:custGeom>
                <a:avLst/>
                <a:gdLst>
                  <a:gd name="T0" fmla="*/ 159 w 166"/>
                  <a:gd name="T1" fmla="*/ 0 h 64"/>
                  <a:gd name="T2" fmla="*/ 153 w 166"/>
                  <a:gd name="T3" fmla="*/ 2 h 64"/>
                  <a:gd name="T4" fmla="*/ 144 w 166"/>
                  <a:gd name="T5" fmla="*/ 6 h 64"/>
                  <a:gd name="T6" fmla="*/ 135 w 166"/>
                  <a:gd name="T7" fmla="*/ 2 h 64"/>
                  <a:gd name="T8" fmla="*/ 129 w 166"/>
                  <a:gd name="T9" fmla="*/ 0 h 64"/>
                  <a:gd name="T10" fmla="*/ 124 w 166"/>
                  <a:gd name="T11" fmla="*/ 2 h 64"/>
                  <a:gd name="T12" fmla="*/ 114 w 166"/>
                  <a:gd name="T13" fmla="*/ 6 h 64"/>
                  <a:gd name="T14" fmla="*/ 105 w 166"/>
                  <a:gd name="T15" fmla="*/ 2 h 64"/>
                  <a:gd name="T16" fmla="*/ 100 w 166"/>
                  <a:gd name="T17" fmla="*/ 0 h 64"/>
                  <a:gd name="T18" fmla="*/ 94 w 166"/>
                  <a:gd name="T19" fmla="*/ 2 h 64"/>
                  <a:gd name="T20" fmla="*/ 85 w 166"/>
                  <a:gd name="T21" fmla="*/ 6 h 64"/>
                  <a:gd name="T22" fmla="*/ 76 w 166"/>
                  <a:gd name="T23" fmla="*/ 2 h 64"/>
                  <a:gd name="T24" fmla="*/ 70 w 166"/>
                  <a:gd name="T25" fmla="*/ 0 h 64"/>
                  <a:gd name="T26" fmla="*/ 64 w 166"/>
                  <a:gd name="T27" fmla="*/ 2 h 64"/>
                  <a:gd name="T28" fmla="*/ 55 w 166"/>
                  <a:gd name="T29" fmla="*/ 6 h 64"/>
                  <a:gd name="T30" fmla="*/ 46 w 166"/>
                  <a:gd name="T31" fmla="*/ 2 h 64"/>
                  <a:gd name="T32" fmla="*/ 40 w 166"/>
                  <a:gd name="T33" fmla="*/ 0 h 64"/>
                  <a:gd name="T34" fmla="*/ 35 w 166"/>
                  <a:gd name="T35" fmla="*/ 2 h 64"/>
                  <a:gd name="T36" fmla="*/ 26 w 166"/>
                  <a:gd name="T37" fmla="*/ 6 h 64"/>
                  <a:gd name="T38" fmla="*/ 16 w 166"/>
                  <a:gd name="T39" fmla="*/ 2 h 64"/>
                  <a:gd name="T40" fmla="*/ 11 w 166"/>
                  <a:gd name="T41" fmla="*/ 0 h 64"/>
                  <a:gd name="T42" fmla="*/ 5 w 166"/>
                  <a:gd name="T43" fmla="*/ 2 h 64"/>
                  <a:gd name="T44" fmla="*/ 0 w 166"/>
                  <a:gd name="T45" fmla="*/ 6 h 64"/>
                  <a:gd name="T46" fmla="*/ 0 w 166"/>
                  <a:gd name="T47" fmla="*/ 64 h 64"/>
                  <a:gd name="T48" fmla="*/ 3 w 166"/>
                  <a:gd name="T49" fmla="*/ 62 h 64"/>
                  <a:gd name="T50" fmla="*/ 13 w 166"/>
                  <a:gd name="T51" fmla="*/ 58 h 64"/>
                  <a:gd name="T52" fmla="*/ 22 w 166"/>
                  <a:gd name="T53" fmla="*/ 62 h 64"/>
                  <a:gd name="T54" fmla="*/ 27 w 166"/>
                  <a:gd name="T55" fmla="*/ 64 h 64"/>
                  <a:gd name="T56" fmla="*/ 33 w 166"/>
                  <a:gd name="T57" fmla="*/ 62 h 64"/>
                  <a:gd name="T58" fmla="*/ 42 w 166"/>
                  <a:gd name="T59" fmla="*/ 58 h 64"/>
                  <a:gd name="T60" fmla="*/ 51 w 166"/>
                  <a:gd name="T61" fmla="*/ 62 h 64"/>
                  <a:gd name="T62" fmla="*/ 57 w 166"/>
                  <a:gd name="T63" fmla="*/ 64 h 64"/>
                  <a:gd name="T64" fmla="*/ 63 w 166"/>
                  <a:gd name="T65" fmla="*/ 62 h 64"/>
                  <a:gd name="T66" fmla="*/ 72 w 166"/>
                  <a:gd name="T67" fmla="*/ 58 h 64"/>
                  <a:gd name="T68" fmla="*/ 81 w 166"/>
                  <a:gd name="T69" fmla="*/ 62 h 64"/>
                  <a:gd name="T70" fmla="*/ 87 w 166"/>
                  <a:gd name="T71" fmla="*/ 64 h 64"/>
                  <a:gd name="T72" fmla="*/ 92 w 166"/>
                  <a:gd name="T73" fmla="*/ 62 h 64"/>
                  <a:gd name="T74" fmla="*/ 101 w 166"/>
                  <a:gd name="T75" fmla="*/ 58 h 64"/>
                  <a:gd name="T76" fmla="*/ 111 w 166"/>
                  <a:gd name="T77" fmla="*/ 62 h 64"/>
                  <a:gd name="T78" fmla="*/ 116 w 166"/>
                  <a:gd name="T79" fmla="*/ 64 h 64"/>
                  <a:gd name="T80" fmla="*/ 122 w 166"/>
                  <a:gd name="T81" fmla="*/ 62 h 64"/>
                  <a:gd name="T82" fmla="*/ 131 w 166"/>
                  <a:gd name="T83" fmla="*/ 58 h 64"/>
                  <a:gd name="T84" fmla="*/ 140 w 166"/>
                  <a:gd name="T85" fmla="*/ 62 h 64"/>
                  <a:gd name="T86" fmla="*/ 146 w 166"/>
                  <a:gd name="T87" fmla="*/ 64 h 64"/>
                  <a:gd name="T88" fmla="*/ 152 w 166"/>
                  <a:gd name="T89" fmla="*/ 62 h 64"/>
                  <a:gd name="T90" fmla="*/ 161 w 166"/>
                  <a:gd name="T91" fmla="*/ 58 h 64"/>
                  <a:gd name="T92" fmla="*/ 166 w 166"/>
                  <a:gd name="T93" fmla="*/ 59 h 64"/>
                  <a:gd name="T94" fmla="*/ 166 w 166"/>
                  <a:gd name="T95" fmla="*/ 4 h 64"/>
                  <a:gd name="T96" fmla="*/ 165 w 166"/>
                  <a:gd name="T97" fmla="*/ 2 h 64"/>
                  <a:gd name="T98" fmla="*/ 159 w 166"/>
                  <a:gd name="T9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66" h="64">
                    <a:moveTo>
                      <a:pt x="159" y="0"/>
                    </a:moveTo>
                    <a:cubicBezTo>
                      <a:pt x="156" y="0"/>
                      <a:pt x="155" y="1"/>
                      <a:pt x="153" y="2"/>
                    </a:cubicBezTo>
                    <a:cubicBezTo>
                      <a:pt x="151" y="4"/>
                      <a:pt x="149" y="6"/>
                      <a:pt x="144" y="6"/>
                    </a:cubicBezTo>
                    <a:cubicBezTo>
                      <a:pt x="139" y="6"/>
                      <a:pt x="137" y="4"/>
                      <a:pt x="135" y="2"/>
                    </a:cubicBezTo>
                    <a:cubicBezTo>
                      <a:pt x="133" y="1"/>
                      <a:pt x="132" y="0"/>
                      <a:pt x="129" y="0"/>
                    </a:cubicBezTo>
                    <a:cubicBezTo>
                      <a:pt x="127" y="0"/>
                      <a:pt x="125" y="1"/>
                      <a:pt x="124" y="2"/>
                    </a:cubicBezTo>
                    <a:cubicBezTo>
                      <a:pt x="122" y="4"/>
                      <a:pt x="119" y="6"/>
                      <a:pt x="114" y="6"/>
                    </a:cubicBezTo>
                    <a:cubicBezTo>
                      <a:pt x="110" y="6"/>
                      <a:pt x="107" y="4"/>
                      <a:pt x="105" y="2"/>
                    </a:cubicBezTo>
                    <a:cubicBezTo>
                      <a:pt x="104" y="1"/>
                      <a:pt x="102" y="0"/>
                      <a:pt x="100" y="0"/>
                    </a:cubicBezTo>
                    <a:cubicBezTo>
                      <a:pt x="97" y="0"/>
                      <a:pt x="96" y="1"/>
                      <a:pt x="94" y="2"/>
                    </a:cubicBezTo>
                    <a:cubicBezTo>
                      <a:pt x="92" y="4"/>
                      <a:pt x="90" y="6"/>
                      <a:pt x="85" y="6"/>
                    </a:cubicBezTo>
                    <a:cubicBezTo>
                      <a:pt x="80" y="6"/>
                      <a:pt x="78" y="4"/>
                      <a:pt x="76" y="2"/>
                    </a:cubicBezTo>
                    <a:cubicBezTo>
                      <a:pt x="74" y="1"/>
                      <a:pt x="73" y="0"/>
                      <a:pt x="70" y="0"/>
                    </a:cubicBezTo>
                    <a:cubicBezTo>
                      <a:pt x="67" y="0"/>
                      <a:pt x="66" y="1"/>
                      <a:pt x="64" y="2"/>
                    </a:cubicBezTo>
                    <a:cubicBezTo>
                      <a:pt x="62" y="4"/>
                      <a:pt x="60" y="6"/>
                      <a:pt x="55" y="6"/>
                    </a:cubicBezTo>
                    <a:cubicBezTo>
                      <a:pt x="50" y="6"/>
                      <a:pt x="48" y="4"/>
                      <a:pt x="46" y="2"/>
                    </a:cubicBezTo>
                    <a:cubicBezTo>
                      <a:pt x="44" y="1"/>
                      <a:pt x="43" y="0"/>
                      <a:pt x="40" y="0"/>
                    </a:cubicBezTo>
                    <a:cubicBezTo>
                      <a:pt x="38" y="0"/>
                      <a:pt x="36" y="1"/>
                      <a:pt x="35" y="2"/>
                    </a:cubicBezTo>
                    <a:cubicBezTo>
                      <a:pt x="33" y="4"/>
                      <a:pt x="30" y="6"/>
                      <a:pt x="26" y="6"/>
                    </a:cubicBezTo>
                    <a:cubicBezTo>
                      <a:pt x="21" y="6"/>
                      <a:pt x="18" y="4"/>
                      <a:pt x="16" y="2"/>
                    </a:cubicBezTo>
                    <a:cubicBezTo>
                      <a:pt x="15" y="1"/>
                      <a:pt x="13" y="0"/>
                      <a:pt x="11" y="0"/>
                    </a:cubicBezTo>
                    <a:cubicBezTo>
                      <a:pt x="8" y="0"/>
                      <a:pt x="7" y="1"/>
                      <a:pt x="5" y="2"/>
                    </a:cubicBezTo>
                    <a:cubicBezTo>
                      <a:pt x="4" y="4"/>
                      <a:pt x="2" y="5"/>
                      <a:pt x="0" y="6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1" y="64"/>
                      <a:pt x="2" y="63"/>
                      <a:pt x="3" y="62"/>
                    </a:cubicBezTo>
                    <a:cubicBezTo>
                      <a:pt x="5" y="60"/>
                      <a:pt x="8" y="58"/>
                      <a:pt x="13" y="58"/>
                    </a:cubicBezTo>
                    <a:cubicBezTo>
                      <a:pt x="17" y="58"/>
                      <a:pt x="20" y="60"/>
                      <a:pt x="22" y="62"/>
                    </a:cubicBezTo>
                    <a:cubicBezTo>
                      <a:pt x="23" y="63"/>
                      <a:pt x="25" y="64"/>
                      <a:pt x="27" y="64"/>
                    </a:cubicBezTo>
                    <a:cubicBezTo>
                      <a:pt x="30" y="64"/>
                      <a:pt x="31" y="63"/>
                      <a:pt x="33" y="62"/>
                    </a:cubicBezTo>
                    <a:cubicBezTo>
                      <a:pt x="35" y="60"/>
                      <a:pt x="38" y="58"/>
                      <a:pt x="42" y="58"/>
                    </a:cubicBezTo>
                    <a:cubicBezTo>
                      <a:pt x="47" y="58"/>
                      <a:pt x="49" y="60"/>
                      <a:pt x="51" y="62"/>
                    </a:cubicBezTo>
                    <a:cubicBezTo>
                      <a:pt x="53" y="63"/>
                      <a:pt x="54" y="64"/>
                      <a:pt x="57" y="64"/>
                    </a:cubicBezTo>
                    <a:cubicBezTo>
                      <a:pt x="60" y="64"/>
                      <a:pt x="61" y="63"/>
                      <a:pt x="63" y="62"/>
                    </a:cubicBezTo>
                    <a:cubicBezTo>
                      <a:pt x="65" y="60"/>
                      <a:pt x="67" y="58"/>
                      <a:pt x="72" y="58"/>
                    </a:cubicBezTo>
                    <a:cubicBezTo>
                      <a:pt x="77" y="58"/>
                      <a:pt x="79" y="60"/>
                      <a:pt x="81" y="62"/>
                    </a:cubicBezTo>
                    <a:cubicBezTo>
                      <a:pt x="83" y="63"/>
                      <a:pt x="84" y="64"/>
                      <a:pt x="87" y="64"/>
                    </a:cubicBezTo>
                    <a:cubicBezTo>
                      <a:pt x="89" y="64"/>
                      <a:pt x="91" y="63"/>
                      <a:pt x="92" y="62"/>
                    </a:cubicBezTo>
                    <a:cubicBezTo>
                      <a:pt x="94" y="60"/>
                      <a:pt x="97" y="58"/>
                      <a:pt x="101" y="58"/>
                    </a:cubicBezTo>
                    <a:cubicBezTo>
                      <a:pt x="106" y="58"/>
                      <a:pt x="109" y="60"/>
                      <a:pt x="111" y="62"/>
                    </a:cubicBezTo>
                    <a:cubicBezTo>
                      <a:pt x="112" y="63"/>
                      <a:pt x="114" y="64"/>
                      <a:pt x="116" y="64"/>
                    </a:cubicBezTo>
                    <a:cubicBezTo>
                      <a:pt x="119" y="64"/>
                      <a:pt x="120" y="63"/>
                      <a:pt x="122" y="62"/>
                    </a:cubicBezTo>
                    <a:cubicBezTo>
                      <a:pt x="124" y="60"/>
                      <a:pt x="126" y="58"/>
                      <a:pt x="131" y="58"/>
                    </a:cubicBezTo>
                    <a:cubicBezTo>
                      <a:pt x="136" y="58"/>
                      <a:pt x="138" y="60"/>
                      <a:pt x="140" y="62"/>
                    </a:cubicBezTo>
                    <a:cubicBezTo>
                      <a:pt x="142" y="63"/>
                      <a:pt x="143" y="64"/>
                      <a:pt x="146" y="64"/>
                    </a:cubicBezTo>
                    <a:cubicBezTo>
                      <a:pt x="149" y="64"/>
                      <a:pt x="150" y="63"/>
                      <a:pt x="152" y="62"/>
                    </a:cubicBezTo>
                    <a:cubicBezTo>
                      <a:pt x="154" y="60"/>
                      <a:pt x="156" y="58"/>
                      <a:pt x="161" y="58"/>
                    </a:cubicBezTo>
                    <a:cubicBezTo>
                      <a:pt x="163" y="58"/>
                      <a:pt x="165" y="58"/>
                      <a:pt x="166" y="59"/>
                    </a:cubicBezTo>
                    <a:cubicBezTo>
                      <a:pt x="166" y="4"/>
                      <a:pt x="166" y="4"/>
                      <a:pt x="166" y="4"/>
                    </a:cubicBezTo>
                    <a:cubicBezTo>
                      <a:pt x="165" y="3"/>
                      <a:pt x="165" y="3"/>
                      <a:pt x="165" y="2"/>
                    </a:cubicBezTo>
                    <a:cubicBezTo>
                      <a:pt x="163" y="1"/>
                      <a:pt x="162" y="0"/>
                      <a:pt x="159" y="0"/>
                    </a:cubicBezTo>
                    <a:close/>
                  </a:path>
                </a:pathLst>
              </a:cu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60" name="isḻíḍé">
                <a:extLst>
                  <a:ext uri="{FF2B5EF4-FFF2-40B4-BE49-F238E27FC236}">
                    <a16:creationId xmlns:a16="http://schemas.microsoft.com/office/drawing/2014/main" id="{7F3F4598-C374-F61B-0638-9F996D8B90DC}"/>
                  </a:ext>
                </a:extLst>
              </p:cNvPr>
              <p:cNvSpPr/>
              <p:nvPr/>
            </p:nvSpPr>
            <p:spPr bwMode="auto">
              <a:xfrm>
                <a:off x="4187031" y="3573463"/>
                <a:ext cx="396875" cy="265112"/>
              </a:xfrm>
              <a:custGeom>
                <a:avLst/>
                <a:gdLst>
                  <a:gd name="T0" fmla="*/ 1 w 60"/>
                  <a:gd name="T1" fmla="*/ 38 h 40"/>
                  <a:gd name="T2" fmla="*/ 7 w 60"/>
                  <a:gd name="T3" fmla="*/ 40 h 40"/>
                  <a:gd name="T4" fmla="*/ 12 w 60"/>
                  <a:gd name="T5" fmla="*/ 38 h 40"/>
                  <a:gd name="T6" fmla="*/ 21 w 60"/>
                  <a:gd name="T7" fmla="*/ 34 h 40"/>
                  <a:gd name="T8" fmla="*/ 31 w 60"/>
                  <a:gd name="T9" fmla="*/ 38 h 40"/>
                  <a:gd name="T10" fmla="*/ 36 w 60"/>
                  <a:gd name="T11" fmla="*/ 40 h 40"/>
                  <a:gd name="T12" fmla="*/ 42 w 60"/>
                  <a:gd name="T13" fmla="*/ 38 h 40"/>
                  <a:gd name="T14" fmla="*/ 51 w 60"/>
                  <a:gd name="T15" fmla="*/ 34 h 40"/>
                  <a:gd name="T16" fmla="*/ 60 w 60"/>
                  <a:gd name="T17" fmla="*/ 37 h 40"/>
                  <a:gd name="T18" fmla="*/ 60 w 60"/>
                  <a:gd name="T19" fmla="*/ 0 h 40"/>
                  <a:gd name="T20" fmla="*/ 0 w 60"/>
                  <a:gd name="T21" fmla="*/ 37 h 40"/>
                  <a:gd name="T22" fmla="*/ 1 w 60"/>
                  <a:gd name="T23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0" h="40">
                    <a:moveTo>
                      <a:pt x="1" y="38"/>
                    </a:moveTo>
                    <a:cubicBezTo>
                      <a:pt x="3" y="39"/>
                      <a:pt x="4" y="40"/>
                      <a:pt x="7" y="40"/>
                    </a:cubicBezTo>
                    <a:cubicBezTo>
                      <a:pt x="9" y="40"/>
                      <a:pt x="11" y="39"/>
                      <a:pt x="12" y="38"/>
                    </a:cubicBezTo>
                    <a:cubicBezTo>
                      <a:pt x="14" y="36"/>
                      <a:pt x="17" y="34"/>
                      <a:pt x="21" y="34"/>
                    </a:cubicBezTo>
                    <a:cubicBezTo>
                      <a:pt x="26" y="34"/>
                      <a:pt x="29" y="36"/>
                      <a:pt x="31" y="38"/>
                    </a:cubicBezTo>
                    <a:cubicBezTo>
                      <a:pt x="32" y="39"/>
                      <a:pt x="33" y="40"/>
                      <a:pt x="36" y="40"/>
                    </a:cubicBezTo>
                    <a:cubicBezTo>
                      <a:pt x="39" y="40"/>
                      <a:pt x="40" y="39"/>
                      <a:pt x="42" y="38"/>
                    </a:cubicBezTo>
                    <a:cubicBezTo>
                      <a:pt x="44" y="36"/>
                      <a:pt x="46" y="34"/>
                      <a:pt x="51" y="34"/>
                    </a:cubicBezTo>
                    <a:cubicBezTo>
                      <a:pt x="56" y="34"/>
                      <a:pt x="58" y="36"/>
                      <a:pt x="60" y="37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1" y="37"/>
                      <a:pt x="1" y="37"/>
                      <a:pt x="1" y="38"/>
                    </a:cubicBezTo>
                    <a:close/>
                  </a:path>
                </a:pathLst>
              </a:cu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61" name="î$1îḑê">
                <a:extLst>
                  <a:ext uri="{FF2B5EF4-FFF2-40B4-BE49-F238E27FC236}">
                    <a16:creationId xmlns:a16="http://schemas.microsoft.com/office/drawing/2014/main" id="{D4659673-6F72-9D1A-EA8C-B1A78444C3F0}"/>
                  </a:ext>
                </a:extLst>
              </p:cNvPr>
              <p:cNvSpPr/>
              <p:nvPr/>
            </p:nvSpPr>
            <p:spPr bwMode="auto">
              <a:xfrm>
                <a:off x="3485356" y="5519738"/>
                <a:ext cx="1098550" cy="344487"/>
              </a:xfrm>
              <a:custGeom>
                <a:avLst/>
                <a:gdLst>
                  <a:gd name="T0" fmla="*/ 166 w 166"/>
                  <a:gd name="T1" fmla="*/ 0 h 52"/>
                  <a:gd name="T2" fmla="*/ 164 w 166"/>
                  <a:gd name="T3" fmla="*/ 0 h 52"/>
                  <a:gd name="T4" fmla="*/ 159 w 166"/>
                  <a:gd name="T5" fmla="*/ 2 h 52"/>
                  <a:gd name="T6" fmla="*/ 150 w 166"/>
                  <a:gd name="T7" fmla="*/ 6 h 52"/>
                  <a:gd name="T8" fmla="*/ 141 w 166"/>
                  <a:gd name="T9" fmla="*/ 2 h 52"/>
                  <a:gd name="T10" fmla="*/ 135 w 166"/>
                  <a:gd name="T11" fmla="*/ 0 h 52"/>
                  <a:gd name="T12" fmla="*/ 129 w 166"/>
                  <a:gd name="T13" fmla="*/ 2 h 52"/>
                  <a:gd name="T14" fmla="*/ 120 w 166"/>
                  <a:gd name="T15" fmla="*/ 6 h 52"/>
                  <a:gd name="T16" fmla="*/ 111 w 166"/>
                  <a:gd name="T17" fmla="*/ 2 h 52"/>
                  <a:gd name="T18" fmla="*/ 105 w 166"/>
                  <a:gd name="T19" fmla="*/ 0 h 52"/>
                  <a:gd name="T20" fmla="*/ 100 w 166"/>
                  <a:gd name="T21" fmla="*/ 2 h 52"/>
                  <a:gd name="T22" fmla="*/ 90 w 166"/>
                  <a:gd name="T23" fmla="*/ 6 h 52"/>
                  <a:gd name="T24" fmla="*/ 81 w 166"/>
                  <a:gd name="T25" fmla="*/ 2 h 52"/>
                  <a:gd name="T26" fmla="*/ 76 w 166"/>
                  <a:gd name="T27" fmla="*/ 0 h 52"/>
                  <a:gd name="T28" fmla="*/ 70 w 166"/>
                  <a:gd name="T29" fmla="*/ 2 h 52"/>
                  <a:gd name="T30" fmla="*/ 61 w 166"/>
                  <a:gd name="T31" fmla="*/ 6 h 52"/>
                  <a:gd name="T32" fmla="*/ 52 w 166"/>
                  <a:gd name="T33" fmla="*/ 2 h 52"/>
                  <a:gd name="T34" fmla="*/ 46 w 166"/>
                  <a:gd name="T35" fmla="*/ 0 h 52"/>
                  <a:gd name="T36" fmla="*/ 40 w 166"/>
                  <a:gd name="T37" fmla="*/ 2 h 52"/>
                  <a:gd name="T38" fmla="*/ 31 w 166"/>
                  <a:gd name="T39" fmla="*/ 6 h 52"/>
                  <a:gd name="T40" fmla="*/ 22 w 166"/>
                  <a:gd name="T41" fmla="*/ 2 h 52"/>
                  <a:gd name="T42" fmla="*/ 16 w 166"/>
                  <a:gd name="T43" fmla="*/ 0 h 52"/>
                  <a:gd name="T44" fmla="*/ 11 w 166"/>
                  <a:gd name="T45" fmla="*/ 2 h 52"/>
                  <a:gd name="T46" fmla="*/ 2 w 166"/>
                  <a:gd name="T47" fmla="*/ 6 h 52"/>
                  <a:gd name="T48" fmla="*/ 0 w 166"/>
                  <a:gd name="T49" fmla="*/ 6 h 52"/>
                  <a:gd name="T50" fmla="*/ 0 w 166"/>
                  <a:gd name="T51" fmla="*/ 52 h 52"/>
                  <a:gd name="T52" fmla="*/ 166 w 166"/>
                  <a:gd name="T53" fmla="*/ 52 h 52"/>
                  <a:gd name="T54" fmla="*/ 166 w 166"/>
                  <a:gd name="T5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6" h="52">
                    <a:moveTo>
                      <a:pt x="166" y="0"/>
                    </a:moveTo>
                    <a:cubicBezTo>
                      <a:pt x="165" y="0"/>
                      <a:pt x="165" y="0"/>
                      <a:pt x="164" y="0"/>
                    </a:cubicBezTo>
                    <a:cubicBezTo>
                      <a:pt x="162" y="0"/>
                      <a:pt x="161" y="1"/>
                      <a:pt x="159" y="2"/>
                    </a:cubicBezTo>
                    <a:cubicBezTo>
                      <a:pt x="157" y="4"/>
                      <a:pt x="154" y="6"/>
                      <a:pt x="150" y="6"/>
                    </a:cubicBezTo>
                    <a:cubicBezTo>
                      <a:pt x="145" y="6"/>
                      <a:pt x="143" y="4"/>
                      <a:pt x="141" y="2"/>
                    </a:cubicBezTo>
                    <a:cubicBezTo>
                      <a:pt x="139" y="1"/>
                      <a:pt x="138" y="0"/>
                      <a:pt x="135" y="0"/>
                    </a:cubicBezTo>
                    <a:cubicBezTo>
                      <a:pt x="132" y="0"/>
                      <a:pt x="131" y="1"/>
                      <a:pt x="129" y="2"/>
                    </a:cubicBezTo>
                    <a:cubicBezTo>
                      <a:pt x="127" y="4"/>
                      <a:pt x="125" y="6"/>
                      <a:pt x="120" y="6"/>
                    </a:cubicBezTo>
                    <a:cubicBezTo>
                      <a:pt x="115" y="6"/>
                      <a:pt x="113" y="4"/>
                      <a:pt x="111" y="2"/>
                    </a:cubicBezTo>
                    <a:cubicBezTo>
                      <a:pt x="109" y="1"/>
                      <a:pt x="108" y="0"/>
                      <a:pt x="105" y="0"/>
                    </a:cubicBezTo>
                    <a:cubicBezTo>
                      <a:pt x="103" y="0"/>
                      <a:pt x="101" y="1"/>
                      <a:pt x="100" y="2"/>
                    </a:cubicBezTo>
                    <a:cubicBezTo>
                      <a:pt x="98" y="4"/>
                      <a:pt x="95" y="6"/>
                      <a:pt x="90" y="6"/>
                    </a:cubicBezTo>
                    <a:cubicBezTo>
                      <a:pt x="86" y="6"/>
                      <a:pt x="83" y="4"/>
                      <a:pt x="81" y="2"/>
                    </a:cubicBezTo>
                    <a:cubicBezTo>
                      <a:pt x="80" y="1"/>
                      <a:pt x="78" y="0"/>
                      <a:pt x="76" y="0"/>
                    </a:cubicBezTo>
                    <a:cubicBezTo>
                      <a:pt x="73" y="0"/>
                      <a:pt x="72" y="1"/>
                      <a:pt x="70" y="2"/>
                    </a:cubicBezTo>
                    <a:cubicBezTo>
                      <a:pt x="68" y="4"/>
                      <a:pt x="66" y="6"/>
                      <a:pt x="61" y="6"/>
                    </a:cubicBezTo>
                    <a:cubicBezTo>
                      <a:pt x="56" y="6"/>
                      <a:pt x="54" y="4"/>
                      <a:pt x="52" y="2"/>
                    </a:cubicBezTo>
                    <a:cubicBezTo>
                      <a:pt x="50" y="1"/>
                      <a:pt x="49" y="0"/>
                      <a:pt x="46" y="0"/>
                    </a:cubicBezTo>
                    <a:cubicBezTo>
                      <a:pt x="43" y="0"/>
                      <a:pt x="42" y="1"/>
                      <a:pt x="40" y="2"/>
                    </a:cubicBezTo>
                    <a:cubicBezTo>
                      <a:pt x="38" y="4"/>
                      <a:pt x="36" y="6"/>
                      <a:pt x="31" y="6"/>
                    </a:cubicBezTo>
                    <a:cubicBezTo>
                      <a:pt x="26" y="6"/>
                      <a:pt x="24" y="4"/>
                      <a:pt x="22" y="2"/>
                    </a:cubicBezTo>
                    <a:cubicBezTo>
                      <a:pt x="20" y="1"/>
                      <a:pt x="19" y="0"/>
                      <a:pt x="16" y="0"/>
                    </a:cubicBezTo>
                    <a:cubicBezTo>
                      <a:pt x="14" y="0"/>
                      <a:pt x="12" y="1"/>
                      <a:pt x="11" y="2"/>
                    </a:cubicBezTo>
                    <a:cubicBezTo>
                      <a:pt x="9" y="4"/>
                      <a:pt x="6" y="6"/>
                      <a:pt x="2" y="6"/>
                    </a:cubicBezTo>
                    <a:cubicBezTo>
                      <a:pt x="1" y="6"/>
                      <a:pt x="0" y="6"/>
                      <a:pt x="0" y="6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166" y="52"/>
                      <a:pt x="166" y="52"/>
                      <a:pt x="166" y="52"/>
                    </a:cubicBez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62" name="ïṡḷîḍè">
                <a:extLst>
                  <a:ext uri="{FF2B5EF4-FFF2-40B4-BE49-F238E27FC236}">
                    <a16:creationId xmlns:a16="http://schemas.microsoft.com/office/drawing/2014/main" id="{4E79BEC4-E4A8-F0F3-4EC7-88F77473CF19}"/>
                  </a:ext>
                </a:extLst>
              </p:cNvPr>
              <p:cNvSpPr/>
              <p:nvPr/>
            </p:nvSpPr>
            <p:spPr bwMode="auto">
              <a:xfrm>
                <a:off x="6403181" y="3713163"/>
                <a:ext cx="423862" cy="436562"/>
              </a:xfrm>
              <a:custGeom>
                <a:avLst/>
                <a:gdLst>
                  <a:gd name="T0" fmla="*/ 0 w 267"/>
                  <a:gd name="T1" fmla="*/ 275 h 275"/>
                  <a:gd name="T2" fmla="*/ 267 w 267"/>
                  <a:gd name="T3" fmla="*/ 0 h 275"/>
                  <a:gd name="T4" fmla="*/ 146 w 267"/>
                  <a:gd name="T5" fmla="*/ 0 h 275"/>
                  <a:gd name="T6" fmla="*/ 0 w 267"/>
                  <a:gd name="T7" fmla="*/ 150 h 275"/>
                  <a:gd name="T8" fmla="*/ 0 w 267"/>
                  <a:gd name="T9" fmla="*/ 275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7" h="275">
                    <a:moveTo>
                      <a:pt x="0" y="275"/>
                    </a:moveTo>
                    <a:lnTo>
                      <a:pt x="267" y="0"/>
                    </a:lnTo>
                    <a:lnTo>
                      <a:pt x="146" y="0"/>
                    </a:lnTo>
                    <a:lnTo>
                      <a:pt x="0" y="150"/>
                    </a:lnTo>
                    <a:lnTo>
                      <a:pt x="0" y="2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63" name="î$ḻidé">
                <a:extLst>
                  <a:ext uri="{FF2B5EF4-FFF2-40B4-BE49-F238E27FC236}">
                    <a16:creationId xmlns:a16="http://schemas.microsoft.com/office/drawing/2014/main" id="{FC634A08-AF26-FCDB-84D4-F99804CDD98D}"/>
                  </a:ext>
                </a:extLst>
              </p:cNvPr>
              <p:cNvSpPr/>
              <p:nvPr/>
            </p:nvSpPr>
            <p:spPr bwMode="auto">
              <a:xfrm>
                <a:off x="6403181" y="3884613"/>
                <a:ext cx="542925" cy="661987"/>
              </a:xfrm>
              <a:custGeom>
                <a:avLst/>
                <a:gdLst>
                  <a:gd name="T0" fmla="*/ 0 w 342"/>
                  <a:gd name="T1" fmla="*/ 417 h 417"/>
                  <a:gd name="T2" fmla="*/ 342 w 342"/>
                  <a:gd name="T3" fmla="*/ 59 h 417"/>
                  <a:gd name="T4" fmla="*/ 280 w 342"/>
                  <a:gd name="T5" fmla="*/ 0 h 417"/>
                  <a:gd name="T6" fmla="*/ 0 w 342"/>
                  <a:gd name="T7" fmla="*/ 292 h 417"/>
                  <a:gd name="T8" fmla="*/ 0 w 342"/>
                  <a:gd name="T9" fmla="*/ 417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2" h="417">
                    <a:moveTo>
                      <a:pt x="0" y="417"/>
                    </a:moveTo>
                    <a:lnTo>
                      <a:pt x="342" y="59"/>
                    </a:lnTo>
                    <a:lnTo>
                      <a:pt x="280" y="0"/>
                    </a:lnTo>
                    <a:lnTo>
                      <a:pt x="0" y="292"/>
                    </a:lnTo>
                    <a:lnTo>
                      <a:pt x="0" y="4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64" name="iṡḻïḍe">
                <a:extLst>
                  <a:ext uri="{FF2B5EF4-FFF2-40B4-BE49-F238E27FC236}">
                    <a16:creationId xmlns:a16="http://schemas.microsoft.com/office/drawing/2014/main" id="{3F4F8482-E7A3-C611-3CC5-05E4D2AAB4E8}"/>
                  </a:ext>
                </a:extLst>
              </p:cNvPr>
              <p:cNvSpPr/>
              <p:nvPr/>
            </p:nvSpPr>
            <p:spPr bwMode="auto">
              <a:xfrm>
                <a:off x="6403181" y="3713163"/>
                <a:ext cx="1125537" cy="1171575"/>
              </a:xfrm>
              <a:custGeom>
                <a:avLst/>
                <a:gdLst>
                  <a:gd name="T0" fmla="*/ 0 w 709"/>
                  <a:gd name="T1" fmla="*/ 738 h 738"/>
                  <a:gd name="T2" fmla="*/ 709 w 709"/>
                  <a:gd name="T3" fmla="*/ 0 h 738"/>
                  <a:gd name="T4" fmla="*/ 592 w 709"/>
                  <a:gd name="T5" fmla="*/ 0 h 738"/>
                  <a:gd name="T6" fmla="*/ 0 w 709"/>
                  <a:gd name="T7" fmla="*/ 613 h 738"/>
                  <a:gd name="T8" fmla="*/ 0 w 709"/>
                  <a:gd name="T9" fmla="*/ 738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9" h="738">
                    <a:moveTo>
                      <a:pt x="0" y="738"/>
                    </a:moveTo>
                    <a:lnTo>
                      <a:pt x="709" y="0"/>
                    </a:lnTo>
                    <a:lnTo>
                      <a:pt x="592" y="0"/>
                    </a:lnTo>
                    <a:lnTo>
                      <a:pt x="0" y="613"/>
                    </a:lnTo>
                    <a:lnTo>
                      <a:pt x="0" y="7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65" name="ïś1íďé">
                <a:extLst>
                  <a:ext uri="{FF2B5EF4-FFF2-40B4-BE49-F238E27FC236}">
                    <a16:creationId xmlns:a16="http://schemas.microsoft.com/office/drawing/2014/main" id="{9FA14021-4100-D64D-B424-BB84F51E2397}"/>
                  </a:ext>
                </a:extLst>
              </p:cNvPr>
              <p:cNvSpPr/>
              <p:nvPr/>
            </p:nvSpPr>
            <p:spPr bwMode="auto">
              <a:xfrm>
                <a:off x="6363494" y="3573463"/>
                <a:ext cx="79375" cy="2290762"/>
              </a:xfrm>
              <a:custGeom>
                <a:avLst/>
                <a:gdLst>
                  <a:gd name="T0" fmla="*/ 12 w 12"/>
                  <a:gd name="T1" fmla="*/ 343 h 346"/>
                  <a:gd name="T2" fmla="*/ 11 w 12"/>
                  <a:gd name="T3" fmla="*/ 346 h 346"/>
                  <a:gd name="T4" fmla="*/ 1 w 12"/>
                  <a:gd name="T5" fmla="*/ 346 h 346"/>
                  <a:gd name="T6" fmla="*/ 0 w 12"/>
                  <a:gd name="T7" fmla="*/ 343 h 346"/>
                  <a:gd name="T8" fmla="*/ 0 w 12"/>
                  <a:gd name="T9" fmla="*/ 4 h 346"/>
                  <a:gd name="T10" fmla="*/ 1 w 12"/>
                  <a:gd name="T11" fmla="*/ 0 h 346"/>
                  <a:gd name="T12" fmla="*/ 11 w 12"/>
                  <a:gd name="T13" fmla="*/ 0 h 346"/>
                  <a:gd name="T14" fmla="*/ 12 w 12"/>
                  <a:gd name="T15" fmla="*/ 4 h 346"/>
                  <a:gd name="T16" fmla="*/ 12 w 12"/>
                  <a:gd name="T17" fmla="*/ 343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346">
                    <a:moveTo>
                      <a:pt x="12" y="343"/>
                    </a:moveTo>
                    <a:cubicBezTo>
                      <a:pt x="12" y="345"/>
                      <a:pt x="12" y="346"/>
                      <a:pt x="11" y="346"/>
                    </a:cubicBezTo>
                    <a:cubicBezTo>
                      <a:pt x="1" y="346"/>
                      <a:pt x="1" y="346"/>
                      <a:pt x="1" y="346"/>
                    </a:cubicBezTo>
                    <a:cubicBezTo>
                      <a:pt x="1" y="346"/>
                      <a:pt x="0" y="345"/>
                      <a:pt x="0" y="34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2"/>
                      <a:pt x="12" y="4"/>
                    </a:cubicBezTo>
                    <a:lnTo>
                      <a:pt x="12" y="343"/>
                    </a:lnTo>
                    <a:close/>
                  </a:path>
                </a:pathLst>
              </a:custGeom>
              <a:solidFill>
                <a:srgbClr val="0526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66" name="íṩḻídè">
                <a:extLst>
                  <a:ext uri="{FF2B5EF4-FFF2-40B4-BE49-F238E27FC236}">
                    <a16:creationId xmlns:a16="http://schemas.microsoft.com/office/drawing/2014/main" id="{EA6A8D06-FF7F-743D-2B79-6FADAC286AE9}"/>
                  </a:ext>
                </a:extLst>
              </p:cNvPr>
              <p:cNvSpPr/>
              <p:nvPr/>
            </p:nvSpPr>
            <p:spPr bwMode="auto">
              <a:xfrm>
                <a:off x="6403181" y="3573463"/>
                <a:ext cx="39687" cy="2290762"/>
              </a:xfrm>
              <a:custGeom>
                <a:avLst/>
                <a:gdLst>
                  <a:gd name="T0" fmla="*/ 6 w 6"/>
                  <a:gd name="T1" fmla="*/ 343 h 346"/>
                  <a:gd name="T2" fmla="*/ 6 w 6"/>
                  <a:gd name="T3" fmla="*/ 4 h 346"/>
                  <a:gd name="T4" fmla="*/ 5 w 6"/>
                  <a:gd name="T5" fmla="*/ 0 h 346"/>
                  <a:gd name="T6" fmla="*/ 1 w 6"/>
                  <a:gd name="T7" fmla="*/ 0 h 346"/>
                  <a:gd name="T8" fmla="*/ 0 w 6"/>
                  <a:gd name="T9" fmla="*/ 4 h 346"/>
                  <a:gd name="T10" fmla="*/ 0 w 6"/>
                  <a:gd name="T11" fmla="*/ 343 h 346"/>
                  <a:gd name="T12" fmla="*/ 1 w 6"/>
                  <a:gd name="T13" fmla="*/ 346 h 346"/>
                  <a:gd name="T14" fmla="*/ 5 w 6"/>
                  <a:gd name="T15" fmla="*/ 346 h 346"/>
                  <a:gd name="T16" fmla="*/ 6 w 6"/>
                  <a:gd name="T17" fmla="*/ 343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346">
                    <a:moveTo>
                      <a:pt x="6" y="343"/>
                    </a:move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6" y="0"/>
                      <a:pt x="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2"/>
                      <a:pt x="0" y="4"/>
                    </a:cubicBezTo>
                    <a:cubicBezTo>
                      <a:pt x="0" y="343"/>
                      <a:pt x="0" y="343"/>
                      <a:pt x="0" y="343"/>
                    </a:cubicBezTo>
                    <a:cubicBezTo>
                      <a:pt x="0" y="345"/>
                      <a:pt x="0" y="346"/>
                      <a:pt x="1" y="346"/>
                    </a:cubicBezTo>
                    <a:cubicBezTo>
                      <a:pt x="5" y="346"/>
                      <a:pt x="5" y="346"/>
                      <a:pt x="5" y="346"/>
                    </a:cubicBezTo>
                    <a:cubicBezTo>
                      <a:pt x="6" y="346"/>
                      <a:pt x="6" y="345"/>
                      <a:pt x="6" y="343"/>
                    </a:cubicBezTo>
                    <a:close/>
                  </a:path>
                </a:pathLst>
              </a:custGeom>
              <a:solidFill>
                <a:srgbClr val="CAD5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67" name="íṧlîḑe">
                <a:extLst>
                  <a:ext uri="{FF2B5EF4-FFF2-40B4-BE49-F238E27FC236}">
                    <a16:creationId xmlns:a16="http://schemas.microsoft.com/office/drawing/2014/main" id="{06972251-F76F-8D82-A14D-9E3997D076EC}"/>
                  </a:ext>
                </a:extLst>
              </p:cNvPr>
              <p:cNvSpPr/>
              <p:nvPr/>
            </p:nvSpPr>
            <p:spPr bwMode="auto">
              <a:xfrm>
                <a:off x="6292056" y="3627438"/>
                <a:ext cx="2613025" cy="111125"/>
              </a:xfrm>
              <a:custGeom>
                <a:avLst/>
                <a:gdLst>
                  <a:gd name="T0" fmla="*/ 395 w 395"/>
                  <a:gd name="T1" fmla="*/ 13 h 17"/>
                  <a:gd name="T2" fmla="*/ 391 w 395"/>
                  <a:gd name="T3" fmla="*/ 17 h 17"/>
                  <a:gd name="T4" fmla="*/ 4 w 395"/>
                  <a:gd name="T5" fmla="*/ 17 h 17"/>
                  <a:gd name="T6" fmla="*/ 0 w 395"/>
                  <a:gd name="T7" fmla="*/ 13 h 17"/>
                  <a:gd name="T8" fmla="*/ 0 w 395"/>
                  <a:gd name="T9" fmla="*/ 4 h 17"/>
                  <a:gd name="T10" fmla="*/ 4 w 395"/>
                  <a:gd name="T11" fmla="*/ 0 h 17"/>
                  <a:gd name="T12" fmla="*/ 391 w 395"/>
                  <a:gd name="T13" fmla="*/ 0 h 17"/>
                  <a:gd name="T14" fmla="*/ 395 w 395"/>
                  <a:gd name="T15" fmla="*/ 4 h 17"/>
                  <a:gd name="T16" fmla="*/ 395 w 395"/>
                  <a:gd name="T17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5" h="17">
                    <a:moveTo>
                      <a:pt x="395" y="13"/>
                    </a:moveTo>
                    <a:cubicBezTo>
                      <a:pt x="395" y="15"/>
                      <a:pt x="393" y="17"/>
                      <a:pt x="391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2" y="17"/>
                      <a:pt x="0" y="15"/>
                      <a:pt x="0" y="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391" y="0"/>
                      <a:pt x="391" y="0"/>
                      <a:pt x="391" y="0"/>
                    </a:cubicBezTo>
                    <a:cubicBezTo>
                      <a:pt x="393" y="0"/>
                      <a:pt x="395" y="2"/>
                      <a:pt x="395" y="4"/>
                    </a:cubicBezTo>
                    <a:lnTo>
                      <a:pt x="395" y="13"/>
                    </a:lnTo>
                    <a:close/>
                  </a:path>
                </a:pathLst>
              </a:cu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68" name="iṧḻidé">
                <a:extLst>
                  <a:ext uri="{FF2B5EF4-FFF2-40B4-BE49-F238E27FC236}">
                    <a16:creationId xmlns:a16="http://schemas.microsoft.com/office/drawing/2014/main" id="{F7B5EE75-F427-C4F5-8A8D-83EE5EB5412D}"/>
                  </a:ext>
                </a:extLst>
              </p:cNvPr>
              <p:cNvSpPr/>
              <p:nvPr/>
            </p:nvSpPr>
            <p:spPr bwMode="auto">
              <a:xfrm>
                <a:off x="6292056" y="3686175"/>
                <a:ext cx="2613025" cy="52387"/>
              </a:xfrm>
              <a:custGeom>
                <a:avLst/>
                <a:gdLst>
                  <a:gd name="T0" fmla="*/ 391 w 395"/>
                  <a:gd name="T1" fmla="*/ 0 h 8"/>
                  <a:gd name="T2" fmla="*/ 4 w 395"/>
                  <a:gd name="T3" fmla="*/ 0 h 8"/>
                  <a:gd name="T4" fmla="*/ 0 w 395"/>
                  <a:gd name="T5" fmla="*/ 3 h 8"/>
                  <a:gd name="T6" fmla="*/ 0 w 395"/>
                  <a:gd name="T7" fmla="*/ 4 h 8"/>
                  <a:gd name="T8" fmla="*/ 4 w 395"/>
                  <a:gd name="T9" fmla="*/ 8 h 8"/>
                  <a:gd name="T10" fmla="*/ 391 w 395"/>
                  <a:gd name="T11" fmla="*/ 8 h 8"/>
                  <a:gd name="T12" fmla="*/ 395 w 395"/>
                  <a:gd name="T13" fmla="*/ 4 h 8"/>
                  <a:gd name="T14" fmla="*/ 395 w 395"/>
                  <a:gd name="T15" fmla="*/ 3 h 8"/>
                  <a:gd name="T16" fmla="*/ 391 w 395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5" h="8">
                    <a:moveTo>
                      <a:pt x="39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391" y="8"/>
                      <a:pt x="391" y="8"/>
                      <a:pt x="391" y="8"/>
                    </a:cubicBezTo>
                    <a:cubicBezTo>
                      <a:pt x="393" y="8"/>
                      <a:pt x="395" y="6"/>
                      <a:pt x="395" y="4"/>
                    </a:cubicBezTo>
                    <a:cubicBezTo>
                      <a:pt x="395" y="3"/>
                      <a:pt x="395" y="3"/>
                      <a:pt x="395" y="3"/>
                    </a:cubicBezTo>
                    <a:cubicBezTo>
                      <a:pt x="395" y="1"/>
                      <a:pt x="393" y="0"/>
                      <a:pt x="391" y="0"/>
                    </a:cubicBez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69" name="îS1iḍe">
                <a:extLst>
                  <a:ext uri="{FF2B5EF4-FFF2-40B4-BE49-F238E27FC236}">
                    <a16:creationId xmlns:a16="http://schemas.microsoft.com/office/drawing/2014/main" id="{81A29066-B473-DF73-38A7-46C237FDEED9}"/>
                  </a:ext>
                </a:extLst>
              </p:cNvPr>
              <p:cNvSpPr/>
              <p:nvPr/>
            </p:nvSpPr>
            <p:spPr bwMode="auto">
              <a:xfrm>
                <a:off x="8727281" y="3573463"/>
                <a:ext cx="79375" cy="2290762"/>
              </a:xfrm>
              <a:custGeom>
                <a:avLst/>
                <a:gdLst>
                  <a:gd name="T0" fmla="*/ 12 w 12"/>
                  <a:gd name="T1" fmla="*/ 343 h 346"/>
                  <a:gd name="T2" fmla="*/ 11 w 12"/>
                  <a:gd name="T3" fmla="*/ 346 h 346"/>
                  <a:gd name="T4" fmla="*/ 1 w 12"/>
                  <a:gd name="T5" fmla="*/ 346 h 346"/>
                  <a:gd name="T6" fmla="*/ 0 w 12"/>
                  <a:gd name="T7" fmla="*/ 343 h 346"/>
                  <a:gd name="T8" fmla="*/ 0 w 12"/>
                  <a:gd name="T9" fmla="*/ 4 h 346"/>
                  <a:gd name="T10" fmla="*/ 1 w 12"/>
                  <a:gd name="T11" fmla="*/ 0 h 346"/>
                  <a:gd name="T12" fmla="*/ 11 w 12"/>
                  <a:gd name="T13" fmla="*/ 0 h 346"/>
                  <a:gd name="T14" fmla="*/ 12 w 12"/>
                  <a:gd name="T15" fmla="*/ 4 h 346"/>
                  <a:gd name="T16" fmla="*/ 12 w 12"/>
                  <a:gd name="T17" fmla="*/ 343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346">
                    <a:moveTo>
                      <a:pt x="12" y="343"/>
                    </a:moveTo>
                    <a:cubicBezTo>
                      <a:pt x="12" y="345"/>
                      <a:pt x="12" y="346"/>
                      <a:pt x="11" y="346"/>
                    </a:cubicBezTo>
                    <a:cubicBezTo>
                      <a:pt x="1" y="346"/>
                      <a:pt x="1" y="346"/>
                      <a:pt x="1" y="346"/>
                    </a:cubicBezTo>
                    <a:cubicBezTo>
                      <a:pt x="1" y="346"/>
                      <a:pt x="0" y="345"/>
                      <a:pt x="0" y="34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2"/>
                      <a:pt x="12" y="4"/>
                    </a:cubicBezTo>
                    <a:lnTo>
                      <a:pt x="12" y="343"/>
                    </a:lnTo>
                    <a:close/>
                  </a:path>
                </a:pathLst>
              </a:custGeom>
              <a:solidFill>
                <a:srgbClr val="CAD5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70" name="îṧḷiḑè">
                <a:extLst>
                  <a:ext uri="{FF2B5EF4-FFF2-40B4-BE49-F238E27FC236}">
                    <a16:creationId xmlns:a16="http://schemas.microsoft.com/office/drawing/2014/main" id="{D111ED64-BC88-5ABE-590F-3062FDA09242}"/>
                  </a:ext>
                </a:extLst>
              </p:cNvPr>
              <p:cNvSpPr/>
              <p:nvPr/>
            </p:nvSpPr>
            <p:spPr bwMode="auto">
              <a:xfrm>
                <a:off x="3393281" y="3441700"/>
                <a:ext cx="1349375" cy="927100"/>
              </a:xfrm>
              <a:custGeom>
                <a:avLst/>
                <a:gdLst>
                  <a:gd name="T0" fmla="*/ 11 w 204"/>
                  <a:gd name="T1" fmla="*/ 140 h 140"/>
                  <a:gd name="T2" fmla="*/ 3 w 204"/>
                  <a:gd name="T3" fmla="*/ 136 h 140"/>
                  <a:gd name="T4" fmla="*/ 6 w 204"/>
                  <a:gd name="T5" fmla="*/ 123 h 140"/>
                  <a:gd name="T6" fmla="*/ 188 w 204"/>
                  <a:gd name="T7" fmla="*/ 3 h 140"/>
                  <a:gd name="T8" fmla="*/ 201 w 204"/>
                  <a:gd name="T9" fmla="*/ 6 h 140"/>
                  <a:gd name="T10" fmla="*/ 198 w 204"/>
                  <a:gd name="T11" fmla="*/ 19 h 140"/>
                  <a:gd name="T12" fmla="*/ 16 w 204"/>
                  <a:gd name="T13" fmla="*/ 138 h 140"/>
                  <a:gd name="T14" fmla="*/ 11 w 204"/>
                  <a:gd name="T15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140">
                    <a:moveTo>
                      <a:pt x="11" y="140"/>
                    </a:moveTo>
                    <a:cubicBezTo>
                      <a:pt x="8" y="140"/>
                      <a:pt x="5" y="138"/>
                      <a:pt x="3" y="136"/>
                    </a:cubicBezTo>
                    <a:cubicBezTo>
                      <a:pt x="0" y="131"/>
                      <a:pt x="1" y="126"/>
                      <a:pt x="6" y="123"/>
                    </a:cubicBezTo>
                    <a:cubicBezTo>
                      <a:pt x="188" y="3"/>
                      <a:pt x="188" y="3"/>
                      <a:pt x="188" y="3"/>
                    </a:cubicBezTo>
                    <a:cubicBezTo>
                      <a:pt x="193" y="0"/>
                      <a:pt x="198" y="2"/>
                      <a:pt x="201" y="6"/>
                    </a:cubicBezTo>
                    <a:cubicBezTo>
                      <a:pt x="204" y="10"/>
                      <a:pt x="203" y="16"/>
                      <a:pt x="198" y="19"/>
                    </a:cubicBezTo>
                    <a:cubicBezTo>
                      <a:pt x="16" y="138"/>
                      <a:pt x="16" y="138"/>
                      <a:pt x="16" y="138"/>
                    </a:cubicBezTo>
                    <a:cubicBezTo>
                      <a:pt x="14" y="139"/>
                      <a:pt x="12" y="140"/>
                      <a:pt x="11" y="140"/>
                    </a:cubicBez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71" name="ïṩľiḋê">
                <a:extLst>
                  <a:ext uri="{FF2B5EF4-FFF2-40B4-BE49-F238E27FC236}">
                    <a16:creationId xmlns:a16="http://schemas.microsoft.com/office/drawing/2014/main" id="{A4A6C571-D417-BD33-5BDC-405AA5AB1B92}"/>
                  </a:ext>
                </a:extLst>
              </p:cNvPr>
              <p:cNvSpPr/>
              <p:nvPr/>
            </p:nvSpPr>
            <p:spPr bwMode="auto">
              <a:xfrm>
                <a:off x="3420269" y="3533775"/>
                <a:ext cx="1296987" cy="835025"/>
              </a:xfrm>
              <a:custGeom>
                <a:avLst/>
                <a:gdLst>
                  <a:gd name="T0" fmla="*/ 184 w 196"/>
                  <a:gd name="T1" fmla="*/ 3 h 126"/>
                  <a:gd name="T2" fmla="*/ 2 w 196"/>
                  <a:gd name="T3" fmla="*/ 122 h 126"/>
                  <a:gd name="T4" fmla="*/ 0 w 196"/>
                  <a:gd name="T5" fmla="*/ 123 h 126"/>
                  <a:gd name="T6" fmla="*/ 7 w 196"/>
                  <a:gd name="T7" fmla="*/ 126 h 126"/>
                  <a:gd name="T8" fmla="*/ 12 w 196"/>
                  <a:gd name="T9" fmla="*/ 124 h 126"/>
                  <a:gd name="T10" fmla="*/ 194 w 196"/>
                  <a:gd name="T11" fmla="*/ 5 h 126"/>
                  <a:gd name="T12" fmla="*/ 196 w 196"/>
                  <a:gd name="T13" fmla="*/ 4 h 126"/>
                  <a:gd name="T14" fmla="*/ 184 w 196"/>
                  <a:gd name="T15" fmla="*/ 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6" h="126">
                    <a:moveTo>
                      <a:pt x="184" y="3"/>
                    </a:moveTo>
                    <a:cubicBezTo>
                      <a:pt x="2" y="122"/>
                      <a:pt x="2" y="122"/>
                      <a:pt x="2" y="122"/>
                    </a:cubicBezTo>
                    <a:cubicBezTo>
                      <a:pt x="1" y="122"/>
                      <a:pt x="1" y="123"/>
                      <a:pt x="0" y="123"/>
                    </a:cubicBezTo>
                    <a:cubicBezTo>
                      <a:pt x="2" y="125"/>
                      <a:pt x="4" y="126"/>
                      <a:pt x="7" y="126"/>
                    </a:cubicBezTo>
                    <a:cubicBezTo>
                      <a:pt x="8" y="126"/>
                      <a:pt x="10" y="125"/>
                      <a:pt x="12" y="124"/>
                    </a:cubicBezTo>
                    <a:cubicBezTo>
                      <a:pt x="194" y="5"/>
                      <a:pt x="194" y="5"/>
                      <a:pt x="194" y="5"/>
                    </a:cubicBezTo>
                    <a:cubicBezTo>
                      <a:pt x="195" y="4"/>
                      <a:pt x="195" y="4"/>
                      <a:pt x="196" y="4"/>
                    </a:cubicBezTo>
                    <a:cubicBezTo>
                      <a:pt x="193" y="1"/>
                      <a:pt x="188" y="0"/>
                      <a:pt x="184" y="3"/>
                    </a:cubicBezTo>
                    <a:close/>
                  </a:path>
                </a:pathLst>
              </a:custGeom>
              <a:solidFill>
                <a:srgbClr val="BC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72" name="îṡlîḓè">
                <a:extLst>
                  <a:ext uri="{FF2B5EF4-FFF2-40B4-BE49-F238E27FC236}">
                    <a16:creationId xmlns:a16="http://schemas.microsoft.com/office/drawing/2014/main" id="{F32CE33C-CC9D-FCCC-EA62-17E3A3D33A85}"/>
                  </a:ext>
                </a:extLst>
              </p:cNvPr>
              <p:cNvSpPr/>
              <p:nvPr/>
            </p:nvSpPr>
            <p:spPr bwMode="auto">
              <a:xfrm>
                <a:off x="6390481" y="3951288"/>
                <a:ext cx="2376487" cy="26987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73" name="íṩḷïḑé">
                <a:extLst>
                  <a:ext uri="{FF2B5EF4-FFF2-40B4-BE49-F238E27FC236}">
                    <a16:creationId xmlns:a16="http://schemas.microsoft.com/office/drawing/2014/main" id="{9F86049E-7992-D30E-2004-975D06F1A2E4}"/>
                  </a:ext>
                </a:extLst>
              </p:cNvPr>
              <p:cNvSpPr/>
              <p:nvPr/>
            </p:nvSpPr>
            <p:spPr bwMode="auto">
              <a:xfrm>
                <a:off x="6390481" y="3970338"/>
                <a:ext cx="2376487" cy="7937"/>
              </a:xfrm>
              <a:prstGeom prst="rect">
                <a:avLst/>
              </a:pr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74" name="išlíďê">
                <a:extLst>
                  <a:ext uri="{FF2B5EF4-FFF2-40B4-BE49-F238E27FC236}">
                    <a16:creationId xmlns:a16="http://schemas.microsoft.com/office/drawing/2014/main" id="{C980E51A-3468-0E01-8E04-868CE649432B}"/>
                  </a:ext>
                </a:extLst>
              </p:cNvPr>
              <p:cNvSpPr/>
              <p:nvPr/>
            </p:nvSpPr>
            <p:spPr bwMode="auto">
              <a:xfrm>
                <a:off x="6390481" y="4229100"/>
                <a:ext cx="2376487" cy="20637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75" name="îsḻïḑe">
                <a:extLst>
                  <a:ext uri="{FF2B5EF4-FFF2-40B4-BE49-F238E27FC236}">
                    <a16:creationId xmlns:a16="http://schemas.microsoft.com/office/drawing/2014/main" id="{D7FE17AF-9C3C-A93B-E78B-257844C1A0C7}"/>
                  </a:ext>
                </a:extLst>
              </p:cNvPr>
              <p:cNvSpPr/>
              <p:nvPr/>
            </p:nvSpPr>
            <p:spPr bwMode="auto">
              <a:xfrm>
                <a:off x="6390481" y="4241800"/>
                <a:ext cx="2376487" cy="7937"/>
              </a:xfrm>
              <a:prstGeom prst="rect">
                <a:avLst/>
              </a:pr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76" name="îṡ1ïḓe">
                <a:extLst>
                  <a:ext uri="{FF2B5EF4-FFF2-40B4-BE49-F238E27FC236}">
                    <a16:creationId xmlns:a16="http://schemas.microsoft.com/office/drawing/2014/main" id="{97B1C2CF-5CA7-33C3-6C33-79C2889C5A9A}"/>
                  </a:ext>
                </a:extLst>
              </p:cNvPr>
              <p:cNvSpPr/>
              <p:nvPr/>
            </p:nvSpPr>
            <p:spPr bwMode="auto">
              <a:xfrm>
                <a:off x="6390481" y="4500563"/>
                <a:ext cx="2376487" cy="20637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77" name="îSļiḍé">
                <a:extLst>
                  <a:ext uri="{FF2B5EF4-FFF2-40B4-BE49-F238E27FC236}">
                    <a16:creationId xmlns:a16="http://schemas.microsoft.com/office/drawing/2014/main" id="{27E8136E-AE54-D9A3-0CF1-368B85253949}"/>
                  </a:ext>
                </a:extLst>
              </p:cNvPr>
              <p:cNvSpPr/>
              <p:nvPr/>
            </p:nvSpPr>
            <p:spPr bwMode="auto">
              <a:xfrm>
                <a:off x="6390481" y="4521200"/>
                <a:ext cx="2376487" cy="1587"/>
              </a:xfrm>
              <a:prstGeom prst="rect">
                <a:avLst/>
              </a:pr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78" name="íşlïḓe">
                <a:extLst>
                  <a:ext uri="{FF2B5EF4-FFF2-40B4-BE49-F238E27FC236}">
                    <a16:creationId xmlns:a16="http://schemas.microsoft.com/office/drawing/2014/main" id="{94B7C32B-E40D-2A48-1220-5F9FCC4AE629}"/>
                  </a:ext>
                </a:extLst>
              </p:cNvPr>
              <p:cNvSpPr/>
              <p:nvPr/>
            </p:nvSpPr>
            <p:spPr bwMode="auto">
              <a:xfrm>
                <a:off x="6390481" y="4772025"/>
                <a:ext cx="2376487" cy="26987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79" name="íş1iďê">
                <a:extLst>
                  <a:ext uri="{FF2B5EF4-FFF2-40B4-BE49-F238E27FC236}">
                    <a16:creationId xmlns:a16="http://schemas.microsoft.com/office/drawing/2014/main" id="{062B6C6C-F881-6E56-61E9-2603F8E41A95}"/>
                  </a:ext>
                </a:extLst>
              </p:cNvPr>
              <p:cNvSpPr/>
              <p:nvPr/>
            </p:nvSpPr>
            <p:spPr bwMode="auto">
              <a:xfrm>
                <a:off x="6390481" y="4792663"/>
                <a:ext cx="2376487" cy="6350"/>
              </a:xfrm>
              <a:prstGeom prst="rect">
                <a:avLst/>
              </a:pr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80" name="ïṩļîḍe">
                <a:extLst>
                  <a:ext uri="{FF2B5EF4-FFF2-40B4-BE49-F238E27FC236}">
                    <a16:creationId xmlns:a16="http://schemas.microsoft.com/office/drawing/2014/main" id="{F3D66C6A-4A6F-2000-82B1-985992480274}"/>
                  </a:ext>
                </a:extLst>
              </p:cNvPr>
              <p:cNvSpPr/>
              <p:nvPr/>
            </p:nvSpPr>
            <p:spPr bwMode="auto">
              <a:xfrm>
                <a:off x="6390481" y="5043488"/>
                <a:ext cx="2376487" cy="26987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81" name="ïŝḷïdè">
                <a:extLst>
                  <a:ext uri="{FF2B5EF4-FFF2-40B4-BE49-F238E27FC236}">
                    <a16:creationId xmlns:a16="http://schemas.microsoft.com/office/drawing/2014/main" id="{2A428947-C153-A543-7802-ABC5B7B737D9}"/>
                  </a:ext>
                </a:extLst>
              </p:cNvPr>
              <p:cNvSpPr/>
              <p:nvPr/>
            </p:nvSpPr>
            <p:spPr bwMode="auto">
              <a:xfrm>
                <a:off x="6390481" y="5064125"/>
                <a:ext cx="2376487" cy="6350"/>
              </a:xfrm>
              <a:prstGeom prst="rect">
                <a:avLst/>
              </a:pr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82" name="iṥḷîdé">
                <a:extLst>
                  <a:ext uri="{FF2B5EF4-FFF2-40B4-BE49-F238E27FC236}">
                    <a16:creationId xmlns:a16="http://schemas.microsoft.com/office/drawing/2014/main" id="{C75BDE1F-01ED-5C3A-51E3-4F362C032C00}"/>
                  </a:ext>
                </a:extLst>
              </p:cNvPr>
              <p:cNvSpPr/>
              <p:nvPr/>
            </p:nvSpPr>
            <p:spPr bwMode="auto">
              <a:xfrm>
                <a:off x="6390481" y="5314950"/>
                <a:ext cx="2376487" cy="26987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83" name="i$ľîdê">
                <a:extLst>
                  <a:ext uri="{FF2B5EF4-FFF2-40B4-BE49-F238E27FC236}">
                    <a16:creationId xmlns:a16="http://schemas.microsoft.com/office/drawing/2014/main" id="{C6C5598C-9394-8C7F-8D72-06D2D899833B}"/>
                  </a:ext>
                </a:extLst>
              </p:cNvPr>
              <p:cNvSpPr/>
              <p:nvPr/>
            </p:nvSpPr>
            <p:spPr bwMode="auto">
              <a:xfrm>
                <a:off x="6390481" y="5335588"/>
                <a:ext cx="2376487" cy="6350"/>
              </a:xfrm>
              <a:prstGeom prst="rect">
                <a:avLst/>
              </a:pr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84" name="îṧľïḑé">
                <a:extLst>
                  <a:ext uri="{FF2B5EF4-FFF2-40B4-BE49-F238E27FC236}">
                    <a16:creationId xmlns:a16="http://schemas.microsoft.com/office/drawing/2014/main" id="{99BE987B-482B-E1F6-1F07-73B7EFCA748F}"/>
                  </a:ext>
                </a:extLst>
              </p:cNvPr>
              <p:cNvSpPr/>
              <p:nvPr/>
            </p:nvSpPr>
            <p:spPr bwMode="auto">
              <a:xfrm>
                <a:off x="7541419" y="3573463"/>
                <a:ext cx="79375" cy="2290762"/>
              </a:xfrm>
              <a:custGeom>
                <a:avLst/>
                <a:gdLst>
                  <a:gd name="T0" fmla="*/ 12 w 12"/>
                  <a:gd name="T1" fmla="*/ 343 h 346"/>
                  <a:gd name="T2" fmla="*/ 11 w 12"/>
                  <a:gd name="T3" fmla="*/ 346 h 346"/>
                  <a:gd name="T4" fmla="*/ 1 w 12"/>
                  <a:gd name="T5" fmla="*/ 346 h 346"/>
                  <a:gd name="T6" fmla="*/ 0 w 12"/>
                  <a:gd name="T7" fmla="*/ 343 h 346"/>
                  <a:gd name="T8" fmla="*/ 0 w 12"/>
                  <a:gd name="T9" fmla="*/ 4 h 346"/>
                  <a:gd name="T10" fmla="*/ 1 w 12"/>
                  <a:gd name="T11" fmla="*/ 0 h 346"/>
                  <a:gd name="T12" fmla="*/ 11 w 12"/>
                  <a:gd name="T13" fmla="*/ 0 h 346"/>
                  <a:gd name="T14" fmla="*/ 12 w 12"/>
                  <a:gd name="T15" fmla="*/ 4 h 346"/>
                  <a:gd name="T16" fmla="*/ 12 w 12"/>
                  <a:gd name="T17" fmla="*/ 343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346">
                    <a:moveTo>
                      <a:pt x="12" y="343"/>
                    </a:moveTo>
                    <a:cubicBezTo>
                      <a:pt x="12" y="345"/>
                      <a:pt x="12" y="346"/>
                      <a:pt x="11" y="346"/>
                    </a:cubicBezTo>
                    <a:cubicBezTo>
                      <a:pt x="1" y="346"/>
                      <a:pt x="1" y="346"/>
                      <a:pt x="1" y="346"/>
                    </a:cubicBezTo>
                    <a:cubicBezTo>
                      <a:pt x="0" y="346"/>
                      <a:pt x="0" y="345"/>
                      <a:pt x="0" y="34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0" y="0"/>
                      <a:pt x="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2"/>
                      <a:pt x="12" y="4"/>
                    </a:cubicBezTo>
                    <a:lnTo>
                      <a:pt x="12" y="343"/>
                    </a:lnTo>
                    <a:close/>
                  </a:path>
                </a:pathLst>
              </a:custGeom>
              <a:solidFill>
                <a:srgbClr val="CAD5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85" name="iṡļíďè">
                <a:extLst>
                  <a:ext uri="{FF2B5EF4-FFF2-40B4-BE49-F238E27FC236}">
                    <a16:creationId xmlns:a16="http://schemas.microsoft.com/office/drawing/2014/main" id="{E2B0E52F-6F2B-3B6A-DC9F-A328F3E2C34F}"/>
                  </a:ext>
                </a:extLst>
              </p:cNvPr>
              <p:cNvSpPr/>
              <p:nvPr/>
            </p:nvSpPr>
            <p:spPr bwMode="auto">
              <a:xfrm>
                <a:off x="8157369" y="3573463"/>
                <a:ext cx="79375" cy="2290762"/>
              </a:xfrm>
              <a:custGeom>
                <a:avLst/>
                <a:gdLst>
                  <a:gd name="T0" fmla="*/ 12 w 12"/>
                  <a:gd name="T1" fmla="*/ 343 h 346"/>
                  <a:gd name="T2" fmla="*/ 11 w 12"/>
                  <a:gd name="T3" fmla="*/ 346 h 346"/>
                  <a:gd name="T4" fmla="*/ 1 w 12"/>
                  <a:gd name="T5" fmla="*/ 346 h 346"/>
                  <a:gd name="T6" fmla="*/ 0 w 12"/>
                  <a:gd name="T7" fmla="*/ 343 h 346"/>
                  <a:gd name="T8" fmla="*/ 0 w 12"/>
                  <a:gd name="T9" fmla="*/ 4 h 346"/>
                  <a:gd name="T10" fmla="*/ 1 w 12"/>
                  <a:gd name="T11" fmla="*/ 0 h 346"/>
                  <a:gd name="T12" fmla="*/ 11 w 12"/>
                  <a:gd name="T13" fmla="*/ 0 h 346"/>
                  <a:gd name="T14" fmla="*/ 12 w 12"/>
                  <a:gd name="T15" fmla="*/ 4 h 346"/>
                  <a:gd name="T16" fmla="*/ 12 w 12"/>
                  <a:gd name="T17" fmla="*/ 343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346">
                    <a:moveTo>
                      <a:pt x="12" y="343"/>
                    </a:moveTo>
                    <a:cubicBezTo>
                      <a:pt x="12" y="345"/>
                      <a:pt x="12" y="346"/>
                      <a:pt x="11" y="346"/>
                    </a:cubicBezTo>
                    <a:cubicBezTo>
                      <a:pt x="1" y="346"/>
                      <a:pt x="1" y="346"/>
                      <a:pt x="1" y="346"/>
                    </a:cubicBezTo>
                    <a:cubicBezTo>
                      <a:pt x="1" y="346"/>
                      <a:pt x="0" y="345"/>
                      <a:pt x="0" y="34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2"/>
                      <a:pt x="12" y="4"/>
                    </a:cubicBezTo>
                    <a:lnTo>
                      <a:pt x="12" y="343"/>
                    </a:lnTo>
                    <a:close/>
                  </a:path>
                </a:pathLst>
              </a:custGeom>
              <a:solidFill>
                <a:srgbClr val="CAD5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86" name="îSļídé">
                <a:extLst>
                  <a:ext uri="{FF2B5EF4-FFF2-40B4-BE49-F238E27FC236}">
                    <a16:creationId xmlns:a16="http://schemas.microsoft.com/office/drawing/2014/main" id="{EF6390D1-CB1F-8124-570D-761E7D6B6C3E}"/>
                  </a:ext>
                </a:extLst>
              </p:cNvPr>
              <p:cNvSpPr/>
              <p:nvPr/>
            </p:nvSpPr>
            <p:spPr bwMode="auto">
              <a:xfrm>
                <a:off x="6912769" y="3573463"/>
                <a:ext cx="79375" cy="2290762"/>
              </a:xfrm>
              <a:custGeom>
                <a:avLst/>
                <a:gdLst>
                  <a:gd name="T0" fmla="*/ 12 w 12"/>
                  <a:gd name="T1" fmla="*/ 343 h 346"/>
                  <a:gd name="T2" fmla="*/ 11 w 12"/>
                  <a:gd name="T3" fmla="*/ 346 h 346"/>
                  <a:gd name="T4" fmla="*/ 1 w 12"/>
                  <a:gd name="T5" fmla="*/ 346 h 346"/>
                  <a:gd name="T6" fmla="*/ 0 w 12"/>
                  <a:gd name="T7" fmla="*/ 343 h 346"/>
                  <a:gd name="T8" fmla="*/ 0 w 12"/>
                  <a:gd name="T9" fmla="*/ 4 h 346"/>
                  <a:gd name="T10" fmla="*/ 1 w 12"/>
                  <a:gd name="T11" fmla="*/ 0 h 346"/>
                  <a:gd name="T12" fmla="*/ 11 w 12"/>
                  <a:gd name="T13" fmla="*/ 0 h 346"/>
                  <a:gd name="T14" fmla="*/ 12 w 12"/>
                  <a:gd name="T15" fmla="*/ 4 h 346"/>
                  <a:gd name="T16" fmla="*/ 12 w 12"/>
                  <a:gd name="T17" fmla="*/ 343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346">
                    <a:moveTo>
                      <a:pt x="12" y="343"/>
                    </a:moveTo>
                    <a:cubicBezTo>
                      <a:pt x="12" y="345"/>
                      <a:pt x="12" y="346"/>
                      <a:pt x="11" y="346"/>
                    </a:cubicBezTo>
                    <a:cubicBezTo>
                      <a:pt x="1" y="346"/>
                      <a:pt x="1" y="346"/>
                      <a:pt x="1" y="346"/>
                    </a:cubicBezTo>
                    <a:cubicBezTo>
                      <a:pt x="1" y="346"/>
                      <a:pt x="0" y="345"/>
                      <a:pt x="0" y="34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2"/>
                      <a:pt x="12" y="4"/>
                    </a:cubicBezTo>
                    <a:lnTo>
                      <a:pt x="12" y="343"/>
                    </a:lnTo>
                    <a:close/>
                  </a:path>
                </a:pathLst>
              </a:custGeom>
              <a:solidFill>
                <a:srgbClr val="CAD5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87" name="ïṡḻïḑe">
                <a:extLst>
                  <a:ext uri="{FF2B5EF4-FFF2-40B4-BE49-F238E27FC236}">
                    <a16:creationId xmlns:a16="http://schemas.microsoft.com/office/drawing/2014/main" id="{B7DC8D04-1834-2CE0-C553-E7467913AFA4}"/>
                  </a:ext>
                </a:extLst>
              </p:cNvPr>
              <p:cNvSpPr/>
              <p:nvPr/>
            </p:nvSpPr>
            <p:spPr bwMode="auto">
              <a:xfrm>
                <a:off x="6912769" y="3573463"/>
                <a:ext cx="39687" cy="2290762"/>
              </a:xfrm>
              <a:custGeom>
                <a:avLst/>
                <a:gdLst>
                  <a:gd name="T0" fmla="*/ 6 w 6"/>
                  <a:gd name="T1" fmla="*/ 343 h 346"/>
                  <a:gd name="T2" fmla="*/ 6 w 6"/>
                  <a:gd name="T3" fmla="*/ 4 h 346"/>
                  <a:gd name="T4" fmla="*/ 5 w 6"/>
                  <a:gd name="T5" fmla="*/ 0 h 346"/>
                  <a:gd name="T6" fmla="*/ 1 w 6"/>
                  <a:gd name="T7" fmla="*/ 0 h 346"/>
                  <a:gd name="T8" fmla="*/ 0 w 6"/>
                  <a:gd name="T9" fmla="*/ 4 h 346"/>
                  <a:gd name="T10" fmla="*/ 0 w 6"/>
                  <a:gd name="T11" fmla="*/ 343 h 346"/>
                  <a:gd name="T12" fmla="*/ 1 w 6"/>
                  <a:gd name="T13" fmla="*/ 346 h 346"/>
                  <a:gd name="T14" fmla="*/ 5 w 6"/>
                  <a:gd name="T15" fmla="*/ 346 h 346"/>
                  <a:gd name="T16" fmla="*/ 6 w 6"/>
                  <a:gd name="T17" fmla="*/ 343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346">
                    <a:moveTo>
                      <a:pt x="6" y="343"/>
                    </a:move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6" y="0"/>
                      <a:pt x="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343"/>
                      <a:pt x="0" y="343"/>
                      <a:pt x="0" y="343"/>
                    </a:cubicBezTo>
                    <a:cubicBezTo>
                      <a:pt x="0" y="345"/>
                      <a:pt x="1" y="346"/>
                      <a:pt x="1" y="346"/>
                    </a:cubicBezTo>
                    <a:cubicBezTo>
                      <a:pt x="5" y="346"/>
                      <a:pt x="5" y="346"/>
                      <a:pt x="5" y="346"/>
                    </a:cubicBezTo>
                    <a:cubicBezTo>
                      <a:pt x="6" y="346"/>
                      <a:pt x="6" y="345"/>
                      <a:pt x="6" y="343"/>
                    </a:cubicBezTo>
                    <a:close/>
                  </a:path>
                </a:pathLst>
              </a:custGeom>
              <a:solidFill>
                <a:srgbClr val="0526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88" name="íṧḻîdé">
                <a:extLst>
                  <a:ext uri="{FF2B5EF4-FFF2-40B4-BE49-F238E27FC236}">
                    <a16:creationId xmlns:a16="http://schemas.microsoft.com/office/drawing/2014/main" id="{7A177358-45DD-638C-117B-105728D9DAA7}"/>
                  </a:ext>
                </a:extLst>
              </p:cNvPr>
              <p:cNvSpPr/>
              <p:nvPr/>
            </p:nvSpPr>
            <p:spPr bwMode="auto">
              <a:xfrm>
                <a:off x="7541419" y="3573463"/>
                <a:ext cx="39687" cy="2290762"/>
              </a:xfrm>
              <a:custGeom>
                <a:avLst/>
                <a:gdLst>
                  <a:gd name="T0" fmla="*/ 6 w 6"/>
                  <a:gd name="T1" fmla="*/ 343 h 346"/>
                  <a:gd name="T2" fmla="*/ 6 w 6"/>
                  <a:gd name="T3" fmla="*/ 4 h 346"/>
                  <a:gd name="T4" fmla="*/ 5 w 6"/>
                  <a:gd name="T5" fmla="*/ 0 h 346"/>
                  <a:gd name="T6" fmla="*/ 1 w 6"/>
                  <a:gd name="T7" fmla="*/ 0 h 346"/>
                  <a:gd name="T8" fmla="*/ 0 w 6"/>
                  <a:gd name="T9" fmla="*/ 4 h 346"/>
                  <a:gd name="T10" fmla="*/ 0 w 6"/>
                  <a:gd name="T11" fmla="*/ 343 h 346"/>
                  <a:gd name="T12" fmla="*/ 1 w 6"/>
                  <a:gd name="T13" fmla="*/ 346 h 346"/>
                  <a:gd name="T14" fmla="*/ 5 w 6"/>
                  <a:gd name="T15" fmla="*/ 346 h 346"/>
                  <a:gd name="T16" fmla="*/ 6 w 6"/>
                  <a:gd name="T17" fmla="*/ 343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346">
                    <a:moveTo>
                      <a:pt x="6" y="343"/>
                    </a:move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5" y="0"/>
                      <a:pt x="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2"/>
                      <a:pt x="0" y="4"/>
                    </a:cubicBezTo>
                    <a:cubicBezTo>
                      <a:pt x="0" y="343"/>
                      <a:pt x="0" y="343"/>
                      <a:pt x="0" y="343"/>
                    </a:cubicBezTo>
                    <a:cubicBezTo>
                      <a:pt x="0" y="345"/>
                      <a:pt x="0" y="346"/>
                      <a:pt x="1" y="346"/>
                    </a:cubicBezTo>
                    <a:cubicBezTo>
                      <a:pt x="5" y="346"/>
                      <a:pt x="5" y="346"/>
                      <a:pt x="5" y="346"/>
                    </a:cubicBezTo>
                    <a:cubicBezTo>
                      <a:pt x="5" y="346"/>
                      <a:pt x="6" y="345"/>
                      <a:pt x="6" y="343"/>
                    </a:cubicBezTo>
                    <a:close/>
                  </a:path>
                </a:pathLst>
              </a:custGeom>
              <a:solidFill>
                <a:srgbClr val="0526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89" name="íṡľîďé">
                <a:extLst>
                  <a:ext uri="{FF2B5EF4-FFF2-40B4-BE49-F238E27FC236}">
                    <a16:creationId xmlns:a16="http://schemas.microsoft.com/office/drawing/2014/main" id="{2411F8D1-51B2-2B65-24FE-B319ACAA241A}"/>
                  </a:ext>
                </a:extLst>
              </p:cNvPr>
              <p:cNvSpPr/>
              <p:nvPr/>
            </p:nvSpPr>
            <p:spPr bwMode="auto">
              <a:xfrm>
                <a:off x="8157369" y="3573463"/>
                <a:ext cx="39687" cy="2290762"/>
              </a:xfrm>
              <a:custGeom>
                <a:avLst/>
                <a:gdLst>
                  <a:gd name="T0" fmla="*/ 6 w 6"/>
                  <a:gd name="T1" fmla="*/ 343 h 346"/>
                  <a:gd name="T2" fmla="*/ 6 w 6"/>
                  <a:gd name="T3" fmla="*/ 4 h 346"/>
                  <a:gd name="T4" fmla="*/ 5 w 6"/>
                  <a:gd name="T5" fmla="*/ 0 h 346"/>
                  <a:gd name="T6" fmla="*/ 1 w 6"/>
                  <a:gd name="T7" fmla="*/ 0 h 346"/>
                  <a:gd name="T8" fmla="*/ 0 w 6"/>
                  <a:gd name="T9" fmla="*/ 4 h 346"/>
                  <a:gd name="T10" fmla="*/ 0 w 6"/>
                  <a:gd name="T11" fmla="*/ 343 h 346"/>
                  <a:gd name="T12" fmla="*/ 1 w 6"/>
                  <a:gd name="T13" fmla="*/ 346 h 346"/>
                  <a:gd name="T14" fmla="*/ 5 w 6"/>
                  <a:gd name="T15" fmla="*/ 346 h 346"/>
                  <a:gd name="T16" fmla="*/ 6 w 6"/>
                  <a:gd name="T17" fmla="*/ 343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346">
                    <a:moveTo>
                      <a:pt x="6" y="343"/>
                    </a:move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6" y="0"/>
                      <a:pt x="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343"/>
                      <a:pt x="0" y="343"/>
                      <a:pt x="0" y="343"/>
                    </a:cubicBezTo>
                    <a:cubicBezTo>
                      <a:pt x="0" y="345"/>
                      <a:pt x="1" y="346"/>
                      <a:pt x="1" y="346"/>
                    </a:cubicBezTo>
                    <a:cubicBezTo>
                      <a:pt x="5" y="346"/>
                      <a:pt x="5" y="346"/>
                      <a:pt x="5" y="346"/>
                    </a:cubicBezTo>
                    <a:cubicBezTo>
                      <a:pt x="6" y="346"/>
                      <a:pt x="6" y="345"/>
                      <a:pt x="6" y="343"/>
                    </a:cubicBezTo>
                    <a:close/>
                  </a:path>
                </a:pathLst>
              </a:custGeom>
              <a:solidFill>
                <a:srgbClr val="0526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90" name="îşliďé">
                <a:extLst>
                  <a:ext uri="{FF2B5EF4-FFF2-40B4-BE49-F238E27FC236}">
                    <a16:creationId xmlns:a16="http://schemas.microsoft.com/office/drawing/2014/main" id="{C849CA7A-0CEC-911A-56A1-D779E31E7EC0}"/>
                  </a:ext>
                </a:extLst>
              </p:cNvPr>
              <p:cNvSpPr/>
              <p:nvPr/>
            </p:nvSpPr>
            <p:spPr bwMode="auto">
              <a:xfrm>
                <a:off x="8727281" y="3573463"/>
                <a:ext cx="39687" cy="2290762"/>
              </a:xfrm>
              <a:custGeom>
                <a:avLst/>
                <a:gdLst>
                  <a:gd name="T0" fmla="*/ 6 w 6"/>
                  <a:gd name="T1" fmla="*/ 343 h 346"/>
                  <a:gd name="T2" fmla="*/ 6 w 6"/>
                  <a:gd name="T3" fmla="*/ 4 h 346"/>
                  <a:gd name="T4" fmla="*/ 5 w 6"/>
                  <a:gd name="T5" fmla="*/ 0 h 346"/>
                  <a:gd name="T6" fmla="*/ 1 w 6"/>
                  <a:gd name="T7" fmla="*/ 0 h 346"/>
                  <a:gd name="T8" fmla="*/ 0 w 6"/>
                  <a:gd name="T9" fmla="*/ 4 h 346"/>
                  <a:gd name="T10" fmla="*/ 0 w 6"/>
                  <a:gd name="T11" fmla="*/ 343 h 346"/>
                  <a:gd name="T12" fmla="*/ 1 w 6"/>
                  <a:gd name="T13" fmla="*/ 346 h 346"/>
                  <a:gd name="T14" fmla="*/ 5 w 6"/>
                  <a:gd name="T15" fmla="*/ 346 h 346"/>
                  <a:gd name="T16" fmla="*/ 6 w 6"/>
                  <a:gd name="T17" fmla="*/ 343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346">
                    <a:moveTo>
                      <a:pt x="6" y="343"/>
                    </a:move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6" y="0"/>
                      <a:pt x="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343"/>
                      <a:pt x="0" y="343"/>
                      <a:pt x="0" y="343"/>
                    </a:cubicBezTo>
                    <a:cubicBezTo>
                      <a:pt x="0" y="345"/>
                      <a:pt x="1" y="346"/>
                      <a:pt x="1" y="346"/>
                    </a:cubicBezTo>
                    <a:cubicBezTo>
                      <a:pt x="5" y="346"/>
                      <a:pt x="5" y="346"/>
                      <a:pt x="5" y="346"/>
                    </a:cubicBezTo>
                    <a:cubicBezTo>
                      <a:pt x="6" y="346"/>
                      <a:pt x="6" y="345"/>
                      <a:pt x="6" y="343"/>
                    </a:cubicBezTo>
                    <a:close/>
                  </a:path>
                </a:pathLst>
              </a:custGeom>
              <a:solidFill>
                <a:srgbClr val="0526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91" name="ïšļíďe">
                <a:extLst>
                  <a:ext uri="{FF2B5EF4-FFF2-40B4-BE49-F238E27FC236}">
                    <a16:creationId xmlns:a16="http://schemas.microsoft.com/office/drawing/2014/main" id="{901F878A-09CE-3E6F-57BB-151FD05D2648}"/>
                  </a:ext>
                </a:extLst>
              </p:cNvPr>
              <p:cNvSpPr/>
              <p:nvPr/>
            </p:nvSpPr>
            <p:spPr bwMode="auto">
              <a:xfrm>
                <a:off x="6258719" y="5314950"/>
                <a:ext cx="2633662" cy="549275"/>
              </a:xfrm>
              <a:prstGeom prst="rect">
                <a:avLst/>
              </a:pr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92" name="ïṣ1îḓé">
                <a:extLst>
                  <a:ext uri="{FF2B5EF4-FFF2-40B4-BE49-F238E27FC236}">
                    <a16:creationId xmlns:a16="http://schemas.microsoft.com/office/drawing/2014/main" id="{29F7DB99-94EF-B509-7063-5123E8E77D5F}"/>
                  </a:ext>
                </a:extLst>
              </p:cNvPr>
              <p:cNvSpPr/>
              <p:nvPr/>
            </p:nvSpPr>
            <p:spPr bwMode="auto">
              <a:xfrm>
                <a:off x="3286919" y="5314950"/>
                <a:ext cx="503237" cy="549275"/>
              </a:xfrm>
              <a:prstGeom prst="rect">
                <a:avLst/>
              </a:pr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93" name="ïŝ1iḑê">
                <a:extLst>
                  <a:ext uri="{FF2B5EF4-FFF2-40B4-BE49-F238E27FC236}">
                    <a16:creationId xmlns:a16="http://schemas.microsoft.com/office/drawing/2014/main" id="{7D200AE0-183B-E0EF-33CE-0310CDAB655E}"/>
                  </a:ext>
                </a:extLst>
              </p:cNvPr>
              <p:cNvSpPr/>
              <p:nvPr/>
            </p:nvSpPr>
            <p:spPr bwMode="auto">
              <a:xfrm>
                <a:off x="3286919" y="5784850"/>
                <a:ext cx="503237" cy="79375"/>
              </a:xfrm>
              <a:prstGeom prst="rect">
                <a:avLst/>
              </a:prstGeom>
              <a:solidFill>
                <a:srgbClr val="25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94" name="îṥlïďé">
                <a:extLst>
                  <a:ext uri="{FF2B5EF4-FFF2-40B4-BE49-F238E27FC236}">
                    <a16:creationId xmlns:a16="http://schemas.microsoft.com/office/drawing/2014/main" id="{DC0BC1CB-983F-C226-41E2-63775A0A0A03}"/>
                  </a:ext>
                </a:extLst>
              </p:cNvPr>
              <p:cNvSpPr/>
              <p:nvPr/>
            </p:nvSpPr>
            <p:spPr bwMode="auto">
              <a:xfrm>
                <a:off x="6258719" y="5784850"/>
                <a:ext cx="2646362" cy="79375"/>
              </a:xfrm>
              <a:prstGeom prst="rect">
                <a:avLst/>
              </a:prstGeom>
              <a:solidFill>
                <a:srgbClr val="25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95" name="ïş1ïḓe">
                <a:extLst>
                  <a:ext uri="{FF2B5EF4-FFF2-40B4-BE49-F238E27FC236}">
                    <a16:creationId xmlns:a16="http://schemas.microsoft.com/office/drawing/2014/main" id="{C4B88075-D071-9D07-A8D7-6AAC388BC06F}"/>
                  </a:ext>
                </a:extLst>
              </p:cNvPr>
              <p:cNvSpPr/>
              <p:nvPr/>
            </p:nvSpPr>
            <p:spPr bwMode="auto">
              <a:xfrm>
                <a:off x="4782344" y="5229225"/>
                <a:ext cx="185737" cy="46037"/>
              </a:xfrm>
              <a:custGeom>
                <a:avLst/>
                <a:gdLst>
                  <a:gd name="T0" fmla="*/ 0 w 28"/>
                  <a:gd name="T1" fmla="*/ 6 h 7"/>
                  <a:gd name="T2" fmla="*/ 1 w 28"/>
                  <a:gd name="T3" fmla="*/ 7 h 7"/>
                  <a:gd name="T4" fmla="*/ 26 w 28"/>
                  <a:gd name="T5" fmla="*/ 7 h 7"/>
                  <a:gd name="T6" fmla="*/ 28 w 28"/>
                  <a:gd name="T7" fmla="*/ 6 h 7"/>
                  <a:gd name="T8" fmla="*/ 28 w 28"/>
                  <a:gd name="T9" fmla="*/ 1 h 7"/>
                  <a:gd name="T10" fmla="*/ 26 w 28"/>
                  <a:gd name="T11" fmla="*/ 0 h 7"/>
                  <a:gd name="T12" fmla="*/ 1 w 28"/>
                  <a:gd name="T13" fmla="*/ 0 h 7"/>
                  <a:gd name="T14" fmla="*/ 0 w 28"/>
                  <a:gd name="T15" fmla="*/ 1 h 7"/>
                  <a:gd name="T16" fmla="*/ 0 w 28"/>
                  <a:gd name="T17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7">
                    <a:moveTo>
                      <a:pt x="0" y="6"/>
                    </a:moveTo>
                    <a:cubicBezTo>
                      <a:pt x="0" y="7"/>
                      <a:pt x="0" y="7"/>
                      <a:pt x="1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7" y="7"/>
                      <a:pt x="28" y="7"/>
                      <a:pt x="28" y="6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0"/>
                      <a:pt x="27" y="0"/>
                      <a:pt x="26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96" name="îṣļídê">
                <a:extLst>
                  <a:ext uri="{FF2B5EF4-FFF2-40B4-BE49-F238E27FC236}">
                    <a16:creationId xmlns:a16="http://schemas.microsoft.com/office/drawing/2014/main" id="{659402F4-3848-C8C2-DDDC-755A9237F631}"/>
                  </a:ext>
                </a:extLst>
              </p:cNvPr>
              <p:cNvSpPr/>
              <p:nvPr/>
            </p:nvSpPr>
            <p:spPr bwMode="auto">
              <a:xfrm>
                <a:off x="4782344" y="5268913"/>
                <a:ext cx="185737" cy="52387"/>
              </a:xfrm>
              <a:custGeom>
                <a:avLst/>
                <a:gdLst>
                  <a:gd name="T0" fmla="*/ 59 w 117"/>
                  <a:gd name="T1" fmla="*/ 0 h 33"/>
                  <a:gd name="T2" fmla="*/ 117 w 117"/>
                  <a:gd name="T3" fmla="*/ 0 h 33"/>
                  <a:gd name="T4" fmla="*/ 84 w 117"/>
                  <a:gd name="T5" fmla="*/ 33 h 33"/>
                  <a:gd name="T6" fmla="*/ 59 w 117"/>
                  <a:gd name="T7" fmla="*/ 33 h 33"/>
                  <a:gd name="T8" fmla="*/ 29 w 117"/>
                  <a:gd name="T9" fmla="*/ 33 h 33"/>
                  <a:gd name="T10" fmla="*/ 0 w 117"/>
                  <a:gd name="T11" fmla="*/ 0 h 33"/>
                  <a:gd name="T12" fmla="*/ 59 w 117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33">
                    <a:moveTo>
                      <a:pt x="59" y="0"/>
                    </a:moveTo>
                    <a:lnTo>
                      <a:pt x="117" y="0"/>
                    </a:lnTo>
                    <a:lnTo>
                      <a:pt x="84" y="33"/>
                    </a:lnTo>
                    <a:lnTo>
                      <a:pt x="59" y="33"/>
                    </a:lnTo>
                    <a:lnTo>
                      <a:pt x="29" y="33"/>
                    </a:lnTo>
                    <a:lnTo>
                      <a:pt x="0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BC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97" name="îṧḷïḑé">
                <a:extLst>
                  <a:ext uri="{FF2B5EF4-FFF2-40B4-BE49-F238E27FC236}">
                    <a16:creationId xmlns:a16="http://schemas.microsoft.com/office/drawing/2014/main" id="{C54443B9-4BC8-A96E-8055-8745F893337B}"/>
                  </a:ext>
                </a:extLst>
              </p:cNvPr>
              <p:cNvSpPr/>
              <p:nvPr/>
            </p:nvSpPr>
            <p:spPr bwMode="auto">
              <a:xfrm>
                <a:off x="4836319" y="5321300"/>
                <a:ext cx="79375" cy="682625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98" name="îṧļîḑè">
                <a:extLst>
                  <a:ext uri="{FF2B5EF4-FFF2-40B4-BE49-F238E27FC236}">
                    <a16:creationId xmlns:a16="http://schemas.microsoft.com/office/drawing/2014/main" id="{A94E7BC7-3BE9-A4D5-1393-3275A707F840}"/>
                  </a:ext>
                </a:extLst>
              </p:cNvPr>
              <p:cNvSpPr/>
              <p:nvPr/>
            </p:nvSpPr>
            <p:spPr bwMode="auto">
              <a:xfrm>
                <a:off x="4888706" y="5321300"/>
                <a:ext cx="26987" cy="682625"/>
              </a:xfrm>
              <a:prstGeom prst="rect">
                <a:avLst/>
              </a:prstGeom>
              <a:solidFill>
                <a:srgbClr val="BC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99" name="îṥľíḑè">
                <a:extLst>
                  <a:ext uri="{FF2B5EF4-FFF2-40B4-BE49-F238E27FC236}">
                    <a16:creationId xmlns:a16="http://schemas.microsoft.com/office/drawing/2014/main" id="{1D0AE869-6A46-6B3F-F335-0CDE8D6524AE}"/>
                  </a:ext>
                </a:extLst>
              </p:cNvPr>
              <p:cNvSpPr/>
              <p:nvPr/>
            </p:nvSpPr>
            <p:spPr bwMode="auto">
              <a:xfrm>
                <a:off x="5947569" y="5229225"/>
                <a:ext cx="185737" cy="46037"/>
              </a:xfrm>
              <a:custGeom>
                <a:avLst/>
                <a:gdLst>
                  <a:gd name="T0" fmla="*/ 0 w 28"/>
                  <a:gd name="T1" fmla="*/ 6 h 7"/>
                  <a:gd name="T2" fmla="*/ 2 w 28"/>
                  <a:gd name="T3" fmla="*/ 7 h 7"/>
                  <a:gd name="T4" fmla="*/ 27 w 28"/>
                  <a:gd name="T5" fmla="*/ 7 h 7"/>
                  <a:gd name="T6" fmla="*/ 28 w 28"/>
                  <a:gd name="T7" fmla="*/ 6 h 7"/>
                  <a:gd name="T8" fmla="*/ 28 w 28"/>
                  <a:gd name="T9" fmla="*/ 1 h 7"/>
                  <a:gd name="T10" fmla="*/ 27 w 28"/>
                  <a:gd name="T11" fmla="*/ 0 h 7"/>
                  <a:gd name="T12" fmla="*/ 2 w 28"/>
                  <a:gd name="T13" fmla="*/ 0 h 7"/>
                  <a:gd name="T14" fmla="*/ 0 w 28"/>
                  <a:gd name="T15" fmla="*/ 1 h 7"/>
                  <a:gd name="T16" fmla="*/ 0 w 28"/>
                  <a:gd name="T17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7">
                    <a:moveTo>
                      <a:pt x="0" y="6"/>
                    </a:moveTo>
                    <a:cubicBezTo>
                      <a:pt x="0" y="7"/>
                      <a:pt x="1" y="7"/>
                      <a:pt x="2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7" y="7"/>
                      <a:pt x="28" y="7"/>
                      <a:pt x="28" y="6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0"/>
                      <a:pt x="27" y="0"/>
                      <a:pt x="27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200" name="íşḻïḑê">
                <a:extLst>
                  <a:ext uri="{FF2B5EF4-FFF2-40B4-BE49-F238E27FC236}">
                    <a16:creationId xmlns:a16="http://schemas.microsoft.com/office/drawing/2014/main" id="{F3DC9FF9-A3E2-B9E0-6C24-26A79E4E5F3B}"/>
                  </a:ext>
                </a:extLst>
              </p:cNvPr>
              <p:cNvSpPr/>
              <p:nvPr/>
            </p:nvSpPr>
            <p:spPr bwMode="auto">
              <a:xfrm>
                <a:off x="5947569" y="5268913"/>
                <a:ext cx="185737" cy="52387"/>
              </a:xfrm>
              <a:custGeom>
                <a:avLst/>
                <a:gdLst>
                  <a:gd name="T0" fmla="*/ 58 w 117"/>
                  <a:gd name="T1" fmla="*/ 0 h 33"/>
                  <a:gd name="T2" fmla="*/ 117 w 117"/>
                  <a:gd name="T3" fmla="*/ 0 h 33"/>
                  <a:gd name="T4" fmla="*/ 87 w 117"/>
                  <a:gd name="T5" fmla="*/ 33 h 33"/>
                  <a:gd name="T6" fmla="*/ 58 w 117"/>
                  <a:gd name="T7" fmla="*/ 33 h 33"/>
                  <a:gd name="T8" fmla="*/ 33 w 117"/>
                  <a:gd name="T9" fmla="*/ 33 h 33"/>
                  <a:gd name="T10" fmla="*/ 0 w 117"/>
                  <a:gd name="T11" fmla="*/ 0 h 33"/>
                  <a:gd name="T12" fmla="*/ 58 w 117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33">
                    <a:moveTo>
                      <a:pt x="58" y="0"/>
                    </a:moveTo>
                    <a:lnTo>
                      <a:pt x="117" y="0"/>
                    </a:lnTo>
                    <a:lnTo>
                      <a:pt x="87" y="33"/>
                    </a:lnTo>
                    <a:lnTo>
                      <a:pt x="58" y="33"/>
                    </a:lnTo>
                    <a:lnTo>
                      <a:pt x="33" y="33"/>
                    </a:lnTo>
                    <a:lnTo>
                      <a:pt x="0" y="0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BC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201" name="isḻide">
                <a:extLst>
                  <a:ext uri="{FF2B5EF4-FFF2-40B4-BE49-F238E27FC236}">
                    <a16:creationId xmlns:a16="http://schemas.microsoft.com/office/drawing/2014/main" id="{B67001AD-93F5-3CED-7995-89929123C774}"/>
                  </a:ext>
                </a:extLst>
              </p:cNvPr>
              <p:cNvSpPr/>
              <p:nvPr/>
            </p:nvSpPr>
            <p:spPr bwMode="auto">
              <a:xfrm>
                <a:off x="5999956" y="5321300"/>
                <a:ext cx="85725" cy="682625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202" name="iŝļíḍê">
                <a:extLst>
                  <a:ext uri="{FF2B5EF4-FFF2-40B4-BE49-F238E27FC236}">
                    <a16:creationId xmlns:a16="http://schemas.microsoft.com/office/drawing/2014/main" id="{6CB03202-25AE-02BF-B6AD-F7510BEB83F5}"/>
                  </a:ext>
                </a:extLst>
              </p:cNvPr>
              <p:cNvSpPr/>
              <p:nvPr/>
            </p:nvSpPr>
            <p:spPr bwMode="auto">
              <a:xfrm>
                <a:off x="6060281" y="5321300"/>
                <a:ext cx="25400" cy="682625"/>
              </a:xfrm>
              <a:prstGeom prst="rect">
                <a:avLst/>
              </a:prstGeom>
              <a:solidFill>
                <a:srgbClr val="BC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203" name="ïşḻîḋe">
                <a:extLst>
                  <a:ext uri="{FF2B5EF4-FFF2-40B4-BE49-F238E27FC236}">
                    <a16:creationId xmlns:a16="http://schemas.microsoft.com/office/drawing/2014/main" id="{09096B1C-13B8-92EF-B2C6-216FE7256F16}"/>
                  </a:ext>
                </a:extLst>
              </p:cNvPr>
              <p:cNvSpPr/>
              <p:nvPr/>
            </p:nvSpPr>
            <p:spPr bwMode="auto">
              <a:xfrm>
                <a:off x="4717256" y="5208588"/>
                <a:ext cx="1501775" cy="33337"/>
              </a:xfrm>
              <a:prstGeom prst="rect">
                <a:avLst/>
              </a:prstGeom>
              <a:solidFill>
                <a:srgbClr val="4D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204" name="iśľïḋe">
                <a:extLst>
                  <a:ext uri="{FF2B5EF4-FFF2-40B4-BE49-F238E27FC236}">
                    <a16:creationId xmlns:a16="http://schemas.microsoft.com/office/drawing/2014/main" id="{7D8C555D-768B-276E-4460-D0092EAA8AE0}"/>
                  </a:ext>
                </a:extLst>
              </p:cNvPr>
              <p:cNvSpPr/>
              <p:nvPr/>
            </p:nvSpPr>
            <p:spPr bwMode="auto">
              <a:xfrm>
                <a:off x="4717256" y="5176838"/>
                <a:ext cx="1501775" cy="31750"/>
              </a:xfrm>
              <a:custGeom>
                <a:avLst/>
                <a:gdLst>
                  <a:gd name="T0" fmla="*/ 0 w 946"/>
                  <a:gd name="T1" fmla="*/ 20 h 20"/>
                  <a:gd name="T2" fmla="*/ 41 w 946"/>
                  <a:gd name="T3" fmla="*/ 0 h 20"/>
                  <a:gd name="T4" fmla="*/ 912 w 946"/>
                  <a:gd name="T5" fmla="*/ 0 h 20"/>
                  <a:gd name="T6" fmla="*/ 946 w 946"/>
                  <a:gd name="T7" fmla="*/ 20 h 20"/>
                  <a:gd name="T8" fmla="*/ 0 w 946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6" h="20">
                    <a:moveTo>
                      <a:pt x="0" y="20"/>
                    </a:moveTo>
                    <a:lnTo>
                      <a:pt x="41" y="0"/>
                    </a:lnTo>
                    <a:lnTo>
                      <a:pt x="912" y="0"/>
                    </a:lnTo>
                    <a:lnTo>
                      <a:pt x="946" y="2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205" name="îs1iďe">
                <a:extLst>
                  <a:ext uri="{FF2B5EF4-FFF2-40B4-BE49-F238E27FC236}">
                    <a16:creationId xmlns:a16="http://schemas.microsoft.com/office/drawing/2014/main" id="{770727AD-2065-3A08-5D5B-030B95B32E05}"/>
                  </a:ext>
                </a:extLst>
              </p:cNvPr>
              <p:cNvSpPr/>
              <p:nvPr/>
            </p:nvSpPr>
            <p:spPr bwMode="auto">
              <a:xfrm>
                <a:off x="5477669" y="5268913"/>
                <a:ext cx="369887" cy="595312"/>
              </a:xfrm>
              <a:prstGeom prst="rect">
                <a:avLst/>
              </a:prstGeom>
              <a:solidFill>
                <a:srgbClr val="E5EA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206" name="ïṧlïḓè">
                <a:extLst>
                  <a:ext uri="{FF2B5EF4-FFF2-40B4-BE49-F238E27FC236}">
                    <a16:creationId xmlns:a16="http://schemas.microsoft.com/office/drawing/2014/main" id="{4C19135B-17D6-79EB-3926-92CB31C1E857}"/>
                  </a:ext>
                </a:extLst>
              </p:cNvPr>
              <p:cNvSpPr/>
              <p:nvPr/>
            </p:nvSpPr>
            <p:spPr bwMode="auto">
              <a:xfrm>
                <a:off x="5080794" y="5268913"/>
                <a:ext cx="369887" cy="595312"/>
              </a:xfrm>
              <a:prstGeom prst="rect">
                <a:avLst/>
              </a:prstGeom>
              <a:solidFill>
                <a:srgbClr val="E5EA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207" name="îṥḷíḑê">
                <a:extLst>
                  <a:ext uri="{FF2B5EF4-FFF2-40B4-BE49-F238E27FC236}">
                    <a16:creationId xmlns:a16="http://schemas.microsoft.com/office/drawing/2014/main" id="{3260E63A-5A3E-E064-37AE-0F449AB38254}"/>
                  </a:ext>
                </a:extLst>
              </p:cNvPr>
              <p:cNvSpPr/>
              <p:nvPr/>
            </p:nvSpPr>
            <p:spPr bwMode="auto">
              <a:xfrm>
                <a:off x="5080794" y="5268913"/>
                <a:ext cx="184150" cy="185737"/>
              </a:xfrm>
              <a:custGeom>
                <a:avLst/>
                <a:gdLst>
                  <a:gd name="T0" fmla="*/ 0 w 116"/>
                  <a:gd name="T1" fmla="*/ 117 h 117"/>
                  <a:gd name="T2" fmla="*/ 116 w 116"/>
                  <a:gd name="T3" fmla="*/ 0 h 117"/>
                  <a:gd name="T4" fmla="*/ 71 w 116"/>
                  <a:gd name="T5" fmla="*/ 0 h 117"/>
                  <a:gd name="T6" fmla="*/ 0 w 116"/>
                  <a:gd name="T7" fmla="*/ 71 h 117"/>
                  <a:gd name="T8" fmla="*/ 0 w 116"/>
                  <a:gd name="T9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17">
                    <a:moveTo>
                      <a:pt x="0" y="117"/>
                    </a:moveTo>
                    <a:lnTo>
                      <a:pt x="116" y="0"/>
                    </a:lnTo>
                    <a:lnTo>
                      <a:pt x="71" y="0"/>
                    </a:lnTo>
                    <a:lnTo>
                      <a:pt x="0" y="71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208" name="îś1îḍé">
                <a:extLst>
                  <a:ext uri="{FF2B5EF4-FFF2-40B4-BE49-F238E27FC236}">
                    <a16:creationId xmlns:a16="http://schemas.microsoft.com/office/drawing/2014/main" id="{D60E992C-101F-8A28-FDA9-DF849A823FE1}"/>
                  </a:ext>
                </a:extLst>
              </p:cNvPr>
              <p:cNvSpPr/>
              <p:nvPr/>
            </p:nvSpPr>
            <p:spPr bwMode="auto">
              <a:xfrm>
                <a:off x="5080794" y="5354638"/>
                <a:ext cx="198437" cy="225425"/>
              </a:xfrm>
              <a:custGeom>
                <a:avLst/>
                <a:gdLst>
                  <a:gd name="T0" fmla="*/ 0 w 125"/>
                  <a:gd name="T1" fmla="*/ 142 h 142"/>
                  <a:gd name="T2" fmla="*/ 125 w 125"/>
                  <a:gd name="T3" fmla="*/ 21 h 142"/>
                  <a:gd name="T4" fmla="*/ 100 w 125"/>
                  <a:gd name="T5" fmla="*/ 0 h 142"/>
                  <a:gd name="T6" fmla="*/ 0 w 125"/>
                  <a:gd name="T7" fmla="*/ 96 h 142"/>
                  <a:gd name="T8" fmla="*/ 0 w 125"/>
                  <a:gd name="T9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42">
                    <a:moveTo>
                      <a:pt x="0" y="142"/>
                    </a:moveTo>
                    <a:lnTo>
                      <a:pt x="125" y="21"/>
                    </a:lnTo>
                    <a:lnTo>
                      <a:pt x="100" y="0"/>
                    </a:lnTo>
                    <a:lnTo>
                      <a:pt x="0" y="96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209" name="íŝḷïḓè">
                <a:extLst>
                  <a:ext uri="{FF2B5EF4-FFF2-40B4-BE49-F238E27FC236}">
                    <a16:creationId xmlns:a16="http://schemas.microsoft.com/office/drawing/2014/main" id="{8E76E6CA-04FB-8CB8-1F76-BB957998B730}"/>
                  </a:ext>
                </a:extLst>
              </p:cNvPr>
              <p:cNvSpPr/>
              <p:nvPr/>
            </p:nvSpPr>
            <p:spPr bwMode="auto">
              <a:xfrm>
                <a:off x="5496719" y="5559425"/>
                <a:ext cx="39687" cy="39687"/>
              </a:xfrm>
              <a:prstGeom prst="ellipse">
                <a:avLst/>
              </a:pr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210" name="îśḷîḋê">
                <a:extLst>
                  <a:ext uri="{FF2B5EF4-FFF2-40B4-BE49-F238E27FC236}">
                    <a16:creationId xmlns:a16="http://schemas.microsoft.com/office/drawing/2014/main" id="{2B332560-8EB4-38EB-A4E1-9683FBD01CC6}"/>
                  </a:ext>
                </a:extLst>
              </p:cNvPr>
              <p:cNvSpPr/>
              <p:nvPr/>
            </p:nvSpPr>
            <p:spPr bwMode="auto">
              <a:xfrm>
                <a:off x="5398294" y="5559425"/>
                <a:ext cx="39687" cy="39687"/>
              </a:xfrm>
              <a:prstGeom prst="ellipse">
                <a:avLst/>
              </a:pr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211" name="íšļiḍe">
                <a:extLst>
                  <a:ext uri="{FF2B5EF4-FFF2-40B4-BE49-F238E27FC236}">
                    <a16:creationId xmlns:a16="http://schemas.microsoft.com/office/drawing/2014/main" id="{AD2B7889-CAF9-EF7A-45F0-0862AFCE2246}"/>
                  </a:ext>
                </a:extLst>
              </p:cNvPr>
              <p:cNvSpPr/>
              <p:nvPr/>
            </p:nvSpPr>
            <p:spPr bwMode="auto">
              <a:xfrm>
                <a:off x="7119144" y="1825625"/>
                <a:ext cx="754062" cy="735012"/>
              </a:xfrm>
              <a:custGeom>
                <a:avLst/>
                <a:gdLst>
                  <a:gd name="T0" fmla="*/ 97 w 114"/>
                  <a:gd name="T1" fmla="*/ 50 h 111"/>
                  <a:gd name="T2" fmla="*/ 97 w 114"/>
                  <a:gd name="T3" fmla="*/ 43 h 111"/>
                  <a:gd name="T4" fmla="*/ 57 w 114"/>
                  <a:gd name="T5" fmla="*/ 0 h 111"/>
                  <a:gd name="T6" fmla="*/ 22 w 114"/>
                  <a:gd name="T7" fmla="*/ 21 h 111"/>
                  <a:gd name="T8" fmla="*/ 0 w 114"/>
                  <a:gd name="T9" fmla="*/ 42 h 111"/>
                  <a:gd name="T10" fmla="*/ 15 w 114"/>
                  <a:gd name="T11" fmla="*/ 61 h 111"/>
                  <a:gd name="T12" fmla="*/ 8 w 114"/>
                  <a:gd name="T13" fmla="*/ 79 h 111"/>
                  <a:gd name="T14" fmla="*/ 28 w 114"/>
                  <a:gd name="T15" fmla="*/ 103 h 111"/>
                  <a:gd name="T16" fmla="*/ 48 w 114"/>
                  <a:gd name="T17" fmla="*/ 85 h 111"/>
                  <a:gd name="T18" fmla="*/ 57 w 114"/>
                  <a:gd name="T19" fmla="*/ 86 h 111"/>
                  <a:gd name="T20" fmla="*/ 58 w 114"/>
                  <a:gd name="T21" fmla="*/ 86 h 111"/>
                  <a:gd name="T22" fmla="*/ 85 w 114"/>
                  <a:gd name="T23" fmla="*/ 111 h 111"/>
                  <a:gd name="T24" fmla="*/ 114 w 114"/>
                  <a:gd name="T25" fmla="*/ 79 h 111"/>
                  <a:gd name="T26" fmla="*/ 97 w 114"/>
                  <a:gd name="T27" fmla="*/ 5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4" h="111">
                    <a:moveTo>
                      <a:pt x="97" y="50"/>
                    </a:moveTo>
                    <a:cubicBezTo>
                      <a:pt x="97" y="48"/>
                      <a:pt x="97" y="45"/>
                      <a:pt x="97" y="43"/>
                    </a:cubicBezTo>
                    <a:cubicBezTo>
                      <a:pt x="97" y="19"/>
                      <a:pt x="79" y="0"/>
                      <a:pt x="57" y="0"/>
                    </a:cubicBezTo>
                    <a:cubicBezTo>
                      <a:pt x="42" y="0"/>
                      <a:pt x="29" y="8"/>
                      <a:pt x="22" y="21"/>
                    </a:cubicBezTo>
                    <a:cubicBezTo>
                      <a:pt x="10" y="22"/>
                      <a:pt x="0" y="31"/>
                      <a:pt x="0" y="42"/>
                    </a:cubicBezTo>
                    <a:cubicBezTo>
                      <a:pt x="0" y="51"/>
                      <a:pt x="6" y="58"/>
                      <a:pt x="15" y="61"/>
                    </a:cubicBezTo>
                    <a:cubicBezTo>
                      <a:pt x="11" y="66"/>
                      <a:pt x="8" y="72"/>
                      <a:pt x="8" y="79"/>
                    </a:cubicBezTo>
                    <a:cubicBezTo>
                      <a:pt x="8" y="92"/>
                      <a:pt x="17" y="103"/>
                      <a:pt x="28" y="103"/>
                    </a:cubicBezTo>
                    <a:cubicBezTo>
                      <a:pt x="38" y="103"/>
                      <a:pt x="46" y="95"/>
                      <a:pt x="48" y="85"/>
                    </a:cubicBezTo>
                    <a:cubicBezTo>
                      <a:pt x="51" y="86"/>
                      <a:pt x="54" y="86"/>
                      <a:pt x="57" y="86"/>
                    </a:cubicBezTo>
                    <a:cubicBezTo>
                      <a:pt x="57" y="86"/>
                      <a:pt x="58" y="86"/>
                      <a:pt x="58" y="86"/>
                    </a:cubicBezTo>
                    <a:cubicBezTo>
                      <a:pt x="61" y="100"/>
                      <a:pt x="72" y="111"/>
                      <a:pt x="85" y="111"/>
                    </a:cubicBezTo>
                    <a:cubicBezTo>
                      <a:pt x="101" y="111"/>
                      <a:pt x="114" y="97"/>
                      <a:pt x="114" y="79"/>
                    </a:cubicBezTo>
                    <a:cubicBezTo>
                      <a:pt x="114" y="66"/>
                      <a:pt x="107" y="55"/>
                      <a:pt x="97" y="5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212" name="î$lîḑe">
                <a:extLst>
                  <a:ext uri="{FF2B5EF4-FFF2-40B4-BE49-F238E27FC236}">
                    <a16:creationId xmlns:a16="http://schemas.microsoft.com/office/drawing/2014/main" id="{E8A24464-9843-9061-05E7-02BC9A704060}"/>
                  </a:ext>
                </a:extLst>
              </p:cNvPr>
              <p:cNvSpPr/>
              <p:nvPr/>
            </p:nvSpPr>
            <p:spPr bwMode="auto">
              <a:xfrm>
                <a:off x="6833394" y="1541463"/>
                <a:ext cx="430212" cy="415925"/>
              </a:xfrm>
              <a:custGeom>
                <a:avLst/>
                <a:gdLst>
                  <a:gd name="T0" fmla="*/ 55 w 65"/>
                  <a:gd name="T1" fmla="*/ 28 h 63"/>
                  <a:gd name="T2" fmla="*/ 55 w 65"/>
                  <a:gd name="T3" fmla="*/ 24 h 63"/>
                  <a:gd name="T4" fmla="*/ 32 w 65"/>
                  <a:gd name="T5" fmla="*/ 0 h 63"/>
                  <a:gd name="T6" fmla="*/ 13 w 65"/>
                  <a:gd name="T7" fmla="*/ 12 h 63"/>
                  <a:gd name="T8" fmla="*/ 0 w 65"/>
                  <a:gd name="T9" fmla="*/ 24 h 63"/>
                  <a:gd name="T10" fmla="*/ 8 w 65"/>
                  <a:gd name="T11" fmla="*/ 35 h 63"/>
                  <a:gd name="T12" fmla="*/ 5 w 65"/>
                  <a:gd name="T13" fmla="*/ 45 h 63"/>
                  <a:gd name="T14" fmla="*/ 16 w 65"/>
                  <a:gd name="T15" fmla="*/ 58 h 63"/>
                  <a:gd name="T16" fmla="*/ 27 w 65"/>
                  <a:gd name="T17" fmla="*/ 48 h 63"/>
                  <a:gd name="T18" fmla="*/ 32 w 65"/>
                  <a:gd name="T19" fmla="*/ 49 h 63"/>
                  <a:gd name="T20" fmla="*/ 33 w 65"/>
                  <a:gd name="T21" fmla="*/ 49 h 63"/>
                  <a:gd name="T22" fmla="*/ 48 w 65"/>
                  <a:gd name="T23" fmla="*/ 63 h 63"/>
                  <a:gd name="T24" fmla="*/ 65 w 65"/>
                  <a:gd name="T25" fmla="*/ 45 h 63"/>
                  <a:gd name="T26" fmla="*/ 55 w 65"/>
                  <a:gd name="T27" fmla="*/ 28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5" h="63">
                    <a:moveTo>
                      <a:pt x="55" y="28"/>
                    </a:moveTo>
                    <a:cubicBezTo>
                      <a:pt x="55" y="27"/>
                      <a:pt x="55" y="26"/>
                      <a:pt x="55" y="24"/>
                    </a:cubicBezTo>
                    <a:cubicBezTo>
                      <a:pt x="55" y="11"/>
                      <a:pt x="45" y="0"/>
                      <a:pt x="32" y="0"/>
                    </a:cubicBezTo>
                    <a:cubicBezTo>
                      <a:pt x="24" y="0"/>
                      <a:pt x="17" y="5"/>
                      <a:pt x="13" y="12"/>
                    </a:cubicBezTo>
                    <a:cubicBezTo>
                      <a:pt x="6" y="12"/>
                      <a:pt x="0" y="18"/>
                      <a:pt x="0" y="24"/>
                    </a:cubicBezTo>
                    <a:cubicBezTo>
                      <a:pt x="0" y="29"/>
                      <a:pt x="3" y="33"/>
                      <a:pt x="8" y="35"/>
                    </a:cubicBezTo>
                    <a:cubicBezTo>
                      <a:pt x="6" y="37"/>
                      <a:pt x="5" y="41"/>
                      <a:pt x="5" y="45"/>
                    </a:cubicBezTo>
                    <a:cubicBezTo>
                      <a:pt x="5" y="52"/>
                      <a:pt x="10" y="58"/>
                      <a:pt x="16" y="58"/>
                    </a:cubicBezTo>
                    <a:cubicBezTo>
                      <a:pt x="21" y="58"/>
                      <a:pt x="26" y="54"/>
                      <a:pt x="27" y="48"/>
                    </a:cubicBezTo>
                    <a:cubicBezTo>
                      <a:pt x="29" y="49"/>
                      <a:pt x="31" y="49"/>
                      <a:pt x="32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4" y="57"/>
                      <a:pt x="41" y="63"/>
                      <a:pt x="48" y="63"/>
                    </a:cubicBezTo>
                    <a:cubicBezTo>
                      <a:pt x="57" y="63"/>
                      <a:pt x="65" y="55"/>
                      <a:pt x="65" y="45"/>
                    </a:cubicBezTo>
                    <a:cubicBezTo>
                      <a:pt x="65" y="37"/>
                      <a:pt x="61" y="31"/>
                      <a:pt x="55" y="2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213" name="íŝlîdé">
                <a:extLst>
                  <a:ext uri="{FF2B5EF4-FFF2-40B4-BE49-F238E27FC236}">
                    <a16:creationId xmlns:a16="http://schemas.microsoft.com/office/drawing/2014/main" id="{9D8C6688-D6A7-58E0-CE66-F7DCF6C78454}"/>
                  </a:ext>
                </a:extLst>
              </p:cNvPr>
              <p:cNvSpPr/>
              <p:nvPr/>
            </p:nvSpPr>
            <p:spPr bwMode="auto">
              <a:xfrm>
                <a:off x="7250906" y="1303338"/>
                <a:ext cx="396875" cy="436562"/>
              </a:xfrm>
              <a:custGeom>
                <a:avLst/>
                <a:gdLst>
                  <a:gd name="T0" fmla="*/ 12 w 60"/>
                  <a:gd name="T1" fmla="*/ 24 h 66"/>
                  <a:gd name="T2" fmla="*/ 9 w 60"/>
                  <a:gd name="T3" fmla="*/ 26 h 66"/>
                  <a:gd name="T4" fmla="*/ 8 w 60"/>
                  <a:gd name="T5" fmla="*/ 57 h 66"/>
                  <a:gd name="T6" fmla="*/ 28 w 60"/>
                  <a:gd name="T7" fmla="*/ 61 h 66"/>
                  <a:gd name="T8" fmla="*/ 44 w 60"/>
                  <a:gd name="T9" fmla="*/ 62 h 66"/>
                  <a:gd name="T10" fmla="*/ 46 w 60"/>
                  <a:gd name="T11" fmla="*/ 50 h 66"/>
                  <a:gd name="T12" fmla="*/ 54 w 60"/>
                  <a:gd name="T13" fmla="*/ 45 h 66"/>
                  <a:gd name="T14" fmla="*/ 56 w 60"/>
                  <a:gd name="T15" fmla="*/ 29 h 66"/>
                  <a:gd name="T16" fmla="*/ 42 w 60"/>
                  <a:gd name="T17" fmla="*/ 29 h 66"/>
                  <a:gd name="T18" fmla="*/ 39 w 60"/>
                  <a:gd name="T19" fmla="*/ 25 h 66"/>
                  <a:gd name="T20" fmla="*/ 39 w 60"/>
                  <a:gd name="T21" fmla="*/ 25 h 66"/>
                  <a:gd name="T22" fmla="*/ 38 w 60"/>
                  <a:gd name="T23" fmla="*/ 6 h 66"/>
                  <a:gd name="T24" fmla="*/ 16 w 60"/>
                  <a:gd name="T25" fmla="*/ 7 h 66"/>
                  <a:gd name="T26" fmla="*/ 12 w 60"/>
                  <a:gd name="T27" fmla="*/ 2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" h="66">
                    <a:moveTo>
                      <a:pt x="12" y="24"/>
                    </a:moveTo>
                    <a:cubicBezTo>
                      <a:pt x="11" y="25"/>
                      <a:pt x="10" y="25"/>
                      <a:pt x="9" y="26"/>
                    </a:cubicBezTo>
                    <a:cubicBezTo>
                      <a:pt x="0" y="35"/>
                      <a:pt x="0" y="49"/>
                      <a:pt x="8" y="57"/>
                    </a:cubicBezTo>
                    <a:cubicBezTo>
                      <a:pt x="13" y="62"/>
                      <a:pt x="21" y="64"/>
                      <a:pt x="28" y="61"/>
                    </a:cubicBezTo>
                    <a:cubicBezTo>
                      <a:pt x="33" y="66"/>
                      <a:pt x="40" y="66"/>
                      <a:pt x="44" y="62"/>
                    </a:cubicBezTo>
                    <a:cubicBezTo>
                      <a:pt x="47" y="59"/>
                      <a:pt x="48" y="54"/>
                      <a:pt x="46" y="50"/>
                    </a:cubicBezTo>
                    <a:cubicBezTo>
                      <a:pt x="49" y="49"/>
                      <a:pt x="52" y="48"/>
                      <a:pt x="54" y="45"/>
                    </a:cubicBezTo>
                    <a:cubicBezTo>
                      <a:pt x="59" y="41"/>
                      <a:pt x="60" y="33"/>
                      <a:pt x="56" y="29"/>
                    </a:cubicBezTo>
                    <a:cubicBezTo>
                      <a:pt x="52" y="26"/>
                      <a:pt x="47" y="26"/>
                      <a:pt x="42" y="29"/>
                    </a:cubicBezTo>
                    <a:cubicBezTo>
                      <a:pt x="41" y="28"/>
                      <a:pt x="40" y="26"/>
                      <a:pt x="39" y="25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43" y="19"/>
                      <a:pt x="43" y="11"/>
                      <a:pt x="38" y="6"/>
                    </a:cubicBezTo>
                    <a:cubicBezTo>
                      <a:pt x="32" y="0"/>
                      <a:pt x="23" y="1"/>
                      <a:pt x="16" y="7"/>
                    </a:cubicBezTo>
                    <a:cubicBezTo>
                      <a:pt x="11" y="12"/>
                      <a:pt x="10" y="19"/>
                      <a:pt x="12" y="2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214" name="îṣḻîďe">
                <a:extLst>
                  <a:ext uri="{FF2B5EF4-FFF2-40B4-BE49-F238E27FC236}">
                    <a16:creationId xmlns:a16="http://schemas.microsoft.com/office/drawing/2014/main" id="{172C93CE-D525-8F35-A36F-0862E85A0199}"/>
                  </a:ext>
                </a:extLst>
              </p:cNvPr>
              <p:cNvSpPr/>
              <p:nvPr/>
            </p:nvSpPr>
            <p:spPr bwMode="auto">
              <a:xfrm>
                <a:off x="7720806" y="2673350"/>
                <a:ext cx="423862" cy="423862"/>
              </a:xfrm>
              <a:custGeom>
                <a:avLst/>
                <a:gdLst>
                  <a:gd name="T0" fmla="*/ 55 w 64"/>
                  <a:gd name="T1" fmla="*/ 29 h 64"/>
                  <a:gd name="T2" fmla="*/ 55 w 64"/>
                  <a:gd name="T3" fmla="*/ 25 h 64"/>
                  <a:gd name="T4" fmla="*/ 32 w 64"/>
                  <a:gd name="T5" fmla="*/ 0 h 64"/>
                  <a:gd name="T6" fmla="*/ 13 w 64"/>
                  <a:gd name="T7" fmla="*/ 13 h 64"/>
                  <a:gd name="T8" fmla="*/ 0 w 64"/>
                  <a:gd name="T9" fmla="*/ 24 h 64"/>
                  <a:gd name="T10" fmla="*/ 8 w 64"/>
                  <a:gd name="T11" fmla="*/ 35 h 64"/>
                  <a:gd name="T12" fmla="*/ 5 w 64"/>
                  <a:gd name="T13" fmla="*/ 45 h 64"/>
                  <a:gd name="T14" fmla="*/ 16 w 64"/>
                  <a:gd name="T15" fmla="*/ 59 h 64"/>
                  <a:gd name="T16" fmla="*/ 27 w 64"/>
                  <a:gd name="T17" fmla="*/ 49 h 64"/>
                  <a:gd name="T18" fmla="*/ 32 w 64"/>
                  <a:gd name="T19" fmla="*/ 49 h 64"/>
                  <a:gd name="T20" fmla="*/ 33 w 64"/>
                  <a:gd name="T21" fmla="*/ 49 h 64"/>
                  <a:gd name="T22" fmla="*/ 48 w 64"/>
                  <a:gd name="T23" fmla="*/ 64 h 64"/>
                  <a:gd name="T24" fmla="*/ 64 w 64"/>
                  <a:gd name="T25" fmla="*/ 46 h 64"/>
                  <a:gd name="T26" fmla="*/ 55 w 64"/>
                  <a:gd name="T27" fmla="*/ 2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4" h="64">
                    <a:moveTo>
                      <a:pt x="55" y="29"/>
                    </a:moveTo>
                    <a:cubicBezTo>
                      <a:pt x="55" y="28"/>
                      <a:pt x="55" y="26"/>
                      <a:pt x="55" y="25"/>
                    </a:cubicBezTo>
                    <a:cubicBezTo>
                      <a:pt x="55" y="11"/>
                      <a:pt x="45" y="0"/>
                      <a:pt x="32" y="0"/>
                    </a:cubicBezTo>
                    <a:cubicBezTo>
                      <a:pt x="24" y="0"/>
                      <a:pt x="16" y="5"/>
                      <a:pt x="13" y="13"/>
                    </a:cubicBezTo>
                    <a:cubicBezTo>
                      <a:pt x="5" y="13"/>
                      <a:pt x="0" y="18"/>
                      <a:pt x="0" y="24"/>
                    </a:cubicBezTo>
                    <a:cubicBezTo>
                      <a:pt x="0" y="29"/>
                      <a:pt x="3" y="34"/>
                      <a:pt x="8" y="35"/>
                    </a:cubicBezTo>
                    <a:cubicBezTo>
                      <a:pt x="6" y="38"/>
                      <a:pt x="5" y="41"/>
                      <a:pt x="5" y="45"/>
                    </a:cubicBezTo>
                    <a:cubicBezTo>
                      <a:pt x="5" y="53"/>
                      <a:pt x="10" y="59"/>
                      <a:pt x="16" y="59"/>
                    </a:cubicBezTo>
                    <a:cubicBezTo>
                      <a:pt x="21" y="59"/>
                      <a:pt x="26" y="55"/>
                      <a:pt x="27" y="49"/>
                    </a:cubicBezTo>
                    <a:cubicBezTo>
                      <a:pt x="29" y="49"/>
                      <a:pt x="30" y="49"/>
                      <a:pt x="32" y="49"/>
                    </a:cubicBezTo>
                    <a:cubicBezTo>
                      <a:pt x="32" y="49"/>
                      <a:pt x="33" y="49"/>
                      <a:pt x="33" y="49"/>
                    </a:cubicBezTo>
                    <a:cubicBezTo>
                      <a:pt x="34" y="58"/>
                      <a:pt x="41" y="64"/>
                      <a:pt x="48" y="64"/>
                    </a:cubicBezTo>
                    <a:cubicBezTo>
                      <a:pt x="57" y="64"/>
                      <a:pt x="64" y="56"/>
                      <a:pt x="64" y="46"/>
                    </a:cubicBezTo>
                    <a:cubicBezTo>
                      <a:pt x="64" y="38"/>
                      <a:pt x="60" y="32"/>
                      <a:pt x="55" y="2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215" name="íŝļiḍê">
                <a:extLst>
                  <a:ext uri="{FF2B5EF4-FFF2-40B4-BE49-F238E27FC236}">
                    <a16:creationId xmlns:a16="http://schemas.microsoft.com/office/drawing/2014/main" id="{587A40AB-9006-B459-35D4-5FB1C1C00058}"/>
                  </a:ext>
                </a:extLst>
              </p:cNvPr>
              <p:cNvSpPr/>
              <p:nvPr/>
            </p:nvSpPr>
            <p:spPr bwMode="auto">
              <a:xfrm>
                <a:off x="8138319" y="2441575"/>
                <a:ext cx="396875" cy="430212"/>
              </a:xfrm>
              <a:custGeom>
                <a:avLst/>
                <a:gdLst>
                  <a:gd name="T0" fmla="*/ 12 w 60"/>
                  <a:gd name="T1" fmla="*/ 24 h 65"/>
                  <a:gd name="T2" fmla="*/ 9 w 60"/>
                  <a:gd name="T3" fmla="*/ 26 h 65"/>
                  <a:gd name="T4" fmla="*/ 8 w 60"/>
                  <a:gd name="T5" fmla="*/ 56 h 65"/>
                  <a:gd name="T6" fmla="*/ 28 w 60"/>
                  <a:gd name="T7" fmla="*/ 61 h 65"/>
                  <a:gd name="T8" fmla="*/ 44 w 60"/>
                  <a:gd name="T9" fmla="*/ 61 h 65"/>
                  <a:gd name="T10" fmla="*/ 46 w 60"/>
                  <a:gd name="T11" fmla="*/ 49 h 65"/>
                  <a:gd name="T12" fmla="*/ 54 w 60"/>
                  <a:gd name="T13" fmla="*/ 45 h 65"/>
                  <a:gd name="T14" fmla="*/ 56 w 60"/>
                  <a:gd name="T15" fmla="*/ 29 h 65"/>
                  <a:gd name="T16" fmla="*/ 42 w 60"/>
                  <a:gd name="T17" fmla="*/ 29 h 65"/>
                  <a:gd name="T18" fmla="*/ 39 w 60"/>
                  <a:gd name="T19" fmla="*/ 25 h 65"/>
                  <a:gd name="T20" fmla="*/ 39 w 60"/>
                  <a:gd name="T21" fmla="*/ 25 h 65"/>
                  <a:gd name="T22" fmla="*/ 38 w 60"/>
                  <a:gd name="T23" fmla="*/ 5 h 65"/>
                  <a:gd name="T24" fmla="*/ 16 w 60"/>
                  <a:gd name="T25" fmla="*/ 7 h 65"/>
                  <a:gd name="T26" fmla="*/ 12 w 60"/>
                  <a:gd name="T27" fmla="*/ 24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" h="65">
                    <a:moveTo>
                      <a:pt x="12" y="24"/>
                    </a:moveTo>
                    <a:cubicBezTo>
                      <a:pt x="11" y="24"/>
                      <a:pt x="10" y="25"/>
                      <a:pt x="9" y="26"/>
                    </a:cubicBezTo>
                    <a:cubicBezTo>
                      <a:pt x="0" y="35"/>
                      <a:pt x="0" y="48"/>
                      <a:pt x="8" y="56"/>
                    </a:cubicBezTo>
                    <a:cubicBezTo>
                      <a:pt x="13" y="62"/>
                      <a:pt x="21" y="63"/>
                      <a:pt x="28" y="61"/>
                    </a:cubicBezTo>
                    <a:cubicBezTo>
                      <a:pt x="33" y="65"/>
                      <a:pt x="40" y="65"/>
                      <a:pt x="44" y="61"/>
                    </a:cubicBezTo>
                    <a:cubicBezTo>
                      <a:pt x="47" y="58"/>
                      <a:pt x="47" y="53"/>
                      <a:pt x="46" y="49"/>
                    </a:cubicBezTo>
                    <a:cubicBezTo>
                      <a:pt x="49" y="49"/>
                      <a:pt x="52" y="48"/>
                      <a:pt x="54" y="45"/>
                    </a:cubicBezTo>
                    <a:cubicBezTo>
                      <a:pt x="59" y="40"/>
                      <a:pt x="60" y="33"/>
                      <a:pt x="56" y="29"/>
                    </a:cubicBezTo>
                    <a:cubicBezTo>
                      <a:pt x="52" y="26"/>
                      <a:pt x="47" y="26"/>
                      <a:pt x="42" y="29"/>
                    </a:cubicBezTo>
                    <a:cubicBezTo>
                      <a:pt x="41" y="27"/>
                      <a:pt x="40" y="26"/>
                      <a:pt x="39" y="25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43" y="18"/>
                      <a:pt x="43" y="10"/>
                      <a:pt x="38" y="5"/>
                    </a:cubicBezTo>
                    <a:cubicBezTo>
                      <a:pt x="32" y="0"/>
                      <a:pt x="22" y="0"/>
                      <a:pt x="16" y="7"/>
                    </a:cubicBezTo>
                    <a:cubicBezTo>
                      <a:pt x="11" y="11"/>
                      <a:pt x="10" y="18"/>
                      <a:pt x="12" y="2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600"/>
              </a:p>
            </p:txBody>
          </p:sp>
        </p:grpSp>
        <p:sp>
          <p:nvSpPr>
            <p:cNvPr id="61" name="Freeform 13">
              <a:extLst>
                <a:ext uri="{FF2B5EF4-FFF2-40B4-BE49-F238E27FC236}">
                  <a16:creationId xmlns:a16="http://schemas.microsoft.com/office/drawing/2014/main" id="{6661337F-3BD0-0475-68F9-42CC34C31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7835" y="1419141"/>
              <a:ext cx="2283911" cy="1589172"/>
            </a:xfrm>
            <a:custGeom>
              <a:avLst/>
              <a:gdLst>
                <a:gd name="T0" fmla="*/ 16 w 670"/>
                <a:gd name="T1" fmla="*/ 442 h 466"/>
                <a:gd name="T2" fmla="*/ 0 w 670"/>
                <a:gd name="T3" fmla="*/ 338 h 466"/>
                <a:gd name="T4" fmla="*/ 0 w 670"/>
                <a:gd name="T5" fmla="*/ 338 h 466"/>
                <a:gd name="T6" fmla="*/ 335 w 670"/>
                <a:gd name="T7" fmla="*/ 0 h 466"/>
                <a:gd name="T8" fmla="*/ 670 w 670"/>
                <a:gd name="T9" fmla="*/ 338 h 466"/>
                <a:gd name="T10" fmla="*/ 645 w 670"/>
                <a:gd name="T11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0" h="466">
                  <a:moveTo>
                    <a:pt x="16" y="442"/>
                  </a:moveTo>
                  <a:cubicBezTo>
                    <a:pt x="6" y="409"/>
                    <a:pt x="0" y="374"/>
                    <a:pt x="0" y="338"/>
                  </a:cubicBezTo>
                  <a:cubicBezTo>
                    <a:pt x="0" y="338"/>
                    <a:pt x="0" y="338"/>
                    <a:pt x="0" y="338"/>
                  </a:cubicBezTo>
                  <a:cubicBezTo>
                    <a:pt x="0" y="151"/>
                    <a:pt x="150" y="0"/>
                    <a:pt x="335" y="0"/>
                  </a:cubicBezTo>
                  <a:cubicBezTo>
                    <a:pt x="519" y="0"/>
                    <a:pt x="670" y="151"/>
                    <a:pt x="670" y="338"/>
                  </a:cubicBezTo>
                  <a:cubicBezTo>
                    <a:pt x="670" y="383"/>
                    <a:pt x="661" y="427"/>
                    <a:pt x="645" y="466"/>
                  </a:cubicBezTo>
                </a:path>
              </a:pathLst>
            </a:custGeom>
            <a:noFill/>
            <a:ln w="28575" cap="rnd">
              <a:solidFill>
                <a:srgbClr val="05265D">
                  <a:alpha val="50000"/>
                </a:srgbClr>
              </a:solidFill>
              <a:prstDash val="sysDot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>
                <a:latin typeface="Arial"/>
                <a:ea typeface="微软雅黑"/>
                <a:cs typeface="+mn-ea"/>
                <a:sym typeface="Arial"/>
              </a:endParaRPr>
            </a:p>
          </p:txBody>
        </p:sp>
        <p:grpSp>
          <p:nvGrpSpPr>
            <p:cNvPr id="307" name="组合 306">
              <a:extLst>
                <a:ext uri="{FF2B5EF4-FFF2-40B4-BE49-F238E27FC236}">
                  <a16:creationId xmlns:a16="http://schemas.microsoft.com/office/drawing/2014/main" id="{6094C79E-F7F1-A169-751F-130ED8123551}"/>
                </a:ext>
              </a:extLst>
            </p:cNvPr>
            <p:cNvGrpSpPr/>
            <p:nvPr/>
          </p:nvGrpSpPr>
          <p:grpSpPr>
            <a:xfrm>
              <a:off x="7117302" y="3609418"/>
              <a:ext cx="1068481" cy="940111"/>
              <a:chOff x="5030808" y="2624125"/>
              <a:chExt cx="3113101" cy="3186095"/>
            </a:xfrm>
          </p:grpSpPr>
          <p:sp>
            <p:nvSpPr>
              <p:cNvPr id="257" name="Freeform 19">
                <a:extLst>
                  <a:ext uri="{FF2B5EF4-FFF2-40B4-BE49-F238E27FC236}">
                    <a16:creationId xmlns:a16="http://schemas.microsoft.com/office/drawing/2014/main" id="{AA09A050-BBBD-4147-E241-3825B9FEED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2512" y="4722788"/>
                <a:ext cx="274639" cy="263524"/>
              </a:xfrm>
              <a:custGeom>
                <a:avLst/>
                <a:gdLst/>
                <a:ahLst/>
                <a:cxnLst>
                  <a:cxn ang="0">
                    <a:pos x="80" y="85"/>
                  </a:cxn>
                  <a:cxn ang="0">
                    <a:pos x="70" y="42"/>
                  </a:cxn>
                  <a:cxn ang="0">
                    <a:pos x="16" y="1"/>
                  </a:cxn>
                  <a:cxn ang="0">
                    <a:pos x="2" y="25"/>
                  </a:cxn>
                  <a:cxn ang="0">
                    <a:pos x="14" y="36"/>
                  </a:cxn>
                  <a:cxn ang="0">
                    <a:pos x="21" y="17"/>
                  </a:cxn>
                  <a:cxn ang="0">
                    <a:pos x="65" y="59"/>
                  </a:cxn>
                  <a:cxn ang="0">
                    <a:pos x="68" y="78"/>
                  </a:cxn>
                  <a:cxn ang="0">
                    <a:pos x="81" y="82"/>
                  </a:cxn>
                </a:cxnLst>
                <a:rect l="0" t="0" r="r" b="b"/>
                <a:pathLst>
                  <a:path w="89" h="85">
                    <a:moveTo>
                      <a:pt x="80" y="85"/>
                    </a:moveTo>
                    <a:cubicBezTo>
                      <a:pt x="80" y="85"/>
                      <a:pt x="89" y="60"/>
                      <a:pt x="70" y="42"/>
                    </a:cubicBezTo>
                    <a:cubicBezTo>
                      <a:pt x="51" y="25"/>
                      <a:pt x="27" y="2"/>
                      <a:pt x="16" y="1"/>
                    </a:cubicBezTo>
                    <a:cubicBezTo>
                      <a:pt x="5" y="0"/>
                      <a:pt x="3" y="16"/>
                      <a:pt x="2" y="25"/>
                    </a:cubicBezTo>
                    <a:cubicBezTo>
                      <a:pt x="0" y="34"/>
                      <a:pt x="14" y="36"/>
                      <a:pt x="14" y="36"/>
                    </a:cubicBezTo>
                    <a:cubicBezTo>
                      <a:pt x="14" y="36"/>
                      <a:pt x="17" y="19"/>
                      <a:pt x="21" y="17"/>
                    </a:cubicBezTo>
                    <a:cubicBezTo>
                      <a:pt x="25" y="16"/>
                      <a:pt x="66" y="55"/>
                      <a:pt x="65" y="59"/>
                    </a:cubicBezTo>
                    <a:cubicBezTo>
                      <a:pt x="65" y="63"/>
                      <a:pt x="73" y="68"/>
                      <a:pt x="68" y="78"/>
                    </a:cubicBezTo>
                    <a:cubicBezTo>
                      <a:pt x="81" y="82"/>
                      <a:pt x="81" y="82"/>
                      <a:pt x="81" y="82"/>
                    </a:cubicBezTo>
                  </a:path>
                </a:pathLst>
              </a:custGeom>
              <a:solidFill>
                <a:srgbClr val="8CB1C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/>
              </a:p>
            </p:txBody>
          </p:sp>
          <p:sp>
            <p:nvSpPr>
              <p:cNvPr id="258" name="Oval 20">
                <a:extLst>
                  <a:ext uri="{FF2B5EF4-FFF2-40B4-BE49-F238E27FC236}">
                    <a16:creationId xmlns:a16="http://schemas.microsoft.com/office/drawing/2014/main" id="{B3F8C245-08FB-FEA5-AA26-F36ED46BB3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08725" y="4960912"/>
                <a:ext cx="82550" cy="68262"/>
              </a:xfrm>
              <a:prstGeom prst="ellipse">
                <a:avLst/>
              </a:prstGeom>
              <a:solidFill>
                <a:srgbClr val="8CB1C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/>
              </a:p>
            </p:txBody>
          </p:sp>
          <p:sp>
            <p:nvSpPr>
              <p:cNvPr id="259" name="Oval 21">
                <a:extLst>
                  <a:ext uri="{FF2B5EF4-FFF2-40B4-BE49-F238E27FC236}">
                    <a16:creationId xmlns:a16="http://schemas.microsoft.com/office/drawing/2014/main" id="{98458B62-9E9F-E738-279E-06340BC63D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5524" y="4800575"/>
                <a:ext cx="82550" cy="71437"/>
              </a:xfrm>
              <a:prstGeom prst="ellipse">
                <a:avLst/>
              </a:prstGeom>
              <a:solidFill>
                <a:srgbClr val="8CB1C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/>
              </a:p>
            </p:txBody>
          </p:sp>
          <p:sp>
            <p:nvSpPr>
              <p:cNvPr id="260" name="Rectangle 25">
                <a:extLst>
                  <a:ext uri="{FF2B5EF4-FFF2-40B4-BE49-F238E27FC236}">
                    <a16:creationId xmlns:a16="http://schemas.microsoft.com/office/drawing/2014/main" id="{A95EE102-CB2E-39D0-1A56-D6C81FA1FB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12004" y="3902055"/>
                <a:ext cx="58738" cy="336548"/>
              </a:xfrm>
              <a:prstGeom prst="rect">
                <a:avLst/>
              </a:prstGeom>
              <a:solidFill>
                <a:srgbClr val="59575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/>
              </a:p>
            </p:txBody>
          </p:sp>
          <p:sp>
            <p:nvSpPr>
              <p:cNvPr id="261" name="Rectangle 26">
                <a:extLst>
                  <a:ext uri="{FF2B5EF4-FFF2-40B4-BE49-F238E27FC236}">
                    <a16:creationId xmlns:a16="http://schemas.microsoft.com/office/drawing/2014/main" id="{D9DBB85F-6E11-DE6C-DD8E-931D5D4DCE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9851" y="3902055"/>
                <a:ext cx="58738" cy="336548"/>
              </a:xfrm>
              <a:prstGeom prst="rect">
                <a:avLst/>
              </a:prstGeom>
              <a:solidFill>
                <a:srgbClr val="59575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/>
              </a:p>
            </p:txBody>
          </p:sp>
          <p:sp>
            <p:nvSpPr>
              <p:cNvPr id="262" name="Freeform 27">
                <a:extLst>
                  <a:ext uri="{FF2B5EF4-FFF2-40B4-BE49-F238E27FC236}">
                    <a16:creationId xmlns:a16="http://schemas.microsoft.com/office/drawing/2014/main" id="{60663C86-8A2D-0BA1-8B8B-D874D06949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3637" y="3414695"/>
                <a:ext cx="1087442" cy="555622"/>
              </a:xfrm>
              <a:custGeom>
                <a:avLst/>
                <a:gdLst/>
                <a:ahLst/>
                <a:cxnLst>
                  <a:cxn ang="0">
                    <a:pos x="51" y="180"/>
                  </a:cxn>
                  <a:cxn ang="0">
                    <a:pos x="301" y="180"/>
                  </a:cxn>
                  <a:cxn ang="0">
                    <a:pos x="352" y="129"/>
                  </a:cxn>
                  <a:cxn ang="0">
                    <a:pos x="352" y="51"/>
                  </a:cxn>
                  <a:cxn ang="0">
                    <a:pos x="301" y="0"/>
                  </a:cxn>
                  <a:cxn ang="0">
                    <a:pos x="51" y="0"/>
                  </a:cxn>
                  <a:cxn ang="0">
                    <a:pos x="0" y="51"/>
                  </a:cxn>
                  <a:cxn ang="0">
                    <a:pos x="0" y="129"/>
                  </a:cxn>
                  <a:cxn ang="0">
                    <a:pos x="51" y="180"/>
                  </a:cxn>
                </a:cxnLst>
                <a:rect l="0" t="0" r="r" b="b"/>
                <a:pathLst>
                  <a:path w="352" h="180">
                    <a:moveTo>
                      <a:pt x="51" y="180"/>
                    </a:moveTo>
                    <a:cubicBezTo>
                      <a:pt x="301" y="180"/>
                      <a:pt x="301" y="180"/>
                      <a:pt x="301" y="180"/>
                    </a:cubicBezTo>
                    <a:cubicBezTo>
                      <a:pt x="329" y="180"/>
                      <a:pt x="352" y="157"/>
                      <a:pt x="352" y="129"/>
                    </a:cubicBezTo>
                    <a:cubicBezTo>
                      <a:pt x="352" y="51"/>
                      <a:pt x="352" y="51"/>
                      <a:pt x="352" y="51"/>
                    </a:cubicBezTo>
                    <a:cubicBezTo>
                      <a:pt x="352" y="23"/>
                      <a:pt x="329" y="0"/>
                      <a:pt x="30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23" y="0"/>
                      <a:pt x="0" y="23"/>
                      <a:pt x="0" y="51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0" y="157"/>
                      <a:pt x="23" y="180"/>
                      <a:pt x="51" y="180"/>
                    </a:cubicBezTo>
                  </a:path>
                </a:pathLst>
              </a:custGeom>
              <a:solidFill>
                <a:srgbClr val="42424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/>
              </a:p>
            </p:txBody>
          </p:sp>
          <p:sp>
            <p:nvSpPr>
              <p:cNvPr id="263" name="Freeform 28">
                <a:extLst>
                  <a:ext uri="{FF2B5EF4-FFF2-40B4-BE49-F238E27FC236}">
                    <a16:creationId xmlns:a16="http://schemas.microsoft.com/office/drawing/2014/main" id="{85CACD2C-4CC5-694E-163A-AA9B51148C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2473" y="3336908"/>
                <a:ext cx="204788" cy="268286"/>
              </a:xfrm>
              <a:custGeom>
                <a:avLst/>
                <a:gdLst/>
                <a:ahLst/>
                <a:cxnLst>
                  <a:cxn ang="0">
                    <a:pos x="66" y="69"/>
                  </a:cxn>
                  <a:cxn ang="0">
                    <a:pos x="65" y="65"/>
                  </a:cxn>
                  <a:cxn ang="0">
                    <a:pos x="62" y="30"/>
                  </a:cxn>
                  <a:cxn ang="0">
                    <a:pos x="50" y="44"/>
                  </a:cxn>
                  <a:cxn ang="0">
                    <a:pos x="33" y="1"/>
                  </a:cxn>
                  <a:cxn ang="0">
                    <a:pos x="5" y="33"/>
                  </a:cxn>
                  <a:cxn ang="0">
                    <a:pos x="28" y="87"/>
                  </a:cxn>
                  <a:cxn ang="0">
                    <a:pos x="66" y="69"/>
                  </a:cxn>
                </a:cxnLst>
                <a:rect l="0" t="0" r="r" b="b"/>
                <a:pathLst>
                  <a:path w="66" h="87">
                    <a:moveTo>
                      <a:pt x="66" y="69"/>
                    </a:moveTo>
                    <a:cubicBezTo>
                      <a:pt x="66" y="69"/>
                      <a:pt x="66" y="67"/>
                      <a:pt x="65" y="65"/>
                    </a:cubicBezTo>
                    <a:cubicBezTo>
                      <a:pt x="64" y="58"/>
                      <a:pt x="61" y="43"/>
                      <a:pt x="62" y="30"/>
                    </a:cubicBezTo>
                    <a:cubicBezTo>
                      <a:pt x="62" y="14"/>
                      <a:pt x="48" y="39"/>
                      <a:pt x="50" y="44"/>
                    </a:cubicBezTo>
                    <a:cubicBezTo>
                      <a:pt x="53" y="50"/>
                      <a:pt x="37" y="3"/>
                      <a:pt x="33" y="1"/>
                    </a:cubicBezTo>
                    <a:cubicBezTo>
                      <a:pt x="28" y="0"/>
                      <a:pt x="0" y="15"/>
                      <a:pt x="5" y="33"/>
                    </a:cubicBezTo>
                    <a:cubicBezTo>
                      <a:pt x="10" y="51"/>
                      <a:pt x="28" y="87"/>
                      <a:pt x="28" y="87"/>
                    </a:cubicBezTo>
                    <a:lnTo>
                      <a:pt x="66" y="69"/>
                    </a:lnTo>
                    <a:close/>
                  </a:path>
                </a:pathLst>
              </a:custGeom>
              <a:solidFill>
                <a:srgbClr val="FDB8A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/>
              </a:p>
            </p:txBody>
          </p:sp>
          <p:sp>
            <p:nvSpPr>
              <p:cNvPr id="264" name="Freeform 29">
                <a:extLst>
                  <a:ext uri="{FF2B5EF4-FFF2-40B4-BE49-F238E27FC236}">
                    <a16:creationId xmlns:a16="http://schemas.microsoft.com/office/drawing/2014/main" id="{EAC350E0-7C0D-1B92-0C4C-D8C788F4E9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8614" y="3317858"/>
                <a:ext cx="103188" cy="444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" y="1"/>
                  </a:cxn>
                  <a:cxn ang="0">
                    <a:pos x="0" y="0"/>
                  </a:cxn>
                </a:cxnLst>
                <a:rect l="0" t="0" r="r" b="b"/>
                <a:pathLst>
                  <a:path w="33" h="14">
                    <a:moveTo>
                      <a:pt x="0" y="0"/>
                    </a:moveTo>
                    <a:cubicBezTo>
                      <a:pt x="11" y="0"/>
                      <a:pt x="22" y="1"/>
                      <a:pt x="33" y="1"/>
                    </a:cubicBezTo>
                    <a:cubicBezTo>
                      <a:pt x="18" y="14"/>
                      <a:pt x="6" y="11"/>
                      <a:pt x="0" y="0"/>
                    </a:cubicBezTo>
                  </a:path>
                </a:pathLst>
              </a:custGeom>
              <a:solidFill>
                <a:srgbClr val="FDCDB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/>
              </a:p>
            </p:txBody>
          </p:sp>
          <p:sp>
            <p:nvSpPr>
              <p:cNvPr id="265" name="Freeform 30">
                <a:extLst>
                  <a:ext uri="{FF2B5EF4-FFF2-40B4-BE49-F238E27FC236}">
                    <a16:creationId xmlns:a16="http://schemas.microsoft.com/office/drawing/2014/main" id="{FE7E3672-A332-AB35-DEBA-119DD6FE6F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4464" y="2755886"/>
                <a:ext cx="409577" cy="565147"/>
              </a:xfrm>
              <a:custGeom>
                <a:avLst/>
                <a:gdLst/>
                <a:ahLst/>
                <a:cxnLst>
                  <a:cxn ang="0">
                    <a:pos x="56" y="156"/>
                  </a:cxn>
                  <a:cxn ang="0">
                    <a:pos x="25" y="122"/>
                  </a:cxn>
                  <a:cxn ang="0">
                    <a:pos x="15" y="39"/>
                  </a:cxn>
                  <a:cxn ang="0">
                    <a:pos x="56" y="0"/>
                  </a:cxn>
                  <a:cxn ang="0">
                    <a:pos x="56" y="12"/>
                  </a:cxn>
                  <a:cxn ang="0">
                    <a:pos x="77" y="44"/>
                  </a:cxn>
                  <a:cxn ang="0">
                    <a:pos x="108" y="44"/>
                  </a:cxn>
                  <a:cxn ang="0">
                    <a:pos x="111" y="74"/>
                  </a:cxn>
                  <a:cxn ang="0">
                    <a:pos x="125" y="74"/>
                  </a:cxn>
                  <a:cxn ang="0">
                    <a:pos x="96" y="111"/>
                  </a:cxn>
                  <a:cxn ang="0">
                    <a:pos x="113" y="162"/>
                  </a:cxn>
                  <a:cxn ang="0">
                    <a:pos x="93" y="183"/>
                  </a:cxn>
                  <a:cxn ang="0">
                    <a:pos x="60" y="182"/>
                  </a:cxn>
                  <a:cxn ang="0">
                    <a:pos x="56" y="156"/>
                  </a:cxn>
                </a:cxnLst>
                <a:rect l="0" t="0" r="r" b="b"/>
                <a:pathLst>
                  <a:path w="133" h="183">
                    <a:moveTo>
                      <a:pt x="56" y="156"/>
                    </a:moveTo>
                    <a:cubicBezTo>
                      <a:pt x="60" y="119"/>
                      <a:pt x="44" y="145"/>
                      <a:pt x="25" y="122"/>
                    </a:cubicBezTo>
                    <a:cubicBezTo>
                      <a:pt x="7" y="100"/>
                      <a:pt x="0" y="75"/>
                      <a:pt x="15" y="39"/>
                    </a:cubicBezTo>
                    <a:cubicBezTo>
                      <a:pt x="30" y="3"/>
                      <a:pt x="56" y="0"/>
                      <a:pt x="56" y="0"/>
                    </a:cubicBezTo>
                    <a:cubicBezTo>
                      <a:pt x="56" y="0"/>
                      <a:pt x="56" y="3"/>
                      <a:pt x="56" y="12"/>
                    </a:cubicBezTo>
                    <a:cubicBezTo>
                      <a:pt x="57" y="21"/>
                      <a:pt x="77" y="44"/>
                      <a:pt x="77" y="44"/>
                    </a:cubicBezTo>
                    <a:cubicBezTo>
                      <a:pt x="77" y="44"/>
                      <a:pt x="95" y="41"/>
                      <a:pt x="108" y="44"/>
                    </a:cubicBezTo>
                    <a:cubicBezTo>
                      <a:pt x="120" y="47"/>
                      <a:pt x="111" y="74"/>
                      <a:pt x="111" y="74"/>
                    </a:cubicBezTo>
                    <a:cubicBezTo>
                      <a:pt x="111" y="74"/>
                      <a:pt x="117" y="64"/>
                      <a:pt x="125" y="74"/>
                    </a:cubicBezTo>
                    <a:cubicBezTo>
                      <a:pt x="133" y="84"/>
                      <a:pt x="118" y="98"/>
                      <a:pt x="96" y="111"/>
                    </a:cubicBezTo>
                    <a:cubicBezTo>
                      <a:pt x="88" y="147"/>
                      <a:pt x="113" y="162"/>
                      <a:pt x="113" y="162"/>
                    </a:cubicBezTo>
                    <a:cubicBezTo>
                      <a:pt x="106" y="171"/>
                      <a:pt x="99" y="179"/>
                      <a:pt x="93" y="183"/>
                    </a:cubicBezTo>
                    <a:cubicBezTo>
                      <a:pt x="82" y="183"/>
                      <a:pt x="71" y="182"/>
                      <a:pt x="60" y="182"/>
                    </a:cubicBezTo>
                    <a:cubicBezTo>
                      <a:pt x="57" y="175"/>
                      <a:pt x="55" y="166"/>
                      <a:pt x="56" y="156"/>
                    </a:cubicBezTo>
                  </a:path>
                </a:pathLst>
              </a:custGeom>
              <a:solidFill>
                <a:srgbClr val="FDCDB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/>
              </a:p>
            </p:txBody>
          </p:sp>
          <p:sp>
            <p:nvSpPr>
              <p:cNvPr id="266" name="Freeform 31">
                <a:extLst>
                  <a:ext uri="{FF2B5EF4-FFF2-40B4-BE49-F238E27FC236}">
                    <a16:creationId xmlns:a16="http://schemas.microsoft.com/office/drawing/2014/main" id="{6568F356-05D3-49F5-965E-1C0D7A052D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2102" y="3101959"/>
                <a:ext cx="130176" cy="87312"/>
              </a:xfrm>
              <a:custGeom>
                <a:avLst/>
                <a:gdLst/>
                <a:ahLst/>
                <a:cxnLst>
                  <a:cxn ang="0">
                    <a:pos x="2" y="20"/>
                  </a:cxn>
                  <a:cxn ang="0">
                    <a:pos x="42" y="0"/>
                  </a:cxn>
                  <a:cxn ang="0">
                    <a:pos x="8" y="28"/>
                  </a:cxn>
                  <a:cxn ang="0">
                    <a:pos x="0" y="22"/>
                  </a:cxn>
                </a:cxnLst>
                <a:rect l="0" t="0" r="r" b="b"/>
                <a:pathLst>
                  <a:path w="42" h="28">
                    <a:moveTo>
                      <a:pt x="2" y="20"/>
                    </a:moveTo>
                    <a:cubicBezTo>
                      <a:pt x="2" y="20"/>
                      <a:pt x="25" y="16"/>
                      <a:pt x="42" y="0"/>
                    </a:cubicBezTo>
                    <a:cubicBezTo>
                      <a:pt x="34" y="13"/>
                      <a:pt x="8" y="28"/>
                      <a:pt x="8" y="28"/>
                    </a:cubicBezTo>
                    <a:cubicBezTo>
                      <a:pt x="8" y="28"/>
                      <a:pt x="8" y="23"/>
                      <a:pt x="0" y="22"/>
                    </a:cubicBezTo>
                  </a:path>
                </a:pathLst>
              </a:custGeom>
              <a:solidFill>
                <a:srgbClr val="FDC0A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/>
              </a:p>
            </p:txBody>
          </p:sp>
          <p:sp>
            <p:nvSpPr>
              <p:cNvPr id="267" name="Freeform 32">
                <a:extLst>
                  <a:ext uri="{FF2B5EF4-FFF2-40B4-BE49-F238E27FC236}">
                    <a16:creationId xmlns:a16="http://schemas.microsoft.com/office/drawing/2014/main" id="{8FB939E9-4EDE-3186-1086-616187B74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4314" y="2747949"/>
                <a:ext cx="358777" cy="507997"/>
              </a:xfrm>
              <a:custGeom>
                <a:avLst/>
                <a:gdLst/>
                <a:ahLst/>
                <a:cxnLst>
                  <a:cxn ang="0">
                    <a:pos x="28" y="9"/>
                  </a:cxn>
                  <a:cxn ang="0">
                    <a:pos x="52" y="49"/>
                  </a:cxn>
                  <a:cxn ang="0">
                    <a:pos x="88" y="54"/>
                  </a:cxn>
                  <a:cxn ang="0">
                    <a:pos x="86" y="78"/>
                  </a:cxn>
                  <a:cxn ang="0">
                    <a:pos x="88" y="93"/>
                  </a:cxn>
                  <a:cxn ang="0">
                    <a:pos x="70" y="115"/>
                  </a:cxn>
                  <a:cxn ang="0">
                    <a:pos x="73" y="150"/>
                  </a:cxn>
                  <a:cxn ang="0">
                    <a:pos x="90" y="165"/>
                  </a:cxn>
                  <a:cxn ang="0">
                    <a:pos x="86" y="113"/>
                  </a:cxn>
                  <a:cxn ang="0">
                    <a:pos x="115" y="79"/>
                  </a:cxn>
                  <a:cxn ang="0">
                    <a:pos x="99" y="36"/>
                  </a:cxn>
                  <a:cxn ang="0">
                    <a:pos x="43" y="0"/>
                  </a:cxn>
                  <a:cxn ang="0">
                    <a:pos x="5" y="3"/>
                  </a:cxn>
                  <a:cxn ang="0">
                    <a:pos x="0" y="23"/>
                  </a:cxn>
                  <a:cxn ang="0">
                    <a:pos x="28" y="9"/>
                  </a:cxn>
                </a:cxnLst>
                <a:rect l="0" t="0" r="r" b="b"/>
                <a:pathLst>
                  <a:path w="116" h="165">
                    <a:moveTo>
                      <a:pt x="28" y="9"/>
                    </a:moveTo>
                    <a:cubicBezTo>
                      <a:pt x="28" y="9"/>
                      <a:pt x="46" y="47"/>
                      <a:pt x="52" y="49"/>
                    </a:cubicBezTo>
                    <a:cubicBezTo>
                      <a:pt x="57" y="51"/>
                      <a:pt x="88" y="45"/>
                      <a:pt x="88" y="54"/>
                    </a:cubicBezTo>
                    <a:cubicBezTo>
                      <a:pt x="87" y="64"/>
                      <a:pt x="86" y="78"/>
                      <a:pt x="86" y="78"/>
                    </a:cubicBezTo>
                    <a:cubicBezTo>
                      <a:pt x="86" y="78"/>
                      <a:pt x="94" y="81"/>
                      <a:pt x="88" y="93"/>
                    </a:cubicBezTo>
                    <a:cubicBezTo>
                      <a:pt x="81" y="105"/>
                      <a:pt x="70" y="115"/>
                      <a:pt x="70" y="115"/>
                    </a:cubicBezTo>
                    <a:cubicBezTo>
                      <a:pt x="70" y="115"/>
                      <a:pt x="70" y="141"/>
                      <a:pt x="73" y="150"/>
                    </a:cubicBezTo>
                    <a:cubicBezTo>
                      <a:pt x="77" y="159"/>
                      <a:pt x="90" y="165"/>
                      <a:pt x="90" y="165"/>
                    </a:cubicBezTo>
                    <a:cubicBezTo>
                      <a:pt x="90" y="165"/>
                      <a:pt x="74" y="119"/>
                      <a:pt x="86" y="113"/>
                    </a:cubicBezTo>
                    <a:cubicBezTo>
                      <a:pt x="99" y="108"/>
                      <a:pt x="115" y="86"/>
                      <a:pt x="115" y="79"/>
                    </a:cubicBezTo>
                    <a:cubicBezTo>
                      <a:pt x="116" y="73"/>
                      <a:pt x="102" y="37"/>
                      <a:pt x="99" y="36"/>
                    </a:cubicBezTo>
                    <a:cubicBezTo>
                      <a:pt x="97" y="35"/>
                      <a:pt x="43" y="0"/>
                      <a:pt x="43" y="0"/>
                    </a:cubicBezTo>
                    <a:cubicBezTo>
                      <a:pt x="43" y="0"/>
                      <a:pt x="5" y="2"/>
                      <a:pt x="5" y="3"/>
                    </a:cubicBezTo>
                    <a:cubicBezTo>
                      <a:pt x="5" y="3"/>
                      <a:pt x="0" y="23"/>
                      <a:pt x="0" y="23"/>
                    </a:cubicBezTo>
                    <a:cubicBezTo>
                      <a:pt x="0" y="23"/>
                      <a:pt x="22" y="6"/>
                      <a:pt x="28" y="9"/>
                    </a:cubicBezTo>
                  </a:path>
                </a:pathLst>
              </a:custGeom>
              <a:solidFill>
                <a:srgbClr val="FDC0A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/>
              </a:p>
            </p:txBody>
          </p:sp>
          <p:sp>
            <p:nvSpPr>
              <p:cNvPr id="268" name="Freeform 33">
                <a:extLst>
                  <a:ext uri="{FF2B5EF4-FFF2-40B4-BE49-F238E27FC236}">
                    <a16:creationId xmlns:a16="http://schemas.microsoft.com/office/drawing/2014/main" id="{7E1C8577-6C4D-786A-C84E-124CCB4155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6676" y="2624125"/>
                <a:ext cx="796928" cy="703259"/>
              </a:xfrm>
              <a:custGeom>
                <a:avLst/>
                <a:gdLst/>
                <a:ahLst/>
                <a:cxnLst>
                  <a:cxn ang="0">
                    <a:pos x="15" y="142"/>
                  </a:cxn>
                  <a:cxn ang="0">
                    <a:pos x="34" y="88"/>
                  </a:cxn>
                  <a:cxn ang="0">
                    <a:pos x="106" y="9"/>
                  </a:cxn>
                  <a:cxn ang="0">
                    <a:pos x="184" y="68"/>
                  </a:cxn>
                  <a:cxn ang="0">
                    <a:pos x="228" y="143"/>
                  </a:cxn>
                  <a:cxn ang="0">
                    <a:pos x="243" y="177"/>
                  </a:cxn>
                  <a:cxn ang="0">
                    <a:pos x="220" y="210"/>
                  </a:cxn>
                  <a:cxn ang="0">
                    <a:pos x="118" y="226"/>
                  </a:cxn>
                  <a:cxn ang="0">
                    <a:pos x="138" y="205"/>
                  </a:cxn>
                  <a:cxn ang="0">
                    <a:pos x="121" y="154"/>
                  </a:cxn>
                  <a:cxn ang="0">
                    <a:pos x="150" y="117"/>
                  </a:cxn>
                  <a:cxn ang="0">
                    <a:pos x="136" y="117"/>
                  </a:cxn>
                  <a:cxn ang="0">
                    <a:pos x="133" y="87"/>
                  </a:cxn>
                  <a:cxn ang="0">
                    <a:pos x="102" y="87"/>
                  </a:cxn>
                  <a:cxn ang="0">
                    <a:pos x="81" y="55"/>
                  </a:cxn>
                  <a:cxn ang="0">
                    <a:pos x="81" y="43"/>
                  </a:cxn>
                  <a:cxn ang="0">
                    <a:pos x="40" y="82"/>
                  </a:cxn>
                  <a:cxn ang="0">
                    <a:pos x="50" y="165"/>
                  </a:cxn>
                  <a:cxn ang="0">
                    <a:pos x="81" y="199"/>
                  </a:cxn>
                  <a:cxn ang="0">
                    <a:pos x="85" y="225"/>
                  </a:cxn>
                  <a:cxn ang="0">
                    <a:pos x="20" y="216"/>
                  </a:cxn>
                  <a:cxn ang="0">
                    <a:pos x="15" y="180"/>
                  </a:cxn>
                  <a:cxn ang="0">
                    <a:pos x="15" y="142"/>
                  </a:cxn>
                </a:cxnLst>
                <a:rect l="0" t="0" r="r" b="b"/>
                <a:pathLst>
                  <a:path w="258" h="228">
                    <a:moveTo>
                      <a:pt x="15" y="142"/>
                    </a:moveTo>
                    <a:cubicBezTo>
                      <a:pt x="28" y="138"/>
                      <a:pt x="26" y="136"/>
                      <a:pt x="34" y="88"/>
                    </a:cubicBezTo>
                    <a:cubicBezTo>
                      <a:pt x="21" y="29"/>
                      <a:pt x="89" y="0"/>
                      <a:pt x="106" y="9"/>
                    </a:cubicBezTo>
                    <a:cubicBezTo>
                      <a:pt x="171" y="2"/>
                      <a:pt x="184" y="68"/>
                      <a:pt x="184" y="68"/>
                    </a:cubicBezTo>
                    <a:cubicBezTo>
                      <a:pt x="184" y="102"/>
                      <a:pt x="199" y="125"/>
                      <a:pt x="228" y="143"/>
                    </a:cubicBezTo>
                    <a:cubicBezTo>
                      <a:pt x="258" y="162"/>
                      <a:pt x="252" y="174"/>
                      <a:pt x="243" y="177"/>
                    </a:cubicBezTo>
                    <a:cubicBezTo>
                      <a:pt x="234" y="179"/>
                      <a:pt x="220" y="179"/>
                      <a:pt x="220" y="210"/>
                    </a:cubicBezTo>
                    <a:cubicBezTo>
                      <a:pt x="220" y="225"/>
                      <a:pt x="169" y="228"/>
                      <a:pt x="118" y="226"/>
                    </a:cubicBezTo>
                    <a:cubicBezTo>
                      <a:pt x="124" y="222"/>
                      <a:pt x="131" y="214"/>
                      <a:pt x="138" y="205"/>
                    </a:cubicBezTo>
                    <a:cubicBezTo>
                      <a:pt x="138" y="205"/>
                      <a:pt x="113" y="190"/>
                      <a:pt x="121" y="154"/>
                    </a:cubicBezTo>
                    <a:cubicBezTo>
                      <a:pt x="143" y="141"/>
                      <a:pt x="158" y="127"/>
                      <a:pt x="150" y="117"/>
                    </a:cubicBezTo>
                    <a:cubicBezTo>
                      <a:pt x="142" y="107"/>
                      <a:pt x="136" y="117"/>
                      <a:pt x="136" y="117"/>
                    </a:cubicBezTo>
                    <a:cubicBezTo>
                      <a:pt x="136" y="117"/>
                      <a:pt x="145" y="90"/>
                      <a:pt x="133" y="87"/>
                    </a:cubicBezTo>
                    <a:cubicBezTo>
                      <a:pt x="120" y="84"/>
                      <a:pt x="102" y="87"/>
                      <a:pt x="102" y="87"/>
                    </a:cubicBezTo>
                    <a:cubicBezTo>
                      <a:pt x="102" y="87"/>
                      <a:pt x="82" y="64"/>
                      <a:pt x="81" y="55"/>
                    </a:cubicBezTo>
                    <a:cubicBezTo>
                      <a:pt x="81" y="46"/>
                      <a:pt x="81" y="43"/>
                      <a:pt x="81" y="43"/>
                    </a:cubicBezTo>
                    <a:cubicBezTo>
                      <a:pt x="81" y="43"/>
                      <a:pt x="55" y="46"/>
                      <a:pt x="40" y="82"/>
                    </a:cubicBezTo>
                    <a:cubicBezTo>
                      <a:pt x="25" y="118"/>
                      <a:pt x="32" y="143"/>
                      <a:pt x="50" y="165"/>
                    </a:cubicBezTo>
                    <a:cubicBezTo>
                      <a:pt x="69" y="188"/>
                      <a:pt x="85" y="162"/>
                      <a:pt x="81" y="199"/>
                    </a:cubicBezTo>
                    <a:cubicBezTo>
                      <a:pt x="80" y="209"/>
                      <a:pt x="82" y="218"/>
                      <a:pt x="85" y="225"/>
                    </a:cubicBezTo>
                    <a:cubicBezTo>
                      <a:pt x="50" y="222"/>
                      <a:pt x="22" y="218"/>
                      <a:pt x="20" y="216"/>
                    </a:cubicBezTo>
                    <a:cubicBezTo>
                      <a:pt x="16" y="210"/>
                      <a:pt x="30" y="183"/>
                      <a:pt x="15" y="180"/>
                    </a:cubicBezTo>
                    <a:cubicBezTo>
                      <a:pt x="0" y="178"/>
                      <a:pt x="2" y="147"/>
                      <a:pt x="15" y="142"/>
                    </a:cubicBezTo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/>
              </a:p>
            </p:txBody>
          </p:sp>
          <p:sp>
            <p:nvSpPr>
              <p:cNvPr id="269" name="Freeform 35">
                <a:extLst>
                  <a:ext uri="{FF2B5EF4-FFF2-40B4-BE49-F238E27FC236}">
                    <a16:creationId xmlns:a16="http://schemas.microsoft.com/office/drawing/2014/main" id="{C543837D-2FF4-A907-CC8B-9E542020E7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7489" y="3251184"/>
                <a:ext cx="358777" cy="507997"/>
              </a:xfrm>
              <a:custGeom>
                <a:avLst/>
                <a:gdLst/>
                <a:ahLst/>
                <a:cxnLst>
                  <a:cxn ang="0">
                    <a:pos x="9" y="7"/>
                  </a:cxn>
                  <a:cxn ang="0">
                    <a:pos x="23" y="0"/>
                  </a:cxn>
                  <a:cxn ang="0">
                    <a:pos x="29" y="0"/>
                  </a:cxn>
                  <a:cxn ang="0">
                    <a:pos x="42" y="25"/>
                  </a:cxn>
                  <a:cxn ang="0">
                    <a:pos x="58" y="27"/>
                  </a:cxn>
                  <a:cxn ang="0">
                    <a:pos x="74" y="17"/>
                  </a:cxn>
                  <a:cxn ang="0">
                    <a:pos x="88" y="2"/>
                  </a:cxn>
                  <a:cxn ang="0">
                    <a:pos x="90" y="1"/>
                  </a:cxn>
                  <a:cxn ang="0">
                    <a:pos x="107" y="24"/>
                  </a:cxn>
                  <a:cxn ang="0">
                    <a:pos x="43" y="156"/>
                  </a:cxn>
                  <a:cxn ang="0">
                    <a:pos x="5" y="57"/>
                  </a:cxn>
                  <a:cxn ang="0">
                    <a:pos x="9" y="7"/>
                  </a:cxn>
                </a:cxnLst>
                <a:rect l="0" t="0" r="r" b="b"/>
                <a:pathLst>
                  <a:path w="116" h="165">
                    <a:moveTo>
                      <a:pt x="9" y="7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9"/>
                      <a:pt x="33" y="21"/>
                      <a:pt x="42" y="25"/>
                    </a:cubicBezTo>
                    <a:cubicBezTo>
                      <a:pt x="46" y="29"/>
                      <a:pt x="52" y="29"/>
                      <a:pt x="58" y="27"/>
                    </a:cubicBezTo>
                    <a:cubicBezTo>
                      <a:pt x="64" y="25"/>
                      <a:pt x="69" y="21"/>
                      <a:pt x="74" y="17"/>
                    </a:cubicBezTo>
                    <a:cubicBezTo>
                      <a:pt x="79" y="12"/>
                      <a:pt x="83" y="6"/>
                      <a:pt x="88" y="2"/>
                    </a:cubicBezTo>
                    <a:cubicBezTo>
                      <a:pt x="89" y="2"/>
                      <a:pt x="89" y="1"/>
                      <a:pt x="90" y="1"/>
                    </a:cubicBezTo>
                    <a:cubicBezTo>
                      <a:pt x="96" y="3"/>
                      <a:pt x="116" y="9"/>
                      <a:pt x="107" y="24"/>
                    </a:cubicBezTo>
                    <a:cubicBezTo>
                      <a:pt x="97" y="41"/>
                      <a:pt x="47" y="147"/>
                      <a:pt x="43" y="156"/>
                    </a:cubicBezTo>
                    <a:cubicBezTo>
                      <a:pt x="40" y="165"/>
                      <a:pt x="10" y="78"/>
                      <a:pt x="5" y="57"/>
                    </a:cubicBezTo>
                    <a:cubicBezTo>
                      <a:pt x="0" y="35"/>
                      <a:pt x="9" y="7"/>
                      <a:pt x="9" y="7"/>
                    </a:cubicBezTo>
                  </a:path>
                </a:pathLst>
              </a:custGeom>
              <a:solidFill>
                <a:srgbClr val="98C3F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/>
              </a:p>
            </p:txBody>
          </p:sp>
          <p:sp>
            <p:nvSpPr>
              <p:cNvPr id="270" name="Freeform 36">
                <a:extLst>
                  <a:ext uri="{FF2B5EF4-FFF2-40B4-BE49-F238E27FC236}">
                    <a16:creationId xmlns:a16="http://schemas.microsoft.com/office/drawing/2014/main" id="{ED1F6992-F106-0524-511C-D6592349F4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2577" y="3251184"/>
                <a:ext cx="238126" cy="160337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2" y="1"/>
                  </a:cxn>
                  <a:cxn ang="0">
                    <a:pos x="11" y="2"/>
                  </a:cxn>
                  <a:cxn ang="0">
                    <a:pos x="12" y="8"/>
                  </a:cxn>
                  <a:cxn ang="0">
                    <a:pos x="15" y="19"/>
                  </a:cxn>
                  <a:cxn ang="0">
                    <a:pos x="15" y="19"/>
                  </a:cxn>
                  <a:cxn ang="0">
                    <a:pos x="20" y="24"/>
                  </a:cxn>
                  <a:cxn ang="0">
                    <a:pos x="31" y="28"/>
                  </a:cxn>
                  <a:cxn ang="0">
                    <a:pos x="54" y="16"/>
                  </a:cxn>
                  <a:cxn ang="0">
                    <a:pos x="61" y="8"/>
                  </a:cxn>
                  <a:cxn ang="0">
                    <a:pos x="66" y="2"/>
                  </a:cxn>
                  <a:cxn ang="0">
                    <a:pos x="68" y="2"/>
                  </a:cxn>
                  <a:cxn ang="0">
                    <a:pos x="77" y="4"/>
                  </a:cxn>
                  <a:cxn ang="0">
                    <a:pos x="74" y="11"/>
                  </a:cxn>
                  <a:cxn ang="0">
                    <a:pos x="39" y="48"/>
                  </a:cxn>
                  <a:cxn ang="0">
                    <a:pos x="26" y="36"/>
                  </a:cxn>
                  <a:cxn ang="0">
                    <a:pos x="8" y="44"/>
                  </a:cxn>
                  <a:cxn ang="0">
                    <a:pos x="8" y="0"/>
                  </a:cxn>
                </a:cxnLst>
                <a:rect l="0" t="0" r="r" b="b"/>
                <a:pathLst>
                  <a:path w="77" h="52">
                    <a:moveTo>
                      <a:pt x="8" y="0"/>
                    </a:move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1" y="1"/>
                      <a:pt x="11" y="2"/>
                    </a:cubicBezTo>
                    <a:cubicBezTo>
                      <a:pt x="11" y="4"/>
                      <a:pt x="11" y="6"/>
                      <a:pt x="12" y="8"/>
                    </a:cubicBezTo>
                    <a:cubicBezTo>
                      <a:pt x="13" y="12"/>
                      <a:pt x="13" y="15"/>
                      <a:pt x="15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6" y="22"/>
                      <a:pt x="18" y="23"/>
                      <a:pt x="20" y="24"/>
                    </a:cubicBezTo>
                    <a:cubicBezTo>
                      <a:pt x="23" y="27"/>
                      <a:pt x="27" y="29"/>
                      <a:pt x="31" y="28"/>
                    </a:cubicBezTo>
                    <a:cubicBezTo>
                      <a:pt x="40" y="28"/>
                      <a:pt x="47" y="22"/>
                      <a:pt x="54" y="16"/>
                    </a:cubicBezTo>
                    <a:cubicBezTo>
                      <a:pt x="56" y="14"/>
                      <a:pt x="59" y="11"/>
                      <a:pt x="61" y="8"/>
                    </a:cubicBezTo>
                    <a:cubicBezTo>
                      <a:pt x="64" y="6"/>
                      <a:pt x="65" y="4"/>
                      <a:pt x="66" y="2"/>
                    </a:cubicBezTo>
                    <a:cubicBezTo>
                      <a:pt x="68" y="2"/>
                      <a:pt x="68" y="2"/>
                      <a:pt x="68" y="2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4" y="11"/>
                      <a:pt x="74" y="11"/>
                      <a:pt x="74" y="11"/>
                    </a:cubicBezTo>
                    <a:cubicBezTo>
                      <a:pt x="74" y="11"/>
                      <a:pt x="52" y="45"/>
                      <a:pt x="39" y="48"/>
                    </a:cubicBezTo>
                    <a:cubicBezTo>
                      <a:pt x="26" y="52"/>
                      <a:pt x="26" y="36"/>
                      <a:pt x="26" y="36"/>
                    </a:cubicBezTo>
                    <a:cubicBezTo>
                      <a:pt x="26" y="36"/>
                      <a:pt x="17" y="50"/>
                      <a:pt x="8" y="44"/>
                    </a:cubicBezTo>
                    <a:cubicBezTo>
                      <a:pt x="0" y="38"/>
                      <a:pt x="8" y="0"/>
                      <a:pt x="8" y="0"/>
                    </a:cubicBezTo>
                  </a:path>
                </a:pathLst>
              </a:custGeom>
              <a:solidFill>
                <a:srgbClr val="EBF0F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/>
              </a:p>
            </p:txBody>
          </p:sp>
          <p:sp>
            <p:nvSpPr>
              <p:cNvPr id="271" name="Freeform 39">
                <a:extLst>
                  <a:ext uri="{FF2B5EF4-FFF2-40B4-BE49-F238E27FC236}">
                    <a16:creationId xmlns:a16="http://schemas.microsoft.com/office/drawing/2014/main" id="{10FF4FB5-FA50-07CB-1551-4CCEB69A9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3911" y="3536932"/>
                <a:ext cx="133351" cy="65087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14" y="41"/>
                  </a:cxn>
                  <a:cxn ang="0">
                    <a:pos x="84" y="10"/>
                  </a:cxn>
                  <a:cxn ang="0">
                    <a:pos x="82" y="0"/>
                  </a:cxn>
                  <a:cxn ang="0">
                    <a:pos x="0" y="20"/>
                  </a:cxn>
                </a:cxnLst>
                <a:rect l="0" t="0" r="r" b="b"/>
                <a:pathLst>
                  <a:path w="84" h="41">
                    <a:moveTo>
                      <a:pt x="0" y="20"/>
                    </a:moveTo>
                    <a:lnTo>
                      <a:pt x="14" y="41"/>
                    </a:lnTo>
                    <a:lnTo>
                      <a:pt x="84" y="10"/>
                    </a:lnTo>
                    <a:lnTo>
                      <a:pt x="82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D9C8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/>
              </a:p>
            </p:txBody>
          </p:sp>
          <p:sp>
            <p:nvSpPr>
              <p:cNvPr id="272" name="Freeform 41">
                <a:extLst>
                  <a:ext uri="{FF2B5EF4-FFF2-40B4-BE49-F238E27FC236}">
                    <a16:creationId xmlns:a16="http://schemas.microsoft.com/office/drawing/2014/main" id="{8EE10D19-B0BA-C4B3-6A0F-60118604E6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3911" y="3235309"/>
                <a:ext cx="1609732" cy="1189031"/>
              </a:xfrm>
              <a:custGeom>
                <a:avLst/>
                <a:gdLst/>
                <a:ahLst/>
                <a:cxnLst>
                  <a:cxn ang="0">
                    <a:pos x="315" y="10"/>
                  </a:cxn>
                  <a:cxn ang="0">
                    <a:pos x="303" y="64"/>
                  </a:cxn>
                  <a:cxn ang="0">
                    <a:pos x="253" y="156"/>
                  </a:cxn>
                  <a:cxn ang="0">
                    <a:pos x="221" y="36"/>
                  </a:cxn>
                  <a:cxn ang="0">
                    <a:pos x="238" y="5"/>
                  </a:cxn>
                  <a:cxn ang="0">
                    <a:pos x="148" y="54"/>
                  </a:cxn>
                  <a:cxn ang="0">
                    <a:pos x="91" y="170"/>
                  </a:cxn>
                  <a:cxn ang="0">
                    <a:pos x="48" y="99"/>
                  </a:cxn>
                  <a:cxn ang="0">
                    <a:pos x="0" y="113"/>
                  </a:cxn>
                  <a:cxn ang="0">
                    <a:pos x="108" y="249"/>
                  </a:cxn>
                  <a:cxn ang="0">
                    <a:pos x="186" y="138"/>
                  </a:cxn>
                  <a:cxn ang="0">
                    <a:pos x="150" y="385"/>
                  </a:cxn>
                  <a:cxn ang="0">
                    <a:pos x="431" y="385"/>
                  </a:cxn>
                  <a:cxn ang="0">
                    <a:pos x="426" y="316"/>
                  </a:cxn>
                  <a:cxn ang="0">
                    <a:pos x="512" y="275"/>
                  </a:cxn>
                  <a:cxn ang="0">
                    <a:pos x="386" y="30"/>
                  </a:cxn>
                  <a:cxn ang="0">
                    <a:pos x="315" y="10"/>
                  </a:cxn>
                </a:cxnLst>
                <a:rect l="0" t="0" r="r" b="b"/>
                <a:pathLst>
                  <a:path w="521" h="385">
                    <a:moveTo>
                      <a:pt x="315" y="10"/>
                    </a:moveTo>
                    <a:cubicBezTo>
                      <a:pt x="315" y="10"/>
                      <a:pt x="320" y="29"/>
                      <a:pt x="303" y="64"/>
                    </a:cubicBezTo>
                    <a:cubicBezTo>
                      <a:pt x="286" y="99"/>
                      <a:pt x="253" y="156"/>
                      <a:pt x="253" y="156"/>
                    </a:cubicBezTo>
                    <a:cubicBezTo>
                      <a:pt x="253" y="156"/>
                      <a:pt x="219" y="53"/>
                      <a:pt x="221" y="36"/>
                    </a:cubicBezTo>
                    <a:cubicBezTo>
                      <a:pt x="223" y="20"/>
                      <a:pt x="238" y="5"/>
                      <a:pt x="238" y="5"/>
                    </a:cubicBezTo>
                    <a:cubicBezTo>
                      <a:pt x="238" y="5"/>
                      <a:pt x="174" y="0"/>
                      <a:pt x="148" y="54"/>
                    </a:cubicBezTo>
                    <a:cubicBezTo>
                      <a:pt x="122" y="107"/>
                      <a:pt x="91" y="170"/>
                      <a:pt x="91" y="170"/>
                    </a:cubicBezTo>
                    <a:cubicBezTo>
                      <a:pt x="48" y="99"/>
                      <a:pt x="48" y="99"/>
                      <a:pt x="48" y="99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3"/>
                      <a:pt x="64" y="304"/>
                      <a:pt x="108" y="249"/>
                    </a:cubicBezTo>
                    <a:cubicBezTo>
                      <a:pt x="152" y="194"/>
                      <a:pt x="186" y="138"/>
                      <a:pt x="186" y="138"/>
                    </a:cubicBezTo>
                    <a:cubicBezTo>
                      <a:pt x="150" y="385"/>
                      <a:pt x="150" y="385"/>
                      <a:pt x="150" y="385"/>
                    </a:cubicBezTo>
                    <a:cubicBezTo>
                      <a:pt x="431" y="385"/>
                      <a:pt x="431" y="385"/>
                      <a:pt x="431" y="385"/>
                    </a:cubicBezTo>
                    <a:cubicBezTo>
                      <a:pt x="426" y="316"/>
                      <a:pt x="426" y="316"/>
                      <a:pt x="426" y="316"/>
                    </a:cubicBezTo>
                    <a:cubicBezTo>
                      <a:pt x="426" y="316"/>
                      <a:pt x="521" y="311"/>
                      <a:pt x="512" y="275"/>
                    </a:cubicBezTo>
                    <a:cubicBezTo>
                      <a:pt x="504" y="239"/>
                      <a:pt x="415" y="43"/>
                      <a:pt x="386" y="30"/>
                    </a:cubicBezTo>
                    <a:cubicBezTo>
                      <a:pt x="357" y="16"/>
                      <a:pt x="341" y="17"/>
                      <a:pt x="315" y="10"/>
                    </a:cubicBezTo>
                  </a:path>
                </a:pathLst>
              </a:custGeom>
              <a:solidFill>
                <a:srgbClr val="FFFFF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/>
              </a:p>
            </p:txBody>
          </p:sp>
          <p:sp>
            <p:nvSpPr>
              <p:cNvPr id="273" name="Freeform 42">
                <a:extLst>
                  <a:ext uri="{FF2B5EF4-FFF2-40B4-BE49-F238E27FC236}">
                    <a16:creationId xmlns:a16="http://schemas.microsoft.com/office/drawing/2014/main" id="{7C51D7B4-4CA6-FCBA-854C-1703C5896A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96064" y="3963967"/>
                <a:ext cx="242889" cy="193674"/>
              </a:xfrm>
              <a:custGeom>
                <a:avLst/>
                <a:gdLst/>
                <a:ahLst/>
                <a:cxnLst>
                  <a:cxn ang="0">
                    <a:pos x="79" y="21"/>
                  </a:cxn>
                  <a:cxn ang="0">
                    <a:pos x="42" y="8"/>
                  </a:cxn>
                  <a:cxn ang="0">
                    <a:pos x="50" y="24"/>
                  </a:cxn>
                  <a:cxn ang="0">
                    <a:pos x="4" y="21"/>
                  </a:cxn>
                  <a:cxn ang="0">
                    <a:pos x="20" y="60"/>
                  </a:cxn>
                  <a:cxn ang="0">
                    <a:pos x="79" y="63"/>
                  </a:cxn>
                  <a:cxn ang="0">
                    <a:pos x="79" y="21"/>
                  </a:cxn>
                </a:cxnLst>
                <a:rect l="0" t="0" r="r" b="b"/>
                <a:pathLst>
                  <a:path w="79" h="63">
                    <a:moveTo>
                      <a:pt x="79" y="21"/>
                    </a:moveTo>
                    <a:cubicBezTo>
                      <a:pt x="79" y="21"/>
                      <a:pt x="57" y="16"/>
                      <a:pt x="42" y="8"/>
                    </a:cubicBezTo>
                    <a:cubicBezTo>
                      <a:pt x="28" y="0"/>
                      <a:pt x="44" y="24"/>
                      <a:pt x="50" y="24"/>
                    </a:cubicBezTo>
                    <a:cubicBezTo>
                      <a:pt x="56" y="24"/>
                      <a:pt x="7" y="18"/>
                      <a:pt x="4" y="21"/>
                    </a:cubicBezTo>
                    <a:cubicBezTo>
                      <a:pt x="0" y="24"/>
                      <a:pt x="2" y="57"/>
                      <a:pt x="20" y="60"/>
                    </a:cubicBezTo>
                    <a:cubicBezTo>
                      <a:pt x="38" y="63"/>
                      <a:pt x="79" y="63"/>
                      <a:pt x="79" y="63"/>
                    </a:cubicBezTo>
                    <a:lnTo>
                      <a:pt x="79" y="21"/>
                    </a:lnTo>
                    <a:close/>
                  </a:path>
                </a:pathLst>
              </a:custGeom>
              <a:solidFill>
                <a:srgbClr val="FDB8A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/>
              </a:p>
            </p:txBody>
          </p:sp>
          <p:sp>
            <p:nvSpPr>
              <p:cNvPr id="274" name="Freeform 43">
                <a:extLst>
                  <a:ext uri="{FF2B5EF4-FFF2-40B4-BE49-F238E27FC236}">
                    <a16:creationId xmlns:a16="http://schemas.microsoft.com/office/drawing/2014/main" id="{53529390-75EB-3DAE-3593-5D5A6F729C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015" y="3535345"/>
                <a:ext cx="409577" cy="681034"/>
              </a:xfrm>
              <a:custGeom>
                <a:avLst/>
                <a:gdLst/>
                <a:ahLst/>
                <a:cxnLst>
                  <a:cxn ang="0">
                    <a:pos x="133" y="219"/>
                  </a:cxn>
                  <a:cxn ang="0">
                    <a:pos x="7" y="209"/>
                  </a:cxn>
                  <a:cxn ang="0">
                    <a:pos x="0" y="155"/>
                  </a:cxn>
                  <a:cxn ang="0">
                    <a:pos x="127" y="147"/>
                  </a:cxn>
                  <a:cxn ang="0">
                    <a:pos x="55" y="0"/>
                  </a:cxn>
                  <a:cxn ang="0">
                    <a:pos x="80" y="49"/>
                  </a:cxn>
                  <a:cxn ang="0">
                    <a:pos x="56" y="8"/>
                  </a:cxn>
                </a:cxnLst>
                <a:rect l="0" t="0" r="r" b="b"/>
                <a:pathLst>
                  <a:path w="133" h="221">
                    <a:moveTo>
                      <a:pt x="133" y="219"/>
                    </a:moveTo>
                    <a:cubicBezTo>
                      <a:pt x="113" y="221"/>
                      <a:pt x="7" y="209"/>
                      <a:pt x="7" y="209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0" y="155"/>
                      <a:pt x="129" y="158"/>
                      <a:pt x="127" y="147"/>
                    </a:cubicBezTo>
                    <a:cubicBezTo>
                      <a:pt x="124" y="136"/>
                      <a:pt x="55" y="0"/>
                      <a:pt x="55" y="0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56" y="8"/>
                      <a:pt x="56" y="8"/>
                      <a:pt x="56" y="8"/>
                    </a:cubicBezTo>
                  </a:path>
                </a:pathLst>
              </a:custGeom>
              <a:noFill/>
              <a:ln w="12700" cap="flat">
                <a:solidFill>
                  <a:srgbClr val="F3F0F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/>
              </a:p>
            </p:txBody>
          </p:sp>
          <p:sp>
            <p:nvSpPr>
              <p:cNvPr id="275" name="Rectangle 44">
                <a:extLst>
                  <a:ext uri="{FF2B5EF4-FFF2-40B4-BE49-F238E27FC236}">
                    <a16:creationId xmlns:a16="http://schemas.microsoft.com/office/drawing/2014/main" id="{D4137BD6-FFE7-0E93-E03C-60530931D3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30808" y="4686276"/>
                <a:ext cx="3113101" cy="1123944"/>
              </a:xfrm>
              <a:prstGeom prst="rect">
                <a:avLst/>
              </a:prstGeom>
              <a:solidFill>
                <a:srgbClr val="D0D9E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/>
              </a:p>
            </p:txBody>
          </p:sp>
          <p:sp>
            <p:nvSpPr>
              <p:cNvPr id="276" name="Freeform 45">
                <a:extLst>
                  <a:ext uri="{FF2B5EF4-FFF2-40B4-BE49-F238E27FC236}">
                    <a16:creationId xmlns:a16="http://schemas.microsoft.com/office/drawing/2014/main" id="{48CBD36C-EF17-B583-3822-905E57CB6A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0808" y="4149704"/>
                <a:ext cx="3113101" cy="536572"/>
              </a:xfrm>
              <a:custGeom>
                <a:avLst/>
                <a:gdLst/>
                <a:ahLst/>
                <a:cxnLst>
                  <a:cxn ang="0">
                    <a:pos x="0" y="338"/>
                  </a:cxn>
                  <a:cxn ang="0">
                    <a:pos x="1961" y="338"/>
                  </a:cxn>
                  <a:cxn ang="0">
                    <a:pos x="1702" y="0"/>
                  </a:cxn>
                  <a:cxn ang="0">
                    <a:pos x="230" y="0"/>
                  </a:cxn>
                  <a:cxn ang="0">
                    <a:pos x="0" y="338"/>
                  </a:cxn>
                </a:cxnLst>
                <a:rect l="0" t="0" r="r" b="b"/>
                <a:pathLst>
                  <a:path w="1961" h="338">
                    <a:moveTo>
                      <a:pt x="0" y="338"/>
                    </a:moveTo>
                    <a:lnTo>
                      <a:pt x="1961" y="338"/>
                    </a:lnTo>
                    <a:lnTo>
                      <a:pt x="1702" y="0"/>
                    </a:lnTo>
                    <a:lnTo>
                      <a:pt x="230" y="0"/>
                    </a:ln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ACC9E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/>
              </a:p>
            </p:txBody>
          </p:sp>
          <p:sp>
            <p:nvSpPr>
              <p:cNvPr id="277" name="Rectangle 46">
                <a:extLst>
                  <a:ext uri="{FF2B5EF4-FFF2-40B4-BE49-F238E27FC236}">
                    <a16:creationId xmlns:a16="http://schemas.microsoft.com/office/drawing/2014/main" id="{6CFCA6B2-0EB1-04E3-34F7-670E38D448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30808" y="4686276"/>
                <a:ext cx="3113101" cy="88900"/>
              </a:xfrm>
              <a:prstGeom prst="rect">
                <a:avLst/>
              </a:prstGeom>
              <a:solidFill>
                <a:srgbClr val="7AA1C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/>
              </a:p>
            </p:txBody>
          </p:sp>
          <p:sp>
            <p:nvSpPr>
              <p:cNvPr id="278" name="Freeform 47">
                <a:extLst>
                  <a:ext uri="{FF2B5EF4-FFF2-40B4-BE49-F238E27FC236}">
                    <a16:creationId xmlns:a16="http://schemas.microsoft.com/office/drawing/2014/main" id="{13CC6A86-AE8B-1F34-7B26-4EACA5AB97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1965" y="3636944"/>
                <a:ext cx="1133480" cy="790571"/>
              </a:xfrm>
              <a:custGeom>
                <a:avLst/>
                <a:gdLst/>
                <a:ahLst/>
                <a:cxnLst>
                  <a:cxn ang="0">
                    <a:pos x="26" y="255"/>
                  </a:cxn>
                  <a:cxn ang="0">
                    <a:pos x="336" y="231"/>
                  </a:cxn>
                  <a:cxn ang="0">
                    <a:pos x="358" y="209"/>
                  </a:cxn>
                  <a:cxn ang="0">
                    <a:pos x="366" y="26"/>
                  </a:cxn>
                  <a:cxn ang="0">
                    <a:pos x="341" y="1"/>
                  </a:cxn>
                  <a:cxn ang="0">
                    <a:pos x="22" y="20"/>
                  </a:cxn>
                  <a:cxn ang="0">
                    <a:pos x="0" y="44"/>
                  </a:cxn>
                  <a:cxn ang="0">
                    <a:pos x="0" y="232"/>
                  </a:cxn>
                  <a:cxn ang="0">
                    <a:pos x="26" y="255"/>
                  </a:cxn>
                </a:cxnLst>
                <a:rect l="0" t="0" r="r" b="b"/>
                <a:pathLst>
                  <a:path w="367" h="256">
                    <a:moveTo>
                      <a:pt x="26" y="255"/>
                    </a:moveTo>
                    <a:cubicBezTo>
                      <a:pt x="336" y="231"/>
                      <a:pt x="336" y="231"/>
                      <a:pt x="336" y="231"/>
                    </a:cubicBezTo>
                    <a:cubicBezTo>
                      <a:pt x="348" y="230"/>
                      <a:pt x="357" y="221"/>
                      <a:pt x="358" y="209"/>
                    </a:cubicBezTo>
                    <a:cubicBezTo>
                      <a:pt x="366" y="26"/>
                      <a:pt x="366" y="26"/>
                      <a:pt x="366" y="26"/>
                    </a:cubicBezTo>
                    <a:cubicBezTo>
                      <a:pt x="367" y="12"/>
                      <a:pt x="355" y="0"/>
                      <a:pt x="341" y="1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10" y="21"/>
                      <a:pt x="0" y="31"/>
                      <a:pt x="0" y="44"/>
                    </a:cubicBezTo>
                    <a:cubicBezTo>
                      <a:pt x="0" y="232"/>
                      <a:pt x="0" y="232"/>
                      <a:pt x="0" y="232"/>
                    </a:cubicBezTo>
                    <a:cubicBezTo>
                      <a:pt x="0" y="245"/>
                      <a:pt x="12" y="256"/>
                      <a:pt x="26" y="255"/>
                    </a:cubicBezTo>
                  </a:path>
                </a:pathLst>
              </a:custGeom>
              <a:solidFill>
                <a:srgbClr val="42424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/>
              </a:p>
            </p:txBody>
          </p:sp>
          <p:sp>
            <p:nvSpPr>
              <p:cNvPr id="279" name="Freeform 48">
                <a:extLst>
                  <a:ext uri="{FF2B5EF4-FFF2-40B4-BE49-F238E27FC236}">
                    <a16:creationId xmlns:a16="http://schemas.microsoft.com/office/drawing/2014/main" id="{D513785F-9743-E85B-8E76-472D754604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8692" y="4232253"/>
                <a:ext cx="277814" cy="265111"/>
              </a:xfrm>
              <a:custGeom>
                <a:avLst/>
                <a:gdLst/>
                <a:ahLst/>
                <a:cxnLst>
                  <a:cxn ang="0">
                    <a:pos x="0" y="167"/>
                  </a:cxn>
                  <a:cxn ang="0">
                    <a:pos x="175" y="144"/>
                  </a:cxn>
                  <a:cxn ang="0">
                    <a:pos x="175" y="0"/>
                  </a:cxn>
                  <a:cxn ang="0">
                    <a:pos x="0" y="23"/>
                  </a:cxn>
                  <a:cxn ang="0">
                    <a:pos x="0" y="167"/>
                  </a:cxn>
                </a:cxnLst>
                <a:rect l="0" t="0" r="r" b="b"/>
                <a:pathLst>
                  <a:path w="175" h="167">
                    <a:moveTo>
                      <a:pt x="0" y="167"/>
                    </a:moveTo>
                    <a:lnTo>
                      <a:pt x="175" y="144"/>
                    </a:lnTo>
                    <a:lnTo>
                      <a:pt x="175" y="0"/>
                    </a:lnTo>
                    <a:lnTo>
                      <a:pt x="0" y="23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4C4B4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/>
              </a:p>
            </p:txBody>
          </p:sp>
          <p:sp>
            <p:nvSpPr>
              <p:cNvPr id="280" name="Freeform 49">
                <a:extLst>
                  <a:ext uri="{FF2B5EF4-FFF2-40B4-BE49-F238E27FC236}">
                    <a16:creationId xmlns:a16="http://schemas.microsoft.com/office/drawing/2014/main" id="{050CEB9D-F6B7-4537-5531-3D07D303DA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07254" y="4444977"/>
                <a:ext cx="441327" cy="107949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143" y="22"/>
                  </a:cxn>
                  <a:cxn ang="0">
                    <a:pos x="143" y="7"/>
                  </a:cxn>
                  <a:cxn ang="0">
                    <a:pos x="136" y="1"/>
                  </a:cxn>
                  <a:cxn ang="0">
                    <a:pos x="6" y="13"/>
                  </a:cxn>
                  <a:cxn ang="0">
                    <a:pos x="0" y="19"/>
                  </a:cxn>
                  <a:cxn ang="0">
                    <a:pos x="0" y="35"/>
                  </a:cxn>
                </a:cxnLst>
                <a:rect l="0" t="0" r="r" b="b"/>
                <a:pathLst>
                  <a:path w="143" h="35">
                    <a:moveTo>
                      <a:pt x="0" y="35"/>
                    </a:moveTo>
                    <a:cubicBezTo>
                      <a:pt x="143" y="22"/>
                      <a:pt x="143" y="22"/>
                      <a:pt x="143" y="22"/>
                    </a:cubicBezTo>
                    <a:cubicBezTo>
                      <a:pt x="143" y="7"/>
                      <a:pt x="143" y="7"/>
                      <a:pt x="143" y="7"/>
                    </a:cubicBezTo>
                    <a:cubicBezTo>
                      <a:pt x="143" y="3"/>
                      <a:pt x="140" y="0"/>
                      <a:pt x="136" y="1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2" y="13"/>
                      <a:pt x="0" y="16"/>
                      <a:pt x="0" y="19"/>
                    </a:cubicBez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42424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/>
              </a:p>
            </p:txBody>
          </p:sp>
          <p:sp>
            <p:nvSpPr>
              <p:cNvPr id="281" name="Freeform 50">
                <a:extLst>
                  <a:ext uri="{FF2B5EF4-FFF2-40B4-BE49-F238E27FC236}">
                    <a16:creationId xmlns:a16="http://schemas.microsoft.com/office/drawing/2014/main" id="{A8B55561-1AFF-7644-8F82-F0771269C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1412" y="4232253"/>
                <a:ext cx="509590" cy="423860"/>
              </a:xfrm>
              <a:custGeom>
                <a:avLst/>
                <a:gdLst/>
                <a:ahLst/>
                <a:cxnLst>
                  <a:cxn ang="0">
                    <a:pos x="0" y="267"/>
                  </a:cxn>
                  <a:cxn ang="0">
                    <a:pos x="321" y="267"/>
                  </a:cxn>
                  <a:cxn ang="0">
                    <a:pos x="253" y="0"/>
                  </a:cxn>
                  <a:cxn ang="0">
                    <a:pos x="72" y="4"/>
                  </a:cxn>
                  <a:cxn ang="0">
                    <a:pos x="0" y="267"/>
                  </a:cxn>
                </a:cxnLst>
                <a:rect l="0" t="0" r="r" b="b"/>
                <a:pathLst>
                  <a:path w="321" h="267">
                    <a:moveTo>
                      <a:pt x="0" y="267"/>
                    </a:moveTo>
                    <a:lnTo>
                      <a:pt x="321" y="267"/>
                    </a:lnTo>
                    <a:lnTo>
                      <a:pt x="253" y="0"/>
                    </a:lnTo>
                    <a:lnTo>
                      <a:pt x="72" y="4"/>
                    </a:lnTo>
                    <a:lnTo>
                      <a:pt x="0" y="2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/>
              </a:p>
            </p:txBody>
          </p:sp>
          <p:sp>
            <p:nvSpPr>
              <p:cNvPr id="282" name="Freeform 51">
                <a:extLst>
                  <a:ext uri="{FF2B5EF4-FFF2-40B4-BE49-F238E27FC236}">
                    <a16:creationId xmlns:a16="http://schemas.microsoft.com/office/drawing/2014/main" id="{6739AC50-A7AC-9B43-BDD2-2AC53C0BD8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1412" y="4232253"/>
                <a:ext cx="509590" cy="423860"/>
              </a:xfrm>
              <a:custGeom>
                <a:avLst/>
                <a:gdLst/>
                <a:ahLst/>
                <a:cxnLst>
                  <a:cxn ang="0">
                    <a:pos x="0" y="267"/>
                  </a:cxn>
                  <a:cxn ang="0">
                    <a:pos x="321" y="267"/>
                  </a:cxn>
                  <a:cxn ang="0">
                    <a:pos x="253" y="0"/>
                  </a:cxn>
                  <a:cxn ang="0">
                    <a:pos x="72" y="4"/>
                  </a:cxn>
                  <a:cxn ang="0">
                    <a:pos x="0" y="267"/>
                  </a:cxn>
                </a:cxnLst>
                <a:rect l="0" t="0" r="r" b="b"/>
                <a:pathLst>
                  <a:path w="321" h="267">
                    <a:moveTo>
                      <a:pt x="0" y="267"/>
                    </a:moveTo>
                    <a:lnTo>
                      <a:pt x="321" y="267"/>
                    </a:lnTo>
                    <a:lnTo>
                      <a:pt x="253" y="0"/>
                    </a:lnTo>
                    <a:lnTo>
                      <a:pt x="72" y="4"/>
                    </a:lnTo>
                    <a:lnTo>
                      <a:pt x="0" y="267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B5B5B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/>
              </a:p>
            </p:txBody>
          </p:sp>
          <p:sp>
            <p:nvSpPr>
              <p:cNvPr id="283" name="Line 52">
                <a:extLst>
                  <a:ext uri="{FF2B5EF4-FFF2-40B4-BE49-F238E27FC236}">
                    <a16:creationId xmlns:a16="http://schemas.microsoft.com/office/drawing/2014/main" id="{1BE470E5-0F2A-7213-F3DA-30E57EA1B8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167463" y="4290991"/>
                <a:ext cx="234951" cy="1587"/>
              </a:xfrm>
              <a:prstGeom prst="line">
                <a:avLst/>
              </a:prstGeom>
              <a:noFill/>
              <a:ln w="25400" cap="flat">
                <a:solidFill>
                  <a:srgbClr val="B5B5B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/>
              </a:p>
            </p:txBody>
          </p:sp>
          <p:sp>
            <p:nvSpPr>
              <p:cNvPr id="284" name="Line 53">
                <a:extLst>
                  <a:ext uri="{FF2B5EF4-FFF2-40B4-BE49-F238E27FC236}">
                    <a16:creationId xmlns:a16="http://schemas.microsoft.com/office/drawing/2014/main" id="{43AF9C17-A9C0-465F-4F3B-1CC1A0D12A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145238" y="4337028"/>
                <a:ext cx="266701" cy="1587"/>
              </a:xfrm>
              <a:prstGeom prst="line">
                <a:avLst/>
              </a:prstGeom>
              <a:noFill/>
              <a:ln w="25400" cap="flat">
                <a:solidFill>
                  <a:srgbClr val="B5B5B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/>
              </a:p>
            </p:txBody>
          </p:sp>
          <p:sp>
            <p:nvSpPr>
              <p:cNvPr id="285" name="Line 54">
                <a:extLst>
                  <a:ext uri="{FF2B5EF4-FFF2-40B4-BE49-F238E27FC236}">
                    <a16:creationId xmlns:a16="http://schemas.microsoft.com/office/drawing/2014/main" id="{CB33C06D-008A-17BF-D032-180E3FEBCB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132538" y="4386240"/>
                <a:ext cx="284164" cy="3175"/>
              </a:xfrm>
              <a:prstGeom prst="line">
                <a:avLst/>
              </a:prstGeom>
              <a:noFill/>
              <a:ln w="25400" cap="flat">
                <a:solidFill>
                  <a:srgbClr val="B5B5B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/>
              </a:p>
            </p:txBody>
          </p:sp>
          <p:sp>
            <p:nvSpPr>
              <p:cNvPr id="286" name="Line 55">
                <a:extLst>
                  <a:ext uri="{FF2B5EF4-FFF2-40B4-BE49-F238E27FC236}">
                    <a16:creationId xmlns:a16="http://schemas.microsoft.com/office/drawing/2014/main" id="{0C90EDEE-AAF4-8269-0F4F-4CF317B86C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124600" y="4438627"/>
                <a:ext cx="311151" cy="3175"/>
              </a:xfrm>
              <a:prstGeom prst="line">
                <a:avLst/>
              </a:prstGeom>
              <a:noFill/>
              <a:ln w="25400" cap="flat">
                <a:solidFill>
                  <a:srgbClr val="B5B5B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/>
              </a:p>
            </p:txBody>
          </p:sp>
          <p:sp>
            <p:nvSpPr>
              <p:cNvPr id="287" name="Line 56">
                <a:extLst>
                  <a:ext uri="{FF2B5EF4-FFF2-40B4-BE49-F238E27FC236}">
                    <a16:creationId xmlns:a16="http://schemas.microsoft.com/office/drawing/2014/main" id="{632F381D-E808-024D-F11B-4E7E27D980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108725" y="4491015"/>
                <a:ext cx="333376" cy="3175"/>
              </a:xfrm>
              <a:prstGeom prst="line">
                <a:avLst/>
              </a:prstGeom>
              <a:noFill/>
              <a:ln w="25400" cap="flat">
                <a:solidFill>
                  <a:srgbClr val="B5B5B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/>
              </a:p>
            </p:txBody>
          </p:sp>
          <p:sp>
            <p:nvSpPr>
              <p:cNvPr id="288" name="Line 57">
                <a:extLst>
                  <a:ext uri="{FF2B5EF4-FFF2-40B4-BE49-F238E27FC236}">
                    <a16:creationId xmlns:a16="http://schemas.microsoft.com/office/drawing/2014/main" id="{A9F860C1-C05B-7300-97E9-1EE75638C2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096025" y="4541814"/>
                <a:ext cx="355602" cy="4762"/>
              </a:xfrm>
              <a:prstGeom prst="line">
                <a:avLst/>
              </a:prstGeom>
              <a:noFill/>
              <a:ln w="25400" cap="flat">
                <a:solidFill>
                  <a:srgbClr val="B5B5B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/>
              </a:p>
            </p:txBody>
          </p:sp>
          <p:sp>
            <p:nvSpPr>
              <p:cNvPr id="289" name="Line 58">
                <a:extLst>
                  <a:ext uri="{FF2B5EF4-FFF2-40B4-BE49-F238E27FC236}">
                    <a16:creationId xmlns:a16="http://schemas.microsoft.com/office/drawing/2014/main" id="{FE6EFC6B-8C6B-8F45-1790-3D7F6A1101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080150" y="4597376"/>
                <a:ext cx="392114" cy="1587"/>
              </a:xfrm>
              <a:prstGeom prst="line">
                <a:avLst/>
              </a:prstGeom>
              <a:noFill/>
              <a:ln w="25400" cap="flat">
                <a:solidFill>
                  <a:srgbClr val="B5B5B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/>
              </a:p>
            </p:txBody>
          </p:sp>
          <p:sp>
            <p:nvSpPr>
              <p:cNvPr id="290" name="Freeform 59">
                <a:extLst>
                  <a:ext uri="{FF2B5EF4-FFF2-40B4-BE49-F238E27FC236}">
                    <a16:creationId xmlns:a16="http://schemas.microsoft.com/office/drawing/2014/main" id="{E73DDF18-065C-F133-33B6-7F86FB85E2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7385" y="4210029"/>
                <a:ext cx="593728" cy="446085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152" y="0"/>
                  </a:cxn>
                  <a:cxn ang="0">
                    <a:pos x="374" y="187"/>
                  </a:cxn>
                  <a:cxn ang="0">
                    <a:pos x="174" y="281"/>
                  </a:cxn>
                  <a:cxn ang="0">
                    <a:pos x="0" y="70"/>
                  </a:cxn>
                </a:cxnLst>
                <a:rect l="0" t="0" r="r" b="b"/>
                <a:pathLst>
                  <a:path w="374" h="281">
                    <a:moveTo>
                      <a:pt x="0" y="70"/>
                    </a:moveTo>
                    <a:lnTo>
                      <a:pt x="152" y="0"/>
                    </a:lnTo>
                    <a:lnTo>
                      <a:pt x="374" y="187"/>
                    </a:lnTo>
                    <a:lnTo>
                      <a:pt x="174" y="281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/>
              </a:p>
            </p:txBody>
          </p:sp>
          <p:sp>
            <p:nvSpPr>
              <p:cNvPr id="291" name="Freeform 60">
                <a:extLst>
                  <a:ext uri="{FF2B5EF4-FFF2-40B4-BE49-F238E27FC236}">
                    <a16:creationId xmlns:a16="http://schemas.microsoft.com/office/drawing/2014/main" id="{6E0E9BDF-131C-40B5-D0D9-D190A5ECD5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7385" y="4210029"/>
                <a:ext cx="593728" cy="446085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152" y="0"/>
                  </a:cxn>
                  <a:cxn ang="0">
                    <a:pos x="374" y="187"/>
                  </a:cxn>
                  <a:cxn ang="0">
                    <a:pos x="174" y="281"/>
                  </a:cxn>
                  <a:cxn ang="0">
                    <a:pos x="0" y="70"/>
                  </a:cxn>
                </a:cxnLst>
                <a:rect l="0" t="0" r="r" b="b"/>
                <a:pathLst>
                  <a:path w="374" h="281">
                    <a:moveTo>
                      <a:pt x="0" y="70"/>
                    </a:moveTo>
                    <a:lnTo>
                      <a:pt x="152" y="0"/>
                    </a:lnTo>
                    <a:lnTo>
                      <a:pt x="374" y="187"/>
                    </a:lnTo>
                    <a:lnTo>
                      <a:pt x="174" y="281"/>
                    </a:lnTo>
                    <a:lnTo>
                      <a:pt x="0" y="7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B5B5B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/>
              </a:p>
            </p:txBody>
          </p:sp>
          <p:sp>
            <p:nvSpPr>
              <p:cNvPr id="292" name="Line 61">
                <a:extLst>
                  <a:ext uri="{FF2B5EF4-FFF2-40B4-BE49-F238E27FC236}">
                    <a16:creationId xmlns:a16="http://schemas.microsoft.com/office/drawing/2014/main" id="{7D74DBAC-2EB9-85D6-F7AE-9DBAAF57C0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843612" y="4470377"/>
                <a:ext cx="242889" cy="123824"/>
              </a:xfrm>
              <a:prstGeom prst="line">
                <a:avLst/>
              </a:prstGeom>
              <a:noFill/>
              <a:ln w="25400" cap="flat">
                <a:solidFill>
                  <a:srgbClr val="B5B5B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/>
              </a:p>
            </p:txBody>
          </p:sp>
          <p:sp>
            <p:nvSpPr>
              <p:cNvPr id="293" name="Line 62">
                <a:extLst>
                  <a:ext uri="{FF2B5EF4-FFF2-40B4-BE49-F238E27FC236}">
                    <a16:creationId xmlns:a16="http://schemas.microsoft.com/office/drawing/2014/main" id="{CEE27C37-9B2B-C6F3-06AD-6719F81716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802336" y="4441802"/>
                <a:ext cx="238126" cy="123824"/>
              </a:xfrm>
              <a:prstGeom prst="line">
                <a:avLst/>
              </a:prstGeom>
              <a:noFill/>
              <a:ln w="25400" cap="flat">
                <a:solidFill>
                  <a:srgbClr val="B5B5B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/>
              </a:p>
            </p:txBody>
          </p:sp>
          <p:sp>
            <p:nvSpPr>
              <p:cNvPr id="294" name="Line 63">
                <a:extLst>
                  <a:ext uri="{FF2B5EF4-FFF2-40B4-BE49-F238E27FC236}">
                    <a16:creationId xmlns:a16="http://schemas.microsoft.com/office/drawing/2014/main" id="{F7F0CEBC-233E-B3A5-DE25-D5D0C092BC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768999" y="4405290"/>
                <a:ext cx="228601" cy="117474"/>
              </a:xfrm>
              <a:prstGeom prst="line">
                <a:avLst/>
              </a:prstGeom>
              <a:noFill/>
              <a:ln w="25400" cap="flat">
                <a:solidFill>
                  <a:srgbClr val="B5B5B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/>
              </a:p>
            </p:txBody>
          </p:sp>
          <p:sp>
            <p:nvSpPr>
              <p:cNvPr id="295" name="Line 64">
                <a:extLst>
                  <a:ext uri="{FF2B5EF4-FFF2-40B4-BE49-F238E27FC236}">
                    <a16:creationId xmlns:a16="http://schemas.microsoft.com/office/drawing/2014/main" id="{D907088A-3B66-993F-3EB7-F06A7755B4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737249" y="4368778"/>
                <a:ext cx="217488" cy="111124"/>
              </a:xfrm>
              <a:prstGeom prst="line">
                <a:avLst/>
              </a:prstGeom>
              <a:noFill/>
              <a:ln w="25400" cap="flat">
                <a:solidFill>
                  <a:srgbClr val="B5B5B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/>
              </a:p>
            </p:txBody>
          </p:sp>
          <p:sp>
            <p:nvSpPr>
              <p:cNvPr id="296" name="Line 65">
                <a:extLst>
                  <a:ext uri="{FF2B5EF4-FFF2-40B4-BE49-F238E27FC236}">
                    <a16:creationId xmlns:a16="http://schemas.microsoft.com/office/drawing/2014/main" id="{A7639B20-64E4-3F2D-9F5E-6E2C51108A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697561" y="4337028"/>
                <a:ext cx="204788" cy="104774"/>
              </a:xfrm>
              <a:prstGeom prst="line">
                <a:avLst/>
              </a:prstGeom>
              <a:noFill/>
              <a:ln w="25400" cap="flat">
                <a:solidFill>
                  <a:srgbClr val="B5B5B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/>
              </a:p>
            </p:txBody>
          </p:sp>
          <p:sp>
            <p:nvSpPr>
              <p:cNvPr id="297" name="Line 66">
                <a:extLst>
                  <a:ext uri="{FF2B5EF4-FFF2-40B4-BE49-F238E27FC236}">
                    <a16:creationId xmlns:a16="http://schemas.microsoft.com/office/drawing/2014/main" id="{39278E37-8BFE-3DEE-D04A-60D877B6F4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661048" y="4294166"/>
                <a:ext cx="203201" cy="104774"/>
              </a:xfrm>
              <a:prstGeom prst="line">
                <a:avLst/>
              </a:prstGeom>
              <a:noFill/>
              <a:ln w="25400" cap="flat">
                <a:solidFill>
                  <a:srgbClr val="B5B5B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/>
              </a:p>
            </p:txBody>
          </p:sp>
          <p:sp>
            <p:nvSpPr>
              <p:cNvPr id="298" name="Line 67">
                <a:extLst>
                  <a:ext uri="{FF2B5EF4-FFF2-40B4-BE49-F238E27FC236}">
                    <a16:creationId xmlns:a16="http://schemas.microsoft.com/office/drawing/2014/main" id="{7B78A391-3185-6E06-41F1-8451131EA8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624536" y="4257653"/>
                <a:ext cx="200026" cy="104774"/>
              </a:xfrm>
              <a:prstGeom prst="line">
                <a:avLst/>
              </a:prstGeom>
              <a:noFill/>
              <a:ln w="25400" cap="flat">
                <a:solidFill>
                  <a:srgbClr val="B5B5B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/>
              </a:p>
            </p:txBody>
          </p:sp>
          <p:sp>
            <p:nvSpPr>
              <p:cNvPr id="299" name="Freeform 68">
                <a:extLst>
                  <a:ext uri="{FF2B5EF4-FFF2-40B4-BE49-F238E27FC236}">
                    <a16:creationId xmlns:a16="http://schemas.microsoft.com/office/drawing/2014/main" id="{D62C5D62-A211-2D9A-4251-0C796833FD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8588" y="3525820"/>
                <a:ext cx="55563" cy="144462"/>
              </a:xfrm>
              <a:custGeom>
                <a:avLst/>
                <a:gdLst/>
                <a:ahLst/>
                <a:cxnLst>
                  <a:cxn ang="0">
                    <a:pos x="0" y="77"/>
                  </a:cxn>
                  <a:cxn ang="0">
                    <a:pos x="35" y="0"/>
                  </a:cxn>
                  <a:cxn ang="0">
                    <a:pos x="17" y="77"/>
                  </a:cxn>
                  <a:cxn ang="0">
                    <a:pos x="0" y="91"/>
                  </a:cxn>
                  <a:cxn ang="0">
                    <a:pos x="0" y="77"/>
                  </a:cxn>
                </a:cxnLst>
                <a:rect l="0" t="0" r="r" b="b"/>
                <a:pathLst>
                  <a:path w="35" h="91">
                    <a:moveTo>
                      <a:pt x="0" y="77"/>
                    </a:moveTo>
                    <a:lnTo>
                      <a:pt x="35" y="0"/>
                    </a:lnTo>
                    <a:lnTo>
                      <a:pt x="17" y="77"/>
                    </a:lnTo>
                    <a:lnTo>
                      <a:pt x="0" y="91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EBF0F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/>
              </a:p>
            </p:txBody>
          </p:sp>
          <p:sp>
            <p:nvSpPr>
              <p:cNvPr id="300" name="Freeform 69">
                <a:extLst>
                  <a:ext uri="{FF2B5EF4-FFF2-40B4-BE49-F238E27FC236}">
                    <a16:creationId xmlns:a16="http://schemas.microsoft.com/office/drawing/2014/main" id="{F776FA60-33BC-5147-1395-81BF1A250C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8588" y="3525820"/>
                <a:ext cx="55563" cy="144462"/>
              </a:xfrm>
              <a:custGeom>
                <a:avLst/>
                <a:gdLst/>
                <a:ahLst/>
                <a:cxnLst>
                  <a:cxn ang="0">
                    <a:pos x="0" y="77"/>
                  </a:cxn>
                  <a:cxn ang="0">
                    <a:pos x="35" y="0"/>
                  </a:cxn>
                  <a:cxn ang="0">
                    <a:pos x="17" y="77"/>
                  </a:cxn>
                  <a:cxn ang="0">
                    <a:pos x="0" y="91"/>
                  </a:cxn>
                </a:cxnLst>
                <a:rect l="0" t="0" r="r" b="b"/>
                <a:pathLst>
                  <a:path w="35" h="91">
                    <a:moveTo>
                      <a:pt x="0" y="77"/>
                    </a:moveTo>
                    <a:lnTo>
                      <a:pt x="35" y="0"/>
                    </a:lnTo>
                    <a:lnTo>
                      <a:pt x="17" y="77"/>
                    </a:lnTo>
                    <a:lnTo>
                      <a:pt x="0" y="91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/>
              </a:p>
            </p:txBody>
          </p:sp>
          <p:sp>
            <p:nvSpPr>
              <p:cNvPr id="301" name="Freeform 70">
                <a:extLst>
                  <a:ext uri="{FF2B5EF4-FFF2-40B4-BE49-F238E27FC236}">
                    <a16:creationId xmlns:a16="http://schemas.microsoft.com/office/drawing/2014/main" id="{0A782FC9-5E45-F0DA-6A9F-7627B3CFDE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4900" y="3759181"/>
                <a:ext cx="36513" cy="12699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41"/>
                  </a:cxn>
                </a:cxnLst>
                <a:rect l="0" t="0" r="r" b="b"/>
                <a:pathLst>
                  <a:path w="12" h="41">
                    <a:moveTo>
                      <a:pt x="0" y="0"/>
                    </a:moveTo>
                    <a:cubicBezTo>
                      <a:pt x="0" y="0"/>
                      <a:pt x="12" y="18"/>
                      <a:pt x="3" y="41"/>
                    </a:cubicBezTo>
                  </a:path>
                </a:pathLst>
              </a:custGeom>
              <a:solidFill>
                <a:srgbClr val="EBF0F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/>
              </a:p>
            </p:txBody>
          </p:sp>
          <p:sp>
            <p:nvSpPr>
              <p:cNvPr id="302" name="Freeform 71">
                <a:extLst>
                  <a:ext uri="{FF2B5EF4-FFF2-40B4-BE49-F238E27FC236}">
                    <a16:creationId xmlns:a16="http://schemas.microsoft.com/office/drawing/2014/main" id="{960022D6-478A-8C90-025F-2F7A3FF478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0501" y="3251184"/>
                <a:ext cx="144463" cy="533397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1" y="45"/>
                  </a:cxn>
                  <a:cxn ang="0">
                    <a:pos x="3" y="113"/>
                  </a:cxn>
                  <a:cxn ang="0">
                    <a:pos x="44" y="173"/>
                  </a:cxn>
                  <a:cxn ang="0">
                    <a:pos x="47" y="151"/>
                  </a:cxn>
                  <a:cxn ang="0">
                    <a:pos x="17" y="25"/>
                  </a:cxn>
                  <a:cxn ang="0">
                    <a:pos x="32" y="0"/>
                  </a:cxn>
                  <a:cxn ang="0">
                    <a:pos x="13" y="1"/>
                  </a:cxn>
                  <a:cxn ang="0">
                    <a:pos x="11" y="5"/>
                  </a:cxn>
                </a:cxnLst>
                <a:rect l="0" t="0" r="r" b="b"/>
                <a:pathLst>
                  <a:path w="47" h="173">
                    <a:moveTo>
                      <a:pt x="11" y="5"/>
                    </a:moveTo>
                    <a:cubicBezTo>
                      <a:pt x="11" y="5"/>
                      <a:pt x="1" y="41"/>
                      <a:pt x="1" y="45"/>
                    </a:cubicBezTo>
                    <a:cubicBezTo>
                      <a:pt x="0" y="49"/>
                      <a:pt x="3" y="113"/>
                      <a:pt x="3" y="113"/>
                    </a:cubicBezTo>
                    <a:cubicBezTo>
                      <a:pt x="44" y="173"/>
                      <a:pt x="44" y="173"/>
                      <a:pt x="44" y="173"/>
                    </a:cubicBezTo>
                    <a:cubicBezTo>
                      <a:pt x="47" y="151"/>
                      <a:pt x="47" y="151"/>
                      <a:pt x="47" y="151"/>
                    </a:cubicBezTo>
                    <a:cubicBezTo>
                      <a:pt x="47" y="151"/>
                      <a:pt x="11" y="46"/>
                      <a:pt x="17" y="25"/>
                    </a:cubicBezTo>
                    <a:cubicBezTo>
                      <a:pt x="22" y="4"/>
                      <a:pt x="32" y="0"/>
                      <a:pt x="32" y="0"/>
                    </a:cubicBezTo>
                    <a:cubicBezTo>
                      <a:pt x="13" y="1"/>
                      <a:pt x="13" y="1"/>
                      <a:pt x="13" y="1"/>
                    </a:cubicBez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EBF0F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/>
              </a:p>
            </p:txBody>
          </p:sp>
          <p:sp>
            <p:nvSpPr>
              <p:cNvPr id="303" name="Freeform 72">
                <a:extLst>
                  <a:ext uri="{FF2B5EF4-FFF2-40B4-BE49-F238E27FC236}">
                    <a16:creationId xmlns:a16="http://schemas.microsoft.com/office/drawing/2014/main" id="{BBCCF842-E9B7-F1C4-32B6-FA5D3146C7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8178" y="3535345"/>
                <a:ext cx="88900" cy="150812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56" y="95"/>
                  </a:cxn>
                  <a:cxn ang="0">
                    <a:pos x="8" y="0"/>
                  </a:cxn>
                </a:cxnLst>
                <a:rect l="0" t="0" r="r" b="b"/>
                <a:pathLst>
                  <a:path w="56" h="95">
                    <a:moveTo>
                      <a:pt x="0" y="15"/>
                    </a:moveTo>
                    <a:lnTo>
                      <a:pt x="56" y="95"/>
                    </a:lnTo>
                    <a:lnTo>
                      <a:pt x="8" y="0"/>
                    </a:lnTo>
                  </a:path>
                </a:pathLst>
              </a:custGeom>
              <a:noFill/>
              <a:ln w="12700" cap="flat">
                <a:solidFill>
                  <a:srgbClr val="F3F0F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/>
              </a:p>
            </p:txBody>
          </p:sp>
          <p:sp>
            <p:nvSpPr>
              <p:cNvPr id="304" name="Freeform 73">
                <a:extLst>
                  <a:ext uri="{FF2B5EF4-FFF2-40B4-BE49-F238E27FC236}">
                    <a16:creationId xmlns:a16="http://schemas.microsoft.com/office/drawing/2014/main" id="{CF0717C3-C947-329E-678B-2AA8C3D895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0677" y="3255946"/>
                <a:ext cx="171451" cy="158749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0" y="8"/>
                  </a:cxn>
                  <a:cxn ang="0">
                    <a:pos x="38" y="20"/>
                  </a:cxn>
                  <a:cxn ang="0">
                    <a:pos x="56" y="0"/>
                  </a:cxn>
                </a:cxnLst>
                <a:rect l="0" t="0" r="r" b="b"/>
                <a:pathLst>
                  <a:path w="56" h="51">
                    <a:moveTo>
                      <a:pt x="52" y="0"/>
                    </a:moveTo>
                    <a:cubicBezTo>
                      <a:pt x="52" y="0"/>
                      <a:pt x="16" y="51"/>
                      <a:pt x="0" y="8"/>
                    </a:cubicBezTo>
                    <a:cubicBezTo>
                      <a:pt x="6" y="25"/>
                      <a:pt x="11" y="39"/>
                      <a:pt x="38" y="20"/>
                    </a:cubicBezTo>
                    <a:cubicBezTo>
                      <a:pt x="49" y="8"/>
                      <a:pt x="56" y="0"/>
                      <a:pt x="56" y="0"/>
                    </a:cubicBezTo>
                  </a:path>
                </a:pathLst>
              </a:custGeom>
              <a:solidFill>
                <a:srgbClr val="FDC0A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/>
              </a:p>
            </p:txBody>
          </p:sp>
          <p:sp>
            <p:nvSpPr>
              <p:cNvPr id="305" name="Freeform 74">
                <a:extLst>
                  <a:ext uri="{FF2B5EF4-FFF2-40B4-BE49-F238E27FC236}">
                    <a16:creationId xmlns:a16="http://schemas.microsoft.com/office/drawing/2014/main" id="{A041B70A-45B2-2CA2-7A43-9C06FB0F3E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2264" y="3265471"/>
                <a:ext cx="284164" cy="528635"/>
              </a:xfrm>
              <a:custGeom>
                <a:avLst/>
                <a:gdLst/>
                <a:ahLst/>
                <a:cxnLst>
                  <a:cxn ang="0">
                    <a:pos x="78" y="3"/>
                  </a:cxn>
                  <a:cxn ang="0">
                    <a:pos x="86" y="71"/>
                  </a:cxn>
                  <a:cxn ang="0">
                    <a:pos x="45" y="116"/>
                  </a:cxn>
                  <a:cxn ang="0">
                    <a:pos x="0" y="171"/>
                  </a:cxn>
                  <a:cxn ang="0">
                    <a:pos x="4" y="146"/>
                  </a:cxn>
                  <a:cxn ang="0">
                    <a:pos x="62" y="35"/>
                  </a:cxn>
                  <a:cxn ang="0">
                    <a:pos x="66" y="0"/>
                  </a:cxn>
                  <a:cxn ang="0">
                    <a:pos x="78" y="3"/>
                  </a:cxn>
                </a:cxnLst>
                <a:rect l="0" t="0" r="r" b="b"/>
                <a:pathLst>
                  <a:path w="92" h="171">
                    <a:moveTo>
                      <a:pt x="78" y="3"/>
                    </a:moveTo>
                    <a:cubicBezTo>
                      <a:pt x="78" y="3"/>
                      <a:pt x="80" y="46"/>
                      <a:pt x="86" y="71"/>
                    </a:cubicBezTo>
                    <a:cubicBezTo>
                      <a:pt x="92" y="96"/>
                      <a:pt x="45" y="116"/>
                      <a:pt x="45" y="116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4" y="146"/>
                      <a:pt x="4" y="146"/>
                      <a:pt x="4" y="146"/>
                    </a:cubicBezTo>
                    <a:cubicBezTo>
                      <a:pt x="4" y="146"/>
                      <a:pt x="57" y="66"/>
                      <a:pt x="62" y="35"/>
                    </a:cubicBezTo>
                    <a:cubicBezTo>
                      <a:pt x="66" y="3"/>
                      <a:pt x="66" y="0"/>
                      <a:pt x="66" y="0"/>
                    </a:cubicBezTo>
                    <a:lnTo>
                      <a:pt x="78" y="3"/>
                    </a:lnTo>
                    <a:close/>
                  </a:path>
                </a:pathLst>
              </a:custGeom>
              <a:solidFill>
                <a:srgbClr val="EBF0F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/>
              </a:p>
            </p:txBody>
          </p:sp>
          <p:sp>
            <p:nvSpPr>
              <p:cNvPr id="306" name="Freeform 80">
                <a:extLst>
                  <a:ext uri="{FF2B5EF4-FFF2-40B4-BE49-F238E27FC236}">
                    <a16:creationId xmlns:a16="http://schemas.microsoft.com/office/drawing/2014/main" id="{2C338CDB-3301-6B06-EAB9-159C048592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9721" y="4029055"/>
                <a:ext cx="277814" cy="153987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42" y="5"/>
                  </a:cxn>
                  <a:cxn ang="0">
                    <a:pos x="32" y="15"/>
                  </a:cxn>
                  <a:cxn ang="0">
                    <a:pos x="69" y="6"/>
                  </a:cxn>
                  <a:cxn ang="0">
                    <a:pos x="65" y="37"/>
                  </a:cxn>
                  <a:cxn ang="0">
                    <a:pos x="0" y="50"/>
                  </a:cxn>
                  <a:cxn ang="0">
                    <a:pos x="0" y="15"/>
                  </a:cxn>
                </a:cxnLst>
                <a:rect l="0" t="0" r="r" b="b"/>
                <a:pathLst>
                  <a:path w="90" h="50">
                    <a:moveTo>
                      <a:pt x="0" y="15"/>
                    </a:moveTo>
                    <a:cubicBezTo>
                      <a:pt x="0" y="15"/>
                      <a:pt x="29" y="9"/>
                      <a:pt x="42" y="5"/>
                    </a:cubicBezTo>
                    <a:cubicBezTo>
                      <a:pt x="55" y="0"/>
                      <a:pt x="41" y="10"/>
                      <a:pt x="32" y="15"/>
                    </a:cubicBezTo>
                    <a:cubicBezTo>
                      <a:pt x="22" y="21"/>
                      <a:pt x="64" y="3"/>
                      <a:pt x="69" y="6"/>
                    </a:cubicBezTo>
                    <a:cubicBezTo>
                      <a:pt x="74" y="9"/>
                      <a:pt x="90" y="28"/>
                      <a:pt x="65" y="37"/>
                    </a:cubicBezTo>
                    <a:cubicBezTo>
                      <a:pt x="41" y="45"/>
                      <a:pt x="0" y="50"/>
                      <a:pt x="0" y="50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AC7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1330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74">
            <a:extLst>
              <a:ext uri="{FF2B5EF4-FFF2-40B4-BE49-F238E27FC236}">
                <a16:creationId xmlns:a16="http://schemas.microsoft.com/office/drawing/2014/main" id="{1C582688-1313-52BA-FA24-CE81C443490F}"/>
              </a:ext>
            </a:extLst>
          </p:cNvPr>
          <p:cNvSpPr/>
          <p:nvPr/>
        </p:nvSpPr>
        <p:spPr>
          <a:xfrm>
            <a:off x="658812" y="1464733"/>
            <a:ext cx="10874375" cy="4470105"/>
          </a:xfrm>
          <a:prstGeom prst="roundRect">
            <a:avLst>
              <a:gd name="adj" fmla="val 4057"/>
            </a:avLst>
          </a:prstGeom>
          <a:solidFill>
            <a:schemeClr val="bg1"/>
          </a:solidFill>
          <a:ln w="12700" cap="flat" cmpd="sng" algn="ctr">
            <a:gradFill flip="none" rotWithShape="1">
              <a:gsLst>
                <a:gs pos="0">
                  <a:srgbClr val="003469"/>
                </a:gs>
                <a:gs pos="100000">
                  <a:srgbClr val="003469"/>
                </a:gs>
                <a:gs pos="47000">
                  <a:srgbClr val="003469">
                    <a:alpha val="0"/>
                  </a:srgbClr>
                </a:gs>
              </a:gsLst>
              <a:lin ang="16200000" scaled="1"/>
              <a:tileRect/>
            </a:gradFill>
            <a:prstDash val="solid"/>
          </a:ln>
          <a:effectLst/>
        </p:spPr>
        <p:txBody>
          <a:bodyPr lIns="360000" rtlCol="0" anchor="ctr"/>
          <a:lstStyle/>
          <a:p>
            <a:pPr marL="179705" marR="0" lvl="0" indent="-179705" defTabSz="121920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94C7D2D5-CD4E-2CA4-4A7B-62BBC4B54C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>
                <a:cs typeface="+mn-ea"/>
                <a:sym typeface="Arial" panose="020B0604020202020204" pitchFamily="34" charset="0"/>
              </a:rPr>
              <a:t>Sunil </a:t>
            </a:r>
            <a:r>
              <a:rPr lang="en-US" altLang="zh-CN" dirty="0" err="1">
                <a:cs typeface="+mn-ea"/>
                <a:sym typeface="Arial" panose="020B0604020202020204" pitchFamily="34" charset="0"/>
              </a:rPr>
              <a:t>Majethia,et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cs typeface="+mn-ea"/>
                <a:sym typeface="Arial" panose="020B0604020202020204" pitchFamily="34" charset="0"/>
              </a:rPr>
              <a:t>al.J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cs typeface="+mn-ea"/>
                <a:sym typeface="Arial" panose="020B0604020202020204" pitchFamily="34" charset="0"/>
              </a:rPr>
              <a:t>Manag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 Care Spec Pharm. 2021 Oct 22;1-10.</a:t>
            </a:r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9E6CCB04-164D-FF2B-37D4-26D5106DE7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cs typeface="+mn-ea"/>
                <a:sym typeface="Arial" panose="020B0604020202020204" pitchFamily="34" charset="0"/>
              </a:rPr>
              <a:t>真实世界研究结果：</a:t>
            </a:r>
            <a:br>
              <a:rPr lang="zh-CN" altLang="en-US" dirty="0">
                <a:cs typeface="+mn-ea"/>
                <a:sym typeface="Arial" panose="020B0604020202020204" pitchFamily="34" charset="0"/>
              </a:rPr>
            </a:br>
            <a:r>
              <a:rPr lang="zh-CN" altLang="en-US" dirty="0">
                <a:cs typeface="+mn-ea"/>
                <a:sym typeface="Arial" panose="020B0604020202020204" pitchFamily="34" charset="0"/>
              </a:rPr>
              <a:t>应用泛基因型</a:t>
            </a:r>
            <a:r>
              <a:rPr lang="en-US" altLang="zh-CN" dirty="0">
                <a:cs typeface="+mn-ea"/>
                <a:sym typeface="Arial" panose="020B0604020202020204" pitchFamily="34" charset="0"/>
              </a:rPr>
              <a:t>DAA</a:t>
            </a:r>
            <a:r>
              <a:rPr lang="zh-CN" altLang="en-US" dirty="0">
                <a:cs typeface="+mn-ea"/>
                <a:sym typeface="Arial" panose="020B0604020202020204" pitchFamily="34" charset="0"/>
              </a:rPr>
              <a:t>方案简化治疗，可节省医疗资源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6366B528-561B-309E-EF8D-4A4F1E3216C5}"/>
              </a:ext>
            </a:extLst>
          </p:cNvPr>
          <p:cNvGrpSpPr/>
          <p:nvPr/>
        </p:nvGrpSpPr>
        <p:grpSpPr>
          <a:xfrm>
            <a:off x="786759" y="1713637"/>
            <a:ext cx="10618277" cy="3522006"/>
            <a:chOff x="600710" y="2234858"/>
            <a:chExt cx="11207750" cy="3108960"/>
          </a:xfrm>
        </p:grpSpPr>
        <p:graphicFrame>
          <p:nvGraphicFramePr>
            <p:cNvPr id="15" name="图表 14">
              <a:extLst>
                <a:ext uri="{FF2B5EF4-FFF2-40B4-BE49-F238E27FC236}">
                  <a16:creationId xmlns:a16="http://schemas.microsoft.com/office/drawing/2014/main" id="{C2CBC60D-9259-4AE1-ABAA-B535F7AB816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291256857"/>
                </p:ext>
              </p:extLst>
            </p:nvPr>
          </p:nvGraphicFramePr>
          <p:xfrm>
            <a:off x="600710" y="2234858"/>
            <a:ext cx="11207750" cy="31089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9CCE133C-4BB5-44C2-8632-FF55198941C2}"/>
                </a:ext>
              </a:extLst>
            </p:cNvPr>
            <p:cNvSpPr txBox="1"/>
            <p:nvPr/>
          </p:nvSpPr>
          <p:spPr>
            <a:xfrm>
              <a:off x="2397760" y="4155097"/>
              <a:ext cx="1158240" cy="604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373</a:t>
              </a:r>
              <a:r>
                <a:rPr kumimoji="0" lang="en-US" altLang="zh-CN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$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简化治疗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EB90DFBA-BC82-4649-B14C-7E78EDB9F1D5}"/>
                </a:ext>
              </a:extLst>
            </p:cNvPr>
            <p:cNvSpPr txBox="1"/>
            <p:nvPr/>
          </p:nvSpPr>
          <p:spPr>
            <a:xfrm>
              <a:off x="3952240" y="4155097"/>
              <a:ext cx="1158240" cy="604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727</a:t>
              </a: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$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标准方案</a:t>
              </a: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D710BDD6-B46C-4396-BE44-043E546DE83D}"/>
                </a:ext>
              </a:extLst>
            </p:cNvPr>
            <p:cNvSpPr txBox="1"/>
            <p:nvPr/>
          </p:nvSpPr>
          <p:spPr>
            <a:xfrm>
              <a:off x="7792720" y="4155097"/>
              <a:ext cx="1158240" cy="604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257</a:t>
              </a: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$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简化治疗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B78E588C-F6F8-4964-B011-C02ED441D941}"/>
                </a:ext>
              </a:extLst>
            </p:cNvPr>
            <p:cNvSpPr txBox="1"/>
            <p:nvPr/>
          </p:nvSpPr>
          <p:spPr>
            <a:xfrm>
              <a:off x="9347199" y="4155097"/>
              <a:ext cx="1158240" cy="604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504</a:t>
              </a: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$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标准方案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770210BE-5A6B-E9F0-39FA-8C0D2966895A}"/>
              </a:ext>
            </a:extLst>
          </p:cNvPr>
          <p:cNvGrpSpPr/>
          <p:nvPr/>
        </p:nvGrpSpPr>
        <p:grpSpPr>
          <a:xfrm>
            <a:off x="2958089" y="1235028"/>
            <a:ext cx="6422538" cy="562708"/>
            <a:chOff x="1790331" y="1223666"/>
            <a:chExt cx="3546200" cy="420573"/>
          </a:xfrm>
        </p:grpSpPr>
        <p:sp>
          <p:nvSpPr>
            <p:cNvPr id="6" name="同侧圆角矩形 6">
              <a:extLst>
                <a:ext uri="{FF2B5EF4-FFF2-40B4-BE49-F238E27FC236}">
                  <a16:creationId xmlns:a16="http://schemas.microsoft.com/office/drawing/2014/main" id="{5DA56DD6-4131-05D7-FA38-A706119C39FB}"/>
                </a:ext>
              </a:extLst>
            </p:cNvPr>
            <p:cNvSpPr/>
            <p:nvPr/>
          </p:nvSpPr>
          <p:spPr>
            <a:xfrm>
              <a:off x="1790331" y="1223666"/>
              <a:ext cx="3546200" cy="420573"/>
            </a:xfrm>
            <a:custGeom>
              <a:avLst/>
              <a:gdLst>
                <a:gd name="connsiteX0" fmla="*/ 0 w 4999675"/>
                <a:gd name="connsiteY0" fmla="*/ 0 h 547617"/>
                <a:gd name="connsiteX1" fmla="*/ 4999675 w 4999675"/>
                <a:gd name="connsiteY1" fmla="*/ 0 h 547617"/>
                <a:gd name="connsiteX2" fmla="*/ 4999675 w 4999675"/>
                <a:gd name="connsiteY2" fmla="*/ 0 h 547617"/>
                <a:gd name="connsiteX3" fmla="*/ 4999675 w 4999675"/>
                <a:gd name="connsiteY3" fmla="*/ 452364 h 547617"/>
                <a:gd name="connsiteX4" fmla="*/ 4904422 w 4999675"/>
                <a:gd name="connsiteY4" fmla="*/ 547617 h 547617"/>
                <a:gd name="connsiteX5" fmla="*/ 95253 w 4999675"/>
                <a:gd name="connsiteY5" fmla="*/ 547617 h 547617"/>
                <a:gd name="connsiteX6" fmla="*/ 0 w 4999675"/>
                <a:gd name="connsiteY6" fmla="*/ 452364 h 547617"/>
                <a:gd name="connsiteX7" fmla="*/ 0 w 4999675"/>
                <a:gd name="connsiteY7" fmla="*/ 0 h 547617"/>
                <a:gd name="connsiteX8" fmla="*/ 0 w 4999675"/>
                <a:gd name="connsiteY8" fmla="*/ 0 h 547617"/>
                <a:gd name="connsiteX0-1" fmla="*/ 0 w 5047300"/>
                <a:gd name="connsiteY0-2" fmla="*/ 0 h 547617"/>
                <a:gd name="connsiteX1-3" fmla="*/ 5047300 w 5047300"/>
                <a:gd name="connsiteY1-4" fmla="*/ 0 h 547617"/>
                <a:gd name="connsiteX2-5" fmla="*/ 5047300 w 5047300"/>
                <a:gd name="connsiteY2-6" fmla="*/ 0 h 547617"/>
                <a:gd name="connsiteX3-7" fmla="*/ 5047300 w 5047300"/>
                <a:gd name="connsiteY3-8" fmla="*/ 452364 h 547617"/>
                <a:gd name="connsiteX4-9" fmla="*/ 4952047 w 5047300"/>
                <a:gd name="connsiteY4-10" fmla="*/ 547617 h 547617"/>
                <a:gd name="connsiteX5-11" fmla="*/ 142878 w 5047300"/>
                <a:gd name="connsiteY5-12" fmla="*/ 547617 h 547617"/>
                <a:gd name="connsiteX6-13" fmla="*/ 47625 w 5047300"/>
                <a:gd name="connsiteY6-14" fmla="*/ 452364 h 547617"/>
                <a:gd name="connsiteX7-15" fmla="*/ 47625 w 5047300"/>
                <a:gd name="connsiteY7-16" fmla="*/ 0 h 547617"/>
                <a:gd name="connsiteX8-17" fmla="*/ 0 w 5047300"/>
                <a:gd name="connsiteY8-18" fmla="*/ 0 h 547617"/>
                <a:gd name="connsiteX0-19" fmla="*/ 0 w 4999675"/>
                <a:gd name="connsiteY0-20" fmla="*/ 0 h 547617"/>
                <a:gd name="connsiteX1-21" fmla="*/ 4999675 w 4999675"/>
                <a:gd name="connsiteY1-22" fmla="*/ 0 h 547617"/>
                <a:gd name="connsiteX2-23" fmla="*/ 4999675 w 4999675"/>
                <a:gd name="connsiteY2-24" fmla="*/ 0 h 547617"/>
                <a:gd name="connsiteX3-25" fmla="*/ 4999675 w 4999675"/>
                <a:gd name="connsiteY3-26" fmla="*/ 452364 h 547617"/>
                <a:gd name="connsiteX4-27" fmla="*/ 4904422 w 4999675"/>
                <a:gd name="connsiteY4-28" fmla="*/ 547617 h 547617"/>
                <a:gd name="connsiteX5-29" fmla="*/ 95253 w 4999675"/>
                <a:gd name="connsiteY5-30" fmla="*/ 547617 h 547617"/>
                <a:gd name="connsiteX6-31" fmla="*/ 0 w 4999675"/>
                <a:gd name="connsiteY6-32" fmla="*/ 452364 h 547617"/>
                <a:gd name="connsiteX7-33" fmla="*/ 0 w 4999675"/>
                <a:gd name="connsiteY7-34" fmla="*/ 0 h 547617"/>
                <a:gd name="connsiteX0-35" fmla="*/ 0 w 5047300"/>
                <a:gd name="connsiteY0-36" fmla="*/ 0 h 547617"/>
                <a:gd name="connsiteX1-37" fmla="*/ 5047300 w 5047300"/>
                <a:gd name="connsiteY1-38" fmla="*/ 0 h 547617"/>
                <a:gd name="connsiteX2-39" fmla="*/ 5047300 w 5047300"/>
                <a:gd name="connsiteY2-40" fmla="*/ 0 h 547617"/>
                <a:gd name="connsiteX3-41" fmla="*/ 5047300 w 5047300"/>
                <a:gd name="connsiteY3-42" fmla="*/ 452364 h 547617"/>
                <a:gd name="connsiteX4-43" fmla="*/ 4952047 w 5047300"/>
                <a:gd name="connsiteY4-44" fmla="*/ 547617 h 547617"/>
                <a:gd name="connsiteX5-45" fmla="*/ 142878 w 5047300"/>
                <a:gd name="connsiteY5-46" fmla="*/ 547617 h 547617"/>
                <a:gd name="connsiteX6-47" fmla="*/ 47625 w 5047300"/>
                <a:gd name="connsiteY6-48" fmla="*/ 452364 h 547617"/>
                <a:gd name="connsiteX7-49" fmla="*/ 0 w 5047300"/>
                <a:gd name="connsiteY7-50" fmla="*/ 0 h 547617"/>
                <a:gd name="connsiteX0-51" fmla="*/ 0 w 5128262"/>
                <a:gd name="connsiteY0-52" fmla="*/ 14287 h 561904"/>
                <a:gd name="connsiteX1-53" fmla="*/ 5047300 w 5128262"/>
                <a:gd name="connsiteY1-54" fmla="*/ 14287 h 561904"/>
                <a:gd name="connsiteX2-55" fmla="*/ 5128262 w 5128262"/>
                <a:gd name="connsiteY2-56" fmla="*/ 0 h 561904"/>
                <a:gd name="connsiteX3-57" fmla="*/ 5047300 w 5128262"/>
                <a:gd name="connsiteY3-58" fmla="*/ 466651 h 561904"/>
                <a:gd name="connsiteX4-59" fmla="*/ 4952047 w 5128262"/>
                <a:gd name="connsiteY4-60" fmla="*/ 561904 h 561904"/>
                <a:gd name="connsiteX5-61" fmla="*/ 142878 w 5128262"/>
                <a:gd name="connsiteY5-62" fmla="*/ 561904 h 561904"/>
                <a:gd name="connsiteX6-63" fmla="*/ 47625 w 5128262"/>
                <a:gd name="connsiteY6-64" fmla="*/ 466651 h 561904"/>
                <a:gd name="connsiteX7-65" fmla="*/ 0 w 5128262"/>
                <a:gd name="connsiteY7-66" fmla="*/ 14287 h 561904"/>
                <a:gd name="connsiteX0-67" fmla="*/ 0 w 5047300"/>
                <a:gd name="connsiteY0-68" fmla="*/ 0 h 547617"/>
                <a:gd name="connsiteX1-69" fmla="*/ 5047300 w 5047300"/>
                <a:gd name="connsiteY1-70" fmla="*/ 0 h 547617"/>
                <a:gd name="connsiteX2-71" fmla="*/ 5047300 w 5047300"/>
                <a:gd name="connsiteY2-72" fmla="*/ 452364 h 547617"/>
                <a:gd name="connsiteX3-73" fmla="*/ 4952047 w 5047300"/>
                <a:gd name="connsiteY3-74" fmla="*/ 547617 h 547617"/>
                <a:gd name="connsiteX4-75" fmla="*/ 142878 w 5047300"/>
                <a:gd name="connsiteY4-76" fmla="*/ 547617 h 547617"/>
                <a:gd name="connsiteX5-77" fmla="*/ 47625 w 5047300"/>
                <a:gd name="connsiteY5-78" fmla="*/ 452364 h 547617"/>
                <a:gd name="connsiteX6-79" fmla="*/ 0 w 5047300"/>
                <a:gd name="connsiteY6-80" fmla="*/ 0 h 547617"/>
                <a:gd name="connsiteX0-81" fmla="*/ 0 w 5137788"/>
                <a:gd name="connsiteY0-82" fmla="*/ 4762 h 552379"/>
                <a:gd name="connsiteX1-83" fmla="*/ 5137788 w 5137788"/>
                <a:gd name="connsiteY1-84" fmla="*/ 0 h 552379"/>
                <a:gd name="connsiteX2-85" fmla="*/ 5047300 w 5137788"/>
                <a:gd name="connsiteY2-86" fmla="*/ 457126 h 552379"/>
                <a:gd name="connsiteX3-87" fmla="*/ 4952047 w 5137788"/>
                <a:gd name="connsiteY3-88" fmla="*/ 552379 h 552379"/>
                <a:gd name="connsiteX4-89" fmla="*/ 142878 w 5137788"/>
                <a:gd name="connsiteY4-90" fmla="*/ 552379 h 552379"/>
                <a:gd name="connsiteX5-91" fmla="*/ 47625 w 5137788"/>
                <a:gd name="connsiteY5-92" fmla="*/ 457126 h 552379"/>
                <a:gd name="connsiteX6-93" fmla="*/ 0 w 5137788"/>
                <a:gd name="connsiteY6-94" fmla="*/ 4762 h 552379"/>
                <a:gd name="connsiteX0-95" fmla="*/ 0 w 5109213"/>
                <a:gd name="connsiteY0-96" fmla="*/ 0 h 547617"/>
                <a:gd name="connsiteX1-97" fmla="*/ 5109213 w 5109213"/>
                <a:gd name="connsiteY1-98" fmla="*/ 0 h 547617"/>
                <a:gd name="connsiteX2-99" fmla="*/ 5047300 w 5109213"/>
                <a:gd name="connsiteY2-100" fmla="*/ 452364 h 547617"/>
                <a:gd name="connsiteX3-101" fmla="*/ 4952047 w 5109213"/>
                <a:gd name="connsiteY3-102" fmla="*/ 547617 h 547617"/>
                <a:gd name="connsiteX4-103" fmla="*/ 142878 w 5109213"/>
                <a:gd name="connsiteY4-104" fmla="*/ 547617 h 547617"/>
                <a:gd name="connsiteX5-105" fmla="*/ 47625 w 5109213"/>
                <a:gd name="connsiteY5-106" fmla="*/ 452364 h 547617"/>
                <a:gd name="connsiteX6-107" fmla="*/ 0 w 5109213"/>
                <a:gd name="connsiteY6-108" fmla="*/ 0 h 547617"/>
                <a:gd name="connsiteX0-109" fmla="*/ 0 w 5123500"/>
                <a:gd name="connsiteY0-110" fmla="*/ 0 h 547617"/>
                <a:gd name="connsiteX1-111" fmla="*/ 5123500 w 5123500"/>
                <a:gd name="connsiteY1-112" fmla="*/ 0 h 547617"/>
                <a:gd name="connsiteX2-113" fmla="*/ 5061587 w 5123500"/>
                <a:gd name="connsiteY2-114" fmla="*/ 452364 h 547617"/>
                <a:gd name="connsiteX3-115" fmla="*/ 4966334 w 5123500"/>
                <a:gd name="connsiteY3-116" fmla="*/ 547617 h 547617"/>
                <a:gd name="connsiteX4-117" fmla="*/ 157165 w 5123500"/>
                <a:gd name="connsiteY4-118" fmla="*/ 547617 h 547617"/>
                <a:gd name="connsiteX5-119" fmla="*/ 61912 w 5123500"/>
                <a:gd name="connsiteY5-120" fmla="*/ 452364 h 547617"/>
                <a:gd name="connsiteX6-121" fmla="*/ 0 w 5123500"/>
                <a:gd name="connsiteY6-122" fmla="*/ 0 h 547617"/>
                <a:gd name="connsiteX0-123" fmla="*/ 0 w 5152075"/>
                <a:gd name="connsiteY0-124" fmla="*/ 0 h 547617"/>
                <a:gd name="connsiteX1-125" fmla="*/ 5152075 w 5152075"/>
                <a:gd name="connsiteY1-126" fmla="*/ 0 h 547617"/>
                <a:gd name="connsiteX2-127" fmla="*/ 5090162 w 5152075"/>
                <a:gd name="connsiteY2-128" fmla="*/ 452364 h 547617"/>
                <a:gd name="connsiteX3-129" fmla="*/ 4994909 w 5152075"/>
                <a:gd name="connsiteY3-130" fmla="*/ 547617 h 547617"/>
                <a:gd name="connsiteX4-131" fmla="*/ 185740 w 5152075"/>
                <a:gd name="connsiteY4-132" fmla="*/ 547617 h 547617"/>
                <a:gd name="connsiteX5-133" fmla="*/ 90487 w 5152075"/>
                <a:gd name="connsiteY5-134" fmla="*/ 452364 h 547617"/>
                <a:gd name="connsiteX6-135" fmla="*/ 0 w 5152075"/>
                <a:gd name="connsiteY6-136" fmla="*/ 0 h 547617"/>
                <a:gd name="connsiteX0-137" fmla="*/ 0 w 5175887"/>
                <a:gd name="connsiteY0-138" fmla="*/ 0 h 547617"/>
                <a:gd name="connsiteX1-139" fmla="*/ 5175887 w 5175887"/>
                <a:gd name="connsiteY1-140" fmla="*/ 0 h 547617"/>
                <a:gd name="connsiteX2-141" fmla="*/ 5113974 w 5175887"/>
                <a:gd name="connsiteY2-142" fmla="*/ 452364 h 547617"/>
                <a:gd name="connsiteX3-143" fmla="*/ 5018721 w 5175887"/>
                <a:gd name="connsiteY3-144" fmla="*/ 547617 h 547617"/>
                <a:gd name="connsiteX4-145" fmla="*/ 209552 w 5175887"/>
                <a:gd name="connsiteY4-146" fmla="*/ 547617 h 547617"/>
                <a:gd name="connsiteX5-147" fmla="*/ 114299 w 5175887"/>
                <a:gd name="connsiteY5-148" fmla="*/ 452364 h 547617"/>
                <a:gd name="connsiteX6-149" fmla="*/ 0 w 5175887"/>
                <a:gd name="connsiteY6-150" fmla="*/ 0 h 54761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5175887" h="547617">
                  <a:moveTo>
                    <a:pt x="0" y="0"/>
                  </a:moveTo>
                  <a:lnTo>
                    <a:pt x="5175887" y="0"/>
                  </a:lnTo>
                  <a:lnTo>
                    <a:pt x="5113974" y="452364"/>
                  </a:lnTo>
                  <a:cubicBezTo>
                    <a:pt x="5113974" y="504971"/>
                    <a:pt x="5071328" y="547617"/>
                    <a:pt x="5018721" y="547617"/>
                  </a:cubicBezTo>
                  <a:lnTo>
                    <a:pt x="209552" y="547617"/>
                  </a:lnTo>
                  <a:cubicBezTo>
                    <a:pt x="156945" y="547617"/>
                    <a:pt x="114299" y="504971"/>
                    <a:pt x="114299" y="45236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同侧圆角矩形 6">
              <a:extLst>
                <a:ext uri="{FF2B5EF4-FFF2-40B4-BE49-F238E27FC236}">
                  <a16:creationId xmlns:a16="http://schemas.microsoft.com/office/drawing/2014/main" id="{42844C25-D6AE-0EA4-2CE9-4507653DC2AA}"/>
                </a:ext>
              </a:extLst>
            </p:cNvPr>
            <p:cNvSpPr/>
            <p:nvPr/>
          </p:nvSpPr>
          <p:spPr>
            <a:xfrm>
              <a:off x="1863490" y="1223666"/>
              <a:ext cx="3399882" cy="420573"/>
            </a:xfrm>
            <a:custGeom>
              <a:avLst/>
              <a:gdLst>
                <a:gd name="connsiteX0" fmla="*/ 0 w 4999675"/>
                <a:gd name="connsiteY0" fmla="*/ 0 h 547617"/>
                <a:gd name="connsiteX1" fmla="*/ 4999675 w 4999675"/>
                <a:gd name="connsiteY1" fmla="*/ 0 h 547617"/>
                <a:gd name="connsiteX2" fmla="*/ 4999675 w 4999675"/>
                <a:gd name="connsiteY2" fmla="*/ 0 h 547617"/>
                <a:gd name="connsiteX3" fmla="*/ 4999675 w 4999675"/>
                <a:gd name="connsiteY3" fmla="*/ 452364 h 547617"/>
                <a:gd name="connsiteX4" fmla="*/ 4904422 w 4999675"/>
                <a:gd name="connsiteY4" fmla="*/ 547617 h 547617"/>
                <a:gd name="connsiteX5" fmla="*/ 95253 w 4999675"/>
                <a:gd name="connsiteY5" fmla="*/ 547617 h 547617"/>
                <a:gd name="connsiteX6" fmla="*/ 0 w 4999675"/>
                <a:gd name="connsiteY6" fmla="*/ 452364 h 547617"/>
                <a:gd name="connsiteX7" fmla="*/ 0 w 4999675"/>
                <a:gd name="connsiteY7" fmla="*/ 0 h 547617"/>
                <a:gd name="connsiteX8" fmla="*/ 0 w 4999675"/>
                <a:gd name="connsiteY8" fmla="*/ 0 h 547617"/>
                <a:gd name="connsiteX0-1" fmla="*/ 0 w 5047300"/>
                <a:gd name="connsiteY0-2" fmla="*/ 0 h 547617"/>
                <a:gd name="connsiteX1-3" fmla="*/ 5047300 w 5047300"/>
                <a:gd name="connsiteY1-4" fmla="*/ 0 h 547617"/>
                <a:gd name="connsiteX2-5" fmla="*/ 5047300 w 5047300"/>
                <a:gd name="connsiteY2-6" fmla="*/ 0 h 547617"/>
                <a:gd name="connsiteX3-7" fmla="*/ 5047300 w 5047300"/>
                <a:gd name="connsiteY3-8" fmla="*/ 452364 h 547617"/>
                <a:gd name="connsiteX4-9" fmla="*/ 4952047 w 5047300"/>
                <a:gd name="connsiteY4-10" fmla="*/ 547617 h 547617"/>
                <a:gd name="connsiteX5-11" fmla="*/ 142878 w 5047300"/>
                <a:gd name="connsiteY5-12" fmla="*/ 547617 h 547617"/>
                <a:gd name="connsiteX6-13" fmla="*/ 47625 w 5047300"/>
                <a:gd name="connsiteY6-14" fmla="*/ 452364 h 547617"/>
                <a:gd name="connsiteX7-15" fmla="*/ 47625 w 5047300"/>
                <a:gd name="connsiteY7-16" fmla="*/ 0 h 547617"/>
                <a:gd name="connsiteX8-17" fmla="*/ 0 w 5047300"/>
                <a:gd name="connsiteY8-18" fmla="*/ 0 h 547617"/>
                <a:gd name="connsiteX0-19" fmla="*/ 0 w 4999675"/>
                <a:gd name="connsiteY0-20" fmla="*/ 0 h 547617"/>
                <a:gd name="connsiteX1-21" fmla="*/ 4999675 w 4999675"/>
                <a:gd name="connsiteY1-22" fmla="*/ 0 h 547617"/>
                <a:gd name="connsiteX2-23" fmla="*/ 4999675 w 4999675"/>
                <a:gd name="connsiteY2-24" fmla="*/ 0 h 547617"/>
                <a:gd name="connsiteX3-25" fmla="*/ 4999675 w 4999675"/>
                <a:gd name="connsiteY3-26" fmla="*/ 452364 h 547617"/>
                <a:gd name="connsiteX4-27" fmla="*/ 4904422 w 4999675"/>
                <a:gd name="connsiteY4-28" fmla="*/ 547617 h 547617"/>
                <a:gd name="connsiteX5-29" fmla="*/ 95253 w 4999675"/>
                <a:gd name="connsiteY5-30" fmla="*/ 547617 h 547617"/>
                <a:gd name="connsiteX6-31" fmla="*/ 0 w 4999675"/>
                <a:gd name="connsiteY6-32" fmla="*/ 452364 h 547617"/>
                <a:gd name="connsiteX7-33" fmla="*/ 0 w 4999675"/>
                <a:gd name="connsiteY7-34" fmla="*/ 0 h 547617"/>
                <a:gd name="connsiteX0-35" fmla="*/ 0 w 5047300"/>
                <a:gd name="connsiteY0-36" fmla="*/ 0 h 547617"/>
                <a:gd name="connsiteX1-37" fmla="*/ 5047300 w 5047300"/>
                <a:gd name="connsiteY1-38" fmla="*/ 0 h 547617"/>
                <a:gd name="connsiteX2-39" fmla="*/ 5047300 w 5047300"/>
                <a:gd name="connsiteY2-40" fmla="*/ 0 h 547617"/>
                <a:gd name="connsiteX3-41" fmla="*/ 5047300 w 5047300"/>
                <a:gd name="connsiteY3-42" fmla="*/ 452364 h 547617"/>
                <a:gd name="connsiteX4-43" fmla="*/ 4952047 w 5047300"/>
                <a:gd name="connsiteY4-44" fmla="*/ 547617 h 547617"/>
                <a:gd name="connsiteX5-45" fmla="*/ 142878 w 5047300"/>
                <a:gd name="connsiteY5-46" fmla="*/ 547617 h 547617"/>
                <a:gd name="connsiteX6-47" fmla="*/ 47625 w 5047300"/>
                <a:gd name="connsiteY6-48" fmla="*/ 452364 h 547617"/>
                <a:gd name="connsiteX7-49" fmla="*/ 0 w 5047300"/>
                <a:gd name="connsiteY7-50" fmla="*/ 0 h 547617"/>
                <a:gd name="connsiteX0-51" fmla="*/ 0 w 5128262"/>
                <a:gd name="connsiteY0-52" fmla="*/ 14287 h 561904"/>
                <a:gd name="connsiteX1-53" fmla="*/ 5047300 w 5128262"/>
                <a:gd name="connsiteY1-54" fmla="*/ 14287 h 561904"/>
                <a:gd name="connsiteX2-55" fmla="*/ 5128262 w 5128262"/>
                <a:gd name="connsiteY2-56" fmla="*/ 0 h 561904"/>
                <a:gd name="connsiteX3-57" fmla="*/ 5047300 w 5128262"/>
                <a:gd name="connsiteY3-58" fmla="*/ 466651 h 561904"/>
                <a:gd name="connsiteX4-59" fmla="*/ 4952047 w 5128262"/>
                <a:gd name="connsiteY4-60" fmla="*/ 561904 h 561904"/>
                <a:gd name="connsiteX5-61" fmla="*/ 142878 w 5128262"/>
                <a:gd name="connsiteY5-62" fmla="*/ 561904 h 561904"/>
                <a:gd name="connsiteX6-63" fmla="*/ 47625 w 5128262"/>
                <a:gd name="connsiteY6-64" fmla="*/ 466651 h 561904"/>
                <a:gd name="connsiteX7-65" fmla="*/ 0 w 5128262"/>
                <a:gd name="connsiteY7-66" fmla="*/ 14287 h 561904"/>
                <a:gd name="connsiteX0-67" fmla="*/ 0 w 5047300"/>
                <a:gd name="connsiteY0-68" fmla="*/ 0 h 547617"/>
                <a:gd name="connsiteX1-69" fmla="*/ 5047300 w 5047300"/>
                <a:gd name="connsiteY1-70" fmla="*/ 0 h 547617"/>
                <a:gd name="connsiteX2-71" fmla="*/ 5047300 w 5047300"/>
                <a:gd name="connsiteY2-72" fmla="*/ 452364 h 547617"/>
                <a:gd name="connsiteX3-73" fmla="*/ 4952047 w 5047300"/>
                <a:gd name="connsiteY3-74" fmla="*/ 547617 h 547617"/>
                <a:gd name="connsiteX4-75" fmla="*/ 142878 w 5047300"/>
                <a:gd name="connsiteY4-76" fmla="*/ 547617 h 547617"/>
                <a:gd name="connsiteX5-77" fmla="*/ 47625 w 5047300"/>
                <a:gd name="connsiteY5-78" fmla="*/ 452364 h 547617"/>
                <a:gd name="connsiteX6-79" fmla="*/ 0 w 5047300"/>
                <a:gd name="connsiteY6-80" fmla="*/ 0 h 547617"/>
                <a:gd name="connsiteX0-81" fmla="*/ 0 w 5137788"/>
                <a:gd name="connsiteY0-82" fmla="*/ 4762 h 552379"/>
                <a:gd name="connsiteX1-83" fmla="*/ 5137788 w 5137788"/>
                <a:gd name="connsiteY1-84" fmla="*/ 0 h 552379"/>
                <a:gd name="connsiteX2-85" fmla="*/ 5047300 w 5137788"/>
                <a:gd name="connsiteY2-86" fmla="*/ 457126 h 552379"/>
                <a:gd name="connsiteX3-87" fmla="*/ 4952047 w 5137788"/>
                <a:gd name="connsiteY3-88" fmla="*/ 552379 h 552379"/>
                <a:gd name="connsiteX4-89" fmla="*/ 142878 w 5137788"/>
                <a:gd name="connsiteY4-90" fmla="*/ 552379 h 552379"/>
                <a:gd name="connsiteX5-91" fmla="*/ 47625 w 5137788"/>
                <a:gd name="connsiteY5-92" fmla="*/ 457126 h 552379"/>
                <a:gd name="connsiteX6-93" fmla="*/ 0 w 5137788"/>
                <a:gd name="connsiteY6-94" fmla="*/ 4762 h 552379"/>
                <a:gd name="connsiteX0-95" fmla="*/ 0 w 5109213"/>
                <a:gd name="connsiteY0-96" fmla="*/ 0 h 547617"/>
                <a:gd name="connsiteX1-97" fmla="*/ 5109213 w 5109213"/>
                <a:gd name="connsiteY1-98" fmla="*/ 0 h 547617"/>
                <a:gd name="connsiteX2-99" fmla="*/ 5047300 w 5109213"/>
                <a:gd name="connsiteY2-100" fmla="*/ 452364 h 547617"/>
                <a:gd name="connsiteX3-101" fmla="*/ 4952047 w 5109213"/>
                <a:gd name="connsiteY3-102" fmla="*/ 547617 h 547617"/>
                <a:gd name="connsiteX4-103" fmla="*/ 142878 w 5109213"/>
                <a:gd name="connsiteY4-104" fmla="*/ 547617 h 547617"/>
                <a:gd name="connsiteX5-105" fmla="*/ 47625 w 5109213"/>
                <a:gd name="connsiteY5-106" fmla="*/ 452364 h 547617"/>
                <a:gd name="connsiteX6-107" fmla="*/ 0 w 5109213"/>
                <a:gd name="connsiteY6-108" fmla="*/ 0 h 547617"/>
                <a:gd name="connsiteX0-109" fmla="*/ 0 w 5123500"/>
                <a:gd name="connsiteY0-110" fmla="*/ 0 h 547617"/>
                <a:gd name="connsiteX1-111" fmla="*/ 5123500 w 5123500"/>
                <a:gd name="connsiteY1-112" fmla="*/ 0 h 547617"/>
                <a:gd name="connsiteX2-113" fmla="*/ 5061587 w 5123500"/>
                <a:gd name="connsiteY2-114" fmla="*/ 452364 h 547617"/>
                <a:gd name="connsiteX3-115" fmla="*/ 4966334 w 5123500"/>
                <a:gd name="connsiteY3-116" fmla="*/ 547617 h 547617"/>
                <a:gd name="connsiteX4-117" fmla="*/ 157165 w 5123500"/>
                <a:gd name="connsiteY4-118" fmla="*/ 547617 h 547617"/>
                <a:gd name="connsiteX5-119" fmla="*/ 61912 w 5123500"/>
                <a:gd name="connsiteY5-120" fmla="*/ 452364 h 547617"/>
                <a:gd name="connsiteX6-121" fmla="*/ 0 w 5123500"/>
                <a:gd name="connsiteY6-122" fmla="*/ 0 h 547617"/>
                <a:gd name="connsiteX0-123" fmla="*/ 0 w 5152075"/>
                <a:gd name="connsiteY0-124" fmla="*/ 0 h 547617"/>
                <a:gd name="connsiteX1-125" fmla="*/ 5152075 w 5152075"/>
                <a:gd name="connsiteY1-126" fmla="*/ 0 h 547617"/>
                <a:gd name="connsiteX2-127" fmla="*/ 5090162 w 5152075"/>
                <a:gd name="connsiteY2-128" fmla="*/ 452364 h 547617"/>
                <a:gd name="connsiteX3-129" fmla="*/ 4994909 w 5152075"/>
                <a:gd name="connsiteY3-130" fmla="*/ 547617 h 547617"/>
                <a:gd name="connsiteX4-131" fmla="*/ 185740 w 5152075"/>
                <a:gd name="connsiteY4-132" fmla="*/ 547617 h 547617"/>
                <a:gd name="connsiteX5-133" fmla="*/ 90487 w 5152075"/>
                <a:gd name="connsiteY5-134" fmla="*/ 452364 h 547617"/>
                <a:gd name="connsiteX6-135" fmla="*/ 0 w 5152075"/>
                <a:gd name="connsiteY6-136" fmla="*/ 0 h 547617"/>
                <a:gd name="connsiteX0-137" fmla="*/ 0 w 5175887"/>
                <a:gd name="connsiteY0-138" fmla="*/ 0 h 547617"/>
                <a:gd name="connsiteX1-139" fmla="*/ 5175887 w 5175887"/>
                <a:gd name="connsiteY1-140" fmla="*/ 0 h 547617"/>
                <a:gd name="connsiteX2-141" fmla="*/ 5113974 w 5175887"/>
                <a:gd name="connsiteY2-142" fmla="*/ 452364 h 547617"/>
                <a:gd name="connsiteX3-143" fmla="*/ 5018721 w 5175887"/>
                <a:gd name="connsiteY3-144" fmla="*/ 547617 h 547617"/>
                <a:gd name="connsiteX4-145" fmla="*/ 209552 w 5175887"/>
                <a:gd name="connsiteY4-146" fmla="*/ 547617 h 547617"/>
                <a:gd name="connsiteX5-147" fmla="*/ 114299 w 5175887"/>
                <a:gd name="connsiteY5-148" fmla="*/ 452364 h 547617"/>
                <a:gd name="connsiteX6-149" fmla="*/ 0 w 5175887"/>
                <a:gd name="connsiteY6-150" fmla="*/ 0 h 54761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5175887" h="547617">
                  <a:moveTo>
                    <a:pt x="0" y="0"/>
                  </a:moveTo>
                  <a:lnTo>
                    <a:pt x="5175887" y="0"/>
                  </a:lnTo>
                  <a:lnTo>
                    <a:pt x="5113974" y="452364"/>
                  </a:lnTo>
                  <a:cubicBezTo>
                    <a:pt x="5113974" y="504971"/>
                    <a:pt x="5071328" y="547617"/>
                    <a:pt x="5018721" y="547617"/>
                  </a:cubicBezTo>
                  <a:lnTo>
                    <a:pt x="209552" y="547617"/>
                  </a:lnTo>
                  <a:cubicBezTo>
                    <a:pt x="156945" y="547617"/>
                    <a:pt x="114299" y="504971"/>
                    <a:pt x="114299" y="45236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469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美国真实世界回顾性研究</a:t>
              </a:r>
            </a:p>
          </p:txBody>
        </p:sp>
      </p:grpSp>
      <p:sp>
        <p:nvSpPr>
          <p:cNvPr id="13" name="内容占位符 9">
            <a:extLst>
              <a:ext uri="{FF2B5EF4-FFF2-40B4-BE49-F238E27FC236}">
                <a16:creationId xmlns:a16="http://schemas.microsoft.com/office/drawing/2014/main" id="{37151D77-67B1-BDA8-C520-D0D09F64A32E}"/>
              </a:ext>
            </a:extLst>
          </p:cNvPr>
          <p:cNvSpPr txBox="1">
            <a:spLocks/>
          </p:cNvSpPr>
          <p:nvPr/>
        </p:nvSpPr>
        <p:spPr>
          <a:xfrm>
            <a:off x="658813" y="6069517"/>
            <a:ext cx="11214101" cy="36984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+mj-lt"/>
              <a:buNone/>
              <a:defRPr/>
            </a:pPr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HCV</a:t>
            </a:r>
            <a:r>
              <a:rPr kumimoji="1"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：丙型肝炎病毒；</a:t>
            </a:r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DAA:</a:t>
            </a:r>
            <a:r>
              <a:rPr kumimoji="1"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直接抗病毒药物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+mj-lt"/>
              <a:buNone/>
              <a:defRPr/>
            </a:pPr>
            <a:r>
              <a:rPr kumimoji="1"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*在</a:t>
            </a:r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3539</a:t>
            </a:r>
            <a:r>
              <a:rPr kumimoji="1"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例</a:t>
            </a:r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HCV</a:t>
            </a:r>
            <a:r>
              <a:rPr kumimoji="1"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患者中评价应用</a:t>
            </a:r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AASLD(</a:t>
            </a:r>
            <a:r>
              <a:rPr kumimoji="1"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美国肝病学会</a:t>
            </a:r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)-IDSA(</a:t>
            </a:r>
            <a:r>
              <a:rPr kumimoji="1"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美国感染病学会</a:t>
            </a:r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)</a:t>
            </a:r>
            <a:r>
              <a:rPr kumimoji="1"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简化流程治疗的经济学影响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00EDBAC0-F02B-FA89-0F13-02D2F1CA00CA}"/>
              </a:ext>
            </a:extLst>
          </p:cNvPr>
          <p:cNvGrpSpPr/>
          <p:nvPr/>
        </p:nvGrpSpPr>
        <p:grpSpPr>
          <a:xfrm>
            <a:off x="2048725" y="5299071"/>
            <a:ext cx="8241267" cy="496188"/>
            <a:chOff x="2500103" y="5208453"/>
            <a:chExt cx="8241267" cy="496188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222B7ACD-9F5E-0304-97E8-381853EC15C9}"/>
                </a:ext>
              </a:extLst>
            </p:cNvPr>
            <p:cNvSpPr/>
            <p:nvPr/>
          </p:nvSpPr>
          <p:spPr>
            <a:xfrm>
              <a:off x="2500103" y="5208453"/>
              <a:ext cx="8241267" cy="496188"/>
            </a:xfrm>
            <a:prstGeom prst="roundRect">
              <a:avLst>
                <a:gd name="adj" fmla="val 50000"/>
              </a:avLst>
            </a:prstGeom>
            <a:solidFill>
              <a:srgbClr val="F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4BD3B848-FE88-427F-B753-6891332BC83E}"/>
                </a:ext>
              </a:extLst>
            </p:cNvPr>
            <p:cNvSpPr txBox="1"/>
            <p:nvPr/>
          </p:nvSpPr>
          <p:spPr>
            <a:xfrm>
              <a:off x="2951482" y="5271881"/>
              <a:ext cx="733850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简化治疗流程可降低医疗资源的使用率，节省成本</a:t>
              </a: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*</a:t>
              </a:r>
              <a:endPara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iconfont-1096-617948">
              <a:extLst>
                <a:ext uri="{FF2B5EF4-FFF2-40B4-BE49-F238E27FC236}">
                  <a16:creationId xmlns:a16="http://schemas.microsoft.com/office/drawing/2014/main" id="{327C0B9A-C866-DB38-BFAB-4FD183A190F6}"/>
                </a:ext>
              </a:extLst>
            </p:cNvPr>
            <p:cNvSpPr/>
            <p:nvPr/>
          </p:nvSpPr>
          <p:spPr>
            <a:xfrm>
              <a:off x="2601620" y="5271881"/>
              <a:ext cx="412288" cy="369332"/>
            </a:xfrm>
            <a:custGeom>
              <a:avLst/>
              <a:gdLst>
                <a:gd name="T0" fmla="*/ 10949 w 11637"/>
                <a:gd name="T1" fmla="*/ 6085 h 10424"/>
                <a:gd name="T2" fmla="*/ 10424 w 11637"/>
                <a:gd name="T3" fmla="*/ 5212 h 10424"/>
                <a:gd name="T4" fmla="*/ 0 w 11637"/>
                <a:gd name="T5" fmla="*/ 5212 h 10424"/>
                <a:gd name="T6" fmla="*/ 7797 w 11637"/>
                <a:gd name="T7" fmla="*/ 9736 h 10424"/>
                <a:gd name="T8" fmla="*/ 8558 w 11637"/>
                <a:gd name="T9" fmla="*/ 9241 h 10424"/>
                <a:gd name="T10" fmla="*/ 8048 w 11637"/>
                <a:gd name="T11" fmla="*/ 8624 h 10424"/>
                <a:gd name="T12" fmla="*/ 7468 w 11637"/>
                <a:gd name="T13" fmla="*/ 9005 h 10424"/>
                <a:gd name="T14" fmla="*/ 798 w 11637"/>
                <a:gd name="T15" fmla="*/ 5212 h 10424"/>
                <a:gd name="T16" fmla="*/ 9624 w 11637"/>
                <a:gd name="T17" fmla="*/ 5212 h 10424"/>
                <a:gd name="T18" fmla="*/ 8758 w 11637"/>
                <a:gd name="T19" fmla="*/ 5455 h 10424"/>
                <a:gd name="T20" fmla="*/ 8020 w 11637"/>
                <a:gd name="T21" fmla="*/ 5762 h 10424"/>
                <a:gd name="T22" fmla="*/ 8958 w 11637"/>
                <a:gd name="T23" fmla="*/ 7986 h 10424"/>
                <a:gd name="T24" fmla="*/ 8971 w 11637"/>
                <a:gd name="T25" fmla="*/ 8007 h 10424"/>
                <a:gd name="T26" fmla="*/ 9123 w 11637"/>
                <a:gd name="T27" fmla="*/ 8130 h 10424"/>
                <a:gd name="T28" fmla="*/ 9280 w 11637"/>
                <a:gd name="T29" fmla="*/ 8168 h 10424"/>
                <a:gd name="T30" fmla="*/ 9317 w 11637"/>
                <a:gd name="T31" fmla="*/ 8166 h 10424"/>
                <a:gd name="T32" fmla="*/ 9422 w 11637"/>
                <a:gd name="T33" fmla="*/ 8147 h 10424"/>
                <a:gd name="T34" fmla="*/ 9525 w 11637"/>
                <a:gd name="T35" fmla="*/ 8095 h 10424"/>
                <a:gd name="T36" fmla="*/ 11508 w 11637"/>
                <a:gd name="T37" fmla="*/ 6175 h 10424"/>
                <a:gd name="T38" fmla="*/ 6775 w 11637"/>
                <a:gd name="T39" fmla="*/ 2915 h 10424"/>
                <a:gd name="T40" fmla="*/ 5212 w 11637"/>
                <a:gd name="T41" fmla="*/ 3870 h 10424"/>
                <a:gd name="T42" fmla="*/ 3651 w 11637"/>
                <a:gd name="T43" fmla="*/ 2915 h 10424"/>
                <a:gd name="T44" fmla="*/ 4782 w 11637"/>
                <a:gd name="T45" fmla="*/ 4565 h 10424"/>
                <a:gd name="T46" fmla="*/ 3982 w 11637"/>
                <a:gd name="T47" fmla="*/ 4799 h 10424"/>
                <a:gd name="T48" fmla="*/ 3982 w 11637"/>
                <a:gd name="T49" fmla="*/ 5599 h 10424"/>
                <a:gd name="T50" fmla="*/ 4782 w 11637"/>
                <a:gd name="T51" fmla="*/ 5999 h 10424"/>
                <a:gd name="T52" fmla="*/ 3582 w 11637"/>
                <a:gd name="T53" fmla="*/ 6399 h 10424"/>
                <a:gd name="T54" fmla="*/ 4782 w 11637"/>
                <a:gd name="T55" fmla="*/ 6799 h 10424"/>
                <a:gd name="T56" fmla="*/ 5182 w 11637"/>
                <a:gd name="T57" fmla="*/ 8039 h 10424"/>
                <a:gd name="T58" fmla="*/ 5582 w 11637"/>
                <a:gd name="T59" fmla="*/ 6799 h 10424"/>
                <a:gd name="T60" fmla="*/ 6782 w 11637"/>
                <a:gd name="T61" fmla="*/ 6399 h 10424"/>
                <a:gd name="T62" fmla="*/ 5582 w 11637"/>
                <a:gd name="T63" fmla="*/ 5999 h 10424"/>
                <a:gd name="T64" fmla="*/ 6382 w 11637"/>
                <a:gd name="T65" fmla="*/ 5599 h 10424"/>
                <a:gd name="T66" fmla="*/ 6382 w 11637"/>
                <a:gd name="T67" fmla="*/ 4799 h 10424"/>
                <a:gd name="T68" fmla="*/ 5582 w 11637"/>
                <a:gd name="T69" fmla="*/ 4627 h 10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637" h="10424">
                  <a:moveTo>
                    <a:pt x="11508" y="6175"/>
                  </a:moveTo>
                  <a:cubicBezTo>
                    <a:pt x="11379" y="5997"/>
                    <a:pt x="11129" y="5956"/>
                    <a:pt x="10949" y="6085"/>
                  </a:cubicBezTo>
                  <a:lnTo>
                    <a:pt x="10237" y="6597"/>
                  </a:lnTo>
                  <a:cubicBezTo>
                    <a:pt x="10360" y="6147"/>
                    <a:pt x="10424" y="5683"/>
                    <a:pt x="10424" y="5212"/>
                  </a:cubicBezTo>
                  <a:cubicBezTo>
                    <a:pt x="10424" y="2337"/>
                    <a:pt x="8085" y="0"/>
                    <a:pt x="5212" y="0"/>
                  </a:cubicBezTo>
                  <a:cubicBezTo>
                    <a:pt x="2337" y="0"/>
                    <a:pt x="0" y="2337"/>
                    <a:pt x="0" y="5212"/>
                  </a:cubicBezTo>
                  <a:cubicBezTo>
                    <a:pt x="0" y="8087"/>
                    <a:pt x="2339" y="10424"/>
                    <a:pt x="5212" y="10424"/>
                  </a:cubicBezTo>
                  <a:cubicBezTo>
                    <a:pt x="6122" y="10424"/>
                    <a:pt x="7012" y="10185"/>
                    <a:pt x="7797" y="9736"/>
                  </a:cubicBezTo>
                  <a:cubicBezTo>
                    <a:pt x="7840" y="9727"/>
                    <a:pt x="7880" y="9714"/>
                    <a:pt x="7919" y="9691"/>
                  </a:cubicBezTo>
                  <a:cubicBezTo>
                    <a:pt x="8143" y="9557"/>
                    <a:pt x="8358" y="9407"/>
                    <a:pt x="8558" y="9241"/>
                  </a:cubicBezTo>
                  <a:cubicBezTo>
                    <a:pt x="8728" y="9101"/>
                    <a:pt x="8753" y="8850"/>
                    <a:pt x="8612" y="8678"/>
                  </a:cubicBezTo>
                  <a:cubicBezTo>
                    <a:pt x="8472" y="8508"/>
                    <a:pt x="8220" y="8482"/>
                    <a:pt x="8048" y="8624"/>
                  </a:cubicBezTo>
                  <a:cubicBezTo>
                    <a:pt x="7891" y="8753"/>
                    <a:pt x="7721" y="8869"/>
                    <a:pt x="7547" y="8977"/>
                  </a:cubicBezTo>
                  <a:cubicBezTo>
                    <a:pt x="7521" y="8985"/>
                    <a:pt x="7493" y="8990"/>
                    <a:pt x="7468" y="9005"/>
                  </a:cubicBezTo>
                  <a:cubicBezTo>
                    <a:pt x="6788" y="9411"/>
                    <a:pt x="6008" y="9624"/>
                    <a:pt x="5210" y="9624"/>
                  </a:cubicBezTo>
                  <a:cubicBezTo>
                    <a:pt x="2776" y="9624"/>
                    <a:pt x="798" y="7644"/>
                    <a:pt x="798" y="5212"/>
                  </a:cubicBezTo>
                  <a:cubicBezTo>
                    <a:pt x="798" y="2780"/>
                    <a:pt x="2778" y="800"/>
                    <a:pt x="5212" y="800"/>
                  </a:cubicBezTo>
                  <a:cubicBezTo>
                    <a:pt x="7646" y="800"/>
                    <a:pt x="9624" y="2778"/>
                    <a:pt x="9624" y="5212"/>
                  </a:cubicBezTo>
                  <a:cubicBezTo>
                    <a:pt x="9624" y="5764"/>
                    <a:pt x="9521" y="6306"/>
                    <a:pt x="9323" y="6814"/>
                  </a:cubicBezTo>
                  <a:lnTo>
                    <a:pt x="8758" y="5455"/>
                  </a:lnTo>
                  <a:cubicBezTo>
                    <a:pt x="8672" y="5251"/>
                    <a:pt x="8437" y="5156"/>
                    <a:pt x="8235" y="5240"/>
                  </a:cubicBezTo>
                  <a:cubicBezTo>
                    <a:pt x="8031" y="5324"/>
                    <a:pt x="7934" y="5558"/>
                    <a:pt x="8020" y="5762"/>
                  </a:cubicBezTo>
                  <a:lnTo>
                    <a:pt x="8921" y="7923"/>
                  </a:lnTo>
                  <a:cubicBezTo>
                    <a:pt x="8930" y="7947"/>
                    <a:pt x="8945" y="7964"/>
                    <a:pt x="8958" y="7986"/>
                  </a:cubicBezTo>
                  <a:cubicBezTo>
                    <a:pt x="8962" y="7992"/>
                    <a:pt x="8962" y="7998"/>
                    <a:pt x="8966" y="8003"/>
                  </a:cubicBezTo>
                  <a:cubicBezTo>
                    <a:pt x="8968" y="8005"/>
                    <a:pt x="8971" y="8005"/>
                    <a:pt x="8971" y="8007"/>
                  </a:cubicBezTo>
                  <a:cubicBezTo>
                    <a:pt x="9005" y="8052"/>
                    <a:pt x="9048" y="8089"/>
                    <a:pt x="9097" y="8117"/>
                  </a:cubicBezTo>
                  <a:lnTo>
                    <a:pt x="9123" y="8130"/>
                  </a:lnTo>
                  <a:cubicBezTo>
                    <a:pt x="9164" y="8149"/>
                    <a:pt x="9209" y="8164"/>
                    <a:pt x="9257" y="8168"/>
                  </a:cubicBezTo>
                  <a:cubicBezTo>
                    <a:pt x="9265" y="8168"/>
                    <a:pt x="9272" y="8166"/>
                    <a:pt x="9280" y="8168"/>
                  </a:cubicBezTo>
                  <a:cubicBezTo>
                    <a:pt x="9285" y="8168"/>
                    <a:pt x="9287" y="8170"/>
                    <a:pt x="9291" y="8170"/>
                  </a:cubicBezTo>
                  <a:cubicBezTo>
                    <a:pt x="9300" y="8170"/>
                    <a:pt x="9308" y="8168"/>
                    <a:pt x="9317" y="8166"/>
                  </a:cubicBezTo>
                  <a:cubicBezTo>
                    <a:pt x="9347" y="8164"/>
                    <a:pt x="9377" y="8160"/>
                    <a:pt x="9405" y="8153"/>
                  </a:cubicBezTo>
                  <a:cubicBezTo>
                    <a:pt x="9411" y="8151"/>
                    <a:pt x="9418" y="8149"/>
                    <a:pt x="9422" y="8147"/>
                  </a:cubicBezTo>
                  <a:cubicBezTo>
                    <a:pt x="9454" y="8136"/>
                    <a:pt x="9484" y="8121"/>
                    <a:pt x="9512" y="8102"/>
                  </a:cubicBezTo>
                  <a:lnTo>
                    <a:pt x="9525" y="8095"/>
                  </a:lnTo>
                  <a:lnTo>
                    <a:pt x="11418" y="6734"/>
                  </a:lnTo>
                  <a:cubicBezTo>
                    <a:pt x="11596" y="6603"/>
                    <a:pt x="11637" y="6354"/>
                    <a:pt x="11508" y="6175"/>
                  </a:cubicBezTo>
                  <a:close/>
                  <a:moveTo>
                    <a:pt x="6767" y="3481"/>
                  </a:moveTo>
                  <a:cubicBezTo>
                    <a:pt x="6926" y="3328"/>
                    <a:pt x="6930" y="3075"/>
                    <a:pt x="6775" y="2915"/>
                  </a:cubicBezTo>
                  <a:cubicBezTo>
                    <a:pt x="6623" y="2756"/>
                    <a:pt x="6369" y="2752"/>
                    <a:pt x="6210" y="2907"/>
                  </a:cubicBezTo>
                  <a:lnTo>
                    <a:pt x="5212" y="3870"/>
                  </a:lnTo>
                  <a:lnTo>
                    <a:pt x="4217" y="2907"/>
                  </a:lnTo>
                  <a:cubicBezTo>
                    <a:pt x="4057" y="2754"/>
                    <a:pt x="3804" y="2756"/>
                    <a:pt x="3651" y="2915"/>
                  </a:cubicBezTo>
                  <a:cubicBezTo>
                    <a:pt x="3498" y="3075"/>
                    <a:pt x="3501" y="3328"/>
                    <a:pt x="3660" y="3481"/>
                  </a:cubicBezTo>
                  <a:lnTo>
                    <a:pt x="4782" y="4565"/>
                  </a:lnTo>
                  <a:lnTo>
                    <a:pt x="4782" y="4799"/>
                  </a:lnTo>
                  <a:lnTo>
                    <a:pt x="3982" y="4799"/>
                  </a:lnTo>
                  <a:cubicBezTo>
                    <a:pt x="3761" y="4799"/>
                    <a:pt x="3582" y="4977"/>
                    <a:pt x="3582" y="5199"/>
                  </a:cubicBezTo>
                  <a:cubicBezTo>
                    <a:pt x="3582" y="5420"/>
                    <a:pt x="3761" y="5599"/>
                    <a:pt x="3982" y="5599"/>
                  </a:cubicBezTo>
                  <a:lnTo>
                    <a:pt x="4782" y="5599"/>
                  </a:lnTo>
                  <a:lnTo>
                    <a:pt x="4782" y="5999"/>
                  </a:lnTo>
                  <a:lnTo>
                    <a:pt x="3982" y="5999"/>
                  </a:lnTo>
                  <a:cubicBezTo>
                    <a:pt x="3761" y="5999"/>
                    <a:pt x="3582" y="6177"/>
                    <a:pt x="3582" y="6399"/>
                  </a:cubicBezTo>
                  <a:cubicBezTo>
                    <a:pt x="3582" y="6620"/>
                    <a:pt x="3761" y="6799"/>
                    <a:pt x="3982" y="6799"/>
                  </a:cubicBezTo>
                  <a:lnTo>
                    <a:pt x="4782" y="6799"/>
                  </a:lnTo>
                  <a:lnTo>
                    <a:pt x="4782" y="7639"/>
                  </a:lnTo>
                  <a:cubicBezTo>
                    <a:pt x="4782" y="7861"/>
                    <a:pt x="4961" y="8039"/>
                    <a:pt x="5182" y="8039"/>
                  </a:cubicBezTo>
                  <a:cubicBezTo>
                    <a:pt x="5403" y="8039"/>
                    <a:pt x="5582" y="7861"/>
                    <a:pt x="5582" y="7639"/>
                  </a:cubicBezTo>
                  <a:lnTo>
                    <a:pt x="5582" y="6799"/>
                  </a:lnTo>
                  <a:lnTo>
                    <a:pt x="6382" y="6799"/>
                  </a:lnTo>
                  <a:cubicBezTo>
                    <a:pt x="6603" y="6799"/>
                    <a:pt x="6782" y="6620"/>
                    <a:pt x="6782" y="6399"/>
                  </a:cubicBezTo>
                  <a:cubicBezTo>
                    <a:pt x="6782" y="6177"/>
                    <a:pt x="6603" y="5999"/>
                    <a:pt x="6382" y="5999"/>
                  </a:cubicBezTo>
                  <a:lnTo>
                    <a:pt x="5582" y="5999"/>
                  </a:lnTo>
                  <a:lnTo>
                    <a:pt x="5582" y="5599"/>
                  </a:lnTo>
                  <a:lnTo>
                    <a:pt x="6382" y="5599"/>
                  </a:lnTo>
                  <a:cubicBezTo>
                    <a:pt x="6603" y="5599"/>
                    <a:pt x="6782" y="5420"/>
                    <a:pt x="6782" y="5199"/>
                  </a:cubicBezTo>
                  <a:cubicBezTo>
                    <a:pt x="6782" y="4977"/>
                    <a:pt x="6603" y="4799"/>
                    <a:pt x="6382" y="4799"/>
                  </a:cubicBezTo>
                  <a:lnTo>
                    <a:pt x="5582" y="4799"/>
                  </a:lnTo>
                  <a:lnTo>
                    <a:pt x="5582" y="4627"/>
                  </a:lnTo>
                  <a:lnTo>
                    <a:pt x="6767" y="348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90326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1B7F815-E42B-F87C-6368-846934AD31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cs typeface="+mn-ea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2" name="内容占位符 5">
            <a:extLst>
              <a:ext uri="{FF2B5EF4-FFF2-40B4-BE49-F238E27FC236}">
                <a16:creationId xmlns:a16="http://schemas.microsoft.com/office/drawing/2014/main" id="{27267D01-A9E4-7110-A99D-9F7D13CF9169}"/>
              </a:ext>
            </a:extLst>
          </p:cNvPr>
          <p:cNvSpPr txBox="1">
            <a:spLocks/>
          </p:cNvSpPr>
          <p:nvPr/>
        </p:nvSpPr>
        <p:spPr>
          <a:xfrm>
            <a:off x="659072" y="6102252"/>
            <a:ext cx="11214101" cy="19018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DAA</a:t>
            </a: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：直接抗病毒药物；</a:t>
            </a:r>
            <a:r>
              <a:rPr lang="en-US" altLang="zh-CN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SOF/VEL</a:t>
            </a: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：索磷布韦维帕他韦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F494C73-FD69-E545-EAE5-C715D3563F24}"/>
              </a:ext>
            </a:extLst>
          </p:cNvPr>
          <p:cNvSpPr/>
          <p:nvPr/>
        </p:nvSpPr>
        <p:spPr>
          <a:xfrm>
            <a:off x="2564244" y="1978266"/>
            <a:ext cx="4852610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AD5E1"/>
                </a:solidFill>
                <a:effectLst/>
                <a:uLnTx/>
                <a:uFillTx/>
                <a:latin typeface="Arial" panose="020B0604020202090204" pitchFamily="34" charset="0"/>
                <a:ea typeface="方正正准黑简体"/>
                <a:cs typeface="Arial" panose="020B0604020202090204" pitchFamily="34" charset="0"/>
              </a:rPr>
              <a:t>简化诊疗对丙肝消除的重要性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E36D4BD-B4AC-4C84-796E-86D9CCD1B230}"/>
              </a:ext>
            </a:extLst>
          </p:cNvPr>
          <p:cNvSpPr/>
          <p:nvPr/>
        </p:nvSpPr>
        <p:spPr>
          <a:xfrm>
            <a:off x="2564244" y="3227488"/>
            <a:ext cx="670888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5265D"/>
                </a:solidFill>
                <a:effectLst/>
                <a:uLnTx/>
                <a:uFillTx/>
                <a:latin typeface="Arial" panose="020B0604020202090204" pitchFamily="34" charset="0"/>
                <a:ea typeface="方正正准黑简体"/>
                <a:cs typeface="Arial" panose="020B0604020202090204" pitchFamily="34" charset="0"/>
              </a:rPr>
              <a:t>泛基因型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5265D"/>
                </a:solidFill>
                <a:effectLst/>
                <a:uLnTx/>
                <a:uFillTx/>
                <a:latin typeface="Arial" panose="020B0604020202090204" pitchFamily="34" charset="0"/>
                <a:ea typeface="方正正准黑简体"/>
                <a:cs typeface="Arial" panose="020B0604020202090204" pitchFamily="34" charset="0"/>
              </a:rPr>
              <a:t>DAA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5265D"/>
                </a:solidFill>
                <a:effectLst/>
                <a:uLnTx/>
                <a:uFillTx/>
                <a:latin typeface="Arial" panose="020B0604020202090204" pitchFamily="34" charset="0"/>
                <a:ea typeface="方正正准黑简体"/>
                <a:cs typeface="Arial" panose="020B0604020202090204" pitchFamily="34" charset="0"/>
              </a:rPr>
              <a:t>方案简化丙型肝炎诊疗流程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5DFDE74-5814-BBF8-7CD5-BD920B0269BD}"/>
              </a:ext>
            </a:extLst>
          </p:cNvPr>
          <p:cNvSpPr/>
          <p:nvPr/>
        </p:nvSpPr>
        <p:spPr>
          <a:xfrm>
            <a:off x="2564244" y="4476710"/>
            <a:ext cx="8602035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AD5E1"/>
                </a:solidFill>
                <a:effectLst/>
                <a:uLnTx/>
                <a:uFillTx/>
                <a:latin typeface="Arial" panose="020B0604020202090204" pitchFamily="34" charset="0"/>
                <a:ea typeface="方正正准黑简体"/>
                <a:cs typeface="Arial" panose="020B0604020202090204" pitchFamily="34" charset="0"/>
              </a:rPr>
              <a:t>SOF/VEL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AD5E1"/>
                </a:solidFill>
                <a:effectLst/>
                <a:uLnTx/>
                <a:uFillTx/>
                <a:latin typeface="Arial" panose="020B0604020202090204" pitchFamily="34" charset="0"/>
                <a:ea typeface="方正正准黑简体"/>
                <a:cs typeface="Arial" panose="020B0604020202090204" pitchFamily="34" charset="0"/>
              </a:rPr>
              <a:t>是适用于中国丙肝消除的泛基因型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AD5E1"/>
                </a:solidFill>
                <a:effectLst/>
                <a:uLnTx/>
                <a:uFillTx/>
                <a:latin typeface="Arial" panose="020B0604020202090204" pitchFamily="34" charset="0"/>
                <a:ea typeface="方正正准黑简体"/>
                <a:cs typeface="Arial" panose="020B0604020202090204" pitchFamily="34" charset="0"/>
              </a:rPr>
              <a:t>DAA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AD5E1"/>
                </a:solidFill>
                <a:effectLst/>
                <a:uLnTx/>
                <a:uFillTx/>
                <a:latin typeface="Arial" panose="020B0604020202090204" pitchFamily="34" charset="0"/>
                <a:ea typeface="方正正准黑简体"/>
                <a:cs typeface="Arial" panose="020B0604020202090204" pitchFamily="34" charset="0"/>
              </a:rPr>
              <a:t>方案</a:t>
            </a: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7A7963C1-AF8C-DF26-8AF8-F02A4DC4CCB5}"/>
              </a:ext>
            </a:extLst>
          </p:cNvPr>
          <p:cNvSpPr/>
          <p:nvPr/>
        </p:nvSpPr>
        <p:spPr>
          <a:xfrm>
            <a:off x="896380" y="1775537"/>
            <a:ext cx="928678" cy="928678"/>
          </a:xfrm>
          <a:prstGeom prst="ellipse">
            <a:avLst/>
          </a:prstGeom>
          <a:solidFill>
            <a:srgbClr val="CAD5E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 pitchFamily="34" charset="0"/>
              <a:ea typeface="方正正准黑简体"/>
              <a:cs typeface="Arial" panose="020B0604020202090204" pitchFamily="34" charset="0"/>
              <a:sym typeface="Arial" panose="020B0604020202090204" pitchFamily="34" charset="0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71F1EFD6-7EDA-7A6F-C334-36516AA952CF}"/>
              </a:ext>
            </a:extLst>
          </p:cNvPr>
          <p:cNvSpPr/>
          <p:nvPr/>
        </p:nvSpPr>
        <p:spPr>
          <a:xfrm>
            <a:off x="896380" y="3024759"/>
            <a:ext cx="928678" cy="928678"/>
          </a:xfrm>
          <a:prstGeom prst="ellipse">
            <a:avLst/>
          </a:prstGeom>
          <a:solidFill>
            <a:srgbClr val="05265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5265D"/>
              </a:solidFill>
              <a:effectLst/>
              <a:uLnTx/>
              <a:uFillTx/>
              <a:latin typeface="Arial" panose="020B0604020202090204" pitchFamily="34" charset="0"/>
              <a:ea typeface="方正正准黑简体"/>
              <a:cs typeface="Arial" panose="020B0604020202090204" pitchFamily="34" charset="0"/>
              <a:sym typeface="Arial" panose="020B0604020202090204" pitchFamily="34" charset="0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B601C578-7B62-701B-7CF1-CFAD68368A12}"/>
              </a:ext>
            </a:extLst>
          </p:cNvPr>
          <p:cNvSpPr/>
          <p:nvPr/>
        </p:nvSpPr>
        <p:spPr>
          <a:xfrm>
            <a:off x="896380" y="4273981"/>
            <a:ext cx="928678" cy="928678"/>
          </a:xfrm>
          <a:prstGeom prst="ellipse">
            <a:avLst/>
          </a:prstGeom>
          <a:solidFill>
            <a:srgbClr val="CAD5E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 pitchFamily="34" charset="0"/>
              <a:ea typeface="方正正准黑简体"/>
              <a:cs typeface="Arial" panose="020B0604020202090204" pitchFamily="34" charset="0"/>
              <a:sym typeface="Arial" panose="020B0604020202090204" pitchFamily="34" charset="0"/>
            </a:endParaRPr>
          </a:p>
        </p:txBody>
      </p:sp>
      <p:sp>
        <p:nvSpPr>
          <p:cNvPr id="30" name="molecular-structure_73860">
            <a:extLst>
              <a:ext uri="{FF2B5EF4-FFF2-40B4-BE49-F238E27FC236}">
                <a16:creationId xmlns:a16="http://schemas.microsoft.com/office/drawing/2014/main" id="{C7397B79-8272-4B60-655D-FFDFF0EE56DD}"/>
              </a:ext>
            </a:extLst>
          </p:cNvPr>
          <p:cNvSpPr/>
          <p:nvPr/>
        </p:nvSpPr>
        <p:spPr>
          <a:xfrm>
            <a:off x="1048698" y="3184684"/>
            <a:ext cx="609685" cy="608829"/>
          </a:xfrm>
          <a:custGeom>
            <a:avLst/>
            <a:gdLst>
              <a:gd name="connsiteX0" fmla="*/ 121763 h 600884"/>
              <a:gd name="connsiteY0" fmla="*/ 121763 h 600884"/>
              <a:gd name="connsiteX1" fmla="*/ 121763 h 600884"/>
              <a:gd name="connsiteY1" fmla="*/ 121763 h 600884"/>
              <a:gd name="connsiteX2" fmla="*/ 121763 h 600884"/>
              <a:gd name="connsiteY2" fmla="*/ 121763 h 600884"/>
              <a:gd name="connsiteX3" fmla="*/ 121763 h 600884"/>
              <a:gd name="connsiteY3" fmla="*/ 121763 h 600884"/>
              <a:gd name="connsiteX4" fmla="*/ 121763 h 600884"/>
              <a:gd name="connsiteY4" fmla="*/ 121763 h 600884"/>
              <a:gd name="connsiteX5" fmla="*/ 121763 h 600884"/>
              <a:gd name="connsiteY5" fmla="*/ 121763 h 600884"/>
              <a:gd name="connsiteX6" fmla="*/ 121763 h 600884"/>
              <a:gd name="connsiteY6" fmla="*/ 121763 h 600884"/>
              <a:gd name="connsiteX7" fmla="*/ 121763 h 600884"/>
              <a:gd name="connsiteY7" fmla="*/ 121763 h 600884"/>
              <a:gd name="connsiteX8" fmla="*/ 121763 h 600884"/>
              <a:gd name="connsiteY8" fmla="*/ 121763 h 600884"/>
              <a:gd name="connsiteX9" fmla="*/ 121763 h 600884"/>
              <a:gd name="connsiteY9" fmla="*/ 121763 h 600884"/>
              <a:gd name="connsiteX10" fmla="*/ 121763 h 600884"/>
              <a:gd name="connsiteY10" fmla="*/ 121763 h 600884"/>
              <a:gd name="connsiteX11" fmla="*/ 121763 h 600884"/>
              <a:gd name="connsiteY11" fmla="*/ 121763 h 600884"/>
              <a:gd name="connsiteX12" fmla="*/ 121763 h 600884"/>
              <a:gd name="connsiteY12" fmla="*/ 121763 h 600884"/>
              <a:gd name="connsiteX13" fmla="*/ 121763 h 600884"/>
              <a:gd name="connsiteY13" fmla="*/ 121763 h 600884"/>
              <a:gd name="connsiteX14" fmla="*/ 121763 h 600884"/>
              <a:gd name="connsiteY14" fmla="*/ 121763 h 600884"/>
              <a:gd name="connsiteX15" fmla="*/ 121763 h 600884"/>
              <a:gd name="connsiteY15" fmla="*/ 121763 h 600884"/>
              <a:gd name="connsiteX16" fmla="*/ 121763 h 600884"/>
              <a:gd name="connsiteY16" fmla="*/ 121763 h 600884"/>
              <a:gd name="connsiteX17" fmla="*/ 121763 h 600884"/>
              <a:gd name="connsiteY17" fmla="*/ 121763 h 600884"/>
              <a:gd name="connsiteX18" fmla="*/ 121763 h 600884"/>
              <a:gd name="connsiteY18" fmla="*/ 121763 h 600884"/>
              <a:gd name="connsiteX19" fmla="*/ 121763 h 600884"/>
              <a:gd name="connsiteY19" fmla="*/ 121763 h 600884"/>
              <a:gd name="connsiteX20" fmla="*/ 121763 h 600884"/>
              <a:gd name="connsiteY20" fmla="*/ 121763 h 600884"/>
              <a:gd name="connsiteX21" fmla="*/ 121763 h 600884"/>
              <a:gd name="connsiteY21" fmla="*/ 121763 h 600884"/>
              <a:gd name="connsiteX22" fmla="*/ 121763 h 600884"/>
              <a:gd name="connsiteY22" fmla="*/ 121763 h 600884"/>
              <a:gd name="connsiteX23" fmla="*/ 121763 h 600884"/>
              <a:gd name="connsiteY23" fmla="*/ 121763 h 600884"/>
              <a:gd name="connsiteX24" fmla="*/ 121763 h 600884"/>
              <a:gd name="connsiteY24" fmla="*/ 121763 h 600884"/>
              <a:gd name="connsiteX25" fmla="*/ 121763 h 600884"/>
              <a:gd name="connsiteY25" fmla="*/ 121763 h 600884"/>
              <a:gd name="connsiteX26" fmla="*/ 121763 h 600884"/>
              <a:gd name="connsiteY26" fmla="*/ 121763 h 600884"/>
              <a:gd name="connsiteX27" fmla="*/ 121763 h 600884"/>
              <a:gd name="connsiteY27" fmla="*/ 121763 h 600884"/>
              <a:gd name="connsiteX28" fmla="*/ 121763 h 600884"/>
              <a:gd name="connsiteY28" fmla="*/ 121763 h 600884"/>
              <a:gd name="connsiteX29" fmla="*/ 121763 h 600884"/>
              <a:gd name="connsiteY29" fmla="*/ 121763 h 600884"/>
              <a:gd name="connsiteX30" fmla="*/ 121763 h 600884"/>
              <a:gd name="connsiteY30" fmla="*/ 121763 h 600884"/>
              <a:gd name="connsiteX31" fmla="*/ 121763 h 600884"/>
              <a:gd name="connsiteY31" fmla="*/ 121763 h 600884"/>
              <a:gd name="connsiteX32" fmla="*/ 121763 h 600884"/>
              <a:gd name="connsiteY32" fmla="*/ 121763 h 600884"/>
              <a:gd name="connsiteX33" fmla="*/ 121763 h 600884"/>
              <a:gd name="connsiteY33" fmla="*/ 121763 h 600884"/>
              <a:gd name="connsiteX34" fmla="*/ 121763 h 600884"/>
              <a:gd name="connsiteY34" fmla="*/ 121763 h 600884"/>
              <a:gd name="connsiteX35" fmla="*/ 121763 h 600884"/>
              <a:gd name="connsiteY35" fmla="*/ 121763 h 600884"/>
              <a:gd name="connsiteX36" fmla="*/ 121763 h 600884"/>
              <a:gd name="connsiteY36" fmla="*/ 121763 h 600884"/>
              <a:gd name="connsiteX37" fmla="*/ 121763 h 600884"/>
              <a:gd name="connsiteY37" fmla="*/ 121763 h 600884"/>
              <a:gd name="connsiteX38" fmla="*/ 121763 h 600884"/>
              <a:gd name="connsiteY38" fmla="*/ 121763 h 600884"/>
              <a:gd name="connsiteX39" fmla="*/ 121763 h 600884"/>
              <a:gd name="connsiteY39" fmla="*/ 121763 h 600884"/>
              <a:gd name="connsiteX40" fmla="*/ 121763 h 600884"/>
              <a:gd name="connsiteY40" fmla="*/ 121763 h 600884"/>
              <a:gd name="connsiteX41" fmla="*/ 121763 h 600884"/>
              <a:gd name="connsiteY41" fmla="*/ 121763 h 600884"/>
              <a:gd name="connsiteX42" fmla="*/ 121763 h 600884"/>
              <a:gd name="connsiteY42" fmla="*/ 121763 h 600884"/>
              <a:gd name="connsiteX43" fmla="*/ 121763 h 600884"/>
              <a:gd name="connsiteY43" fmla="*/ 121763 h 600884"/>
              <a:gd name="connsiteX44" fmla="*/ 121763 h 600884"/>
              <a:gd name="connsiteY44" fmla="*/ 121763 h 600884"/>
              <a:gd name="connsiteX45" fmla="*/ 121763 h 600884"/>
              <a:gd name="connsiteY45" fmla="*/ 121763 h 600884"/>
              <a:gd name="connsiteX46" fmla="*/ 121763 h 600884"/>
              <a:gd name="connsiteY46" fmla="*/ 121763 h 600884"/>
              <a:gd name="connsiteX47" fmla="*/ 121763 h 600884"/>
              <a:gd name="connsiteY47" fmla="*/ 121763 h 600884"/>
              <a:gd name="connsiteX48" fmla="*/ 121763 h 600884"/>
              <a:gd name="connsiteY48" fmla="*/ 121763 h 600884"/>
              <a:gd name="connsiteX49" fmla="*/ 121763 h 600884"/>
              <a:gd name="connsiteY49" fmla="*/ 121763 h 600884"/>
              <a:gd name="connsiteX50" fmla="*/ 121763 h 600884"/>
              <a:gd name="connsiteY50" fmla="*/ 121763 h 600884"/>
              <a:gd name="connsiteX51" fmla="*/ 121763 h 600884"/>
              <a:gd name="connsiteY51" fmla="*/ 121763 h 600884"/>
              <a:gd name="connsiteX52" fmla="*/ 121763 h 600884"/>
              <a:gd name="connsiteY52" fmla="*/ 121763 h 600884"/>
              <a:gd name="connsiteX53" fmla="*/ 121763 h 600884"/>
              <a:gd name="connsiteY53" fmla="*/ 121763 h 600884"/>
              <a:gd name="connsiteX54" fmla="*/ 121763 h 600884"/>
              <a:gd name="connsiteY54" fmla="*/ 121763 h 600884"/>
              <a:gd name="connsiteX55" fmla="*/ 121763 h 600884"/>
              <a:gd name="connsiteY55" fmla="*/ 121763 h 600884"/>
              <a:gd name="connsiteX56" fmla="*/ 121763 h 600884"/>
              <a:gd name="connsiteY56" fmla="*/ 121763 h 600884"/>
              <a:gd name="connsiteX57" fmla="*/ 121763 h 600884"/>
              <a:gd name="connsiteY57" fmla="*/ 121763 h 600884"/>
              <a:gd name="connsiteX58" fmla="*/ 121763 h 600884"/>
              <a:gd name="connsiteY58" fmla="*/ 121763 h 600884"/>
              <a:gd name="connsiteX59" fmla="*/ 121763 h 600884"/>
              <a:gd name="connsiteY59" fmla="*/ 121763 h 600884"/>
              <a:gd name="connsiteX60" fmla="*/ 121763 h 600884"/>
              <a:gd name="connsiteY60" fmla="*/ 121763 h 600884"/>
              <a:gd name="connsiteX61" fmla="*/ 121763 h 600884"/>
              <a:gd name="connsiteY61" fmla="*/ 121763 h 600884"/>
              <a:gd name="connsiteX62" fmla="*/ 121763 h 600884"/>
              <a:gd name="connsiteY62" fmla="*/ 121763 h 600884"/>
              <a:gd name="connsiteX63" fmla="*/ 121763 h 600884"/>
              <a:gd name="connsiteY63" fmla="*/ 121763 h 600884"/>
              <a:gd name="connsiteX64" fmla="*/ 121763 h 600884"/>
              <a:gd name="connsiteY64" fmla="*/ 121763 h 600884"/>
              <a:gd name="connsiteX65" fmla="*/ 121763 h 600884"/>
              <a:gd name="connsiteY65" fmla="*/ 121763 h 600884"/>
              <a:gd name="connsiteX66" fmla="*/ 121763 h 600884"/>
              <a:gd name="connsiteY66" fmla="*/ 121763 h 600884"/>
              <a:gd name="connsiteX67" fmla="*/ 121763 h 600884"/>
              <a:gd name="connsiteY67" fmla="*/ 121763 h 600884"/>
              <a:gd name="connsiteX68" fmla="*/ 121763 h 600884"/>
              <a:gd name="connsiteY68" fmla="*/ 121763 h 600884"/>
              <a:gd name="connsiteX69" fmla="*/ 121763 h 600884"/>
              <a:gd name="connsiteY69" fmla="*/ 121763 h 600884"/>
              <a:gd name="connsiteX70" fmla="*/ 121763 h 600884"/>
              <a:gd name="connsiteY70" fmla="*/ 121763 h 600884"/>
              <a:gd name="connsiteX71" fmla="*/ 121763 h 600884"/>
              <a:gd name="connsiteY71" fmla="*/ 121763 h 600884"/>
              <a:gd name="connsiteX72" fmla="*/ 121763 h 600884"/>
              <a:gd name="connsiteY72" fmla="*/ 121763 h 600884"/>
              <a:gd name="connsiteX73" fmla="*/ 121763 h 600884"/>
              <a:gd name="connsiteY73" fmla="*/ 121763 h 600884"/>
              <a:gd name="connsiteX74" fmla="*/ 121763 h 600884"/>
              <a:gd name="connsiteY74" fmla="*/ 121763 h 600884"/>
              <a:gd name="connsiteX75" fmla="*/ 121763 h 600884"/>
              <a:gd name="connsiteY75" fmla="*/ 121763 h 600884"/>
              <a:gd name="connsiteX76" fmla="*/ 121763 h 600884"/>
              <a:gd name="connsiteY76" fmla="*/ 121763 h 600884"/>
              <a:gd name="connsiteX77" fmla="*/ 121763 h 600884"/>
              <a:gd name="connsiteY77" fmla="*/ 121763 h 600884"/>
              <a:gd name="connsiteX78" fmla="*/ 121763 h 600884"/>
              <a:gd name="connsiteY78" fmla="*/ 121763 h 600884"/>
              <a:gd name="connsiteX79" fmla="*/ 121763 h 600884"/>
              <a:gd name="connsiteY79" fmla="*/ 121763 h 600884"/>
              <a:gd name="connsiteX80" fmla="*/ 121763 h 600884"/>
              <a:gd name="connsiteY80" fmla="*/ 121763 h 600884"/>
              <a:gd name="connsiteX81" fmla="*/ 121763 h 600884"/>
              <a:gd name="connsiteY81" fmla="*/ 121763 h 600884"/>
              <a:gd name="connsiteX82" fmla="*/ 121763 h 600884"/>
              <a:gd name="connsiteY82" fmla="*/ 121763 h 600884"/>
              <a:gd name="connsiteX83" fmla="*/ 121763 h 600884"/>
              <a:gd name="connsiteY83" fmla="*/ 121763 h 600884"/>
              <a:gd name="connsiteX84" fmla="*/ 121763 h 600884"/>
              <a:gd name="connsiteY84" fmla="*/ 121763 h 600884"/>
              <a:gd name="connsiteX85" fmla="*/ 121763 h 600884"/>
              <a:gd name="connsiteY85" fmla="*/ 121763 h 600884"/>
              <a:gd name="connsiteX86" fmla="*/ 121763 h 600884"/>
              <a:gd name="connsiteY86" fmla="*/ 121763 h 600884"/>
              <a:gd name="connsiteX87" fmla="*/ 121763 h 600884"/>
              <a:gd name="connsiteY87" fmla="*/ 121763 h 600884"/>
              <a:gd name="connsiteX88" fmla="*/ 121763 h 600884"/>
              <a:gd name="connsiteY88" fmla="*/ 121763 h 600884"/>
              <a:gd name="connsiteX89" fmla="*/ 121763 h 600884"/>
              <a:gd name="connsiteY89" fmla="*/ 121763 h 600884"/>
              <a:gd name="connsiteX90" fmla="*/ 121763 h 600884"/>
              <a:gd name="connsiteY90" fmla="*/ 121763 h 600884"/>
              <a:gd name="connsiteX91" fmla="*/ 121763 h 600884"/>
              <a:gd name="connsiteY91" fmla="*/ 121763 h 600884"/>
              <a:gd name="connsiteX92" fmla="*/ 121763 h 600884"/>
              <a:gd name="connsiteY92" fmla="*/ 121763 h 600884"/>
              <a:gd name="connsiteX93" fmla="*/ 121763 h 600884"/>
              <a:gd name="connsiteY93" fmla="*/ 121763 h 600884"/>
              <a:gd name="connsiteX94" fmla="*/ 121763 h 600884"/>
              <a:gd name="connsiteY94" fmla="*/ 121763 h 600884"/>
              <a:gd name="connsiteX95" fmla="*/ 121763 h 600884"/>
              <a:gd name="connsiteY95" fmla="*/ 121763 h 600884"/>
              <a:gd name="connsiteX96" fmla="*/ 121763 h 600884"/>
              <a:gd name="connsiteY96" fmla="*/ 121763 h 600884"/>
              <a:gd name="connsiteX97" fmla="*/ 121763 h 600884"/>
              <a:gd name="connsiteY97" fmla="*/ 121763 h 600884"/>
              <a:gd name="connsiteX98" fmla="*/ 121763 h 600884"/>
              <a:gd name="connsiteY98" fmla="*/ 121763 h 600884"/>
              <a:gd name="connsiteX99" fmla="*/ 121763 h 600884"/>
              <a:gd name="connsiteY99" fmla="*/ 121763 h 600884"/>
              <a:gd name="connsiteX100" fmla="*/ 121763 h 600884"/>
              <a:gd name="connsiteY100" fmla="*/ 121763 h 600884"/>
              <a:gd name="connsiteX101" fmla="*/ 121763 h 600884"/>
              <a:gd name="connsiteY101" fmla="*/ 121763 h 600884"/>
              <a:gd name="connsiteX102" fmla="*/ 121763 h 600884"/>
              <a:gd name="connsiteY102" fmla="*/ 121763 h 600884"/>
              <a:gd name="connsiteX103" fmla="*/ 121763 h 600884"/>
              <a:gd name="connsiteY103" fmla="*/ 121763 h 600884"/>
              <a:gd name="connsiteX104" fmla="*/ 121763 h 600884"/>
              <a:gd name="connsiteY104" fmla="*/ 121763 h 600884"/>
              <a:gd name="connsiteX105" fmla="*/ 121763 h 600884"/>
              <a:gd name="connsiteY105" fmla="*/ 121763 h 600884"/>
              <a:gd name="connsiteX106" fmla="*/ 121763 h 600884"/>
              <a:gd name="connsiteY106" fmla="*/ 121763 h 600884"/>
              <a:gd name="connsiteX107" fmla="*/ 121763 h 600884"/>
              <a:gd name="connsiteY107" fmla="*/ 121763 h 600884"/>
              <a:gd name="connsiteX108" fmla="*/ 121763 h 600884"/>
              <a:gd name="connsiteY108" fmla="*/ 121763 h 600884"/>
              <a:gd name="connsiteX109" fmla="*/ 121763 h 600884"/>
              <a:gd name="connsiteY109" fmla="*/ 121763 h 600884"/>
              <a:gd name="connsiteX110" fmla="*/ 121763 h 600884"/>
              <a:gd name="connsiteY110" fmla="*/ 121763 h 600884"/>
              <a:gd name="connsiteX111" fmla="*/ 121763 h 600884"/>
              <a:gd name="connsiteY111" fmla="*/ 121763 h 600884"/>
              <a:gd name="connsiteX112" fmla="*/ 121763 h 600884"/>
              <a:gd name="connsiteY112" fmla="*/ 121763 h 600884"/>
              <a:gd name="connsiteX113" fmla="*/ 121763 h 600884"/>
              <a:gd name="connsiteY113" fmla="*/ 121763 h 600884"/>
              <a:gd name="connsiteX114" fmla="*/ 121763 h 600884"/>
              <a:gd name="connsiteY114" fmla="*/ 121763 h 600884"/>
              <a:gd name="connsiteX115" fmla="*/ 121763 h 600884"/>
              <a:gd name="connsiteY115" fmla="*/ 121763 h 600884"/>
              <a:gd name="connsiteX116" fmla="*/ 121763 h 600884"/>
              <a:gd name="connsiteY116" fmla="*/ 121763 h 600884"/>
              <a:gd name="connsiteX117" fmla="*/ 121763 h 600884"/>
              <a:gd name="connsiteY117" fmla="*/ 121763 h 600884"/>
              <a:gd name="connsiteX118" fmla="*/ 121763 h 600884"/>
              <a:gd name="connsiteY118" fmla="*/ 121763 h 600884"/>
              <a:gd name="connsiteX119" fmla="*/ 121763 h 600884"/>
              <a:gd name="connsiteY119" fmla="*/ 121763 h 600884"/>
              <a:gd name="connsiteX120" fmla="*/ 121763 h 600884"/>
              <a:gd name="connsiteY120" fmla="*/ 121763 h 600884"/>
              <a:gd name="connsiteX121" fmla="*/ 121763 h 600884"/>
              <a:gd name="connsiteY121" fmla="*/ 121763 h 600884"/>
              <a:gd name="connsiteX122" fmla="*/ 121763 h 600884"/>
              <a:gd name="connsiteY122" fmla="*/ 121763 h 600884"/>
              <a:gd name="connsiteX123" fmla="*/ 121763 h 600884"/>
              <a:gd name="connsiteY123" fmla="*/ 121763 h 600884"/>
              <a:gd name="connsiteX124" fmla="*/ 121763 h 600884"/>
              <a:gd name="connsiteY124" fmla="*/ 121763 h 600884"/>
              <a:gd name="connsiteX125" fmla="*/ 121763 h 600884"/>
              <a:gd name="connsiteY125" fmla="*/ 121763 h 600884"/>
              <a:gd name="connsiteX126" fmla="*/ 121763 h 600884"/>
              <a:gd name="connsiteY126" fmla="*/ 121763 h 600884"/>
              <a:gd name="connsiteX127" fmla="*/ 121763 h 600884"/>
              <a:gd name="connsiteY127" fmla="*/ 121763 h 600884"/>
              <a:gd name="connsiteX128" fmla="*/ 121763 h 600884"/>
              <a:gd name="connsiteY128" fmla="*/ 121763 h 600884"/>
              <a:gd name="connsiteX129" fmla="*/ 121763 h 600884"/>
              <a:gd name="connsiteY129" fmla="*/ 121763 h 600884"/>
              <a:gd name="connsiteX130" fmla="*/ 121763 h 600884"/>
              <a:gd name="connsiteY130" fmla="*/ 121763 h 600884"/>
              <a:gd name="connsiteX131" fmla="*/ 121763 h 600884"/>
              <a:gd name="connsiteY131" fmla="*/ 121763 h 600884"/>
              <a:gd name="connsiteX132" fmla="*/ 121763 h 600884"/>
              <a:gd name="connsiteY132" fmla="*/ 121763 h 600884"/>
              <a:gd name="connsiteX133" fmla="*/ 121763 h 600884"/>
              <a:gd name="connsiteY133" fmla="*/ 121763 h 600884"/>
              <a:gd name="connsiteX134" fmla="*/ 121763 h 600884"/>
              <a:gd name="connsiteY134" fmla="*/ 121763 h 600884"/>
              <a:gd name="connsiteX135" fmla="*/ 121763 h 600884"/>
              <a:gd name="connsiteY135" fmla="*/ 121763 h 600884"/>
              <a:gd name="connsiteX136" fmla="*/ 121763 h 600884"/>
              <a:gd name="connsiteY136" fmla="*/ 121763 h 600884"/>
              <a:gd name="connsiteX137" fmla="*/ 121763 h 600884"/>
              <a:gd name="connsiteY137" fmla="*/ 121763 h 600884"/>
              <a:gd name="connsiteX138" fmla="*/ 121763 h 600884"/>
              <a:gd name="connsiteY138" fmla="*/ 121763 h 600884"/>
              <a:gd name="connsiteX139" fmla="*/ 121763 h 600884"/>
              <a:gd name="connsiteY139" fmla="*/ 121763 h 600884"/>
              <a:gd name="connsiteX140" fmla="*/ 121763 h 600884"/>
              <a:gd name="connsiteY140" fmla="*/ 121763 h 600884"/>
              <a:gd name="connsiteX141" fmla="*/ 121763 h 600884"/>
              <a:gd name="connsiteY141" fmla="*/ 121763 h 600884"/>
              <a:gd name="connsiteX142" fmla="*/ 121763 h 600884"/>
              <a:gd name="connsiteY142" fmla="*/ 121763 h 600884"/>
              <a:gd name="connsiteX143" fmla="*/ 121763 h 600884"/>
              <a:gd name="connsiteY143" fmla="*/ 121763 h 600884"/>
              <a:gd name="connsiteX144" fmla="*/ 121763 h 600884"/>
              <a:gd name="connsiteY144" fmla="*/ 121763 h 600884"/>
              <a:gd name="connsiteX145" fmla="*/ 121763 h 600884"/>
              <a:gd name="connsiteY145" fmla="*/ 121763 h 600884"/>
              <a:gd name="connsiteX146" fmla="*/ 121763 h 600884"/>
              <a:gd name="connsiteY146" fmla="*/ 121763 h 600884"/>
              <a:gd name="connsiteX147" fmla="*/ 121763 h 600884"/>
              <a:gd name="connsiteY147" fmla="*/ 121763 h 600884"/>
              <a:gd name="connsiteX148" fmla="*/ 121763 h 600884"/>
              <a:gd name="connsiteY148" fmla="*/ 121763 h 600884"/>
              <a:gd name="connsiteX149" fmla="*/ 121763 h 600884"/>
              <a:gd name="connsiteY149" fmla="*/ 121763 h 600884"/>
              <a:gd name="connsiteX150" fmla="*/ 121763 h 600884"/>
              <a:gd name="connsiteY150" fmla="*/ 121763 h 600884"/>
              <a:gd name="connsiteX151" fmla="*/ 121763 h 600884"/>
              <a:gd name="connsiteY151" fmla="*/ 121763 h 600884"/>
              <a:gd name="connsiteX152" fmla="*/ 121763 h 600884"/>
              <a:gd name="connsiteY152" fmla="*/ 121763 h 6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607614" h="606761">
                <a:moveTo>
                  <a:pt x="476243" y="505880"/>
                </a:moveTo>
                <a:cubicBezTo>
                  <a:pt x="464852" y="505880"/>
                  <a:pt x="455740" y="514981"/>
                  <a:pt x="455740" y="525599"/>
                </a:cubicBezTo>
                <a:cubicBezTo>
                  <a:pt x="455740" y="536975"/>
                  <a:pt x="464852" y="546077"/>
                  <a:pt x="476243" y="546077"/>
                </a:cubicBezTo>
                <a:cubicBezTo>
                  <a:pt x="486874" y="546077"/>
                  <a:pt x="495987" y="536975"/>
                  <a:pt x="495987" y="525599"/>
                </a:cubicBezTo>
                <a:cubicBezTo>
                  <a:pt x="495987" y="514981"/>
                  <a:pt x="486874" y="505880"/>
                  <a:pt x="476243" y="505880"/>
                </a:cubicBezTo>
                <a:close/>
                <a:moveTo>
                  <a:pt x="91136" y="485409"/>
                </a:moveTo>
                <a:lnTo>
                  <a:pt x="212732" y="485409"/>
                </a:lnTo>
                <a:lnTo>
                  <a:pt x="212732" y="505878"/>
                </a:lnTo>
                <a:lnTo>
                  <a:pt x="91136" y="505878"/>
                </a:lnTo>
                <a:close/>
                <a:moveTo>
                  <a:pt x="415473" y="434602"/>
                </a:moveTo>
                <a:lnTo>
                  <a:pt x="435211" y="434602"/>
                </a:lnTo>
                <a:lnTo>
                  <a:pt x="435211" y="455071"/>
                </a:lnTo>
                <a:lnTo>
                  <a:pt x="415473" y="455071"/>
                </a:lnTo>
                <a:close/>
                <a:moveTo>
                  <a:pt x="374413" y="434602"/>
                </a:moveTo>
                <a:lnTo>
                  <a:pt x="395004" y="434602"/>
                </a:lnTo>
                <a:lnTo>
                  <a:pt x="395004" y="455071"/>
                </a:lnTo>
                <a:lnTo>
                  <a:pt x="374413" y="455071"/>
                </a:lnTo>
                <a:close/>
                <a:moveTo>
                  <a:pt x="334206" y="434602"/>
                </a:moveTo>
                <a:lnTo>
                  <a:pt x="354675" y="434602"/>
                </a:lnTo>
                <a:lnTo>
                  <a:pt x="354675" y="455071"/>
                </a:lnTo>
                <a:lnTo>
                  <a:pt x="334206" y="455071"/>
                </a:lnTo>
                <a:close/>
                <a:moveTo>
                  <a:pt x="91136" y="434602"/>
                </a:moveTo>
                <a:lnTo>
                  <a:pt x="313737" y="434602"/>
                </a:lnTo>
                <a:lnTo>
                  <a:pt x="313737" y="455071"/>
                </a:lnTo>
                <a:lnTo>
                  <a:pt x="91136" y="455071"/>
                </a:lnTo>
                <a:close/>
                <a:moveTo>
                  <a:pt x="91136" y="384526"/>
                </a:moveTo>
                <a:lnTo>
                  <a:pt x="435211" y="384526"/>
                </a:lnTo>
                <a:lnTo>
                  <a:pt x="435211" y="404264"/>
                </a:lnTo>
                <a:lnTo>
                  <a:pt x="91136" y="404264"/>
                </a:lnTo>
                <a:close/>
                <a:moveTo>
                  <a:pt x="567368" y="354195"/>
                </a:moveTo>
                <a:cubicBezTo>
                  <a:pt x="555977" y="354195"/>
                  <a:pt x="546864" y="363296"/>
                  <a:pt x="546864" y="373914"/>
                </a:cubicBezTo>
                <a:cubicBezTo>
                  <a:pt x="546864" y="385290"/>
                  <a:pt x="555977" y="394391"/>
                  <a:pt x="567368" y="394391"/>
                </a:cubicBezTo>
                <a:cubicBezTo>
                  <a:pt x="577999" y="394391"/>
                  <a:pt x="587111" y="385290"/>
                  <a:pt x="587111" y="373914"/>
                </a:cubicBezTo>
                <a:cubicBezTo>
                  <a:pt x="587111" y="363296"/>
                  <a:pt x="577999" y="354195"/>
                  <a:pt x="567368" y="354195"/>
                </a:cubicBezTo>
                <a:close/>
                <a:moveTo>
                  <a:pt x="91136" y="333719"/>
                </a:moveTo>
                <a:lnTo>
                  <a:pt x="435211" y="333719"/>
                </a:lnTo>
                <a:lnTo>
                  <a:pt x="435211" y="354188"/>
                </a:lnTo>
                <a:lnTo>
                  <a:pt x="91136" y="354188"/>
                </a:lnTo>
                <a:close/>
                <a:moveTo>
                  <a:pt x="273408" y="273042"/>
                </a:moveTo>
                <a:lnTo>
                  <a:pt x="293999" y="273042"/>
                </a:lnTo>
                <a:lnTo>
                  <a:pt x="293999" y="293511"/>
                </a:lnTo>
                <a:lnTo>
                  <a:pt x="273408" y="293511"/>
                </a:lnTo>
                <a:close/>
                <a:moveTo>
                  <a:pt x="233201" y="273042"/>
                </a:moveTo>
                <a:lnTo>
                  <a:pt x="252939" y="273042"/>
                </a:lnTo>
                <a:lnTo>
                  <a:pt x="252939" y="293511"/>
                </a:lnTo>
                <a:lnTo>
                  <a:pt x="233201" y="293511"/>
                </a:lnTo>
                <a:close/>
                <a:moveTo>
                  <a:pt x="192141" y="273042"/>
                </a:moveTo>
                <a:lnTo>
                  <a:pt x="212732" y="273042"/>
                </a:lnTo>
                <a:lnTo>
                  <a:pt x="212732" y="293511"/>
                </a:lnTo>
                <a:lnTo>
                  <a:pt x="192141" y="293511"/>
                </a:lnTo>
                <a:close/>
                <a:moveTo>
                  <a:pt x="151934" y="273042"/>
                </a:moveTo>
                <a:lnTo>
                  <a:pt x="172403" y="273042"/>
                </a:lnTo>
                <a:lnTo>
                  <a:pt x="172403" y="293511"/>
                </a:lnTo>
                <a:lnTo>
                  <a:pt x="151934" y="293511"/>
                </a:lnTo>
                <a:close/>
                <a:moveTo>
                  <a:pt x="111605" y="273042"/>
                </a:moveTo>
                <a:lnTo>
                  <a:pt x="131343" y="273042"/>
                </a:lnTo>
                <a:lnTo>
                  <a:pt x="131343" y="293511"/>
                </a:lnTo>
                <a:lnTo>
                  <a:pt x="111605" y="293511"/>
                </a:lnTo>
                <a:close/>
                <a:moveTo>
                  <a:pt x="91136" y="212366"/>
                </a:moveTo>
                <a:lnTo>
                  <a:pt x="435211" y="212366"/>
                </a:lnTo>
                <a:lnTo>
                  <a:pt x="435211" y="232835"/>
                </a:lnTo>
                <a:lnTo>
                  <a:pt x="91136" y="232835"/>
                </a:lnTo>
                <a:close/>
                <a:moveTo>
                  <a:pt x="91136" y="161559"/>
                </a:moveTo>
                <a:lnTo>
                  <a:pt x="354675" y="161559"/>
                </a:lnTo>
                <a:lnTo>
                  <a:pt x="354675" y="182028"/>
                </a:lnTo>
                <a:lnTo>
                  <a:pt x="91136" y="182028"/>
                </a:lnTo>
                <a:close/>
                <a:moveTo>
                  <a:pt x="172403" y="91014"/>
                </a:moveTo>
                <a:lnTo>
                  <a:pt x="252939" y="91014"/>
                </a:lnTo>
                <a:lnTo>
                  <a:pt x="252939" y="111483"/>
                </a:lnTo>
                <a:lnTo>
                  <a:pt x="172403" y="111483"/>
                </a:lnTo>
                <a:close/>
                <a:moveTo>
                  <a:pt x="91136" y="91014"/>
                </a:moveTo>
                <a:lnTo>
                  <a:pt x="111605" y="91014"/>
                </a:lnTo>
                <a:lnTo>
                  <a:pt x="111605" y="111483"/>
                </a:lnTo>
                <a:lnTo>
                  <a:pt x="91136" y="111483"/>
                </a:lnTo>
                <a:close/>
                <a:moveTo>
                  <a:pt x="131343" y="91014"/>
                </a:moveTo>
                <a:lnTo>
                  <a:pt x="151934" y="91014"/>
                </a:lnTo>
                <a:lnTo>
                  <a:pt x="151934" y="111483"/>
                </a:lnTo>
                <a:lnTo>
                  <a:pt x="131343" y="111483"/>
                </a:lnTo>
                <a:close/>
                <a:moveTo>
                  <a:pt x="0" y="70545"/>
                </a:moveTo>
                <a:lnTo>
                  <a:pt x="20506" y="70545"/>
                </a:lnTo>
                <a:lnTo>
                  <a:pt x="20506" y="586283"/>
                </a:lnTo>
                <a:lnTo>
                  <a:pt x="354675" y="586283"/>
                </a:lnTo>
                <a:lnTo>
                  <a:pt x="354675" y="606761"/>
                </a:lnTo>
                <a:lnTo>
                  <a:pt x="9873" y="606761"/>
                </a:lnTo>
                <a:cubicBezTo>
                  <a:pt x="3797" y="606761"/>
                  <a:pt x="0" y="602969"/>
                  <a:pt x="0" y="596901"/>
                </a:cubicBezTo>
                <a:close/>
                <a:moveTo>
                  <a:pt x="546864" y="60685"/>
                </a:moveTo>
                <a:cubicBezTo>
                  <a:pt x="535474" y="60685"/>
                  <a:pt x="526361" y="69786"/>
                  <a:pt x="526361" y="81162"/>
                </a:cubicBezTo>
                <a:cubicBezTo>
                  <a:pt x="526361" y="91780"/>
                  <a:pt x="535474" y="100881"/>
                  <a:pt x="546864" y="100881"/>
                </a:cubicBezTo>
                <a:cubicBezTo>
                  <a:pt x="558255" y="100881"/>
                  <a:pt x="567368" y="91780"/>
                  <a:pt x="567368" y="81162"/>
                </a:cubicBezTo>
                <a:cubicBezTo>
                  <a:pt x="567368" y="69786"/>
                  <a:pt x="558255" y="60685"/>
                  <a:pt x="546864" y="60685"/>
                </a:cubicBezTo>
                <a:close/>
                <a:moveTo>
                  <a:pt x="172403" y="50807"/>
                </a:moveTo>
                <a:lnTo>
                  <a:pt x="252939" y="50807"/>
                </a:lnTo>
                <a:lnTo>
                  <a:pt x="252939" y="70545"/>
                </a:lnTo>
                <a:lnTo>
                  <a:pt x="172403" y="70545"/>
                </a:lnTo>
                <a:close/>
                <a:moveTo>
                  <a:pt x="131343" y="50807"/>
                </a:moveTo>
                <a:lnTo>
                  <a:pt x="151934" y="50807"/>
                </a:lnTo>
                <a:lnTo>
                  <a:pt x="151934" y="70545"/>
                </a:lnTo>
                <a:lnTo>
                  <a:pt x="131343" y="70545"/>
                </a:lnTo>
                <a:close/>
                <a:moveTo>
                  <a:pt x="91136" y="50807"/>
                </a:moveTo>
                <a:lnTo>
                  <a:pt x="111605" y="50807"/>
                </a:lnTo>
                <a:lnTo>
                  <a:pt x="111605" y="70545"/>
                </a:lnTo>
                <a:lnTo>
                  <a:pt x="91136" y="70545"/>
                </a:lnTo>
                <a:close/>
                <a:moveTo>
                  <a:pt x="546864" y="40207"/>
                </a:moveTo>
                <a:cubicBezTo>
                  <a:pt x="568886" y="40207"/>
                  <a:pt x="587111" y="58409"/>
                  <a:pt x="587111" y="81162"/>
                </a:cubicBezTo>
                <a:cubicBezTo>
                  <a:pt x="587111" y="100123"/>
                  <a:pt x="574202" y="116050"/>
                  <a:pt x="556736" y="120600"/>
                </a:cubicBezTo>
                <a:lnTo>
                  <a:pt x="556736" y="282903"/>
                </a:lnTo>
                <a:cubicBezTo>
                  <a:pt x="556736" y="288970"/>
                  <a:pt x="552939" y="293521"/>
                  <a:pt x="546864" y="293521"/>
                </a:cubicBezTo>
                <a:lnTo>
                  <a:pt x="486115" y="293521"/>
                </a:lnTo>
                <a:lnTo>
                  <a:pt x="486115" y="364054"/>
                </a:lnTo>
                <a:lnTo>
                  <a:pt x="527880" y="364054"/>
                </a:lnTo>
                <a:cubicBezTo>
                  <a:pt x="532436" y="346611"/>
                  <a:pt x="547624" y="333717"/>
                  <a:pt x="567368" y="333717"/>
                </a:cubicBezTo>
                <a:cubicBezTo>
                  <a:pt x="589389" y="333717"/>
                  <a:pt x="607614" y="351920"/>
                  <a:pt x="607614" y="373914"/>
                </a:cubicBezTo>
                <a:cubicBezTo>
                  <a:pt x="607614" y="396667"/>
                  <a:pt x="589389" y="414869"/>
                  <a:pt x="567368" y="414869"/>
                </a:cubicBezTo>
                <a:cubicBezTo>
                  <a:pt x="547624" y="414869"/>
                  <a:pt x="531677" y="401217"/>
                  <a:pt x="527880" y="384532"/>
                </a:cubicBezTo>
                <a:lnTo>
                  <a:pt x="486115" y="384532"/>
                </a:lnTo>
                <a:lnTo>
                  <a:pt x="486115" y="486161"/>
                </a:lnTo>
                <a:cubicBezTo>
                  <a:pt x="503580" y="491470"/>
                  <a:pt x="516490" y="506638"/>
                  <a:pt x="516490" y="525599"/>
                </a:cubicBezTo>
                <a:cubicBezTo>
                  <a:pt x="516490" y="548352"/>
                  <a:pt x="498265" y="566554"/>
                  <a:pt x="476243" y="566554"/>
                </a:cubicBezTo>
                <a:cubicBezTo>
                  <a:pt x="453462" y="566554"/>
                  <a:pt x="435237" y="548352"/>
                  <a:pt x="435237" y="525599"/>
                </a:cubicBezTo>
                <a:cubicBezTo>
                  <a:pt x="435237" y="506638"/>
                  <a:pt x="448905" y="490712"/>
                  <a:pt x="465612" y="486161"/>
                </a:cubicBezTo>
                <a:lnTo>
                  <a:pt x="465612" y="293521"/>
                </a:lnTo>
                <a:lnTo>
                  <a:pt x="313737" y="293521"/>
                </a:lnTo>
                <a:lnTo>
                  <a:pt x="313737" y="273043"/>
                </a:lnTo>
                <a:lnTo>
                  <a:pt x="536993" y="273043"/>
                </a:lnTo>
                <a:lnTo>
                  <a:pt x="536993" y="120600"/>
                </a:lnTo>
                <a:cubicBezTo>
                  <a:pt x="519527" y="115291"/>
                  <a:pt x="506618" y="100123"/>
                  <a:pt x="506618" y="81162"/>
                </a:cubicBezTo>
                <a:cubicBezTo>
                  <a:pt x="506618" y="58409"/>
                  <a:pt x="524843" y="40207"/>
                  <a:pt x="546864" y="40207"/>
                </a:cubicBezTo>
                <a:close/>
                <a:moveTo>
                  <a:pt x="394978" y="34130"/>
                </a:moveTo>
                <a:lnTo>
                  <a:pt x="394978" y="91013"/>
                </a:lnTo>
                <a:lnTo>
                  <a:pt x="451955" y="91013"/>
                </a:lnTo>
                <a:close/>
                <a:moveTo>
                  <a:pt x="50842" y="0"/>
                </a:moveTo>
                <a:lnTo>
                  <a:pt x="385103" y="0"/>
                </a:lnTo>
                <a:cubicBezTo>
                  <a:pt x="385862" y="0"/>
                  <a:pt x="386622" y="758"/>
                  <a:pt x="388141" y="758"/>
                </a:cubicBezTo>
                <a:lnTo>
                  <a:pt x="388901" y="758"/>
                </a:lnTo>
                <a:cubicBezTo>
                  <a:pt x="389661" y="2275"/>
                  <a:pt x="391180" y="2275"/>
                  <a:pt x="391940" y="3034"/>
                </a:cubicBezTo>
                <a:lnTo>
                  <a:pt x="483102" y="94046"/>
                </a:lnTo>
                <a:cubicBezTo>
                  <a:pt x="483861" y="94805"/>
                  <a:pt x="483861" y="96322"/>
                  <a:pt x="485381" y="97080"/>
                </a:cubicBezTo>
                <a:lnTo>
                  <a:pt x="485381" y="97839"/>
                </a:lnTo>
                <a:cubicBezTo>
                  <a:pt x="486140" y="99356"/>
                  <a:pt x="486140" y="100114"/>
                  <a:pt x="486140" y="100872"/>
                </a:cubicBezTo>
                <a:lnTo>
                  <a:pt x="486140" y="141828"/>
                </a:lnTo>
                <a:lnTo>
                  <a:pt x="465629" y="141828"/>
                </a:lnTo>
                <a:lnTo>
                  <a:pt x="465629" y="111491"/>
                </a:lnTo>
                <a:lnTo>
                  <a:pt x="385103" y="111491"/>
                </a:lnTo>
                <a:cubicBezTo>
                  <a:pt x="379025" y="111491"/>
                  <a:pt x="374467" y="106940"/>
                  <a:pt x="374467" y="100872"/>
                </a:cubicBezTo>
                <a:lnTo>
                  <a:pt x="374467" y="20478"/>
                </a:lnTo>
                <a:lnTo>
                  <a:pt x="60718" y="20478"/>
                </a:lnTo>
                <a:lnTo>
                  <a:pt x="60718" y="546076"/>
                </a:lnTo>
                <a:lnTo>
                  <a:pt x="394978" y="546076"/>
                </a:lnTo>
                <a:lnTo>
                  <a:pt x="394978" y="566554"/>
                </a:lnTo>
                <a:lnTo>
                  <a:pt x="50842" y="566554"/>
                </a:lnTo>
                <a:cubicBezTo>
                  <a:pt x="44765" y="566554"/>
                  <a:pt x="40207" y="562003"/>
                  <a:pt x="40207" y="555936"/>
                </a:cubicBezTo>
                <a:lnTo>
                  <a:pt x="40207" y="9860"/>
                </a:lnTo>
                <a:cubicBezTo>
                  <a:pt x="40207" y="3792"/>
                  <a:pt x="44765" y="0"/>
                  <a:pt x="508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方正正准黑简体"/>
              <a:cs typeface="+mn-cs"/>
            </a:endParaRPr>
          </a:p>
        </p:txBody>
      </p:sp>
      <p:sp>
        <p:nvSpPr>
          <p:cNvPr id="26" name="pharmaceutical-delivery-symbol-with-drugs_32140">
            <a:extLst>
              <a:ext uri="{FF2B5EF4-FFF2-40B4-BE49-F238E27FC236}">
                <a16:creationId xmlns:a16="http://schemas.microsoft.com/office/drawing/2014/main" id="{66D9EE0D-A414-2C10-C313-84066E4FE68D}"/>
              </a:ext>
            </a:extLst>
          </p:cNvPr>
          <p:cNvSpPr/>
          <p:nvPr/>
        </p:nvSpPr>
        <p:spPr>
          <a:xfrm>
            <a:off x="1169388" y="4433478"/>
            <a:ext cx="576298" cy="609685"/>
          </a:xfrm>
          <a:custGeom>
            <a:avLst/>
            <a:gdLst>
              <a:gd name="T0" fmla="*/ 255 w 1511"/>
              <a:gd name="T1" fmla="*/ 1190 h 1601"/>
              <a:gd name="T2" fmla="*/ 414 w 1511"/>
              <a:gd name="T3" fmla="*/ 1133 h 1601"/>
              <a:gd name="T4" fmla="*/ 621 w 1511"/>
              <a:gd name="T5" fmla="*/ 1208 h 1601"/>
              <a:gd name="T6" fmla="*/ 858 w 1511"/>
              <a:gd name="T7" fmla="*/ 1108 h 1601"/>
              <a:gd name="T8" fmla="*/ 854 w 1511"/>
              <a:gd name="T9" fmla="*/ 639 h 1601"/>
              <a:gd name="T10" fmla="*/ 621 w 1511"/>
              <a:gd name="T11" fmla="*/ 543 h 1601"/>
              <a:gd name="T12" fmla="*/ 511 w 1511"/>
              <a:gd name="T13" fmla="*/ 564 h 1601"/>
              <a:gd name="T14" fmla="*/ 511 w 1511"/>
              <a:gd name="T15" fmla="*/ 255 h 1601"/>
              <a:gd name="T16" fmla="*/ 255 w 1511"/>
              <a:gd name="T17" fmla="*/ 0 h 1601"/>
              <a:gd name="T18" fmla="*/ 0 w 1511"/>
              <a:gd name="T19" fmla="*/ 255 h 1601"/>
              <a:gd name="T20" fmla="*/ 0 w 1511"/>
              <a:gd name="T21" fmla="*/ 935 h 1601"/>
              <a:gd name="T22" fmla="*/ 255 w 1511"/>
              <a:gd name="T23" fmla="*/ 1190 h 1601"/>
              <a:gd name="T24" fmla="*/ 81 w 1511"/>
              <a:gd name="T25" fmla="*/ 935 h 1601"/>
              <a:gd name="T26" fmla="*/ 81 w 1511"/>
              <a:gd name="T27" fmla="*/ 624 h 1601"/>
              <a:gd name="T28" fmla="*/ 407 w 1511"/>
              <a:gd name="T29" fmla="*/ 624 h 1601"/>
              <a:gd name="T30" fmla="*/ 384 w 1511"/>
              <a:gd name="T31" fmla="*/ 643 h 1601"/>
              <a:gd name="T32" fmla="*/ 358 w 1511"/>
              <a:gd name="T33" fmla="*/ 1076 h 1601"/>
              <a:gd name="T34" fmla="*/ 255 w 1511"/>
              <a:gd name="T35" fmla="*/ 1109 h 1601"/>
              <a:gd name="T36" fmla="*/ 81 w 1511"/>
              <a:gd name="T37" fmla="*/ 935 h 1601"/>
              <a:gd name="T38" fmla="*/ 800 w 1511"/>
              <a:gd name="T39" fmla="*/ 1052 h 1601"/>
              <a:gd name="T40" fmla="*/ 476 w 1511"/>
              <a:gd name="T41" fmla="*/ 1080 h 1601"/>
              <a:gd name="T42" fmla="*/ 823 w 1511"/>
              <a:gd name="T43" fmla="*/ 727 h 1601"/>
              <a:gd name="T44" fmla="*/ 800 w 1511"/>
              <a:gd name="T45" fmla="*/ 1052 h 1601"/>
              <a:gd name="T46" fmla="*/ 766 w 1511"/>
              <a:gd name="T47" fmla="*/ 671 h 1601"/>
              <a:gd name="T48" fmla="*/ 419 w 1511"/>
              <a:gd name="T49" fmla="*/ 1023 h 1601"/>
              <a:gd name="T50" fmla="*/ 442 w 1511"/>
              <a:gd name="T51" fmla="*/ 699 h 1601"/>
              <a:gd name="T52" fmla="*/ 621 w 1511"/>
              <a:gd name="T53" fmla="*/ 624 h 1601"/>
              <a:gd name="T54" fmla="*/ 766 w 1511"/>
              <a:gd name="T55" fmla="*/ 671 h 1601"/>
              <a:gd name="T56" fmla="*/ 255 w 1511"/>
              <a:gd name="T57" fmla="*/ 81 h 1601"/>
              <a:gd name="T58" fmla="*/ 430 w 1511"/>
              <a:gd name="T59" fmla="*/ 255 h 1601"/>
              <a:gd name="T60" fmla="*/ 430 w 1511"/>
              <a:gd name="T61" fmla="*/ 543 h 1601"/>
              <a:gd name="T62" fmla="*/ 81 w 1511"/>
              <a:gd name="T63" fmla="*/ 543 h 1601"/>
              <a:gd name="T64" fmla="*/ 81 w 1511"/>
              <a:gd name="T65" fmla="*/ 255 h 1601"/>
              <a:gd name="T66" fmla="*/ 255 w 1511"/>
              <a:gd name="T67" fmla="*/ 81 h 1601"/>
              <a:gd name="T68" fmla="*/ 1511 w 1511"/>
              <a:gd name="T69" fmla="*/ 750 h 1601"/>
              <a:gd name="T70" fmla="*/ 1471 w 1511"/>
              <a:gd name="T71" fmla="*/ 791 h 1601"/>
              <a:gd name="T72" fmla="*/ 1189 w 1511"/>
              <a:gd name="T73" fmla="*/ 791 h 1601"/>
              <a:gd name="T74" fmla="*/ 960 w 1511"/>
              <a:gd name="T75" fmla="*/ 1314 h 1601"/>
              <a:gd name="T76" fmla="*/ 923 w 1511"/>
              <a:gd name="T77" fmla="*/ 1338 h 1601"/>
              <a:gd name="T78" fmla="*/ 59 w 1511"/>
              <a:gd name="T79" fmla="*/ 1338 h 1601"/>
              <a:gd name="T80" fmla="*/ 18 w 1511"/>
              <a:gd name="T81" fmla="*/ 1298 h 1601"/>
              <a:gd name="T82" fmla="*/ 59 w 1511"/>
              <a:gd name="T83" fmla="*/ 1257 h 1601"/>
              <a:gd name="T84" fmla="*/ 896 w 1511"/>
              <a:gd name="T85" fmla="*/ 1257 h 1601"/>
              <a:gd name="T86" fmla="*/ 1125 w 1511"/>
              <a:gd name="T87" fmla="*/ 734 h 1601"/>
              <a:gd name="T88" fmla="*/ 1162 w 1511"/>
              <a:gd name="T89" fmla="*/ 710 h 1601"/>
              <a:gd name="T90" fmla="*/ 1471 w 1511"/>
              <a:gd name="T91" fmla="*/ 710 h 1601"/>
              <a:gd name="T92" fmla="*/ 1511 w 1511"/>
              <a:gd name="T93" fmla="*/ 750 h 1601"/>
              <a:gd name="T94" fmla="*/ 363 w 1511"/>
              <a:gd name="T95" fmla="*/ 1486 h 1601"/>
              <a:gd name="T96" fmla="*/ 247 w 1511"/>
              <a:gd name="T97" fmla="*/ 1601 h 1601"/>
              <a:gd name="T98" fmla="*/ 132 w 1511"/>
              <a:gd name="T99" fmla="*/ 1486 h 1601"/>
              <a:gd name="T100" fmla="*/ 247 w 1511"/>
              <a:gd name="T101" fmla="*/ 1370 h 1601"/>
              <a:gd name="T102" fmla="*/ 363 w 1511"/>
              <a:gd name="T103" fmla="*/ 1486 h 1601"/>
              <a:gd name="T104" fmla="*/ 773 w 1511"/>
              <a:gd name="T105" fmla="*/ 1486 h 1601"/>
              <a:gd name="T106" fmla="*/ 658 w 1511"/>
              <a:gd name="T107" fmla="*/ 1601 h 1601"/>
              <a:gd name="T108" fmla="*/ 542 w 1511"/>
              <a:gd name="T109" fmla="*/ 1486 h 1601"/>
              <a:gd name="T110" fmla="*/ 658 w 1511"/>
              <a:gd name="T111" fmla="*/ 1370 h 1601"/>
              <a:gd name="T112" fmla="*/ 773 w 1511"/>
              <a:gd name="T113" fmla="*/ 1486 h 1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511" h="1601">
                <a:moveTo>
                  <a:pt x="255" y="1190"/>
                </a:moveTo>
                <a:cubicBezTo>
                  <a:pt x="314" y="1190"/>
                  <a:pt x="369" y="1169"/>
                  <a:pt x="414" y="1133"/>
                </a:cubicBezTo>
                <a:cubicBezTo>
                  <a:pt x="473" y="1180"/>
                  <a:pt x="544" y="1208"/>
                  <a:pt x="621" y="1208"/>
                </a:cubicBezTo>
                <a:cubicBezTo>
                  <a:pt x="711" y="1208"/>
                  <a:pt x="795" y="1172"/>
                  <a:pt x="858" y="1108"/>
                </a:cubicBezTo>
                <a:cubicBezTo>
                  <a:pt x="986" y="978"/>
                  <a:pt x="984" y="767"/>
                  <a:pt x="854" y="639"/>
                </a:cubicBezTo>
                <a:cubicBezTo>
                  <a:pt x="791" y="577"/>
                  <a:pt x="709" y="543"/>
                  <a:pt x="621" y="543"/>
                </a:cubicBezTo>
                <a:cubicBezTo>
                  <a:pt x="583" y="543"/>
                  <a:pt x="546" y="551"/>
                  <a:pt x="511" y="564"/>
                </a:cubicBezTo>
                <a:lnTo>
                  <a:pt x="511" y="255"/>
                </a:lnTo>
                <a:cubicBezTo>
                  <a:pt x="511" y="115"/>
                  <a:pt x="396" y="0"/>
                  <a:pt x="255" y="0"/>
                </a:cubicBezTo>
                <a:cubicBezTo>
                  <a:pt x="115" y="0"/>
                  <a:pt x="0" y="115"/>
                  <a:pt x="0" y="255"/>
                </a:cubicBezTo>
                <a:lnTo>
                  <a:pt x="0" y="935"/>
                </a:lnTo>
                <a:cubicBezTo>
                  <a:pt x="0" y="1075"/>
                  <a:pt x="115" y="1190"/>
                  <a:pt x="255" y="1190"/>
                </a:cubicBezTo>
                <a:close/>
                <a:moveTo>
                  <a:pt x="81" y="935"/>
                </a:moveTo>
                <a:lnTo>
                  <a:pt x="81" y="624"/>
                </a:lnTo>
                <a:lnTo>
                  <a:pt x="407" y="624"/>
                </a:lnTo>
                <a:cubicBezTo>
                  <a:pt x="399" y="630"/>
                  <a:pt x="391" y="636"/>
                  <a:pt x="384" y="643"/>
                </a:cubicBezTo>
                <a:cubicBezTo>
                  <a:pt x="267" y="762"/>
                  <a:pt x="260" y="946"/>
                  <a:pt x="358" y="1076"/>
                </a:cubicBezTo>
                <a:cubicBezTo>
                  <a:pt x="328" y="1097"/>
                  <a:pt x="293" y="1109"/>
                  <a:pt x="255" y="1109"/>
                </a:cubicBezTo>
                <a:cubicBezTo>
                  <a:pt x="159" y="1109"/>
                  <a:pt x="81" y="1031"/>
                  <a:pt x="81" y="935"/>
                </a:cubicBezTo>
                <a:close/>
                <a:moveTo>
                  <a:pt x="800" y="1052"/>
                </a:moveTo>
                <a:cubicBezTo>
                  <a:pt x="715" y="1138"/>
                  <a:pt x="574" y="1147"/>
                  <a:pt x="476" y="1080"/>
                </a:cubicBezTo>
                <a:lnTo>
                  <a:pt x="823" y="727"/>
                </a:lnTo>
                <a:cubicBezTo>
                  <a:pt x="895" y="825"/>
                  <a:pt x="888" y="963"/>
                  <a:pt x="800" y="1052"/>
                </a:cubicBezTo>
                <a:close/>
                <a:moveTo>
                  <a:pt x="766" y="671"/>
                </a:moveTo>
                <a:lnTo>
                  <a:pt x="419" y="1023"/>
                </a:lnTo>
                <a:cubicBezTo>
                  <a:pt x="347" y="926"/>
                  <a:pt x="354" y="788"/>
                  <a:pt x="442" y="699"/>
                </a:cubicBezTo>
                <a:cubicBezTo>
                  <a:pt x="489" y="651"/>
                  <a:pt x="553" y="624"/>
                  <a:pt x="621" y="624"/>
                </a:cubicBezTo>
                <a:cubicBezTo>
                  <a:pt x="674" y="624"/>
                  <a:pt x="724" y="641"/>
                  <a:pt x="766" y="671"/>
                </a:cubicBezTo>
                <a:close/>
                <a:moveTo>
                  <a:pt x="255" y="81"/>
                </a:moveTo>
                <a:cubicBezTo>
                  <a:pt x="352" y="81"/>
                  <a:pt x="430" y="159"/>
                  <a:pt x="430" y="255"/>
                </a:cubicBezTo>
                <a:lnTo>
                  <a:pt x="430" y="543"/>
                </a:lnTo>
                <a:lnTo>
                  <a:pt x="81" y="543"/>
                </a:lnTo>
                <a:lnTo>
                  <a:pt x="81" y="255"/>
                </a:lnTo>
                <a:cubicBezTo>
                  <a:pt x="81" y="159"/>
                  <a:pt x="159" y="81"/>
                  <a:pt x="255" y="81"/>
                </a:cubicBezTo>
                <a:close/>
                <a:moveTo>
                  <a:pt x="1511" y="750"/>
                </a:moveTo>
                <a:cubicBezTo>
                  <a:pt x="1511" y="773"/>
                  <a:pt x="1493" y="791"/>
                  <a:pt x="1471" y="791"/>
                </a:cubicBezTo>
                <a:lnTo>
                  <a:pt x="1189" y="791"/>
                </a:lnTo>
                <a:lnTo>
                  <a:pt x="960" y="1314"/>
                </a:lnTo>
                <a:cubicBezTo>
                  <a:pt x="953" y="1329"/>
                  <a:pt x="939" y="1338"/>
                  <a:pt x="923" y="1338"/>
                </a:cubicBezTo>
                <a:lnTo>
                  <a:pt x="59" y="1338"/>
                </a:lnTo>
                <a:cubicBezTo>
                  <a:pt x="37" y="1338"/>
                  <a:pt x="18" y="1320"/>
                  <a:pt x="18" y="1298"/>
                </a:cubicBezTo>
                <a:cubicBezTo>
                  <a:pt x="18" y="1276"/>
                  <a:pt x="37" y="1257"/>
                  <a:pt x="59" y="1257"/>
                </a:cubicBezTo>
                <a:lnTo>
                  <a:pt x="896" y="1257"/>
                </a:lnTo>
                <a:lnTo>
                  <a:pt x="1125" y="734"/>
                </a:lnTo>
                <a:cubicBezTo>
                  <a:pt x="1132" y="720"/>
                  <a:pt x="1146" y="710"/>
                  <a:pt x="1162" y="710"/>
                </a:cubicBezTo>
                <a:lnTo>
                  <a:pt x="1471" y="710"/>
                </a:lnTo>
                <a:cubicBezTo>
                  <a:pt x="1493" y="710"/>
                  <a:pt x="1511" y="728"/>
                  <a:pt x="1511" y="750"/>
                </a:cubicBezTo>
                <a:close/>
                <a:moveTo>
                  <a:pt x="363" y="1486"/>
                </a:moveTo>
                <a:cubicBezTo>
                  <a:pt x="363" y="1550"/>
                  <a:pt x="311" y="1601"/>
                  <a:pt x="247" y="1601"/>
                </a:cubicBezTo>
                <a:cubicBezTo>
                  <a:pt x="183" y="1601"/>
                  <a:pt x="132" y="1550"/>
                  <a:pt x="132" y="1486"/>
                </a:cubicBezTo>
                <a:cubicBezTo>
                  <a:pt x="132" y="1422"/>
                  <a:pt x="183" y="1370"/>
                  <a:pt x="247" y="1370"/>
                </a:cubicBezTo>
                <a:cubicBezTo>
                  <a:pt x="311" y="1371"/>
                  <a:pt x="363" y="1422"/>
                  <a:pt x="363" y="1486"/>
                </a:cubicBezTo>
                <a:close/>
                <a:moveTo>
                  <a:pt x="773" y="1486"/>
                </a:moveTo>
                <a:cubicBezTo>
                  <a:pt x="773" y="1550"/>
                  <a:pt x="721" y="1601"/>
                  <a:pt x="658" y="1601"/>
                </a:cubicBezTo>
                <a:cubicBezTo>
                  <a:pt x="594" y="1601"/>
                  <a:pt x="542" y="1550"/>
                  <a:pt x="542" y="1486"/>
                </a:cubicBezTo>
                <a:cubicBezTo>
                  <a:pt x="542" y="1422"/>
                  <a:pt x="594" y="1370"/>
                  <a:pt x="658" y="1370"/>
                </a:cubicBezTo>
                <a:cubicBezTo>
                  <a:pt x="721" y="1371"/>
                  <a:pt x="773" y="1422"/>
                  <a:pt x="773" y="14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方正正准黑简体"/>
              <a:cs typeface="+mn-cs"/>
            </a:endParaRPr>
          </a:p>
        </p:txBody>
      </p:sp>
      <p:sp>
        <p:nvSpPr>
          <p:cNvPr id="29" name="同侧圆角矩形 28">
            <a:extLst>
              <a:ext uri="{FF2B5EF4-FFF2-40B4-BE49-F238E27FC236}">
                <a16:creationId xmlns:a16="http://schemas.microsoft.com/office/drawing/2014/main" id="{CA32CD8D-E74C-2136-3B22-1C73A213FD18}"/>
              </a:ext>
            </a:extLst>
          </p:cNvPr>
          <p:cNvSpPr/>
          <p:nvPr/>
        </p:nvSpPr>
        <p:spPr>
          <a:xfrm rot="16200000">
            <a:off x="6407939" y="240899"/>
            <a:ext cx="782851" cy="8994843"/>
          </a:xfrm>
          <a:prstGeom prst="round2SameRect">
            <a:avLst>
              <a:gd name="adj1" fmla="val 50000"/>
              <a:gd name="adj2" fmla="val 0"/>
            </a:avLst>
          </a:prstGeom>
          <a:noFill/>
          <a:ln w="12700" cap="flat" cmpd="sng" algn="ctr">
            <a:gradFill>
              <a:gsLst>
                <a:gs pos="0">
                  <a:srgbClr val="4472C4">
                    <a:lumMod val="5000"/>
                    <a:lumOff val="95000"/>
                    <a:alpha val="0"/>
                  </a:srgbClr>
                </a:gs>
                <a:gs pos="23000">
                  <a:sysClr val="window" lastClr="FFFFFF">
                    <a:lumMod val="85000"/>
                  </a:sysClr>
                </a:gs>
                <a:gs pos="100000">
                  <a:srgbClr val="CAD5E1"/>
                </a:gs>
              </a:gsLst>
              <a:lin ang="13800000" scaled="0"/>
            </a:gra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 pitchFamily="34" charset="0"/>
              <a:ea typeface="方正正准黑简体"/>
              <a:cs typeface="Arial" panose="020B0604020202090204" pitchFamily="34" charset="0"/>
              <a:sym typeface="Arial" panose="020B0604020202090204" pitchFamily="34" charset="0"/>
            </a:endParaRPr>
          </a:p>
        </p:txBody>
      </p:sp>
      <p:sp>
        <p:nvSpPr>
          <p:cNvPr id="38" name="iSHEJI-18">
            <a:extLst>
              <a:ext uri="{FF2B5EF4-FFF2-40B4-BE49-F238E27FC236}">
                <a16:creationId xmlns:a16="http://schemas.microsoft.com/office/drawing/2014/main" id="{EE0A5897-1EB8-829E-D710-4393C1241E81}"/>
              </a:ext>
            </a:extLst>
          </p:cNvPr>
          <p:cNvSpPr/>
          <p:nvPr/>
        </p:nvSpPr>
        <p:spPr>
          <a:xfrm>
            <a:off x="1132268" y="2018938"/>
            <a:ext cx="442546" cy="441876"/>
          </a:xfrm>
          <a:custGeom>
            <a:avLst/>
            <a:gdLst>
              <a:gd name="connsiteX0" fmla="*/ 564958 w 605874"/>
              <a:gd name="connsiteY0" fmla="*/ 332927 h 604957"/>
              <a:gd name="connsiteX1" fmla="*/ 605874 w 605874"/>
              <a:gd name="connsiteY1" fmla="*/ 332927 h 604957"/>
              <a:gd name="connsiteX2" fmla="*/ 333421 w 605874"/>
              <a:gd name="connsiteY2" fmla="*/ 604957 h 604957"/>
              <a:gd name="connsiteX3" fmla="*/ 333421 w 605874"/>
              <a:gd name="connsiteY3" fmla="*/ 564105 h 604957"/>
              <a:gd name="connsiteX4" fmla="*/ 564958 w 605874"/>
              <a:gd name="connsiteY4" fmla="*/ 332927 h 604957"/>
              <a:gd name="connsiteX5" fmla="*/ 447406 w 605874"/>
              <a:gd name="connsiteY5" fmla="*/ 332927 h 604957"/>
              <a:gd name="connsiteX6" fmla="*/ 488524 w 605874"/>
              <a:gd name="connsiteY6" fmla="*/ 332927 h 604957"/>
              <a:gd name="connsiteX7" fmla="*/ 333421 w 605874"/>
              <a:gd name="connsiteY7" fmla="*/ 487747 h 604957"/>
              <a:gd name="connsiteX8" fmla="*/ 333421 w 605874"/>
              <a:gd name="connsiteY8" fmla="*/ 446704 h 604957"/>
              <a:gd name="connsiteX9" fmla="*/ 447406 w 605874"/>
              <a:gd name="connsiteY9" fmla="*/ 332927 h 604957"/>
              <a:gd name="connsiteX10" fmla="*/ 117421 w 605874"/>
              <a:gd name="connsiteY10" fmla="*/ 332927 h 604957"/>
              <a:gd name="connsiteX11" fmla="*/ 158520 w 605874"/>
              <a:gd name="connsiteY11" fmla="*/ 332927 h 604957"/>
              <a:gd name="connsiteX12" fmla="*/ 272453 w 605874"/>
              <a:gd name="connsiteY12" fmla="*/ 446704 h 604957"/>
              <a:gd name="connsiteX13" fmla="*/ 272453 w 605874"/>
              <a:gd name="connsiteY13" fmla="*/ 487747 h 604957"/>
              <a:gd name="connsiteX14" fmla="*/ 117421 w 605874"/>
              <a:gd name="connsiteY14" fmla="*/ 332927 h 604957"/>
              <a:gd name="connsiteX15" fmla="*/ 0 w 605874"/>
              <a:gd name="connsiteY15" fmla="*/ 332927 h 604957"/>
              <a:gd name="connsiteX16" fmla="*/ 40916 w 605874"/>
              <a:gd name="connsiteY16" fmla="*/ 332927 h 604957"/>
              <a:gd name="connsiteX17" fmla="*/ 272453 w 605874"/>
              <a:gd name="connsiteY17" fmla="*/ 564105 h 604957"/>
              <a:gd name="connsiteX18" fmla="*/ 272453 w 605874"/>
              <a:gd name="connsiteY18" fmla="*/ 604957 h 604957"/>
              <a:gd name="connsiteX19" fmla="*/ 0 w 605874"/>
              <a:gd name="connsiteY19" fmla="*/ 332927 h 604957"/>
              <a:gd name="connsiteX20" fmla="*/ 302937 w 605874"/>
              <a:gd name="connsiteY20" fmla="*/ 228491 h 604957"/>
              <a:gd name="connsiteX21" fmla="*/ 333435 w 605874"/>
              <a:gd name="connsiteY21" fmla="*/ 235174 h 604957"/>
              <a:gd name="connsiteX22" fmla="*/ 370338 w 605874"/>
              <a:gd name="connsiteY22" fmla="*/ 272025 h 604957"/>
              <a:gd name="connsiteX23" fmla="*/ 377030 w 605874"/>
              <a:gd name="connsiteY23" fmla="*/ 302479 h 604957"/>
              <a:gd name="connsiteX24" fmla="*/ 370338 w 605874"/>
              <a:gd name="connsiteY24" fmla="*/ 332933 h 604957"/>
              <a:gd name="connsiteX25" fmla="*/ 333435 w 605874"/>
              <a:gd name="connsiteY25" fmla="*/ 369784 h 604957"/>
              <a:gd name="connsiteX26" fmla="*/ 302937 w 605874"/>
              <a:gd name="connsiteY26" fmla="*/ 376467 h 604957"/>
              <a:gd name="connsiteX27" fmla="*/ 272439 w 605874"/>
              <a:gd name="connsiteY27" fmla="*/ 369784 h 604957"/>
              <a:gd name="connsiteX28" fmla="*/ 235536 w 605874"/>
              <a:gd name="connsiteY28" fmla="*/ 332933 h 604957"/>
              <a:gd name="connsiteX29" fmla="*/ 228843 w 605874"/>
              <a:gd name="connsiteY29" fmla="*/ 302479 h 604957"/>
              <a:gd name="connsiteX30" fmla="*/ 235536 w 605874"/>
              <a:gd name="connsiteY30" fmla="*/ 272025 h 604957"/>
              <a:gd name="connsiteX31" fmla="*/ 272439 w 605874"/>
              <a:gd name="connsiteY31" fmla="*/ 235174 h 604957"/>
              <a:gd name="connsiteX32" fmla="*/ 302937 w 605874"/>
              <a:gd name="connsiteY32" fmla="*/ 228491 h 604957"/>
              <a:gd name="connsiteX33" fmla="*/ 333421 w 605874"/>
              <a:gd name="connsiteY33" fmla="*/ 117209 h 604957"/>
              <a:gd name="connsiteX34" fmla="*/ 488524 w 605874"/>
              <a:gd name="connsiteY34" fmla="*/ 272029 h 604957"/>
              <a:gd name="connsiteX35" fmla="*/ 447406 w 605874"/>
              <a:gd name="connsiteY35" fmla="*/ 272029 h 604957"/>
              <a:gd name="connsiteX36" fmla="*/ 333421 w 605874"/>
              <a:gd name="connsiteY36" fmla="*/ 158252 h 604957"/>
              <a:gd name="connsiteX37" fmla="*/ 272453 w 605874"/>
              <a:gd name="connsiteY37" fmla="*/ 117209 h 604957"/>
              <a:gd name="connsiteX38" fmla="*/ 272453 w 605874"/>
              <a:gd name="connsiteY38" fmla="*/ 158252 h 604957"/>
              <a:gd name="connsiteX39" fmla="*/ 158520 w 605874"/>
              <a:gd name="connsiteY39" fmla="*/ 272029 h 604957"/>
              <a:gd name="connsiteX40" fmla="*/ 117421 w 605874"/>
              <a:gd name="connsiteY40" fmla="*/ 272029 h 604957"/>
              <a:gd name="connsiteX41" fmla="*/ 272453 w 605874"/>
              <a:gd name="connsiteY41" fmla="*/ 117209 h 604957"/>
              <a:gd name="connsiteX42" fmla="*/ 333421 w 605874"/>
              <a:gd name="connsiteY42" fmla="*/ 0 h 604957"/>
              <a:gd name="connsiteX43" fmla="*/ 605874 w 605874"/>
              <a:gd name="connsiteY43" fmla="*/ 272030 h 604957"/>
              <a:gd name="connsiteX44" fmla="*/ 564958 w 605874"/>
              <a:gd name="connsiteY44" fmla="*/ 272030 h 604957"/>
              <a:gd name="connsiteX45" fmla="*/ 333421 w 605874"/>
              <a:gd name="connsiteY45" fmla="*/ 40852 h 604957"/>
              <a:gd name="connsiteX46" fmla="*/ 272453 w 605874"/>
              <a:gd name="connsiteY46" fmla="*/ 0 h 604957"/>
              <a:gd name="connsiteX47" fmla="*/ 272453 w 605874"/>
              <a:gd name="connsiteY47" fmla="*/ 40852 h 604957"/>
              <a:gd name="connsiteX48" fmla="*/ 40916 w 605874"/>
              <a:gd name="connsiteY48" fmla="*/ 272030 h 604957"/>
              <a:gd name="connsiteX49" fmla="*/ 0 w 605874"/>
              <a:gd name="connsiteY49" fmla="*/ 272030 h 604957"/>
              <a:gd name="connsiteX50" fmla="*/ 272453 w 605874"/>
              <a:gd name="connsiteY50" fmla="*/ 0 h 604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605874" h="604957">
                <a:moveTo>
                  <a:pt x="564958" y="332927"/>
                </a:moveTo>
                <a:lnTo>
                  <a:pt x="605874" y="332927"/>
                </a:lnTo>
                <a:cubicBezTo>
                  <a:pt x="591535" y="476292"/>
                  <a:pt x="477009" y="590640"/>
                  <a:pt x="333421" y="604957"/>
                </a:cubicBezTo>
                <a:lnTo>
                  <a:pt x="333421" y="564105"/>
                </a:lnTo>
                <a:cubicBezTo>
                  <a:pt x="454543" y="550074"/>
                  <a:pt x="550906" y="453861"/>
                  <a:pt x="564958" y="332927"/>
                </a:cubicBezTo>
                <a:close/>
                <a:moveTo>
                  <a:pt x="447406" y="332927"/>
                </a:moveTo>
                <a:lnTo>
                  <a:pt x="488524" y="332927"/>
                </a:lnTo>
                <a:cubicBezTo>
                  <a:pt x="475519" y="412151"/>
                  <a:pt x="412790" y="474766"/>
                  <a:pt x="333421" y="487747"/>
                </a:cubicBezTo>
                <a:lnTo>
                  <a:pt x="333421" y="446704"/>
                </a:lnTo>
                <a:cubicBezTo>
                  <a:pt x="390413" y="434772"/>
                  <a:pt x="435357" y="389815"/>
                  <a:pt x="447406" y="332927"/>
                </a:cubicBezTo>
                <a:close/>
                <a:moveTo>
                  <a:pt x="117421" y="332927"/>
                </a:moveTo>
                <a:lnTo>
                  <a:pt x="158520" y="332927"/>
                </a:lnTo>
                <a:cubicBezTo>
                  <a:pt x="170564" y="389815"/>
                  <a:pt x="215487" y="434772"/>
                  <a:pt x="272453" y="446704"/>
                </a:cubicBezTo>
                <a:lnTo>
                  <a:pt x="272453" y="487747"/>
                </a:lnTo>
                <a:cubicBezTo>
                  <a:pt x="193121" y="474766"/>
                  <a:pt x="130420" y="412151"/>
                  <a:pt x="117421" y="332927"/>
                </a:cubicBezTo>
                <a:close/>
                <a:moveTo>
                  <a:pt x="0" y="332927"/>
                </a:moveTo>
                <a:lnTo>
                  <a:pt x="40916" y="332927"/>
                </a:lnTo>
                <a:cubicBezTo>
                  <a:pt x="54968" y="453861"/>
                  <a:pt x="151331" y="550074"/>
                  <a:pt x="272453" y="564105"/>
                </a:cubicBezTo>
                <a:lnTo>
                  <a:pt x="272453" y="604957"/>
                </a:lnTo>
                <a:cubicBezTo>
                  <a:pt x="128865" y="590640"/>
                  <a:pt x="14339" y="476292"/>
                  <a:pt x="0" y="332927"/>
                </a:cubicBezTo>
                <a:close/>
                <a:moveTo>
                  <a:pt x="302937" y="228491"/>
                </a:moveTo>
                <a:cubicBezTo>
                  <a:pt x="313836" y="228491"/>
                  <a:pt x="324065" y="230973"/>
                  <a:pt x="333435" y="235174"/>
                </a:cubicBezTo>
                <a:cubicBezTo>
                  <a:pt x="349783" y="242620"/>
                  <a:pt x="362881" y="255700"/>
                  <a:pt x="370338" y="272025"/>
                </a:cubicBezTo>
                <a:cubicBezTo>
                  <a:pt x="374545" y="281381"/>
                  <a:pt x="377030" y="291596"/>
                  <a:pt x="377030" y="302479"/>
                </a:cubicBezTo>
                <a:cubicBezTo>
                  <a:pt x="377030" y="313362"/>
                  <a:pt x="374545" y="323578"/>
                  <a:pt x="370338" y="332933"/>
                </a:cubicBezTo>
                <a:cubicBezTo>
                  <a:pt x="362881" y="349259"/>
                  <a:pt x="349783" y="362338"/>
                  <a:pt x="333435" y="369784"/>
                </a:cubicBezTo>
                <a:cubicBezTo>
                  <a:pt x="324065" y="373985"/>
                  <a:pt x="313836" y="376467"/>
                  <a:pt x="302937" y="376467"/>
                </a:cubicBezTo>
                <a:cubicBezTo>
                  <a:pt x="292038" y="376467"/>
                  <a:pt x="281808" y="373985"/>
                  <a:pt x="272439" y="369784"/>
                </a:cubicBezTo>
                <a:cubicBezTo>
                  <a:pt x="256091" y="362338"/>
                  <a:pt x="242993" y="349259"/>
                  <a:pt x="235536" y="332933"/>
                </a:cubicBezTo>
                <a:cubicBezTo>
                  <a:pt x="231329" y="323578"/>
                  <a:pt x="228843" y="313362"/>
                  <a:pt x="228843" y="302479"/>
                </a:cubicBezTo>
                <a:cubicBezTo>
                  <a:pt x="228843" y="291596"/>
                  <a:pt x="231329" y="281381"/>
                  <a:pt x="235536" y="272025"/>
                </a:cubicBezTo>
                <a:cubicBezTo>
                  <a:pt x="242993" y="255700"/>
                  <a:pt x="256091" y="242620"/>
                  <a:pt x="272439" y="235174"/>
                </a:cubicBezTo>
                <a:cubicBezTo>
                  <a:pt x="281808" y="230973"/>
                  <a:pt x="292038" y="228491"/>
                  <a:pt x="302937" y="228491"/>
                </a:cubicBezTo>
                <a:close/>
                <a:moveTo>
                  <a:pt x="333421" y="117209"/>
                </a:moveTo>
                <a:cubicBezTo>
                  <a:pt x="412790" y="130190"/>
                  <a:pt x="475519" y="192805"/>
                  <a:pt x="488524" y="272029"/>
                </a:cubicBezTo>
                <a:lnTo>
                  <a:pt x="447406" y="272029"/>
                </a:lnTo>
                <a:cubicBezTo>
                  <a:pt x="435357" y="215141"/>
                  <a:pt x="390413" y="170184"/>
                  <a:pt x="333421" y="158252"/>
                </a:cubicBezTo>
                <a:close/>
                <a:moveTo>
                  <a:pt x="272453" y="117209"/>
                </a:moveTo>
                <a:lnTo>
                  <a:pt x="272453" y="158252"/>
                </a:lnTo>
                <a:cubicBezTo>
                  <a:pt x="215487" y="170184"/>
                  <a:pt x="170564" y="215141"/>
                  <a:pt x="158520" y="272029"/>
                </a:cubicBezTo>
                <a:lnTo>
                  <a:pt x="117421" y="272029"/>
                </a:lnTo>
                <a:cubicBezTo>
                  <a:pt x="130420" y="192805"/>
                  <a:pt x="193121" y="130190"/>
                  <a:pt x="272453" y="117209"/>
                </a:cubicBezTo>
                <a:close/>
                <a:moveTo>
                  <a:pt x="333421" y="0"/>
                </a:moveTo>
                <a:cubicBezTo>
                  <a:pt x="477009" y="14317"/>
                  <a:pt x="591535" y="128665"/>
                  <a:pt x="605874" y="272030"/>
                </a:cubicBezTo>
                <a:lnTo>
                  <a:pt x="564958" y="272030"/>
                </a:lnTo>
                <a:cubicBezTo>
                  <a:pt x="550906" y="151096"/>
                  <a:pt x="454543" y="54883"/>
                  <a:pt x="333421" y="40852"/>
                </a:cubicBezTo>
                <a:close/>
                <a:moveTo>
                  <a:pt x="272453" y="0"/>
                </a:moveTo>
                <a:lnTo>
                  <a:pt x="272453" y="40852"/>
                </a:lnTo>
                <a:cubicBezTo>
                  <a:pt x="151331" y="54883"/>
                  <a:pt x="54968" y="151096"/>
                  <a:pt x="40916" y="272030"/>
                </a:cubicBezTo>
                <a:lnTo>
                  <a:pt x="0" y="272030"/>
                </a:lnTo>
                <a:cubicBezTo>
                  <a:pt x="14339" y="128665"/>
                  <a:pt x="128865" y="14317"/>
                  <a:pt x="272453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同侧圆角矩形 36">
            <a:extLst>
              <a:ext uri="{FF2B5EF4-FFF2-40B4-BE49-F238E27FC236}">
                <a16:creationId xmlns:a16="http://schemas.microsoft.com/office/drawing/2014/main" id="{7666D8BE-D20A-A081-A0C1-822FB79245A5}"/>
              </a:ext>
            </a:extLst>
          </p:cNvPr>
          <p:cNvSpPr/>
          <p:nvPr/>
        </p:nvSpPr>
        <p:spPr>
          <a:xfrm rot="16200000">
            <a:off x="6407939" y="-1008323"/>
            <a:ext cx="782851" cy="8994843"/>
          </a:xfrm>
          <a:prstGeom prst="round2SameRect">
            <a:avLst>
              <a:gd name="adj1" fmla="val 50000"/>
              <a:gd name="adj2" fmla="val 0"/>
            </a:avLst>
          </a:prstGeom>
          <a:noFill/>
          <a:ln w="12700" cap="flat" cmpd="sng" algn="ctr">
            <a:gradFill>
              <a:gsLst>
                <a:gs pos="0">
                  <a:srgbClr val="4472C4">
                    <a:lumMod val="5000"/>
                    <a:lumOff val="95000"/>
                    <a:alpha val="0"/>
                  </a:srgbClr>
                </a:gs>
                <a:gs pos="23000">
                  <a:sysClr val="window" lastClr="FFFFFF">
                    <a:lumMod val="85000"/>
                  </a:sysClr>
                </a:gs>
                <a:gs pos="100000">
                  <a:srgbClr val="00376E"/>
                </a:gs>
              </a:gsLst>
              <a:lin ang="13800000" scaled="0"/>
            </a:gra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 pitchFamily="34" charset="0"/>
              <a:ea typeface="方正正准黑简体"/>
              <a:cs typeface="Arial" panose="020B0604020202090204" pitchFamily="34" charset="0"/>
              <a:sym typeface="Arial" panose="020B0604020202090204" pitchFamily="34" charset="0"/>
            </a:endParaRPr>
          </a:p>
        </p:txBody>
      </p:sp>
      <p:sp>
        <p:nvSpPr>
          <p:cNvPr id="9" name="同侧圆角矩形 28">
            <a:extLst>
              <a:ext uri="{FF2B5EF4-FFF2-40B4-BE49-F238E27FC236}">
                <a16:creationId xmlns:a16="http://schemas.microsoft.com/office/drawing/2014/main" id="{D6E02150-C14A-A895-CCEE-2D44BB89C8F1}"/>
              </a:ext>
            </a:extLst>
          </p:cNvPr>
          <p:cNvSpPr/>
          <p:nvPr/>
        </p:nvSpPr>
        <p:spPr>
          <a:xfrm rot="16200000">
            <a:off x="6407939" y="-2257545"/>
            <a:ext cx="782851" cy="8994843"/>
          </a:xfrm>
          <a:prstGeom prst="round2SameRect">
            <a:avLst>
              <a:gd name="adj1" fmla="val 50000"/>
              <a:gd name="adj2" fmla="val 0"/>
            </a:avLst>
          </a:prstGeom>
          <a:noFill/>
          <a:ln w="12700" cap="flat" cmpd="sng" algn="ctr">
            <a:gradFill>
              <a:gsLst>
                <a:gs pos="0">
                  <a:srgbClr val="4472C4">
                    <a:lumMod val="5000"/>
                    <a:lumOff val="95000"/>
                    <a:alpha val="0"/>
                  </a:srgbClr>
                </a:gs>
                <a:gs pos="23000">
                  <a:sysClr val="window" lastClr="FFFFFF">
                    <a:lumMod val="85000"/>
                  </a:sysClr>
                </a:gs>
                <a:gs pos="100000">
                  <a:srgbClr val="CAD5E1"/>
                </a:gs>
              </a:gsLst>
              <a:lin ang="13800000" scaled="0"/>
            </a:gra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 pitchFamily="34" charset="0"/>
              <a:ea typeface="方正正准黑简体"/>
              <a:cs typeface="Arial" panose="020B0604020202090204" pitchFamily="34" charset="0"/>
              <a:sym typeface="Arial" panose="020B060402020209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11247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10700bf9-4f90-4cdf-86ec-a6e230a26f88&quot;,&quot;Name&quot;:&quot;丙通沙&quot;,&quot;Kind&quot;:&quot;Custom&quot;,&quot;OldGuidesSetting&quot;:{&quot;HeaderHeight&quot;:13.0,&quot;FooterHeight&quot;:6.0,&quot;SideMargin&quot;:4.0,&quot;TopMargin&quot;:0.0,&quot;BottomMargin&quot;:0.0,&quot;IntervalMargin&quot;:3.5}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914626;"/>
  <p:tag name="ISLIDE.ICON" val="#131071;#94540;#404275;#32088;#139096;#94598;#153470;#96562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914626;"/>
  <p:tag name="ISLIDE.ICON" val="#131071;#94540;#404275;#32088;#139096;#94598;#153470;#96562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07149;#404888;#32416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914626;"/>
  <p:tag name="ISLIDE.ICON" val="#131071;#94540;#404275;#373082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18435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9211128"/>
  <p:tag name="MH_LIBRARY" val="GRAPHIC"/>
  <p:tag name="MH_TYPE" val="Other"/>
  <p:tag name="MH_ORDER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9211128"/>
  <p:tag name="MH_LIBRARY" val="GRAPHIC"/>
  <p:tag name="MH_TYPE" val="Other"/>
  <p:tag name="MH_ORDER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9211128"/>
  <p:tag name="MH_LIBRARY" val="GRAPHIC"/>
  <p:tag name="MH_TYPE" val="Other"/>
  <p:tag name="MH_ORDER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9211128"/>
  <p:tag name="MH_LIBRARY" val="GRAPHIC"/>
  <p:tag name="MH_TYPE" val="Other"/>
  <p:tag name="MH_ORDER" val="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9211128"/>
  <p:tag name="MH_LIBRARY" val="GRAPHIC"/>
  <p:tag name="MH_TYPE" val="Other"/>
  <p:tag name="MH_ORDER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07149;#404888;#32416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9211128"/>
  <p:tag name="MH_LIBRARY" val="GRAPHIC"/>
  <p:tag name="MH_TYPE" val="Other"/>
  <p:tag name="MH_ORDER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9211128"/>
  <p:tag name="MH_LIBRARY" val="GRAPHIC"/>
  <p:tag name="MH_TYPE" val="Other"/>
  <p:tag name="MH_ORDER" val="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21814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0140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84263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07149;#404888;#32416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01715;#101733;#93682;#172970;#170139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01715;#101733;#93682;#172970;#170139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64128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64128;#102034;#102034;#102034;#169966;"/>
</p:tagLst>
</file>

<file path=ppt/theme/theme1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qrs4hale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主题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主题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丙通沙">
    <a:dk1>
      <a:srgbClr val="002B55"/>
    </a:dk1>
    <a:lt1>
      <a:sysClr val="window" lastClr="FFFFFF"/>
    </a:lt1>
    <a:dk2>
      <a:srgbClr val="597D8D"/>
    </a:dk2>
    <a:lt2>
      <a:srgbClr val="E7E6E6"/>
    </a:lt2>
    <a:accent1>
      <a:srgbClr val="002B55"/>
    </a:accent1>
    <a:accent2>
      <a:srgbClr val="4DBAAC"/>
    </a:accent2>
    <a:accent3>
      <a:srgbClr val="C40A3B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2movq4rt">
    <a:majorFont>
      <a:latin typeface="Arial" panose="020F0302020204030204"/>
      <a:ea typeface="微软雅黑"/>
      <a:cs typeface=""/>
    </a:majorFont>
    <a:minorFont>
      <a:latin typeface="Arial" panose="020F0502020204030204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等线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等线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等线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等线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吉利德-非感染科教育</Template>
  <TotalTime>8101</TotalTime>
  <Words>5429</Words>
  <Application>Microsoft Office PowerPoint</Application>
  <PresentationFormat>宽屏</PresentationFormat>
  <Paragraphs>728</Paragraphs>
  <Slides>30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42" baseType="lpstr">
      <vt:lpstr>Apis</vt:lpstr>
      <vt:lpstr>Apis For Office</vt:lpstr>
      <vt:lpstr>Apis for office (正文)</vt:lpstr>
      <vt:lpstr>等线</vt:lpstr>
      <vt:lpstr>微软雅黑</vt:lpstr>
      <vt:lpstr>Arial</vt:lpstr>
      <vt:lpstr>Calibri</vt:lpstr>
      <vt:lpstr>Calibri Light</vt:lpstr>
      <vt:lpstr>Verdana</vt:lpstr>
      <vt:lpstr>Wingdings</vt:lpstr>
      <vt:lpstr>3_Office 主题​​</vt:lpstr>
      <vt:lpstr>Office 主题​​</vt:lpstr>
      <vt:lpstr>因势利导 简化流程 从泛基因型方案看丙肝消除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YRX</dc:creator>
  <cp:lastModifiedBy>YRX</cp:lastModifiedBy>
  <cp:revision>1049</cp:revision>
  <dcterms:created xsi:type="dcterms:W3CDTF">2022-11-23T10:52:13Z</dcterms:created>
  <dcterms:modified xsi:type="dcterms:W3CDTF">2023-06-08T06:20:24Z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18c1083-8924-401d-97ae-40f5eed0fcd8_Enabled">
    <vt:lpwstr>true</vt:lpwstr>
  </property>
  <property fmtid="{D5CDD505-2E9C-101B-9397-08002B2CF9AE}" pid="3" name="MSIP_Label_418c1083-8924-401d-97ae-40f5eed0fcd8_SetDate">
    <vt:lpwstr>2022-12-06T10:08:44Z</vt:lpwstr>
  </property>
  <property fmtid="{D5CDD505-2E9C-101B-9397-08002B2CF9AE}" pid="4" name="MSIP_Label_418c1083-8924-401d-97ae-40f5eed0fcd8_Method">
    <vt:lpwstr>Standard</vt:lpwstr>
  </property>
  <property fmtid="{D5CDD505-2E9C-101B-9397-08002B2CF9AE}" pid="5" name="MSIP_Label_418c1083-8924-401d-97ae-40f5eed0fcd8_Name">
    <vt:lpwstr>418c1083-8924-401d-97ae-40f5eed0fcd8</vt:lpwstr>
  </property>
  <property fmtid="{D5CDD505-2E9C-101B-9397-08002B2CF9AE}" pid="6" name="MSIP_Label_418c1083-8924-401d-97ae-40f5eed0fcd8_SiteId">
    <vt:lpwstr>a5a8bcaa-3292-41e6-b735-5e8b21f4dbfd</vt:lpwstr>
  </property>
  <property fmtid="{D5CDD505-2E9C-101B-9397-08002B2CF9AE}" pid="7" name="MSIP_Label_418c1083-8924-401d-97ae-40f5eed0fcd8_ActionId">
    <vt:lpwstr>96e51e67-b016-4a58-a489-ad95ddf1b42f</vt:lpwstr>
  </property>
  <property fmtid="{D5CDD505-2E9C-101B-9397-08002B2CF9AE}" pid="8" name="MSIP_Label_418c1083-8924-401d-97ae-40f5eed0fcd8_ContentBits">
    <vt:lpwstr>0</vt:lpwstr>
  </property>
</Properties>
</file>